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70" r:id="rId6"/>
    <p:sldId id="271" r:id="rId7"/>
    <p:sldId id="272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3" r:id="rId21"/>
    <p:sldId id="264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16" r:id="rId34"/>
    <p:sldId id="302" r:id="rId35"/>
    <p:sldId id="311" r:id="rId36"/>
    <p:sldId id="310" r:id="rId37"/>
    <p:sldId id="300" r:id="rId38"/>
    <p:sldId id="309" r:id="rId39"/>
    <p:sldId id="301" r:id="rId40"/>
    <p:sldId id="312" r:id="rId41"/>
    <p:sldId id="313" r:id="rId42"/>
    <p:sldId id="314" r:id="rId43"/>
    <p:sldId id="267" r:id="rId44"/>
    <p:sldId id="268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26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206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6.wmf"/><Relationship Id="rId7" Type="http://schemas.openxmlformats.org/officeDocument/2006/relationships/image" Target="../media/image48.wmf"/><Relationship Id="rId12" Type="http://schemas.openxmlformats.org/officeDocument/2006/relationships/image" Target="../media/image104.wmf"/><Relationship Id="rId2" Type="http://schemas.openxmlformats.org/officeDocument/2006/relationships/image" Target="../media/image95.png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3.wmf"/><Relationship Id="rId5" Type="http://schemas.openxmlformats.org/officeDocument/2006/relationships/image" Target="../media/image98.wmf"/><Relationship Id="rId10" Type="http://schemas.openxmlformats.org/officeDocument/2006/relationships/image" Target="../media/image102.wmf"/><Relationship Id="rId4" Type="http://schemas.openxmlformats.org/officeDocument/2006/relationships/image" Target="../media/image97.wmf"/><Relationship Id="rId9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emf"/><Relationship Id="rId4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4.wmf"/><Relationship Id="rId3" Type="http://schemas.openxmlformats.org/officeDocument/2006/relationships/image" Target="../media/image115.wmf"/><Relationship Id="rId7" Type="http://schemas.openxmlformats.org/officeDocument/2006/relationships/image" Target="../media/image118.emf"/><Relationship Id="rId12" Type="http://schemas.openxmlformats.org/officeDocument/2006/relationships/image" Target="../media/image123.wmf"/><Relationship Id="rId2" Type="http://schemas.openxmlformats.org/officeDocument/2006/relationships/image" Target="../media/image114.emf"/><Relationship Id="rId1" Type="http://schemas.openxmlformats.org/officeDocument/2006/relationships/image" Target="../media/image113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96.wmf"/><Relationship Id="rId10" Type="http://schemas.openxmlformats.org/officeDocument/2006/relationships/image" Target="../media/image121.wmf"/><Relationship Id="rId4" Type="http://schemas.openxmlformats.org/officeDocument/2006/relationships/image" Target="../media/image116.wmf"/><Relationship Id="rId9" Type="http://schemas.openxmlformats.org/officeDocument/2006/relationships/image" Target="../media/image12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wmf"/><Relationship Id="rId3" Type="http://schemas.openxmlformats.org/officeDocument/2006/relationships/image" Target="../media/image127.e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0" Type="http://schemas.openxmlformats.org/officeDocument/2006/relationships/image" Target="../media/image134.w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Relationship Id="rId14" Type="http://schemas.openxmlformats.org/officeDocument/2006/relationships/image" Target="../media/image13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4.wmf"/><Relationship Id="rId3" Type="http://schemas.openxmlformats.org/officeDocument/2006/relationships/image" Target="../media/image127.emf"/><Relationship Id="rId7" Type="http://schemas.openxmlformats.org/officeDocument/2006/relationships/image" Target="../media/image140.wmf"/><Relationship Id="rId12" Type="http://schemas.openxmlformats.org/officeDocument/2006/relationships/image" Target="../media/image143.w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9.wmf"/><Relationship Id="rId11" Type="http://schemas.openxmlformats.org/officeDocument/2006/relationships/image" Target="../media/image142.wmf"/><Relationship Id="rId5" Type="http://schemas.openxmlformats.org/officeDocument/2006/relationships/image" Target="../media/image129.emf"/><Relationship Id="rId15" Type="http://schemas.openxmlformats.org/officeDocument/2006/relationships/image" Target="../media/image146.wmf"/><Relationship Id="rId10" Type="http://schemas.openxmlformats.org/officeDocument/2006/relationships/image" Target="../media/image133.emf"/><Relationship Id="rId4" Type="http://schemas.openxmlformats.org/officeDocument/2006/relationships/image" Target="../media/image128.emf"/><Relationship Id="rId9" Type="http://schemas.openxmlformats.org/officeDocument/2006/relationships/image" Target="../media/image132.emf"/><Relationship Id="rId14" Type="http://schemas.openxmlformats.org/officeDocument/2006/relationships/image" Target="../media/image14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152.wmf"/><Relationship Id="rId3" Type="http://schemas.openxmlformats.org/officeDocument/2006/relationships/image" Target="../media/image148.w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6.emf"/><Relationship Id="rId1" Type="http://schemas.openxmlformats.org/officeDocument/2006/relationships/image" Target="../media/image147.wmf"/><Relationship Id="rId6" Type="http://schemas.openxmlformats.org/officeDocument/2006/relationships/image" Target="../media/image151.wmf"/><Relationship Id="rId11" Type="http://schemas.openxmlformats.org/officeDocument/2006/relationships/image" Target="../media/image81.emf"/><Relationship Id="rId5" Type="http://schemas.openxmlformats.org/officeDocument/2006/relationships/image" Target="../media/image150.wmf"/><Relationship Id="rId15" Type="http://schemas.openxmlformats.org/officeDocument/2006/relationships/image" Target="../media/image154.wmf"/><Relationship Id="rId10" Type="http://schemas.openxmlformats.org/officeDocument/2006/relationships/image" Target="../media/image80.emf"/><Relationship Id="rId4" Type="http://schemas.openxmlformats.org/officeDocument/2006/relationships/image" Target="../media/image149.wmf"/><Relationship Id="rId9" Type="http://schemas.openxmlformats.org/officeDocument/2006/relationships/image" Target="../media/image79.emf"/><Relationship Id="rId14" Type="http://schemas.openxmlformats.org/officeDocument/2006/relationships/image" Target="../media/image15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160.w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12" Type="http://schemas.openxmlformats.org/officeDocument/2006/relationships/image" Target="../media/image159.wmf"/><Relationship Id="rId2" Type="http://schemas.openxmlformats.org/officeDocument/2006/relationships/image" Target="../media/image76.emf"/><Relationship Id="rId1" Type="http://schemas.openxmlformats.org/officeDocument/2006/relationships/image" Target="../media/image155.wmf"/><Relationship Id="rId6" Type="http://schemas.openxmlformats.org/officeDocument/2006/relationships/image" Target="../media/image80.emf"/><Relationship Id="rId11" Type="http://schemas.openxmlformats.org/officeDocument/2006/relationships/image" Target="../media/image158.wmf"/><Relationship Id="rId5" Type="http://schemas.openxmlformats.org/officeDocument/2006/relationships/image" Target="../media/image79.emf"/><Relationship Id="rId10" Type="http://schemas.openxmlformats.org/officeDocument/2006/relationships/image" Target="../media/image157.wmf"/><Relationship Id="rId4" Type="http://schemas.openxmlformats.org/officeDocument/2006/relationships/image" Target="../media/image78.emf"/><Relationship Id="rId9" Type="http://schemas.openxmlformats.org/officeDocument/2006/relationships/image" Target="../media/image156.wmf"/><Relationship Id="rId14" Type="http://schemas.openxmlformats.org/officeDocument/2006/relationships/image" Target="../media/image16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177.wmf"/><Relationship Id="rId3" Type="http://schemas.openxmlformats.org/officeDocument/2006/relationships/image" Target="../media/image170.wmf"/><Relationship Id="rId7" Type="http://schemas.openxmlformats.org/officeDocument/2006/relationships/image" Target="../media/image171.wmf"/><Relationship Id="rId12" Type="http://schemas.openxmlformats.org/officeDocument/2006/relationships/image" Target="../media/image176.emf"/><Relationship Id="rId2" Type="http://schemas.openxmlformats.org/officeDocument/2006/relationships/image" Target="../media/image169.wmf"/><Relationship Id="rId16" Type="http://schemas.openxmlformats.org/officeDocument/2006/relationships/image" Target="../media/image180.wmf"/><Relationship Id="rId1" Type="http://schemas.openxmlformats.org/officeDocument/2006/relationships/image" Target="../media/image168.wmf"/><Relationship Id="rId6" Type="http://schemas.openxmlformats.org/officeDocument/2006/relationships/image" Target="../media/image26.wmf"/><Relationship Id="rId11" Type="http://schemas.openxmlformats.org/officeDocument/2006/relationships/image" Target="../media/image175.wmf"/><Relationship Id="rId5" Type="http://schemas.openxmlformats.org/officeDocument/2006/relationships/image" Target="../media/image25.wmf"/><Relationship Id="rId15" Type="http://schemas.openxmlformats.org/officeDocument/2006/relationships/image" Target="../media/image179.wmf"/><Relationship Id="rId10" Type="http://schemas.openxmlformats.org/officeDocument/2006/relationships/image" Target="../media/image174.wmf"/><Relationship Id="rId4" Type="http://schemas.openxmlformats.org/officeDocument/2006/relationships/image" Target="../media/image24.wmf"/><Relationship Id="rId9" Type="http://schemas.openxmlformats.org/officeDocument/2006/relationships/image" Target="../media/image173.wmf"/><Relationship Id="rId14" Type="http://schemas.openxmlformats.org/officeDocument/2006/relationships/image" Target="../media/image1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93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Relationship Id="rId14" Type="http://schemas.openxmlformats.org/officeDocument/2006/relationships/image" Target="../media/image19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97.wmf"/><Relationship Id="rId7" Type="http://schemas.openxmlformats.org/officeDocument/2006/relationships/image" Target="../media/image189.wmf"/><Relationship Id="rId12" Type="http://schemas.openxmlformats.org/officeDocument/2006/relationships/image" Target="../media/image202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188.wmf"/><Relationship Id="rId11" Type="http://schemas.openxmlformats.org/officeDocument/2006/relationships/image" Target="../media/image201.wmf"/><Relationship Id="rId5" Type="http://schemas.openxmlformats.org/officeDocument/2006/relationships/image" Target="../media/image187.wmf"/><Relationship Id="rId10" Type="http://schemas.openxmlformats.org/officeDocument/2006/relationships/image" Target="../media/image200.wmf"/><Relationship Id="rId4" Type="http://schemas.openxmlformats.org/officeDocument/2006/relationships/image" Target="../media/image198.wmf"/><Relationship Id="rId9" Type="http://schemas.openxmlformats.org/officeDocument/2006/relationships/image" Target="../media/image19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20.emf"/><Relationship Id="rId3" Type="http://schemas.openxmlformats.org/officeDocument/2006/relationships/image" Target="../media/image210.emf"/><Relationship Id="rId7" Type="http://schemas.openxmlformats.org/officeDocument/2006/relationships/image" Target="../media/image214.wmf"/><Relationship Id="rId12" Type="http://schemas.openxmlformats.org/officeDocument/2006/relationships/image" Target="../media/image219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wmf"/><Relationship Id="rId11" Type="http://schemas.openxmlformats.org/officeDocument/2006/relationships/image" Target="../media/image218.emf"/><Relationship Id="rId5" Type="http://schemas.openxmlformats.org/officeDocument/2006/relationships/image" Target="../media/image212.emf"/><Relationship Id="rId10" Type="http://schemas.openxmlformats.org/officeDocument/2006/relationships/image" Target="../media/image217.emf"/><Relationship Id="rId4" Type="http://schemas.openxmlformats.org/officeDocument/2006/relationships/image" Target="../media/image211.emf"/><Relationship Id="rId9" Type="http://schemas.openxmlformats.org/officeDocument/2006/relationships/image" Target="../media/image216.emf"/><Relationship Id="rId14" Type="http://schemas.openxmlformats.org/officeDocument/2006/relationships/image" Target="../media/image22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emf"/><Relationship Id="rId5" Type="http://schemas.openxmlformats.org/officeDocument/2006/relationships/image" Target="../media/image226.wmf"/><Relationship Id="rId10" Type="http://schemas.openxmlformats.org/officeDocument/2006/relationships/image" Target="../media/image231.wmf"/><Relationship Id="rId4" Type="http://schemas.openxmlformats.org/officeDocument/2006/relationships/image" Target="../media/image225.wmf"/><Relationship Id="rId9" Type="http://schemas.openxmlformats.org/officeDocument/2006/relationships/image" Target="../media/image23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2.wmf"/><Relationship Id="rId3" Type="http://schemas.openxmlformats.org/officeDocument/2006/relationships/image" Target="../media/image234.wmf"/><Relationship Id="rId7" Type="http://schemas.openxmlformats.org/officeDocument/2006/relationships/image" Target="../media/image229.wmf"/><Relationship Id="rId12" Type="http://schemas.openxmlformats.org/officeDocument/2006/relationships/image" Target="../media/image241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0.wmf"/><Relationship Id="rId5" Type="http://schemas.openxmlformats.org/officeDocument/2006/relationships/image" Target="../media/image236.wmf"/><Relationship Id="rId10" Type="http://schemas.openxmlformats.org/officeDocument/2006/relationships/image" Target="../media/image228.wmf"/><Relationship Id="rId4" Type="http://schemas.openxmlformats.org/officeDocument/2006/relationships/image" Target="../media/image235.wmf"/><Relationship Id="rId9" Type="http://schemas.openxmlformats.org/officeDocument/2006/relationships/image" Target="../media/image239.wmf"/><Relationship Id="rId14" Type="http://schemas.openxmlformats.org/officeDocument/2006/relationships/image" Target="../media/image24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46.wmf"/><Relationship Id="rId7" Type="http://schemas.openxmlformats.org/officeDocument/2006/relationships/image" Target="../media/image258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47.wmf"/><Relationship Id="rId9" Type="http://schemas.openxmlformats.org/officeDocument/2006/relationships/image" Target="../media/image26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11" Type="http://schemas.openxmlformats.org/officeDocument/2006/relationships/image" Target="../media/image271.wmf"/><Relationship Id="rId5" Type="http://schemas.openxmlformats.org/officeDocument/2006/relationships/image" Target="../media/image265.wmf"/><Relationship Id="rId10" Type="http://schemas.openxmlformats.org/officeDocument/2006/relationships/image" Target="../media/image270.wmf"/><Relationship Id="rId4" Type="http://schemas.openxmlformats.org/officeDocument/2006/relationships/image" Target="../media/image264.wmf"/><Relationship Id="rId9" Type="http://schemas.openxmlformats.org/officeDocument/2006/relationships/image" Target="../media/image26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61.wmf"/><Relationship Id="rId7" Type="http://schemas.openxmlformats.org/officeDocument/2006/relationships/image" Target="../media/image274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62.wmf"/><Relationship Id="rId9" Type="http://schemas.openxmlformats.org/officeDocument/2006/relationships/image" Target="../media/image27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88.wmf"/><Relationship Id="rId7" Type="http://schemas.openxmlformats.org/officeDocument/2006/relationships/image" Target="../media/image292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Relationship Id="rId9" Type="http://schemas.openxmlformats.org/officeDocument/2006/relationships/image" Target="../media/image29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4" Type="http://schemas.openxmlformats.org/officeDocument/2006/relationships/image" Target="../media/image29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image" Target="../media/image318.wmf"/><Relationship Id="rId3" Type="http://schemas.openxmlformats.org/officeDocument/2006/relationships/image" Target="../media/image309.emf"/><Relationship Id="rId7" Type="http://schemas.openxmlformats.org/officeDocument/2006/relationships/image" Target="../media/image304.wmf"/><Relationship Id="rId12" Type="http://schemas.openxmlformats.org/officeDocument/2006/relationships/image" Target="../media/image317.wmf"/><Relationship Id="rId2" Type="http://schemas.openxmlformats.org/officeDocument/2006/relationships/image" Target="../media/image308.emf"/><Relationship Id="rId1" Type="http://schemas.openxmlformats.org/officeDocument/2006/relationships/image" Target="../media/image307.emf"/><Relationship Id="rId6" Type="http://schemas.openxmlformats.org/officeDocument/2006/relationships/image" Target="../media/image312.emf"/><Relationship Id="rId11" Type="http://schemas.openxmlformats.org/officeDocument/2006/relationships/image" Target="../media/image316.wmf"/><Relationship Id="rId5" Type="http://schemas.openxmlformats.org/officeDocument/2006/relationships/image" Target="../media/image311.emf"/><Relationship Id="rId10" Type="http://schemas.openxmlformats.org/officeDocument/2006/relationships/image" Target="../media/image315.wmf"/><Relationship Id="rId4" Type="http://schemas.openxmlformats.org/officeDocument/2006/relationships/image" Target="../media/image310.emf"/><Relationship Id="rId9" Type="http://schemas.openxmlformats.org/officeDocument/2006/relationships/image" Target="../media/image31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4" Type="http://schemas.openxmlformats.org/officeDocument/2006/relationships/image" Target="../media/image32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13" Type="http://schemas.openxmlformats.org/officeDocument/2006/relationships/image" Target="../media/image335.wmf"/><Relationship Id="rId3" Type="http://schemas.openxmlformats.org/officeDocument/2006/relationships/image" Target="../media/image325.wmf"/><Relationship Id="rId7" Type="http://schemas.openxmlformats.org/officeDocument/2006/relationships/image" Target="../media/image329.emf"/><Relationship Id="rId12" Type="http://schemas.openxmlformats.org/officeDocument/2006/relationships/image" Target="../media/image334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emf"/><Relationship Id="rId11" Type="http://schemas.openxmlformats.org/officeDocument/2006/relationships/image" Target="../media/image333.emf"/><Relationship Id="rId5" Type="http://schemas.openxmlformats.org/officeDocument/2006/relationships/image" Target="../media/image327.wmf"/><Relationship Id="rId10" Type="http://schemas.openxmlformats.org/officeDocument/2006/relationships/image" Target="../media/image332.emf"/><Relationship Id="rId4" Type="http://schemas.openxmlformats.org/officeDocument/2006/relationships/image" Target="../media/image326.wmf"/><Relationship Id="rId9" Type="http://schemas.openxmlformats.org/officeDocument/2006/relationships/image" Target="../media/image331.emf"/><Relationship Id="rId14" Type="http://schemas.openxmlformats.org/officeDocument/2006/relationships/image" Target="../media/image33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image" Target="../media/image310.emf"/><Relationship Id="rId3" Type="http://schemas.openxmlformats.org/officeDocument/2006/relationships/image" Target="../media/image329.emf"/><Relationship Id="rId7" Type="http://schemas.openxmlformats.org/officeDocument/2006/relationships/image" Target="../media/image333.emf"/><Relationship Id="rId12" Type="http://schemas.openxmlformats.org/officeDocument/2006/relationships/image" Target="../media/image309.emf"/><Relationship Id="rId17" Type="http://schemas.openxmlformats.org/officeDocument/2006/relationships/image" Target="../media/image344.wmf"/><Relationship Id="rId2" Type="http://schemas.openxmlformats.org/officeDocument/2006/relationships/image" Target="../media/image328.emf"/><Relationship Id="rId16" Type="http://schemas.openxmlformats.org/officeDocument/2006/relationships/image" Target="../media/image343.wmf"/><Relationship Id="rId1" Type="http://schemas.openxmlformats.org/officeDocument/2006/relationships/image" Target="../media/image337.wmf"/><Relationship Id="rId6" Type="http://schemas.openxmlformats.org/officeDocument/2006/relationships/image" Target="../media/image332.emf"/><Relationship Id="rId11" Type="http://schemas.openxmlformats.org/officeDocument/2006/relationships/image" Target="../media/image307.emf"/><Relationship Id="rId5" Type="http://schemas.openxmlformats.org/officeDocument/2006/relationships/image" Target="../media/image331.emf"/><Relationship Id="rId15" Type="http://schemas.openxmlformats.org/officeDocument/2006/relationships/image" Target="../media/image342.wmf"/><Relationship Id="rId10" Type="http://schemas.openxmlformats.org/officeDocument/2006/relationships/image" Target="../media/image340.wmf"/><Relationship Id="rId4" Type="http://schemas.openxmlformats.org/officeDocument/2006/relationships/image" Target="../media/image330.emf"/><Relationship Id="rId9" Type="http://schemas.openxmlformats.org/officeDocument/2006/relationships/image" Target="../media/image339.wmf"/><Relationship Id="rId14" Type="http://schemas.openxmlformats.org/officeDocument/2006/relationships/image" Target="../media/image34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26.wmf"/><Relationship Id="rId21" Type="http://schemas.openxmlformats.org/officeDocument/2006/relationships/image" Target="../media/image44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25.wmf"/><Relationship Id="rId16" Type="http://schemas.openxmlformats.org/officeDocument/2006/relationships/image" Target="../media/image39.wmf"/><Relationship Id="rId20" Type="http://schemas.openxmlformats.org/officeDocument/2006/relationships/image" Target="../media/image43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24" Type="http://schemas.openxmlformats.org/officeDocument/2006/relationships/image" Target="../media/image47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23" Type="http://schemas.openxmlformats.org/officeDocument/2006/relationships/image" Target="../media/image46.wmf"/><Relationship Id="rId10" Type="http://schemas.openxmlformats.org/officeDocument/2006/relationships/image" Target="../media/image33.wmf"/><Relationship Id="rId19" Type="http://schemas.openxmlformats.org/officeDocument/2006/relationships/image" Target="../media/image42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Relationship Id="rId22" Type="http://schemas.openxmlformats.org/officeDocument/2006/relationships/image" Target="../media/image4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image" Target="../media/image358.wmf"/><Relationship Id="rId18" Type="http://schemas.openxmlformats.org/officeDocument/2006/relationships/image" Target="../media/image363.wmf"/><Relationship Id="rId3" Type="http://schemas.openxmlformats.org/officeDocument/2006/relationships/image" Target="../media/image25.wmf"/><Relationship Id="rId7" Type="http://schemas.openxmlformats.org/officeDocument/2006/relationships/image" Target="../media/image174.wmf"/><Relationship Id="rId12" Type="http://schemas.openxmlformats.org/officeDocument/2006/relationships/image" Target="../media/image357.wmf"/><Relationship Id="rId17" Type="http://schemas.openxmlformats.org/officeDocument/2006/relationships/image" Target="../media/image362.wmf"/><Relationship Id="rId2" Type="http://schemas.openxmlformats.org/officeDocument/2006/relationships/image" Target="../media/image24.wmf"/><Relationship Id="rId16" Type="http://schemas.openxmlformats.org/officeDocument/2006/relationships/image" Target="../media/image361.wmf"/><Relationship Id="rId1" Type="http://schemas.openxmlformats.org/officeDocument/2006/relationships/image" Target="../media/image351.wmf"/><Relationship Id="rId6" Type="http://schemas.openxmlformats.org/officeDocument/2006/relationships/image" Target="../media/image353.wmf"/><Relationship Id="rId11" Type="http://schemas.openxmlformats.org/officeDocument/2006/relationships/image" Target="../media/image356.wmf"/><Relationship Id="rId5" Type="http://schemas.openxmlformats.org/officeDocument/2006/relationships/image" Target="../media/image352.wmf"/><Relationship Id="rId15" Type="http://schemas.openxmlformats.org/officeDocument/2006/relationships/image" Target="../media/image360.wmf"/><Relationship Id="rId10" Type="http://schemas.openxmlformats.org/officeDocument/2006/relationships/image" Target="../media/image355.emf"/><Relationship Id="rId4" Type="http://schemas.openxmlformats.org/officeDocument/2006/relationships/image" Target="../media/image26.wmf"/><Relationship Id="rId9" Type="http://schemas.openxmlformats.org/officeDocument/2006/relationships/image" Target="../media/image177.wmf"/><Relationship Id="rId14" Type="http://schemas.openxmlformats.org/officeDocument/2006/relationships/image" Target="../media/image35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13" Type="http://schemas.openxmlformats.org/officeDocument/2006/relationships/image" Target="../media/image375.wmf"/><Relationship Id="rId3" Type="http://schemas.openxmlformats.org/officeDocument/2006/relationships/image" Target="../media/image366.wmf"/><Relationship Id="rId7" Type="http://schemas.openxmlformats.org/officeDocument/2006/relationships/image" Target="../media/image369.wmf"/><Relationship Id="rId12" Type="http://schemas.openxmlformats.org/officeDocument/2006/relationships/image" Target="../media/image374.wmf"/><Relationship Id="rId17" Type="http://schemas.openxmlformats.org/officeDocument/2006/relationships/image" Target="../media/image378.wmf"/><Relationship Id="rId2" Type="http://schemas.openxmlformats.org/officeDocument/2006/relationships/image" Target="../media/image365.wmf"/><Relationship Id="rId16" Type="http://schemas.openxmlformats.org/officeDocument/2006/relationships/image" Target="../media/image377.emf"/><Relationship Id="rId1" Type="http://schemas.openxmlformats.org/officeDocument/2006/relationships/image" Target="../media/image364.wmf"/><Relationship Id="rId6" Type="http://schemas.openxmlformats.org/officeDocument/2006/relationships/image" Target="../media/image194.wmf"/><Relationship Id="rId11" Type="http://schemas.openxmlformats.org/officeDocument/2006/relationships/image" Target="../media/image373.wmf"/><Relationship Id="rId5" Type="http://schemas.openxmlformats.org/officeDocument/2006/relationships/image" Target="../media/image368.wmf"/><Relationship Id="rId15" Type="http://schemas.openxmlformats.org/officeDocument/2006/relationships/image" Target="../media/image181.wmf"/><Relationship Id="rId10" Type="http://schemas.openxmlformats.org/officeDocument/2006/relationships/image" Target="../media/image372.wmf"/><Relationship Id="rId4" Type="http://schemas.openxmlformats.org/officeDocument/2006/relationships/image" Target="../media/image367.wmf"/><Relationship Id="rId9" Type="http://schemas.openxmlformats.org/officeDocument/2006/relationships/image" Target="../media/image371.wmf"/><Relationship Id="rId14" Type="http://schemas.openxmlformats.org/officeDocument/2006/relationships/image" Target="../media/image37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13" Type="http://schemas.openxmlformats.org/officeDocument/2006/relationships/image" Target="../media/image189.wmf"/><Relationship Id="rId18" Type="http://schemas.openxmlformats.org/officeDocument/2006/relationships/image" Target="../media/image393.wmf"/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12" Type="http://schemas.openxmlformats.org/officeDocument/2006/relationships/image" Target="../media/image390.wmf"/><Relationship Id="rId17" Type="http://schemas.openxmlformats.org/officeDocument/2006/relationships/image" Target="../media/image392.wmf"/><Relationship Id="rId2" Type="http://schemas.openxmlformats.org/officeDocument/2006/relationships/image" Target="../media/image381.wmf"/><Relationship Id="rId16" Type="http://schemas.openxmlformats.org/officeDocument/2006/relationships/image" Target="../media/image391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11" Type="http://schemas.openxmlformats.org/officeDocument/2006/relationships/image" Target="../media/image389.emf"/><Relationship Id="rId5" Type="http://schemas.openxmlformats.org/officeDocument/2006/relationships/image" Target="../media/image384.wmf"/><Relationship Id="rId15" Type="http://schemas.openxmlformats.org/officeDocument/2006/relationships/image" Target="../media/image187.wmf"/><Relationship Id="rId10" Type="http://schemas.openxmlformats.org/officeDocument/2006/relationships/image" Target="../media/image177.wmf"/><Relationship Id="rId19" Type="http://schemas.openxmlformats.org/officeDocument/2006/relationships/image" Target="../media/image394.wmf"/><Relationship Id="rId4" Type="http://schemas.openxmlformats.org/officeDocument/2006/relationships/image" Target="../media/image383.wmf"/><Relationship Id="rId9" Type="http://schemas.openxmlformats.org/officeDocument/2006/relationships/image" Target="../media/image388.wmf"/><Relationship Id="rId14" Type="http://schemas.openxmlformats.org/officeDocument/2006/relationships/image" Target="../media/image188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404.wmf"/><Relationship Id="rId3" Type="http://schemas.openxmlformats.org/officeDocument/2006/relationships/image" Target="../media/image397.wmf"/><Relationship Id="rId7" Type="http://schemas.openxmlformats.org/officeDocument/2006/relationships/image" Target="../media/image188.wmf"/><Relationship Id="rId12" Type="http://schemas.openxmlformats.org/officeDocument/2006/relationships/image" Target="../media/image403.wmf"/><Relationship Id="rId17" Type="http://schemas.openxmlformats.org/officeDocument/2006/relationships/image" Target="../media/image408.emf"/><Relationship Id="rId2" Type="http://schemas.openxmlformats.org/officeDocument/2006/relationships/image" Target="../media/image396.wmf"/><Relationship Id="rId16" Type="http://schemas.openxmlformats.org/officeDocument/2006/relationships/image" Target="../media/image407.wmf"/><Relationship Id="rId1" Type="http://schemas.openxmlformats.org/officeDocument/2006/relationships/image" Target="../media/image395.wmf"/><Relationship Id="rId6" Type="http://schemas.openxmlformats.org/officeDocument/2006/relationships/image" Target="../media/image187.wmf"/><Relationship Id="rId11" Type="http://schemas.openxmlformats.org/officeDocument/2006/relationships/image" Target="../media/image402.wmf"/><Relationship Id="rId5" Type="http://schemas.openxmlformats.org/officeDocument/2006/relationships/image" Target="../media/image399.wmf"/><Relationship Id="rId15" Type="http://schemas.openxmlformats.org/officeDocument/2006/relationships/image" Target="../media/image406.wmf"/><Relationship Id="rId10" Type="http://schemas.openxmlformats.org/officeDocument/2006/relationships/image" Target="../media/image401.wmf"/><Relationship Id="rId4" Type="http://schemas.openxmlformats.org/officeDocument/2006/relationships/image" Target="../media/image398.wmf"/><Relationship Id="rId9" Type="http://schemas.openxmlformats.org/officeDocument/2006/relationships/image" Target="../media/image400.wmf"/><Relationship Id="rId14" Type="http://schemas.openxmlformats.org/officeDocument/2006/relationships/image" Target="../media/image40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wmf"/><Relationship Id="rId2" Type="http://schemas.openxmlformats.org/officeDocument/2006/relationships/image" Target="../media/image410.wmf"/><Relationship Id="rId1" Type="http://schemas.openxmlformats.org/officeDocument/2006/relationships/image" Target="../media/image409.wmf"/><Relationship Id="rId5" Type="http://schemas.openxmlformats.org/officeDocument/2006/relationships/image" Target="../media/image413.emf"/><Relationship Id="rId4" Type="http://schemas.openxmlformats.org/officeDocument/2006/relationships/image" Target="../media/image41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3" Type="http://schemas.openxmlformats.org/officeDocument/2006/relationships/image" Target="../media/image416.wmf"/><Relationship Id="rId7" Type="http://schemas.openxmlformats.org/officeDocument/2006/relationships/image" Target="../media/image420.wmf"/><Relationship Id="rId2" Type="http://schemas.openxmlformats.org/officeDocument/2006/relationships/image" Target="../media/image415.emf"/><Relationship Id="rId1" Type="http://schemas.openxmlformats.org/officeDocument/2006/relationships/image" Target="../media/image414.wmf"/><Relationship Id="rId6" Type="http://schemas.openxmlformats.org/officeDocument/2006/relationships/image" Target="../media/image419.wmf"/><Relationship Id="rId5" Type="http://schemas.openxmlformats.org/officeDocument/2006/relationships/image" Target="../media/image418.emf"/><Relationship Id="rId4" Type="http://schemas.openxmlformats.org/officeDocument/2006/relationships/image" Target="../media/image417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emf"/><Relationship Id="rId13" Type="http://schemas.openxmlformats.org/officeDocument/2006/relationships/image" Target="../media/image434.wmf"/><Relationship Id="rId3" Type="http://schemas.openxmlformats.org/officeDocument/2006/relationships/image" Target="../media/image424.emf"/><Relationship Id="rId7" Type="http://schemas.openxmlformats.org/officeDocument/2006/relationships/image" Target="../media/image428.emf"/><Relationship Id="rId12" Type="http://schemas.openxmlformats.org/officeDocument/2006/relationships/image" Target="../media/image433.wmf"/><Relationship Id="rId17" Type="http://schemas.openxmlformats.org/officeDocument/2006/relationships/image" Target="../media/image438.wmf"/><Relationship Id="rId2" Type="http://schemas.openxmlformats.org/officeDocument/2006/relationships/image" Target="../media/image423.emf"/><Relationship Id="rId16" Type="http://schemas.openxmlformats.org/officeDocument/2006/relationships/image" Target="../media/image437.wmf"/><Relationship Id="rId1" Type="http://schemas.openxmlformats.org/officeDocument/2006/relationships/image" Target="../media/image422.emf"/><Relationship Id="rId6" Type="http://schemas.openxmlformats.org/officeDocument/2006/relationships/image" Target="../media/image427.emf"/><Relationship Id="rId11" Type="http://schemas.openxmlformats.org/officeDocument/2006/relationships/image" Target="../media/image432.wmf"/><Relationship Id="rId5" Type="http://schemas.openxmlformats.org/officeDocument/2006/relationships/image" Target="../media/image426.emf"/><Relationship Id="rId15" Type="http://schemas.openxmlformats.org/officeDocument/2006/relationships/image" Target="../media/image436.wmf"/><Relationship Id="rId10" Type="http://schemas.openxmlformats.org/officeDocument/2006/relationships/image" Target="../media/image431.wmf"/><Relationship Id="rId4" Type="http://schemas.openxmlformats.org/officeDocument/2006/relationships/image" Target="../media/image425.emf"/><Relationship Id="rId9" Type="http://schemas.openxmlformats.org/officeDocument/2006/relationships/image" Target="../media/image430.emf"/><Relationship Id="rId14" Type="http://schemas.openxmlformats.org/officeDocument/2006/relationships/image" Target="../media/image435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wmf"/><Relationship Id="rId13" Type="http://schemas.openxmlformats.org/officeDocument/2006/relationships/image" Target="../media/image451.emf"/><Relationship Id="rId3" Type="http://schemas.openxmlformats.org/officeDocument/2006/relationships/image" Target="../media/image441.wmf"/><Relationship Id="rId7" Type="http://schemas.openxmlformats.org/officeDocument/2006/relationships/image" Target="../media/image445.wmf"/><Relationship Id="rId12" Type="http://schemas.openxmlformats.org/officeDocument/2006/relationships/image" Target="../media/image450.emf"/><Relationship Id="rId2" Type="http://schemas.openxmlformats.org/officeDocument/2006/relationships/image" Target="../media/image440.emf"/><Relationship Id="rId16" Type="http://schemas.openxmlformats.org/officeDocument/2006/relationships/image" Target="../media/image454.emf"/><Relationship Id="rId1" Type="http://schemas.openxmlformats.org/officeDocument/2006/relationships/image" Target="../media/image439.emf"/><Relationship Id="rId6" Type="http://schemas.openxmlformats.org/officeDocument/2006/relationships/image" Target="../media/image444.wmf"/><Relationship Id="rId11" Type="http://schemas.openxmlformats.org/officeDocument/2006/relationships/image" Target="../media/image449.wmf"/><Relationship Id="rId5" Type="http://schemas.openxmlformats.org/officeDocument/2006/relationships/image" Target="../media/image443.wmf"/><Relationship Id="rId15" Type="http://schemas.openxmlformats.org/officeDocument/2006/relationships/image" Target="../media/image453.emf"/><Relationship Id="rId10" Type="http://schemas.openxmlformats.org/officeDocument/2006/relationships/image" Target="../media/image448.wmf"/><Relationship Id="rId4" Type="http://schemas.openxmlformats.org/officeDocument/2006/relationships/image" Target="../media/image442.wmf"/><Relationship Id="rId9" Type="http://schemas.openxmlformats.org/officeDocument/2006/relationships/image" Target="../media/image447.wmf"/><Relationship Id="rId14" Type="http://schemas.openxmlformats.org/officeDocument/2006/relationships/image" Target="../media/image452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wmf"/><Relationship Id="rId13" Type="http://schemas.openxmlformats.org/officeDocument/2006/relationships/image" Target="../media/image467.emf"/><Relationship Id="rId3" Type="http://schemas.openxmlformats.org/officeDocument/2006/relationships/image" Target="../media/image457.wmf"/><Relationship Id="rId7" Type="http://schemas.openxmlformats.org/officeDocument/2006/relationships/image" Target="../media/image461.wmf"/><Relationship Id="rId12" Type="http://schemas.openxmlformats.org/officeDocument/2006/relationships/image" Target="../media/image466.emf"/><Relationship Id="rId2" Type="http://schemas.openxmlformats.org/officeDocument/2006/relationships/image" Target="../media/image456.emf"/><Relationship Id="rId1" Type="http://schemas.openxmlformats.org/officeDocument/2006/relationships/image" Target="../media/image455.emf"/><Relationship Id="rId6" Type="http://schemas.openxmlformats.org/officeDocument/2006/relationships/image" Target="../media/image460.wmf"/><Relationship Id="rId11" Type="http://schemas.openxmlformats.org/officeDocument/2006/relationships/image" Target="../media/image465.emf"/><Relationship Id="rId5" Type="http://schemas.openxmlformats.org/officeDocument/2006/relationships/image" Target="../media/image459.wmf"/><Relationship Id="rId15" Type="http://schemas.openxmlformats.org/officeDocument/2006/relationships/image" Target="../media/image469.emf"/><Relationship Id="rId10" Type="http://schemas.openxmlformats.org/officeDocument/2006/relationships/image" Target="../media/image464.wmf"/><Relationship Id="rId4" Type="http://schemas.openxmlformats.org/officeDocument/2006/relationships/image" Target="../media/image458.wmf"/><Relationship Id="rId9" Type="http://schemas.openxmlformats.org/officeDocument/2006/relationships/image" Target="../media/image463.wmf"/><Relationship Id="rId14" Type="http://schemas.openxmlformats.org/officeDocument/2006/relationships/image" Target="../media/image468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emf"/><Relationship Id="rId3" Type="http://schemas.openxmlformats.org/officeDocument/2006/relationships/image" Target="../media/image472.wmf"/><Relationship Id="rId7" Type="http://schemas.openxmlformats.org/officeDocument/2006/relationships/image" Target="../media/image466.emf"/><Relationship Id="rId12" Type="http://schemas.openxmlformats.org/officeDocument/2006/relationships/image" Target="../media/image476.wmf"/><Relationship Id="rId2" Type="http://schemas.openxmlformats.org/officeDocument/2006/relationships/image" Target="../media/image471.emf"/><Relationship Id="rId1" Type="http://schemas.openxmlformats.org/officeDocument/2006/relationships/image" Target="../media/image470.emf"/><Relationship Id="rId6" Type="http://schemas.openxmlformats.org/officeDocument/2006/relationships/image" Target="../media/image465.emf"/><Relationship Id="rId11" Type="http://schemas.openxmlformats.org/officeDocument/2006/relationships/image" Target="../media/image475.wmf"/><Relationship Id="rId5" Type="http://schemas.openxmlformats.org/officeDocument/2006/relationships/image" Target="../media/image474.wmf"/><Relationship Id="rId10" Type="http://schemas.openxmlformats.org/officeDocument/2006/relationships/image" Target="../media/image469.emf"/><Relationship Id="rId4" Type="http://schemas.openxmlformats.org/officeDocument/2006/relationships/image" Target="../media/image473.wmf"/><Relationship Id="rId9" Type="http://schemas.openxmlformats.org/officeDocument/2006/relationships/image" Target="../media/image46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3.wmf"/><Relationship Id="rId1" Type="http://schemas.openxmlformats.org/officeDocument/2006/relationships/image" Target="../media/image48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Relationship Id="rId5" Type="http://schemas.openxmlformats.org/officeDocument/2006/relationships/image" Target="../media/image488.wmf"/><Relationship Id="rId4" Type="http://schemas.openxmlformats.org/officeDocument/2006/relationships/image" Target="../media/image48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wmf"/><Relationship Id="rId2" Type="http://schemas.openxmlformats.org/officeDocument/2006/relationships/image" Target="../media/image490.wmf"/><Relationship Id="rId1" Type="http://schemas.openxmlformats.org/officeDocument/2006/relationships/image" Target="../media/image489.wmf"/><Relationship Id="rId4" Type="http://schemas.openxmlformats.org/officeDocument/2006/relationships/image" Target="../media/image492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5" Type="http://schemas.openxmlformats.org/officeDocument/2006/relationships/image" Target="../media/image497.wmf"/><Relationship Id="rId4" Type="http://schemas.openxmlformats.org/officeDocument/2006/relationships/image" Target="../media/image4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18" Type="http://schemas.openxmlformats.org/officeDocument/2006/relationships/image" Target="../media/image9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17" Type="http://schemas.openxmlformats.org/officeDocument/2006/relationships/image" Target="../media/image91.emf"/><Relationship Id="rId2" Type="http://schemas.openxmlformats.org/officeDocument/2006/relationships/image" Target="../media/image76.emf"/><Relationship Id="rId16" Type="http://schemas.openxmlformats.org/officeDocument/2006/relationships/image" Target="../media/image90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image" Target="../media/image84.emf"/><Relationship Id="rId19" Type="http://schemas.openxmlformats.org/officeDocument/2006/relationships/image" Target="../media/image93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../&#30446;&#24405;&#20027;&#30028;&#38754;.pptx#-1,12,&#24187;&#28783;&#29255; 12" TargetMode="External"/><Relationship Id="rId5" Type="http://schemas.openxmlformats.org/officeDocument/2006/relationships/slide" Target="slide43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2.emf"/><Relationship Id="rId26" Type="http://schemas.openxmlformats.org/officeDocument/2006/relationships/image" Target="../media/image86.emf"/><Relationship Id="rId39" Type="http://schemas.openxmlformats.org/officeDocument/2006/relationships/oleObject" Target="../embeddings/oleObject92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90.e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38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5.emf"/><Relationship Id="rId32" Type="http://schemas.openxmlformats.org/officeDocument/2006/relationships/image" Target="../media/image89.emf"/><Relationship Id="rId37" Type="http://schemas.openxmlformats.org/officeDocument/2006/relationships/oleObject" Target="../embeddings/oleObject91.bin"/><Relationship Id="rId40" Type="http://schemas.openxmlformats.org/officeDocument/2006/relationships/image" Target="../media/image93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7.emf"/><Relationship Id="rId36" Type="http://schemas.openxmlformats.org/officeDocument/2006/relationships/image" Target="../media/image91.emf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88.emf"/><Relationship Id="rId35" Type="http://schemas.openxmlformats.org/officeDocument/2006/relationships/oleObject" Target="../embeddings/oleObject90.bin"/><Relationship Id="rId8" Type="http://schemas.openxmlformats.org/officeDocument/2006/relationships/image" Target="../media/image77.emf"/><Relationship Id="rId3" Type="http://schemas.openxmlformats.org/officeDocument/2006/relationships/oleObject" Target="../embeddings/oleObject7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0.w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5.png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9.wmf"/><Relationship Id="rId22" Type="http://schemas.openxmlformats.org/officeDocument/2006/relationships/image" Target="../media/image10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9.wmf"/><Relationship Id="rId26" Type="http://schemas.openxmlformats.org/officeDocument/2006/relationships/image" Target="../media/image123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24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Relationship Id="rId27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2.e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5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37.wmf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0.emf"/><Relationship Id="rId22" Type="http://schemas.openxmlformats.org/officeDocument/2006/relationships/image" Target="../media/image134.w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1.wmf"/><Relationship Id="rId26" Type="http://schemas.openxmlformats.org/officeDocument/2006/relationships/image" Target="../media/image143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20" Type="http://schemas.openxmlformats.org/officeDocument/2006/relationships/image" Target="../media/image132.e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42.wmf"/><Relationship Id="rId32" Type="http://schemas.openxmlformats.org/officeDocument/2006/relationships/image" Target="../media/image146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44.wmf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9.w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81.emf"/><Relationship Id="rId32" Type="http://schemas.openxmlformats.org/officeDocument/2006/relationships/image" Target="../media/image154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52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63.bin"/><Relationship Id="rId31" Type="http://schemas.openxmlformats.org/officeDocument/2006/relationships/oleObject" Target="../embeddings/oleObject169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1.w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82.emf"/><Relationship Id="rId26" Type="http://schemas.openxmlformats.org/officeDocument/2006/relationships/image" Target="../media/image159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emf"/><Relationship Id="rId20" Type="http://schemas.openxmlformats.org/officeDocument/2006/relationships/image" Target="../media/image156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60.wmf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80.emf"/><Relationship Id="rId22" Type="http://schemas.openxmlformats.org/officeDocument/2006/relationships/image" Target="../media/image157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6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6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72.wmf"/><Relationship Id="rId26" Type="http://schemas.openxmlformats.org/officeDocument/2006/relationships/image" Target="../media/image176.e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34" Type="http://schemas.openxmlformats.org/officeDocument/2006/relationships/image" Target="../media/image180.w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33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29" Type="http://schemas.openxmlformats.org/officeDocument/2006/relationships/oleObject" Target="../embeddings/oleObject20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75.wmf"/><Relationship Id="rId32" Type="http://schemas.openxmlformats.org/officeDocument/2006/relationships/image" Target="../media/image179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77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98.bin"/><Relationship Id="rId31" Type="http://schemas.openxmlformats.org/officeDocument/2006/relationships/oleObject" Target="../embeddings/oleObject204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6.w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78.wmf"/><Relationship Id="rId8" Type="http://schemas.openxmlformats.org/officeDocument/2006/relationships/image" Target="../media/image17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5.wmf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3" Type="http://schemas.openxmlformats.org/officeDocument/2006/relationships/oleObject" Target="../embeddings/oleObject206.bin"/><Relationship Id="rId21" Type="http://schemas.openxmlformats.org/officeDocument/2006/relationships/image" Target="../media/image189.wmf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187.wmf"/><Relationship Id="rId25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19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2.wmf"/><Relationship Id="rId11" Type="http://schemas.openxmlformats.org/officeDocument/2006/relationships/image" Target="../media/image184.wmf"/><Relationship Id="rId24" Type="http://schemas.openxmlformats.org/officeDocument/2006/relationships/oleObject" Target="../embeddings/oleObject217.bin"/><Relationship Id="rId5" Type="http://schemas.openxmlformats.org/officeDocument/2006/relationships/oleObject" Target="../embeddings/oleObject207.bin"/><Relationship Id="rId15" Type="http://schemas.openxmlformats.org/officeDocument/2006/relationships/image" Target="../media/image186.wmf"/><Relationship Id="rId23" Type="http://schemas.openxmlformats.org/officeDocument/2006/relationships/image" Target="../media/image190.wmf"/><Relationship Id="rId28" Type="http://schemas.openxmlformats.org/officeDocument/2006/relationships/oleObject" Target="../embeddings/oleObject219.bin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188.wmf"/><Relationship Id="rId31" Type="http://schemas.openxmlformats.org/officeDocument/2006/relationships/image" Target="../media/image19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192.wmf"/><Relationship Id="rId30" Type="http://schemas.openxmlformats.org/officeDocument/2006/relationships/oleObject" Target="../embeddings/oleObject2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190.wmf"/><Relationship Id="rId26" Type="http://schemas.openxmlformats.org/officeDocument/2006/relationships/image" Target="../media/image202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0" Type="http://schemas.openxmlformats.org/officeDocument/2006/relationships/image" Target="../media/image19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201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10" Type="http://schemas.openxmlformats.org/officeDocument/2006/relationships/image" Target="../media/image198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88.wmf"/><Relationship Id="rId22" Type="http://schemas.openxmlformats.org/officeDocument/2006/relationships/image" Target="../media/image20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15.wmf"/><Relationship Id="rId26" Type="http://schemas.openxmlformats.org/officeDocument/2006/relationships/image" Target="../media/image219.emf"/><Relationship Id="rId3" Type="http://schemas.openxmlformats.org/officeDocument/2006/relationships/oleObject" Target="../embeddings/oleObject238.bin"/><Relationship Id="rId21" Type="http://schemas.openxmlformats.org/officeDocument/2006/relationships/oleObject" Target="../embeddings/oleObject247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4.wmf"/><Relationship Id="rId20" Type="http://schemas.openxmlformats.org/officeDocument/2006/relationships/image" Target="../media/image216.emf"/><Relationship Id="rId29" Type="http://schemas.openxmlformats.org/officeDocument/2006/relationships/oleObject" Target="../embeddings/oleObject25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42.bin"/><Relationship Id="rId24" Type="http://schemas.openxmlformats.org/officeDocument/2006/relationships/image" Target="../media/image218.emf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23" Type="http://schemas.openxmlformats.org/officeDocument/2006/relationships/oleObject" Target="../embeddings/oleObject248.bin"/><Relationship Id="rId28" Type="http://schemas.openxmlformats.org/officeDocument/2006/relationships/image" Target="../media/image220.emf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46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13.wmf"/><Relationship Id="rId22" Type="http://schemas.openxmlformats.org/officeDocument/2006/relationships/image" Target="../media/image217.emf"/><Relationship Id="rId27" Type="http://schemas.openxmlformats.org/officeDocument/2006/relationships/oleObject" Target="../embeddings/oleObject250.bin"/><Relationship Id="rId30" Type="http://schemas.openxmlformats.org/officeDocument/2006/relationships/image" Target="../media/image22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29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3.e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222.e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27.emf"/><Relationship Id="rId22" Type="http://schemas.openxmlformats.org/officeDocument/2006/relationships/image" Target="../media/image2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38.wmf"/><Relationship Id="rId26" Type="http://schemas.openxmlformats.org/officeDocument/2006/relationships/image" Target="../media/image241.wmf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9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7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40.w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42.wmf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70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37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4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96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5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268.wmf"/><Relationship Id="rId3" Type="http://schemas.openxmlformats.org/officeDocument/2006/relationships/oleObject" Target="../embeddings/oleObject297.bin"/><Relationship Id="rId21" Type="http://schemas.openxmlformats.org/officeDocument/2006/relationships/oleObject" Target="../embeddings/oleObject306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3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7.wmf"/><Relationship Id="rId20" Type="http://schemas.openxmlformats.org/officeDocument/2006/relationships/image" Target="../media/image26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271.wmf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66.wmf"/><Relationship Id="rId22" Type="http://schemas.openxmlformats.org/officeDocument/2006/relationships/image" Target="../media/image27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275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4.wmf"/><Relationship Id="rId20" Type="http://schemas.openxmlformats.org/officeDocument/2006/relationships/image" Target="../media/image27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7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284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10" Type="http://schemas.openxmlformats.org/officeDocument/2006/relationships/image" Target="../media/image280.wmf"/><Relationship Id="rId19" Type="http://schemas.openxmlformats.org/officeDocument/2006/relationships/oleObject" Target="../embeddings/oleObject325.bin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28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oleObject" Target="../embeddings/oleObject331.bin"/><Relationship Id="rId18" Type="http://schemas.openxmlformats.org/officeDocument/2006/relationships/image" Target="../media/image293.wmf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2.wmf"/><Relationship Id="rId20" Type="http://schemas.openxmlformats.org/officeDocument/2006/relationships/image" Target="../media/image29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334.bin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29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336.bin"/><Relationship Id="rId10" Type="http://schemas.openxmlformats.org/officeDocument/2006/relationships/image" Target="../media/image298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29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4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13" Type="http://schemas.openxmlformats.org/officeDocument/2006/relationships/oleObject" Target="../embeddings/oleObject352.bin"/><Relationship Id="rId18" Type="http://schemas.openxmlformats.org/officeDocument/2006/relationships/image" Target="../media/image313.wmf"/><Relationship Id="rId26" Type="http://schemas.openxmlformats.org/officeDocument/2006/relationships/image" Target="../media/image317.wmf"/><Relationship Id="rId3" Type="http://schemas.openxmlformats.org/officeDocument/2006/relationships/oleObject" Target="../embeddings/oleObject347.bin"/><Relationship Id="rId21" Type="http://schemas.openxmlformats.org/officeDocument/2006/relationships/oleObject" Target="../embeddings/oleObject356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11.emf"/><Relationship Id="rId17" Type="http://schemas.openxmlformats.org/officeDocument/2006/relationships/oleObject" Target="../embeddings/oleObject354.bin"/><Relationship Id="rId25" Type="http://schemas.openxmlformats.org/officeDocument/2006/relationships/oleObject" Target="../embeddings/oleObject3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4.wmf"/><Relationship Id="rId20" Type="http://schemas.openxmlformats.org/officeDocument/2006/relationships/image" Target="../media/image31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08.emf"/><Relationship Id="rId11" Type="http://schemas.openxmlformats.org/officeDocument/2006/relationships/oleObject" Target="../embeddings/oleObject351.bin"/><Relationship Id="rId24" Type="http://schemas.openxmlformats.org/officeDocument/2006/relationships/image" Target="../media/image316.wmf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23" Type="http://schemas.openxmlformats.org/officeDocument/2006/relationships/oleObject" Target="../embeddings/oleObject357.bin"/><Relationship Id="rId28" Type="http://schemas.openxmlformats.org/officeDocument/2006/relationships/image" Target="../media/image318.wmf"/><Relationship Id="rId10" Type="http://schemas.openxmlformats.org/officeDocument/2006/relationships/image" Target="../media/image310.emf"/><Relationship Id="rId19" Type="http://schemas.openxmlformats.org/officeDocument/2006/relationships/oleObject" Target="../embeddings/oleObject355.bin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12.emf"/><Relationship Id="rId22" Type="http://schemas.openxmlformats.org/officeDocument/2006/relationships/image" Target="../media/image315.wmf"/><Relationship Id="rId27" Type="http://schemas.openxmlformats.org/officeDocument/2006/relationships/oleObject" Target="../embeddings/oleObject35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oleObject" Target="../embeddings/oleObject360.bin"/><Relationship Id="rId7" Type="http://schemas.openxmlformats.org/officeDocument/2006/relationships/oleObject" Target="../embeddings/oleObject3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61.bin"/><Relationship Id="rId10" Type="http://schemas.openxmlformats.org/officeDocument/2006/relationships/image" Target="../media/image322.wmf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6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oleObject" Target="../embeddings/oleObject369.bin"/><Relationship Id="rId18" Type="http://schemas.openxmlformats.org/officeDocument/2006/relationships/image" Target="../media/image330.emf"/><Relationship Id="rId26" Type="http://schemas.openxmlformats.org/officeDocument/2006/relationships/image" Target="../media/image334.wmf"/><Relationship Id="rId3" Type="http://schemas.openxmlformats.org/officeDocument/2006/relationships/oleObject" Target="../embeddings/oleObject364.bin"/><Relationship Id="rId21" Type="http://schemas.openxmlformats.org/officeDocument/2006/relationships/oleObject" Target="../embeddings/oleObject373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71.bin"/><Relationship Id="rId25" Type="http://schemas.openxmlformats.org/officeDocument/2006/relationships/oleObject" Target="../embeddings/oleObject3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9.emf"/><Relationship Id="rId20" Type="http://schemas.openxmlformats.org/officeDocument/2006/relationships/image" Target="../media/image331.emf"/><Relationship Id="rId29" Type="http://schemas.openxmlformats.org/officeDocument/2006/relationships/oleObject" Target="../embeddings/oleObject377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368.bin"/><Relationship Id="rId24" Type="http://schemas.openxmlformats.org/officeDocument/2006/relationships/image" Target="../media/image333.emf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0.bin"/><Relationship Id="rId23" Type="http://schemas.openxmlformats.org/officeDocument/2006/relationships/oleObject" Target="../embeddings/oleObject374.bin"/><Relationship Id="rId28" Type="http://schemas.openxmlformats.org/officeDocument/2006/relationships/image" Target="../media/image335.wmf"/><Relationship Id="rId10" Type="http://schemas.openxmlformats.org/officeDocument/2006/relationships/image" Target="../media/image326.wmf"/><Relationship Id="rId19" Type="http://schemas.openxmlformats.org/officeDocument/2006/relationships/oleObject" Target="../embeddings/oleObject372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28.emf"/><Relationship Id="rId22" Type="http://schemas.openxmlformats.org/officeDocument/2006/relationships/image" Target="../media/image332.emf"/><Relationship Id="rId27" Type="http://schemas.openxmlformats.org/officeDocument/2006/relationships/oleObject" Target="../embeddings/oleObject376.bin"/><Relationship Id="rId30" Type="http://schemas.openxmlformats.org/officeDocument/2006/relationships/image" Target="../media/image336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38.wmf"/><Relationship Id="rId26" Type="http://schemas.openxmlformats.org/officeDocument/2006/relationships/image" Target="../media/image309.emf"/><Relationship Id="rId3" Type="http://schemas.openxmlformats.org/officeDocument/2006/relationships/oleObject" Target="../embeddings/oleObject378.bin"/><Relationship Id="rId21" Type="http://schemas.openxmlformats.org/officeDocument/2006/relationships/oleObject" Target="../embeddings/oleObject387.bin"/><Relationship Id="rId34" Type="http://schemas.openxmlformats.org/officeDocument/2006/relationships/image" Target="../media/image343.wmf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31.emf"/><Relationship Id="rId17" Type="http://schemas.openxmlformats.org/officeDocument/2006/relationships/oleObject" Target="../embeddings/oleObject385.bin"/><Relationship Id="rId25" Type="http://schemas.openxmlformats.org/officeDocument/2006/relationships/oleObject" Target="../embeddings/oleObject389.bin"/><Relationship Id="rId33" Type="http://schemas.openxmlformats.org/officeDocument/2006/relationships/oleObject" Target="../embeddings/oleObject3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3.emf"/><Relationship Id="rId20" Type="http://schemas.openxmlformats.org/officeDocument/2006/relationships/image" Target="../media/image339.wmf"/><Relationship Id="rId29" Type="http://schemas.openxmlformats.org/officeDocument/2006/relationships/oleObject" Target="../embeddings/oleObject39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28.emf"/><Relationship Id="rId11" Type="http://schemas.openxmlformats.org/officeDocument/2006/relationships/oleObject" Target="../embeddings/oleObject382.bin"/><Relationship Id="rId24" Type="http://schemas.openxmlformats.org/officeDocument/2006/relationships/image" Target="../media/image307.emf"/><Relationship Id="rId32" Type="http://schemas.openxmlformats.org/officeDocument/2006/relationships/image" Target="../media/image342.wmf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23" Type="http://schemas.openxmlformats.org/officeDocument/2006/relationships/oleObject" Target="../embeddings/oleObject388.bin"/><Relationship Id="rId28" Type="http://schemas.openxmlformats.org/officeDocument/2006/relationships/image" Target="../media/image310.emf"/><Relationship Id="rId36" Type="http://schemas.openxmlformats.org/officeDocument/2006/relationships/image" Target="../media/image344.wmf"/><Relationship Id="rId10" Type="http://schemas.openxmlformats.org/officeDocument/2006/relationships/image" Target="../media/image330.emf"/><Relationship Id="rId19" Type="http://schemas.openxmlformats.org/officeDocument/2006/relationships/oleObject" Target="../embeddings/oleObject386.bin"/><Relationship Id="rId31" Type="http://schemas.openxmlformats.org/officeDocument/2006/relationships/oleObject" Target="../embeddings/oleObject392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32.emf"/><Relationship Id="rId22" Type="http://schemas.openxmlformats.org/officeDocument/2006/relationships/image" Target="../media/image340.wmf"/><Relationship Id="rId27" Type="http://schemas.openxmlformats.org/officeDocument/2006/relationships/oleObject" Target="../embeddings/oleObject390.bin"/><Relationship Id="rId30" Type="http://schemas.openxmlformats.org/officeDocument/2006/relationships/image" Target="../media/image341.wmf"/><Relationship Id="rId35" Type="http://schemas.openxmlformats.org/officeDocument/2006/relationships/oleObject" Target="../embeddings/oleObject394.bin"/><Relationship Id="rId8" Type="http://schemas.openxmlformats.org/officeDocument/2006/relationships/image" Target="../media/image329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13" Type="http://schemas.openxmlformats.org/officeDocument/2006/relationships/oleObject" Target="../embeddings/oleObject400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0" Type="http://schemas.openxmlformats.org/officeDocument/2006/relationships/image" Target="../media/image348.wmf"/><Relationship Id="rId4" Type="http://schemas.openxmlformats.org/officeDocument/2006/relationships/image" Target="../media/image345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5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6.bin"/><Relationship Id="rId18" Type="http://schemas.openxmlformats.org/officeDocument/2006/relationships/image" Target="../media/image354.wmf"/><Relationship Id="rId26" Type="http://schemas.openxmlformats.org/officeDocument/2006/relationships/image" Target="../media/image357.wmf"/><Relationship Id="rId21" Type="http://schemas.openxmlformats.org/officeDocument/2006/relationships/oleObject" Target="../embeddings/oleObject410.bin"/><Relationship Id="rId34" Type="http://schemas.openxmlformats.org/officeDocument/2006/relationships/image" Target="../media/image361.wmf"/><Relationship Id="rId7" Type="http://schemas.openxmlformats.org/officeDocument/2006/relationships/oleObject" Target="../embeddings/oleObject403.bin"/><Relationship Id="rId12" Type="http://schemas.openxmlformats.org/officeDocument/2006/relationships/image" Target="../media/image352.wmf"/><Relationship Id="rId17" Type="http://schemas.openxmlformats.org/officeDocument/2006/relationships/oleObject" Target="../embeddings/oleObject408.bin"/><Relationship Id="rId25" Type="http://schemas.openxmlformats.org/officeDocument/2006/relationships/oleObject" Target="../embeddings/oleObject412.bin"/><Relationship Id="rId33" Type="http://schemas.openxmlformats.org/officeDocument/2006/relationships/oleObject" Target="../embeddings/oleObject416.bin"/><Relationship Id="rId38" Type="http://schemas.openxmlformats.org/officeDocument/2006/relationships/image" Target="../media/image3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4.wmf"/><Relationship Id="rId20" Type="http://schemas.openxmlformats.org/officeDocument/2006/relationships/image" Target="../media/image177.wmf"/><Relationship Id="rId29" Type="http://schemas.openxmlformats.org/officeDocument/2006/relationships/oleObject" Target="../embeddings/oleObject414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05.bin"/><Relationship Id="rId24" Type="http://schemas.openxmlformats.org/officeDocument/2006/relationships/image" Target="../media/image356.wmf"/><Relationship Id="rId32" Type="http://schemas.openxmlformats.org/officeDocument/2006/relationships/image" Target="../media/image360.wmf"/><Relationship Id="rId37" Type="http://schemas.openxmlformats.org/officeDocument/2006/relationships/oleObject" Target="../embeddings/oleObject418.bin"/><Relationship Id="rId5" Type="http://schemas.openxmlformats.org/officeDocument/2006/relationships/oleObject" Target="../embeddings/oleObject402.bin"/><Relationship Id="rId15" Type="http://schemas.openxmlformats.org/officeDocument/2006/relationships/oleObject" Target="../embeddings/oleObject407.bin"/><Relationship Id="rId23" Type="http://schemas.openxmlformats.org/officeDocument/2006/relationships/oleObject" Target="../embeddings/oleObject411.bin"/><Relationship Id="rId28" Type="http://schemas.openxmlformats.org/officeDocument/2006/relationships/image" Target="../media/image358.wmf"/><Relationship Id="rId36" Type="http://schemas.openxmlformats.org/officeDocument/2006/relationships/image" Target="../media/image362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409.bin"/><Relationship Id="rId31" Type="http://schemas.openxmlformats.org/officeDocument/2006/relationships/oleObject" Target="../embeddings/oleObject415.bin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404.bin"/><Relationship Id="rId14" Type="http://schemas.openxmlformats.org/officeDocument/2006/relationships/image" Target="../media/image353.wmf"/><Relationship Id="rId22" Type="http://schemas.openxmlformats.org/officeDocument/2006/relationships/image" Target="../media/image355.emf"/><Relationship Id="rId27" Type="http://schemas.openxmlformats.org/officeDocument/2006/relationships/oleObject" Target="../embeddings/oleObject413.bin"/><Relationship Id="rId30" Type="http://schemas.openxmlformats.org/officeDocument/2006/relationships/image" Target="../media/image359.wmf"/><Relationship Id="rId35" Type="http://schemas.openxmlformats.org/officeDocument/2006/relationships/oleObject" Target="../embeddings/oleObject417.bin"/><Relationship Id="rId8" Type="http://schemas.openxmlformats.org/officeDocument/2006/relationships/image" Target="../media/image25.wmf"/><Relationship Id="rId3" Type="http://schemas.openxmlformats.org/officeDocument/2006/relationships/oleObject" Target="../embeddings/oleObject401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4.bin"/><Relationship Id="rId18" Type="http://schemas.openxmlformats.org/officeDocument/2006/relationships/oleObject" Target="../embeddings/oleObject426.bin"/><Relationship Id="rId26" Type="http://schemas.openxmlformats.org/officeDocument/2006/relationships/oleObject" Target="../embeddings/oleObject430.bin"/><Relationship Id="rId21" Type="http://schemas.openxmlformats.org/officeDocument/2006/relationships/image" Target="../media/image371.wmf"/><Relationship Id="rId34" Type="http://schemas.openxmlformats.org/officeDocument/2006/relationships/oleObject" Target="../embeddings/oleObject434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368.wmf"/><Relationship Id="rId17" Type="http://schemas.openxmlformats.org/officeDocument/2006/relationships/image" Target="../media/image369.wmf"/><Relationship Id="rId25" Type="http://schemas.openxmlformats.org/officeDocument/2006/relationships/image" Target="../media/image373.wmf"/><Relationship Id="rId33" Type="http://schemas.openxmlformats.org/officeDocument/2006/relationships/image" Target="../media/image1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5.bin"/><Relationship Id="rId20" Type="http://schemas.openxmlformats.org/officeDocument/2006/relationships/oleObject" Target="../embeddings/oleObject427.bin"/><Relationship Id="rId29" Type="http://schemas.openxmlformats.org/officeDocument/2006/relationships/image" Target="../media/image37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423.bin"/><Relationship Id="rId24" Type="http://schemas.openxmlformats.org/officeDocument/2006/relationships/oleObject" Target="../embeddings/oleObject429.bin"/><Relationship Id="rId32" Type="http://schemas.openxmlformats.org/officeDocument/2006/relationships/oleObject" Target="../embeddings/oleObject433.bin"/><Relationship Id="rId37" Type="http://schemas.openxmlformats.org/officeDocument/2006/relationships/image" Target="../media/image378.wmf"/><Relationship Id="rId5" Type="http://schemas.openxmlformats.org/officeDocument/2006/relationships/oleObject" Target="../embeddings/oleObject420.bin"/><Relationship Id="rId15" Type="http://schemas.openxmlformats.org/officeDocument/2006/relationships/image" Target="../media/image379.png"/><Relationship Id="rId23" Type="http://schemas.openxmlformats.org/officeDocument/2006/relationships/image" Target="../media/image372.wmf"/><Relationship Id="rId28" Type="http://schemas.openxmlformats.org/officeDocument/2006/relationships/oleObject" Target="../embeddings/oleObject431.bin"/><Relationship Id="rId36" Type="http://schemas.openxmlformats.org/officeDocument/2006/relationships/oleObject" Target="../embeddings/oleObject435.bin"/><Relationship Id="rId10" Type="http://schemas.openxmlformats.org/officeDocument/2006/relationships/image" Target="../media/image367.wmf"/><Relationship Id="rId19" Type="http://schemas.openxmlformats.org/officeDocument/2006/relationships/image" Target="../media/image370.wmf"/><Relationship Id="rId31" Type="http://schemas.openxmlformats.org/officeDocument/2006/relationships/image" Target="../media/image376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194.wmf"/><Relationship Id="rId22" Type="http://schemas.openxmlformats.org/officeDocument/2006/relationships/oleObject" Target="../embeddings/oleObject428.bin"/><Relationship Id="rId27" Type="http://schemas.openxmlformats.org/officeDocument/2006/relationships/image" Target="../media/image374.wmf"/><Relationship Id="rId30" Type="http://schemas.openxmlformats.org/officeDocument/2006/relationships/oleObject" Target="../embeddings/oleObject432.bin"/><Relationship Id="rId35" Type="http://schemas.openxmlformats.org/officeDocument/2006/relationships/image" Target="../media/image377.emf"/><Relationship Id="rId8" Type="http://schemas.openxmlformats.org/officeDocument/2006/relationships/image" Target="../media/image366.wmf"/><Relationship Id="rId3" Type="http://schemas.openxmlformats.org/officeDocument/2006/relationships/oleObject" Target="../embeddings/oleObject419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387.wmf"/><Relationship Id="rId26" Type="http://schemas.openxmlformats.org/officeDocument/2006/relationships/image" Target="../media/image390.wmf"/><Relationship Id="rId39" Type="http://schemas.openxmlformats.org/officeDocument/2006/relationships/oleObject" Target="../embeddings/oleObject454.bin"/><Relationship Id="rId21" Type="http://schemas.openxmlformats.org/officeDocument/2006/relationships/oleObject" Target="../embeddings/oleObject445.bin"/><Relationship Id="rId34" Type="http://schemas.openxmlformats.org/officeDocument/2006/relationships/image" Target="../media/image391.wmf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384.wmf"/><Relationship Id="rId17" Type="http://schemas.openxmlformats.org/officeDocument/2006/relationships/oleObject" Target="../embeddings/oleObject443.bin"/><Relationship Id="rId25" Type="http://schemas.openxmlformats.org/officeDocument/2006/relationships/oleObject" Target="../embeddings/oleObject447.bin"/><Relationship Id="rId33" Type="http://schemas.openxmlformats.org/officeDocument/2006/relationships/oleObject" Target="../embeddings/oleObject451.bin"/><Relationship Id="rId38" Type="http://schemas.openxmlformats.org/officeDocument/2006/relationships/image" Target="../media/image3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6.wmf"/><Relationship Id="rId20" Type="http://schemas.openxmlformats.org/officeDocument/2006/relationships/image" Target="../media/image388.wmf"/><Relationship Id="rId29" Type="http://schemas.openxmlformats.org/officeDocument/2006/relationships/oleObject" Target="../embeddings/oleObject449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440.bin"/><Relationship Id="rId24" Type="http://schemas.openxmlformats.org/officeDocument/2006/relationships/image" Target="../media/image389.emf"/><Relationship Id="rId32" Type="http://schemas.openxmlformats.org/officeDocument/2006/relationships/image" Target="../media/image187.wmf"/><Relationship Id="rId37" Type="http://schemas.openxmlformats.org/officeDocument/2006/relationships/oleObject" Target="../embeddings/oleObject453.bin"/><Relationship Id="rId40" Type="http://schemas.openxmlformats.org/officeDocument/2006/relationships/image" Target="../media/image394.wmf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6.bin"/><Relationship Id="rId28" Type="http://schemas.openxmlformats.org/officeDocument/2006/relationships/image" Target="../media/image189.wmf"/><Relationship Id="rId36" Type="http://schemas.openxmlformats.org/officeDocument/2006/relationships/image" Target="../media/image392.wmf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444.bin"/><Relationship Id="rId31" Type="http://schemas.openxmlformats.org/officeDocument/2006/relationships/oleObject" Target="../embeddings/oleObject450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385.wmf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448.bin"/><Relationship Id="rId30" Type="http://schemas.openxmlformats.org/officeDocument/2006/relationships/image" Target="../media/image188.wmf"/><Relationship Id="rId35" Type="http://schemas.openxmlformats.org/officeDocument/2006/relationships/oleObject" Target="../embeddings/oleObject452.bin"/><Relationship Id="rId8" Type="http://schemas.openxmlformats.org/officeDocument/2006/relationships/image" Target="../media/image382.wmf"/><Relationship Id="rId3" Type="http://schemas.openxmlformats.org/officeDocument/2006/relationships/oleObject" Target="../embeddings/oleObject436.bin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0.bin"/><Relationship Id="rId18" Type="http://schemas.openxmlformats.org/officeDocument/2006/relationships/image" Target="../media/image189.wmf"/><Relationship Id="rId26" Type="http://schemas.openxmlformats.org/officeDocument/2006/relationships/image" Target="../media/image403.wmf"/><Relationship Id="rId3" Type="http://schemas.openxmlformats.org/officeDocument/2006/relationships/oleObject" Target="../embeddings/oleObject455.bin"/><Relationship Id="rId21" Type="http://schemas.openxmlformats.org/officeDocument/2006/relationships/oleObject" Target="../embeddings/oleObject464.bin"/><Relationship Id="rId34" Type="http://schemas.openxmlformats.org/officeDocument/2006/relationships/image" Target="../media/image407.wmf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399.wmf"/><Relationship Id="rId17" Type="http://schemas.openxmlformats.org/officeDocument/2006/relationships/oleObject" Target="../embeddings/oleObject462.bin"/><Relationship Id="rId25" Type="http://schemas.openxmlformats.org/officeDocument/2006/relationships/oleObject" Target="../embeddings/oleObject466.bin"/><Relationship Id="rId33" Type="http://schemas.openxmlformats.org/officeDocument/2006/relationships/oleObject" Target="../embeddings/oleObject4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wmf"/><Relationship Id="rId20" Type="http://schemas.openxmlformats.org/officeDocument/2006/relationships/image" Target="../media/image400.wmf"/><Relationship Id="rId29" Type="http://schemas.openxmlformats.org/officeDocument/2006/relationships/oleObject" Target="../embeddings/oleObject468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459.bin"/><Relationship Id="rId24" Type="http://schemas.openxmlformats.org/officeDocument/2006/relationships/image" Target="../media/image402.wmf"/><Relationship Id="rId32" Type="http://schemas.openxmlformats.org/officeDocument/2006/relationships/image" Target="../media/image406.wmf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23" Type="http://schemas.openxmlformats.org/officeDocument/2006/relationships/oleObject" Target="../embeddings/oleObject465.bin"/><Relationship Id="rId28" Type="http://schemas.openxmlformats.org/officeDocument/2006/relationships/image" Target="../media/image404.wmf"/><Relationship Id="rId36" Type="http://schemas.openxmlformats.org/officeDocument/2006/relationships/image" Target="../media/image408.emf"/><Relationship Id="rId10" Type="http://schemas.openxmlformats.org/officeDocument/2006/relationships/image" Target="../media/image398.wmf"/><Relationship Id="rId19" Type="http://schemas.openxmlformats.org/officeDocument/2006/relationships/oleObject" Target="../embeddings/oleObject463.bin"/><Relationship Id="rId31" Type="http://schemas.openxmlformats.org/officeDocument/2006/relationships/oleObject" Target="../embeddings/oleObject469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187.wmf"/><Relationship Id="rId22" Type="http://schemas.openxmlformats.org/officeDocument/2006/relationships/image" Target="../media/image401.wmf"/><Relationship Id="rId27" Type="http://schemas.openxmlformats.org/officeDocument/2006/relationships/oleObject" Target="../embeddings/oleObject467.bin"/><Relationship Id="rId30" Type="http://schemas.openxmlformats.org/officeDocument/2006/relationships/image" Target="../media/image405.wmf"/><Relationship Id="rId35" Type="http://schemas.openxmlformats.org/officeDocument/2006/relationships/oleObject" Target="../embeddings/oleObject471.bin"/><Relationship Id="rId8" Type="http://schemas.openxmlformats.org/officeDocument/2006/relationships/image" Target="../media/image39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0.w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0" Type="http://schemas.openxmlformats.org/officeDocument/2006/relationships/image" Target="../media/image412.wmf"/><Relationship Id="rId4" Type="http://schemas.openxmlformats.org/officeDocument/2006/relationships/image" Target="../media/image409.wmf"/><Relationship Id="rId9" Type="http://schemas.openxmlformats.org/officeDocument/2006/relationships/oleObject" Target="../embeddings/oleObject47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13" Type="http://schemas.openxmlformats.org/officeDocument/2006/relationships/oleObject" Target="../embeddings/oleObject482.bin"/><Relationship Id="rId18" Type="http://schemas.openxmlformats.org/officeDocument/2006/relationships/image" Target="../media/image421.wmf"/><Relationship Id="rId3" Type="http://schemas.openxmlformats.org/officeDocument/2006/relationships/oleObject" Target="../embeddings/oleObject477.bin"/><Relationship Id="rId7" Type="http://schemas.openxmlformats.org/officeDocument/2006/relationships/oleObject" Target="../embeddings/oleObject479.bin"/><Relationship Id="rId12" Type="http://schemas.openxmlformats.org/officeDocument/2006/relationships/image" Target="../media/image418.emf"/><Relationship Id="rId17" Type="http://schemas.openxmlformats.org/officeDocument/2006/relationships/oleObject" Target="../embeddings/oleObject4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15.emf"/><Relationship Id="rId11" Type="http://schemas.openxmlformats.org/officeDocument/2006/relationships/oleObject" Target="../embeddings/oleObject481.bin"/><Relationship Id="rId5" Type="http://schemas.openxmlformats.org/officeDocument/2006/relationships/oleObject" Target="../embeddings/oleObject478.bin"/><Relationship Id="rId15" Type="http://schemas.openxmlformats.org/officeDocument/2006/relationships/oleObject" Target="../embeddings/oleObject483.bin"/><Relationship Id="rId10" Type="http://schemas.openxmlformats.org/officeDocument/2006/relationships/image" Target="../media/image417.wmf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80.bin"/><Relationship Id="rId14" Type="http://schemas.openxmlformats.org/officeDocument/2006/relationships/image" Target="../media/image4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0.bin"/><Relationship Id="rId18" Type="http://schemas.openxmlformats.org/officeDocument/2006/relationships/image" Target="../media/image429.emf"/><Relationship Id="rId26" Type="http://schemas.openxmlformats.org/officeDocument/2006/relationships/image" Target="../media/image433.wmf"/><Relationship Id="rId3" Type="http://schemas.openxmlformats.org/officeDocument/2006/relationships/oleObject" Target="../embeddings/oleObject485.bin"/><Relationship Id="rId21" Type="http://schemas.openxmlformats.org/officeDocument/2006/relationships/oleObject" Target="../embeddings/oleObject494.bin"/><Relationship Id="rId34" Type="http://schemas.openxmlformats.org/officeDocument/2006/relationships/image" Target="../media/image437.wmf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426.emf"/><Relationship Id="rId17" Type="http://schemas.openxmlformats.org/officeDocument/2006/relationships/oleObject" Target="../embeddings/oleObject492.bin"/><Relationship Id="rId25" Type="http://schemas.openxmlformats.org/officeDocument/2006/relationships/oleObject" Target="../embeddings/oleObject496.bin"/><Relationship Id="rId33" Type="http://schemas.openxmlformats.org/officeDocument/2006/relationships/oleObject" Target="../embeddings/oleObject5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8.emf"/><Relationship Id="rId20" Type="http://schemas.openxmlformats.org/officeDocument/2006/relationships/image" Target="../media/image430.emf"/><Relationship Id="rId29" Type="http://schemas.openxmlformats.org/officeDocument/2006/relationships/oleObject" Target="../embeddings/oleObject498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23.emf"/><Relationship Id="rId11" Type="http://schemas.openxmlformats.org/officeDocument/2006/relationships/oleObject" Target="../embeddings/oleObject489.bin"/><Relationship Id="rId24" Type="http://schemas.openxmlformats.org/officeDocument/2006/relationships/image" Target="../media/image432.wmf"/><Relationship Id="rId32" Type="http://schemas.openxmlformats.org/officeDocument/2006/relationships/image" Target="../media/image436.wmf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23" Type="http://schemas.openxmlformats.org/officeDocument/2006/relationships/oleObject" Target="../embeddings/oleObject495.bin"/><Relationship Id="rId28" Type="http://schemas.openxmlformats.org/officeDocument/2006/relationships/image" Target="../media/image434.wmf"/><Relationship Id="rId36" Type="http://schemas.openxmlformats.org/officeDocument/2006/relationships/image" Target="../media/image438.wmf"/><Relationship Id="rId10" Type="http://schemas.openxmlformats.org/officeDocument/2006/relationships/image" Target="../media/image425.emf"/><Relationship Id="rId19" Type="http://schemas.openxmlformats.org/officeDocument/2006/relationships/oleObject" Target="../embeddings/oleObject493.bin"/><Relationship Id="rId31" Type="http://schemas.openxmlformats.org/officeDocument/2006/relationships/oleObject" Target="../embeddings/oleObject499.bin"/><Relationship Id="rId4" Type="http://schemas.openxmlformats.org/officeDocument/2006/relationships/image" Target="../media/image422.e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427.emf"/><Relationship Id="rId22" Type="http://schemas.openxmlformats.org/officeDocument/2006/relationships/image" Target="../media/image431.wmf"/><Relationship Id="rId27" Type="http://schemas.openxmlformats.org/officeDocument/2006/relationships/oleObject" Target="../embeddings/oleObject497.bin"/><Relationship Id="rId30" Type="http://schemas.openxmlformats.org/officeDocument/2006/relationships/image" Target="../media/image435.wmf"/><Relationship Id="rId35" Type="http://schemas.openxmlformats.org/officeDocument/2006/relationships/oleObject" Target="../embeddings/oleObject501.bin"/><Relationship Id="rId8" Type="http://schemas.openxmlformats.org/officeDocument/2006/relationships/image" Target="../media/image424.emf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7.bin"/><Relationship Id="rId18" Type="http://schemas.openxmlformats.org/officeDocument/2006/relationships/image" Target="../media/image446.wmf"/><Relationship Id="rId26" Type="http://schemas.openxmlformats.org/officeDocument/2006/relationships/image" Target="../media/image450.emf"/><Relationship Id="rId3" Type="http://schemas.openxmlformats.org/officeDocument/2006/relationships/oleObject" Target="../embeddings/oleObject502.bin"/><Relationship Id="rId21" Type="http://schemas.openxmlformats.org/officeDocument/2006/relationships/oleObject" Target="../embeddings/oleObject511.bin"/><Relationship Id="rId34" Type="http://schemas.openxmlformats.org/officeDocument/2006/relationships/image" Target="../media/image454.emf"/><Relationship Id="rId7" Type="http://schemas.openxmlformats.org/officeDocument/2006/relationships/oleObject" Target="../embeddings/oleObject504.bin"/><Relationship Id="rId12" Type="http://schemas.openxmlformats.org/officeDocument/2006/relationships/image" Target="../media/image443.wmf"/><Relationship Id="rId17" Type="http://schemas.openxmlformats.org/officeDocument/2006/relationships/oleObject" Target="../embeddings/oleObject509.bin"/><Relationship Id="rId25" Type="http://schemas.openxmlformats.org/officeDocument/2006/relationships/oleObject" Target="../embeddings/oleObject513.bin"/><Relationship Id="rId33" Type="http://schemas.openxmlformats.org/officeDocument/2006/relationships/oleObject" Target="../embeddings/oleObject5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5.wmf"/><Relationship Id="rId20" Type="http://schemas.openxmlformats.org/officeDocument/2006/relationships/image" Target="../media/image447.wmf"/><Relationship Id="rId29" Type="http://schemas.openxmlformats.org/officeDocument/2006/relationships/oleObject" Target="../embeddings/oleObject515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40.emf"/><Relationship Id="rId11" Type="http://schemas.openxmlformats.org/officeDocument/2006/relationships/oleObject" Target="../embeddings/oleObject506.bin"/><Relationship Id="rId24" Type="http://schemas.openxmlformats.org/officeDocument/2006/relationships/image" Target="../media/image449.wmf"/><Relationship Id="rId32" Type="http://schemas.openxmlformats.org/officeDocument/2006/relationships/image" Target="../media/image453.emf"/><Relationship Id="rId5" Type="http://schemas.openxmlformats.org/officeDocument/2006/relationships/oleObject" Target="../embeddings/oleObject503.bin"/><Relationship Id="rId15" Type="http://schemas.openxmlformats.org/officeDocument/2006/relationships/oleObject" Target="../embeddings/oleObject508.bin"/><Relationship Id="rId23" Type="http://schemas.openxmlformats.org/officeDocument/2006/relationships/oleObject" Target="../embeddings/oleObject512.bin"/><Relationship Id="rId28" Type="http://schemas.openxmlformats.org/officeDocument/2006/relationships/image" Target="../media/image451.emf"/><Relationship Id="rId10" Type="http://schemas.openxmlformats.org/officeDocument/2006/relationships/image" Target="../media/image442.wmf"/><Relationship Id="rId19" Type="http://schemas.openxmlformats.org/officeDocument/2006/relationships/oleObject" Target="../embeddings/oleObject510.bin"/><Relationship Id="rId31" Type="http://schemas.openxmlformats.org/officeDocument/2006/relationships/oleObject" Target="../embeddings/oleObject516.bin"/><Relationship Id="rId4" Type="http://schemas.openxmlformats.org/officeDocument/2006/relationships/image" Target="../media/image439.emf"/><Relationship Id="rId9" Type="http://schemas.openxmlformats.org/officeDocument/2006/relationships/oleObject" Target="../embeddings/oleObject505.bin"/><Relationship Id="rId14" Type="http://schemas.openxmlformats.org/officeDocument/2006/relationships/image" Target="../media/image444.wmf"/><Relationship Id="rId22" Type="http://schemas.openxmlformats.org/officeDocument/2006/relationships/image" Target="../media/image448.wmf"/><Relationship Id="rId27" Type="http://schemas.openxmlformats.org/officeDocument/2006/relationships/oleObject" Target="../embeddings/oleObject514.bin"/><Relationship Id="rId30" Type="http://schemas.openxmlformats.org/officeDocument/2006/relationships/image" Target="../media/image452.emf"/><Relationship Id="rId8" Type="http://schemas.openxmlformats.org/officeDocument/2006/relationships/image" Target="../media/image44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13" Type="http://schemas.openxmlformats.org/officeDocument/2006/relationships/oleObject" Target="../embeddings/oleObject523.bin"/><Relationship Id="rId18" Type="http://schemas.openxmlformats.org/officeDocument/2006/relationships/image" Target="../media/image462.wmf"/><Relationship Id="rId26" Type="http://schemas.openxmlformats.org/officeDocument/2006/relationships/image" Target="../media/image466.emf"/><Relationship Id="rId3" Type="http://schemas.openxmlformats.org/officeDocument/2006/relationships/oleObject" Target="../embeddings/oleObject518.bin"/><Relationship Id="rId21" Type="http://schemas.openxmlformats.org/officeDocument/2006/relationships/oleObject" Target="../embeddings/oleObject527.bin"/><Relationship Id="rId7" Type="http://schemas.openxmlformats.org/officeDocument/2006/relationships/oleObject" Target="../embeddings/oleObject520.bin"/><Relationship Id="rId12" Type="http://schemas.openxmlformats.org/officeDocument/2006/relationships/image" Target="../media/image459.wmf"/><Relationship Id="rId17" Type="http://schemas.openxmlformats.org/officeDocument/2006/relationships/oleObject" Target="../embeddings/oleObject525.bin"/><Relationship Id="rId25" Type="http://schemas.openxmlformats.org/officeDocument/2006/relationships/oleObject" Target="../embeddings/oleObject5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1.wmf"/><Relationship Id="rId20" Type="http://schemas.openxmlformats.org/officeDocument/2006/relationships/image" Target="../media/image463.wmf"/><Relationship Id="rId29" Type="http://schemas.openxmlformats.org/officeDocument/2006/relationships/oleObject" Target="../embeddings/oleObject531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56.emf"/><Relationship Id="rId11" Type="http://schemas.openxmlformats.org/officeDocument/2006/relationships/oleObject" Target="../embeddings/oleObject522.bin"/><Relationship Id="rId24" Type="http://schemas.openxmlformats.org/officeDocument/2006/relationships/image" Target="../media/image465.emf"/><Relationship Id="rId32" Type="http://schemas.openxmlformats.org/officeDocument/2006/relationships/image" Target="../media/image469.emf"/><Relationship Id="rId5" Type="http://schemas.openxmlformats.org/officeDocument/2006/relationships/oleObject" Target="../embeddings/oleObject519.bin"/><Relationship Id="rId15" Type="http://schemas.openxmlformats.org/officeDocument/2006/relationships/oleObject" Target="../embeddings/oleObject524.bin"/><Relationship Id="rId23" Type="http://schemas.openxmlformats.org/officeDocument/2006/relationships/oleObject" Target="../embeddings/oleObject528.bin"/><Relationship Id="rId28" Type="http://schemas.openxmlformats.org/officeDocument/2006/relationships/image" Target="../media/image467.emf"/><Relationship Id="rId10" Type="http://schemas.openxmlformats.org/officeDocument/2006/relationships/image" Target="../media/image458.wmf"/><Relationship Id="rId19" Type="http://schemas.openxmlformats.org/officeDocument/2006/relationships/oleObject" Target="../embeddings/oleObject526.bin"/><Relationship Id="rId31" Type="http://schemas.openxmlformats.org/officeDocument/2006/relationships/oleObject" Target="../embeddings/oleObject532.bin"/><Relationship Id="rId4" Type="http://schemas.openxmlformats.org/officeDocument/2006/relationships/image" Target="../media/image455.emf"/><Relationship Id="rId9" Type="http://schemas.openxmlformats.org/officeDocument/2006/relationships/oleObject" Target="../embeddings/oleObject521.bin"/><Relationship Id="rId14" Type="http://schemas.openxmlformats.org/officeDocument/2006/relationships/image" Target="../media/image460.wmf"/><Relationship Id="rId22" Type="http://schemas.openxmlformats.org/officeDocument/2006/relationships/image" Target="../media/image464.wmf"/><Relationship Id="rId27" Type="http://schemas.openxmlformats.org/officeDocument/2006/relationships/oleObject" Target="../embeddings/oleObject530.bin"/><Relationship Id="rId30" Type="http://schemas.openxmlformats.org/officeDocument/2006/relationships/image" Target="../media/image468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wmf"/><Relationship Id="rId13" Type="http://schemas.openxmlformats.org/officeDocument/2006/relationships/oleObject" Target="../embeddings/oleObject538.bin"/><Relationship Id="rId18" Type="http://schemas.openxmlformats.org/officeDocument/2006/relationships/image" Target="../media/image467.emf"/><Relationship Id="rId26" Type="http://schemas.openxmlformats.org/officeDocument/2006/relationships/image" Target="../media/image476.wmf"/><Relationship Id="rId3" Type="http://schemas.openxmlformats.org/officeDocument/2006/relationships/oleObject" Target="../embeddings/oleObject533.bin"/><Relationship Id="rId21" Type="http://schemas.openxmlformats.org/officeDocument/2006/relationships/oleObject" Target="../embeddings/oleObject542.bin"/><Relationship Id="rId7" Type="http://schemas.openxmlformats.org/officeDocument/2006/relationships/oleObject" Target="../embeddings/oleObject535.bin"/><Relationship Id="rId12" Type="http://schemas.openxmlformats.org/officeDocument/2006/relationships/image" Target="../media/image474.wmf"/><Relationship Id="rId17" Type="http://schemas.openxmlformats.org/officeDocument/2006/relationships/oleObject" Target="../embeddings/oleObject540.bin"/><Relationship Id="rId25" Type="http://schemas.openxmlformats.org/officeDocument/2006/relationships/oleObject" Target="../embeddings/oleObject5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6.emf"/><Relationship Id="rId20" Type="http://schemas.openxmlformats.org/officeDocument/2006/relationships/image" Target="../media/image468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71.emf"/><Relationship Id="rId11" Type="http://schemas.openxmlformats.org/officeDocument/2006/relationships/oleObject" Target="../embeddings/oleObject537.bin"/><Relationship Id="rId24" Type="http://schemas.openxmlformats.org/officeDocument/2006/relationships/image" Target="../media/image475.wmf"/><Relationship Id="rId5" Type="http://schemas.openxmlformats.org/officeDocument/2006/relationships/oleObject" Target="../embeddings/oleObject534.bin"/><Relationship Id="rId15" Type="http://schemas.openxmlformats.org/officeDocument/2006/relationships/oleObject" Target="../embeddings/oleObject539.bin"/><Relationship Id="rId23" Type="http://schemas.openxmlformats.org/officeDocument/2006/relationships/oleObject" Target="../embeddings/oleObject543.bin"/><Relationship Id="rId10" Type="http://schemas.openxmlformats.org/officeDocument/2006/relationships/image" Target="../media/image473.wmf"/><Relationship Id="rId19" Type="http://schemas.openxmlformats.org/officeDocument/2006/relationships/oleObject" Target="../embeddings/oleObject541.bin"/><Relationship Id="rId4" Type="http://schemas.openxmlformats.org/officeDocument/2006/relationships/image" Target="../media/image470.emf"/><Relationship Id="rId9" Type="http://schemas.openxmlformats.org/officeDocument/2006/relationships/oleObject" Target="../embeddings/oleObject536.bin"/><Relationship Id="rId14" Type="http://schemas.openxmlformats.org/officeDocument/2006/relationships/image" Target="../media/image465.emf"/><Relationship Id="rId22" Type="http://schemas.openxmlformats.org/officeDocument/2006/relationships/image" Target="../media/image469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3" Type="http://schemas.openxmlformats.org/officeDocument/2006/relationships/oleObject" Target="../embeddings/oleObject545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4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78.wmf"/><Relationship Id="rId11" Type="http://schemas.openxmlformats.org/officeDocument/2006/relationships/oleObject" Target="../embeddings/oleObject549.bin"/><Relationship Id="rId5" Type="http://schemas.openxmlformats.org/officeDocument/2006/relationships/oleObject" Target="../embeddings/oleObject546.bin"/><Relationship Id="rId10" Type="http://schemas.openxmlformats.org/officeDocument/2006/relationships/image" Target="../media/image480.wmf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54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551.bin"/><Relationship Id="rId4" Type="http://schemas.openxmlformats.org/officeDocument/2006/relationships/image" Target="../media/image48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3" Type="http://schemas.openxmlformats.org/officeDocument/2006/relationships/oleObject" Target="../embeddings/oleObject552.bin"/><Relationship Id="rId7" Type="http://schemas.openxmlformats.org/officeDocument/2006/relationships/oleObject" Target="../embeddings/oleObject554.bin"/><Relationship Id="rId12" Type="http://schemas.openxmlformats.org/officeDocument/2006/relationships/image" Target="../media/image4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85.wmf"/><Relationship Id="rId11" Type="http://schemas.openxmlformats.org/officeDocument/2006/relationships/oleObject" Target="../embeddings/oleObject556.bin"/><Relationship Id="rId5" Type="http://schemas.openxmlformats.org/officeDocument/2006/relationships/oleObject" Target="../embeddings/oleObject553.bin"/><Relationship Id="rId10" Type="http://schemas.openxmlformats.org/officeDocument/2006/relationships/image" Target="../media/image487.wmf"/><Relationship Id="rId4" Type="http://schemas.openxmlformats.org/officeDocument/2006/relationships/image" Target="../media/image484.wmf"/><Relationship Id="rId9" Type="http://schemas.openxmlformats.org/officeDocument/2006/relationships/oleObject" Target="../embeddings/oleObject55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3" Type="http://schemas.openxmlformats.org/officeDocument/2006/relationships/oleObject" Target="../embeddings/oleObject557.bin"/><Relationship Id="rId7" Type="http://schemas.openxmlformats.org/officeDocument/2006/relationships/oleObject" Target="../embeddings/oleObject5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90.wmf"/><Relationship Id="rId5" Type="http://schemas.openxmlformats.org/officeDocument/2006/relationships/oleObject" Target="../embeddings/oleObject558.bin"/><Relationship Id="rId10" Type="http://schemas.openxmlformats.org/officeDocument/2006/relationships/image" Target="../media/image492.wmf"/><Relationship Id="rId4" Type="http://schemas.openxmlformats.org/officeDocument/2006/relationships/image" Target="../media/image489.wmf"/><Relationship Id="rId9" Type="http://schemas.openxmlformats.org/officeDocument/2006/relationships/oleObject" Target="../embeddings/oleObject56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wmf"/><Relationship Id="rId3" Type="http://schemas.openxmlformats.org/officeDocument/2006/relationships/oleObject" Target="../embeddings/oleObject561.bin"/><Relationship Id="rId7" Type="http://schemas.openxmlformats.org/officeDocument/2006/relationships/oleObject" Target="../embeddings/oleObject563.bin"/><Relationship Id="rId12" Type="http://schemas.openxmlformats.org/officeDocument/2006/relationships/image" Target="../media/image4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94.wmf"/><Relationship Id="rId11" Type="http://schemas.openxmlformats.org/officeDocument/2006/relationships/oleObject" Target="../embeddings/oleObject565.bin"/><Relationship Id="rId5" Type="http://schemas.openxmlformats.org/officeDocument/2006/relationships/oleObject" Target="../embeddings/oleObject562.bin"/><Relationship Id="rId10" Type="http://schemas.openxmlformats.org/officeDocument/2006/relationships/image" Target="../media/image496.wmf"/><Relationship Id="rId4" Type="http://schemas.openxmlformats.org/officeDocument/2006/relationships/image" Target="../media/image493.wmf"/><Relationship Id="rId9" Type="http://schemas.openxmlformats.org/officeDocument/2006/relationships/oleObject" Target="../embeddings/oleObject564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39.wmf"/><Relationship Id="rId42" Type="http://schemas.openxmlformats.org/officeDocument/2006/relationships/image" Target="../media/image43.wmf"/><Relationship Id="rId47" Type="http://schemas.openxmlformats.org/officeDocument/2006/relationships/oleObject" Target="../embeddings/oleObject45.bin"/><Relationship Id="rId50" Type="http://schemas.openxmlformats.org/officeDocument/2006/relationships/image" Target="../media/image47.wmf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9" Type="http://schemas.openxmlformats.org/officeDocument/2006/relationships/oleObject" Target="../embeddings/oleObject36.bin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2.wmf"/><Relationship Id="rId45" Type="http://schemas.openxmlformats.org/officeDocument/2006/relationships/oleObject" Target="../embeddings/oleObject4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6.wmf"/><Relationship Id="rId36" Type="http://schemas.openxmlformats.org/officeDocument/2006/relationships/image" Target="../media/image40.wmf"/><Relationship Id="rId49" Type="http://schemas.openxmlformats.org/officeDocument/2006/relationships/oleObject" Target="../embeddings/oleObject4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4" Type="http://schemas.openxmlformats.org/officeDocument/2006/relationships/image" Target="../media/image4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39.bin"/><Relationship Id="rId43" Type="http://schemas.openxmlformats.org/officeDocument/2006/relationships/oleObject" Target="../embeddings/oleObject43.bin"/><Relationship Id="rId48" Type="http://schemas.openxmlformats.org/officeDocument/2006/relationships/image" Target="../media/image46.wmf"/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41.wmf"/><Relationship Id="rId46" Type="http://schemas.openxmlformats.org/officeDocument/2006/relationships/image" Target="../media/image45.wmf"/><Relationship Id="rId20" Type="http://schemas.openxmlformats.org/officeDocument/2006/relationships/image" Target="../media/image32.wmf"/><Relationship Id="rId41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512" y="1697711"/>
            <a:ext cx="8283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8.3.1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直角坐标系下的三重积分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1701" y="2836869"/>
            <a:ext cx="82780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利用柱面坐标和区域的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对称性计算三重积分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63688" y="404664"/>
            <a:ext cx="64087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§8.3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三重积分</a:t>
            </a:r>
          </a:p>
        </p:txBody>
      </p:sp>
      <p:sp>
        <p:nvSpPr>
          <p:cNvPr id="8" name="Text Box 1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0" y="4653136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zh-CN" altLang="en-US" sz="4400" b="1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8.3.3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用球面坐标和一般换元公式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eaLnBrk="0" hangingPunct="0"/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计算三重积分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圆角矩形 8">
            <a:hlinkClick r:id="rId6" action="ppaction://hlinkpres?slideindex=12&amp;slidetitle=幻灯片 12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0192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73167"/>
              </p:ext>
            </p:extLst>
          </p:nvPr>
        </p:nvGraphicFramePr>
        <p:xfrm>
          <a:off x="1115616" y="3559860"/>
          <a:ext cx="62481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3" imgW="6248160" imgH="799920" progId="Equation.DSMT4">
                  <p:embed/>
                </p:oleObj>
              </mc:Choice>
              <mc:Fallback>
                <p:oleObj name="Equation" r:id="rId3" imgW="6248160" imgH="79992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59860"/>
                        <a:ext cx="6248160" cy="79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58888" y="620713"/>
          <a:ext cx="57610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5" imgW="2511720" imgH="257760" progId="Equation.DSMT4">
                  <p:embed/>
                </p:oleObj>
              </mc:Choice>
              <mc:Fallback>
                <p:oleObj name="Equation" r:id="rId5" imgW="2511720" imgH="25776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0713"/>
                        <a:ext cx="5761038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51846"/>
              </p:ext>
            </p:extLst>
          </p:nvPr>
        </p:nvGraphicFramePr>
        <p:xfrm>
          <a:off x="1765300" y="1341438"/>
          <a:ext cx="38163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7" imgW="1358640" imgH="711000" progId="Equation.DSMT4">
                  <p:embed/>
                </p:oleObj>
              </mc:Choice>
              <mc:Fallback>
                <p:oleObj name="Equation" r:id="rId7" imgW="1358640" imgH="7110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341438"/>
                        <a:ext cx="3816350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9750" y="620713"/>
            <a:ext cx="719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③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991247"/>
              </p:ext>
            </p:extLst>
          </p:nvPr>
        </p:nvGraphicFramePr>
        <p:xfrm>
          <a:off x="1835696" y="4581128"/>
          <a:ext cx="455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9" imgW="4559040" imgH="685800" progId="Equation.DSMT4">
                  <p:embed/>
                </p:oleObj>
              </mc:Choice>
              <mc:Fallback>
                <p:oleObj name="Equation" r:id="rId9" imgW="4559040" imgH="685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81128"/>
                        <a:ext cx="45593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2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26562" y="3063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为三个坐标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67162" y="209550"/>
            <a:ext cx="3587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计算三重积分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16913"/>
              </p:ext>
            </p:extLst>
          </p:nvPr>
        </p:nvGraphicFramePr>
        <p:xfrm>
          <a:off x="3646937" y="171450"/>
          <a:ext cx="21605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1" name="Equation" r:id="rId3" imgW="1009080" imgH="425520" progId="Equation.DSMT4">
                  <p:embed/>
                </p:oleObj>
              </mc:Choice>
              <mc:Fallback>
                <p:oleObj name="Equation" r:id="rId3" imgW="1009080" imgH="42552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937" y="171450"/>
                        <a:ext cx="21605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68877"/>
              </p:ext>
            </p:extLst>
          </p:nvPr>
        </p:nvGraphicFramePr>
        <p:xfrm>
          <a:off x="1828800" y="1143000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" name="Equation" r:id="rId5" imgW="2309760" imgH="447840" progId="Equation.3">
                  <p:embed/>
                </p:oleObj>
              </mc:Choice>
              <mc:Fallback>
                <p:oleObj name="Equation" r:id="rId5" imgW="2309760" imgH="447840" progId="Equation.3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08413" y="1066800"/>
            <a:ext cx="442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所围成的闭区域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934200" y="960438"/>
            <a:ext cx="1981200" cy="2717800"/>
            <a:chOff x="4224" y="1104"/>
            <a:chExt cx="1248" cy="1712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464" y="250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" name="Equation" r:id="rId7" imgW="168120" imgH="347040" progId="Equation.3">
                    <p:embed/>
                  </p:oleObj>
                </mc:Choice>
                <mc:Fallback>
                  <p:oleObj name="Equation" r:id="rId7" imgW="168120" imgH="347040" progId="Equation.3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08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4320" y="26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4" name="Equation" r:id="rId9" imgW="257760" imgH="268920" progId="Equation.3">
                    <p:embed/>
                  </p:oleObj>
                </mc:Choice>
                <mc:Fallback>
                  <p:oleObj name="Equation" r:id="rId9" imgW="257760" imgH="268920" progId="Equation.3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6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5320" y="225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5" name="Equation" r:id="rId11" imgW="269280" imgH="358560" progId="Equation.3">
                    <p:embed/>
                  </p:oleObj>
                </mc:Choice>
                <mc:Fallback>
                  <p:oleObj name="Equation" r:id="rId11" imgW="269280" imgH="358560" progId="Equation.3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2256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4588" y="11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6" name="Equation" r:id="rId13" imgW="246600" imgH="246240" progId="Equation.3">
                    <p:embed/>
                  </p:oleObj>
                </mc:Choice>
                <mc:Fallback>
                  <p:oleObj name="Equation" r:id="rId13" imgW="246600" imgH="246240" progId="Equation.3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11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224" y="1104"/>
              <a:ext cx="1248" cy="1628"/>
              <a:chOff x="4224" y="1104"/>
              <a:chExt cx="1248" cy="162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5088" y="220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4464" y="2208"/>
                <a:ext cx="62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>
                <a:off x="4464" y="1344"/>
                <a:ext cx="288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336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>
                <a:off x="4464" y="2204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4224" y="249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V="1">
                <a:off x="4752" y="11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4848" y="126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7" name="Equation" r:id="rId15" imgW="168120" imgH="347040" progId="Equation.3">
                    <p:embed/>
                  </p:oleObj>
                </mc:Choice>
                <mc:Fallback>
                  <p:oleObj name="Equation" r:id="rId15" imgW="168120" imgH="347040" progId="Equation.3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260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3"/>
            <p:cNvGraphicFramePr>
              <a:graphicFrameLocks noChangeAspect="1"/>
            </p:cNvGraphicFramePr>
            <p:nvPr/>
          </p:nvGraphicFramePr>
          <p:xfrm>
            <a:off x="5088" y="1872"/>
            <a:ext cx="1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8" name="Equation" r:id="rId17" imgW="224280" imgH="615960" progId="Equation.3">
                    <p:embed/>
                  </p:oleObj>
                </mc:Choice>
                <mc:Fallback>
                  <p:oleObj name="Equation" r:id="rId17" imgW="224280" imgH="615960" progId="Equation.3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872"/>
                          <a:ext cx="12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09600" y="2057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73873"/>
              </p:ext>
            </p:extLst>
          </p:nvPr>
        </p:nvGraphicFramePr>
        <p:xfrm>
          <a:off x="1295400" y="2197100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9" name="Equation" r:id="rId19" imgW="515880" imgH="358560" progId="Equation.3">
                  <p:embed/>
                </p:oleObj>
              </mc:Choice>
              <mc:Fallback>
                <p:oleObj name="Equation" r:id="rId19" imgW="515880" imgH="358560" progId="Equation.3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97100"/>
                        <a:ext cx="444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22057"/>
              </p:ext>
            </p:extLst>
          </p:nvPr>
        </p:nvGraphicFramePr>
        <p:xfrm>
          <a:off x="107950" y="3167063"/>
          <a:ext cx="24479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0" name="Equation" r:id="rId21" imgW="1154880" imgH="425520" progId="Equation.DSMT4">
                  <p:embed/>
                </p:oleObj>
              </mc:Choice>
              <mc:Fallback>
                <p:oleObj name="Equation" r:id="rId21" imgW="1154880" imgH="42552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167063"/>
                        <a:ext cx="2447925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02"/>
              </p:ext>
            </p:extLst>
          </p:nvPr>
        </p:nvGraphicFramePr>
        <p:xfrm>
          <a:off x="2508250" y="3959191"/>
          <a:ext cx="4305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" name="Equation" r:id="rId23" imgW="5056920" imgH="1008000" progId="Equation.3">
                  <p:embed/>
                </p:oleObj>
              </mc:Choice>
              <mc:Fallback>
                <p:oleObj name="Equation" r:id="rId23" imgW="5056920" imgH="1008000" progId="Equation.3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959191"/>
                        <a:ext cx="4305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56703"/>
              </p:ext>
            </p:extLst>
          </p:nvPr>
        </p:nvGraphicFramePr>
        <p:xfrm>
          <a:off x="5353050" y="3108291"/>
          <a:ext cx="153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2" name="Equation" r:id="rId25" imgW="1793880" imgH="963360" progId="Equation.3">
                  <p:embed/>
                </p:oleObj>
              </mc:Choice>
              <mc:Fallback>
                <p:oleObj name="Equation" r:id="rId25" imgW="1793880" imgH="963360" progId="Equation.3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108291"/>
                        <a:ext cx="15367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19595"/>
              </p:ext>
            </p:extLst>
          </p:nvPr>
        </p:nvGraphicFramePr>
        <p:xfrm>
          <a:off x="2495550" y="4822791"/>
          <a:ext cx="332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" name="Equation" r:id="rId27" imgW="3902040" imgH="985680" progId="Equation.3">
                  <p:embed/>
                </p:oleObj>
              </mc:Choice>
              <mc:Fallback>
                <p:oleObj name="Equation" r:id="rId27" imgW="3902040" imgH="985680" progId="Equation.3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822791"/>
                        <a:ext cx="3327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44569"/>
              </p:ext>
            </p:extLst>
          </p:nvPr>
        </p:nvGraphicFramePr>
        <p:xfrm>
          <a:off x="2057400" y="1663700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" name="Equation" r:id="rId29" imgW="2915280" imgH="447840" progId="Equation.3">
                  <p:embed/>
                </p:oleObj>
              </mc:Choice>
              <mc:Fallback>
                <p:oleObj name="Equation" r:id="rId29" imgW="2915280" imgH="447840" progId="Equation.3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63700"/>
                        <a:ext cx="24892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51148"/>
              </p:ext>
            </p:extLst>
          </p:nvPr>
        </p:nvGraphicFramePr>
        <p:xfrm>
          <a:off x="2070100" y="2126146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" name="Equation" r:id="rId31" imgW="2679840" imgH="615960" progId="Equation.3">
                  <p:embed/>
                </p:oleObj>
              </mc:Choice>
              <mc:Fallback>
                <p:oleObj name="Equation" r:id="rId31" imgW="2679840" imgH="615960" progId="Equation.3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126146"/>
                        <a:ext cx="2286000" cy="533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15829"/>
              </p:ext>
            </p:extLst>
          </p:nvPr>
        </p:nvGraphicFramePr>
        <p:xfrm>
          <a:off x="2057399" y="2754554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6" name="Equation" r:id="rId33" imgW="1457640" imgH="358560" progId="Equation.3">
                  <p:embed/>
                </p:oleObj>
              </mc:Choice>
              <mc:Fallback>
                <p:oleObj name="Equation" r:id="rId33" imgW="1457640" imgH="358560" progId="Equation.3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2754554"/>
                        <a:ext cx="1244600" cy="317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55903"/>
              </p:ext>
            </p:extLst>
          </p:nvPr>
        </p:nvGraphicFramePr>
        <p:xfrm>
          <a:off x="3917950" y="3070191"/>
          <a:ext cx="146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7" name="Equation" r:id="rId35" imgW="1704240" imgH="1008000" progId="Equation.3">
                  <p:embed/>
                </p:oleObj>
              </mc:Choice>
              <mc:Fallback>
                <p:oleObj name="Equation" r:id="rId35" imgW="1704240" imgH="1008000" progId="Equation.3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070191"/>
                        <a:ext cx="1460500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496421"/>
              </p:ext>
            </p:extLst>
          </p:nvPr>
        </p:nvGraphicFramePr>
        <p:xfrm>
          <a:off x="2592456" y="3094107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8" name="Equation" r:id="rId37" imgW="1547280" imgH="963360" progId="Equation.3">
                  <p:embed/>
                </p:oleObj>
              </mc:Choice>
              <mc:Fallback>
                <p:oleObj name="Equation" r:id="rId37" imgW="1547280" imgH="963360" progId="Equation.3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456" y="3094107"/>
                        <a:ext cx="13208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53307"/>
              </p:ext>
            </p:extLst>
          </p:nvPr>
        </p:nvGraphicFramePr>
        <p:xfrm>
          <a:off x="2495550" y="5650879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9" name="Equation" r:id="rId39" imgW="829800" imgH="985680" progId="Equation.3">
                  <p:embed/>
                </p:oleObj>
              </mc:Choice>
              <mc:Fallback>
                <p:oleObj name="Equation" r:id="rId39" imgW="829800" imgH="985680" progId="Equation.3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650879"/>
                        <a:ext cx="711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8600" y="1054100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面及平面</a:t>
            </a:r>
          </a:p>
        </p:txBody>
      </p:sp>
      <p:sp>
        <p:nvSpPr>
          <p:cNvPr id="37" name="AutoShape 37"/>
          <p:cNvSpPr>
            <a:spLocks/>
          </p:cNvSpPr>
          <p:nvPr/>
        </p:nvSpPr>
        <p:spPr bwMode="auto">
          <a:xfrm>
            <a:off x="1828800" y="1676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7620000" y="2865438"/>
            <a:ext cx="3603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7848600" y="2027238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1828800" y="1524000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33812"/>
              </p:ext>
            </p:extLst>
          </p:nvPr>
        </p:nvGraphicFramePr>
        <p:xfrm>
          <a:off x="1979712" y="4018751"/>
          <a:ext cx="5832648" cy="110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" name="Equation" r:id="rId3" imgW="6146640" imgH="1168200" progId="Equation.DSMT4">
                  <p:embed/>
                </p:oleObj>
              </mc:Choice>
              <mc:Fallback>
                <p:oleObj name="Equation" r:id="rId3" imgW="6146640" imgH="11682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018751"/>
                        <a:ext cx="5832648" cy="110868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395536" y="777568"/>
            <a:ext cx="633670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方法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（截面法）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(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先二后一法）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05890" y="24904"/>
            <a:ext cx="2343150" cy="2305050"/>
            <a:chOff x="6773138" y="260648"/>
            <a:chExt cx="2343150" cy="230505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6520449"/>
                </p:ext>
              </p:extLst>
            </p:nvPr>
          </p:nvGraphicFramePr>
          <p:xfrm>
            <a:off x="6773138" y="260648"/>
            <a:ext cx="2343150" cy="2305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" name="BMP 图象" r:id="rId5" imgW="2343477" imgH="2305372" progId="PBrush">
                    <p:embed/>
                  </p:oleObj>
                </mc:Choice>
                <mc:Fallback>
                  <p:oleObj name="BMP 图象" r:id="rId5" imgW="2343477" imgH="2305372" progId="PBrush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3138" y="260648"/>
                          <a:ext cx="2343150" cy="23050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290405"/>
                </p:ext>
              </p:extLst>
            </p:nvPr>
          </p:nvGraphicFramePr>
          <p:xfrm>
            <a:off x="7446751" y="1059706"/>
            <a:ext cx="215619" cy="266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" name="Equation" r:id="rId7" imgW="215619" imgH="266353" progId="Equation.DSMT4">
                    <p:embed/>
                  </p:oleObj>
                </mc:Choice>
                <mc:Fallback>
                  <p:oleObj name="Equation" r:id="rId7" imgW="215619" imgH="266353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6751" y="1059706"/>
                          <a:ext cx="215619" cy="266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884313"/>
                </p:ext>
              </p:extLst>
            </p:nvPr>
          </p:nvGraphicFramePr>
          <p:xfrm>
            <a:off x="7433770" y="1573248"/>
            <a:ext cx="228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9" name="Equation" r:id="rId9" imgW="228600" imgH="228600" progId="Equation.DSMT4">
                    <p:embed/>
                  </p:oleObj>
                </mc:Choice>
                <mc:Fallback>
                  <p:oleObj name="Equation" r:id="rId9" imgW="228600" imgH="228600" progId="Equation.DSMT4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3770" y="1573248"/>
                          <a:ext cx="228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643561"/>
                </p:ext>
              </p:extLst>
            </p:nvPr>
          </p:nvGraphicFramePr>
          <p:xfrm>
            <a:off x="7465458" y="491497"/>
            <a:ext cx="203040" cy="317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0" name="Equation" r:id="rId11" imgW="203040" imgH="317160" progId="Equation.DSMT4">
                    <p:embed/>
                  </p:oleObj>
                </mc:Choice>
                <mc:Fallback>
                  <p:oleObj name="Equation" r:id="rId11" imgW="203040" imgH="317160" progId="Equation.DSMT4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5458" y="491497"/>
                          <a:ext cx="203040" cy="317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356344"/>
                </p:ext>
              </p:extLst>
            </p:nvPr>
          </p:nvGraphicFramePr>
          <p:xfrm>
            <a:off x="8559199" y="975118"/>
            <a:ext cx="393480" cy="431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" name="Equation" r:id="rId13" imgW="393480" imgH="431640" progId="Equation.DSMT4">
                    <p:embed/>
                  </p:oleObj>
                </mc:Choice>
                <mc:Fallback>
                  <p:oleObj name="Equation" r:id="rId13" imgW="393480" imgH="431640" progId="Equation.DSMT4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9199" y="975118"/>
                          <a:ext cx="393480" cy="431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78934"/>
              </p:ext>
            </p:extLst>
          </p:nvPr>
        </p:nvGraphicFramePr>
        <p:xfrm>
          <a:off x="1907704" y="1"/>
          <a:ext cx="3038475" cy="81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" name="Equation" r:id="rId15" imgW="1231560" imgH="368280" progId="Equation.DSMT4">
                  <p:embed/>
                </p:oleObj>
              </mc:Choice>
              <mc:Fallback>
                <p:oleObj name="Equation" r:id="rId15" imgW="1231560" imgH="36828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"/>
                        <a:ext cx="3038475" cy="81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0" y="812528"/>
            <a:ext cx="6732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1387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对于任意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71331"/>
              </p:ext>
            </p:extLst>
          </p:nvPr>
        </p:nvGraphicFramePr>
        <p:xfrm>
          <a:off x="2250761" y="1404303"/>
          <a:ext cx="1358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Equation" r:id="rId17" imgW="1358640" imgH="482400" progId="Equation.DSMT4">
                  <p:embed/>
                </p:oleObj>
              </mc:Choice>
              <mc:Fallback>
                <p:oleObj name="Equation" r:id="rId17" imgW="1358640" imgH="4824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761" y="1404303"/>
                        <a:ext cx="1358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7904" y="1387168"/>
            <a:ext cx="240642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作水平截面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z</a:t>
            </a:r>
            <a:endParaRPr lang="zh-CN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86338"/>
              </p:ext>
            </p:extLst>
          </p:nvPr>
        </p:nvGraphicFramePr>
        <p:xfrm>
          <a:off x="1081584" y="1972896"/>
          <a:ext cx="2489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Equation" r:id="rId19" imgW="2489040" imgH="482400" progId="Equation.DSMT4">
                  <p:embed/>
                </p:oleObj>
              </mc:Choice>
              <mc:Fallback>
                <p:oleObj name="Equation" r:id="rId19" imgW="2489040" imgH="48240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584" y="1972896"/>
                        <a:ext cx="2489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1520" y="19103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4975" y="191038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上薄片分成很多微元，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17795"/>
              </p:ext>
            </p:extLst>
          </p:nvPr>
        </p:nvGraphicFramePr>
        <p:xfrm>
          <a:off x="1236044" y="3092533"/>
          <a:ext cx="55276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" name="Equation" r:id="rId21" imgW="5511600" imgH="558720" progId="Equation.DSMT4">
                  <p:embed/>
                </p:oleObj>
              </mc:Choice>
              <mc:Fallback>
                <p:oleObj name="Equation" r:id="rId21" imgW="5511600" imgH="55872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044" y="3092533"/>
                        <a:ext cx="5527675" cy="5667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1520" y="2505054"/>
            <a:ext cx="650530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每个微元的质量为（薄片上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是常数）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3645024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由二重积分的定义，薄片的质量为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95016"/>
              </p:ext>
            </p:extLst>
          </p:nvPr>
        </p:nvGraphicFramePr>
        <p:xfrm>
          <a:off x="1475656" y="4365104"/>
          <a:ext cx="476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" name="Equation" r:id="rId23" imgW="469800" imgH="317160" progId="Equation.DSMT4">
                  <p:embed/>
                </p:oleObj>
              </mc:Choice>
              <mc:Fallback>
                <p:oleObj name="Equation" r:id="rId23" imgW="469800" imgH="31716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365104"/>
                        <a:ext cx="4762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520" y="5013176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由定积分的微元法，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 的质量为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5508"/>
              </p:ext>
            </p:extLst>
          </p:nvPr>
        </p:nvGraphicFramePr>
        <p:xfrm>
          <a:off x="1259632" y="5351611"/>
          <a:ext cx="48037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" name="Equation" r:id="rId25" imgW="4825800" imgH="1168200" progId="Equation.DSMT4">
                  <p:embed/>
                </p:oleObj>
              </mc:Choice>
              <mc:Fallback>
                <p:oleObj name="Equation" r:id="rId25" imgW="4825800" imgH="116820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51611"/>
                        <a:ext cx="48037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5" grpId="0" animBg="1"/>
      <p:bldP spid="18" grpId="0"/>
      <p:bldP spid="19" grpId="0"/>
      <p:bldP spid="22" grpId="0" animBg="1"/>
      <p:bldP spid="2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8993" y="148218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截面法的一般步骤：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055" y="2030021"/>
            <a:ext cx="7439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把积分区域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向某轴（例如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轴）投影，得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985" y="2538858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投影区间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055" y="3033539"/>
            <a:ext cx="8781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[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用过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轴且平行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平面的平面去截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1878" y="3580848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得截面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055" y="410406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计算二重积分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023746"/>
              </p:ext>
            </p:extLst>
          </p:nvPr>
        </p:nvGraphicFramePr>
        <p:xfrm>
          <a:off x="3227762" y="4076004"/>
          <a:ext cx="2400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3" imgW="2400120" imgH="850680" progId="Equation.DSMT4">
                  <p:embed/>
                </p:oleObj>
              </mc:Choice>
              <mc:Fallback>
                <p:oleObj name="Equation" r:id="rId3" imgW="2400120" imgH="8506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762" y="4076004"/>
                        <a:ext cx="24003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1521" y="4104068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其结果为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的函数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3009" y="482343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055" y="5471505"/>
            <a:ext cx="735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最后计算定积分                  即得三重积分值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79263"/>
              </p:ext>
            </p:extLst>
          </p:nvPr>
        </p:nvGraphicFramePr>
        <p:xfrm>
          <a:off x="3486833" y="5346653"/>
          <a:ext cx="13843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5" imgW="1384200" imgH="685800" progId="Equation.DSMT4">
                  <p:embed/>
                </p:oleObj>
              </mc:Choice>
              <mc:Fallback>
                <p:oleObj name="Equation" r:id="rId5" imgW="1384200" imgH="6858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833" y="5346653"/>
                        <a:ext cx="138430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3910"/>
              </p:ext>
            </p:extLst>
          </p:nvPr>
        </p:nvGraphicFramePr>
        <p:xfrm>
          <a:off x="287712" y="116632"/>
          <a:ext cx="29400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7" imgW="965160" imgH="368280" progId="Equation.DSMT4">
                  <p:embed/>
                </p:oleObj>
              </mc:Choice>
              <mc:Fallback>
                <p:oleObj name="Equation" r:id="rId7" imgW="965160" imgH="3682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12" y="116632"/>
                        <a:ext cx="2940050" cy="11287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08124"/>
              </p:ext>
            </p:extLst>
          </p:nvPr>
        </p:nvGraphicFramePr>
        <p:xfrm>
          <a:off x="3134824" y="14640"/>
          <a:ext cx="476408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9" imgW="1562040" imgH="431640" progId="Equation.DSMT4">
                  <p:embed/>
                </p:oleObj>
              </mc:Choice>
              <mc:Fallback>
                <p:oleObj name="Equation" r:id="rId9" imgW="1562040" imgH="4316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824" y="14640"/>
                        <a:ext cx="4764088" cy="13446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0" y="1340768"/>
            <a:ext cx="6516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24650"/>
              </p:ext>
            </p:extLst>
          </p:nvPr>
        </p:nvGraphicFramePr>
        <p:xfrm>
          <a:off x="6674949" y="859885"/>
          <a:ext cx="24479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11" imgW="1098720" imgH="548640" progId="Equation.DSMT4">
                  <p:embed/>
                </p:oleObj>
              </mc:Choice>
              <mc:Fallback>
                <p:oleObj name="Equation" r:id="rId11" imgW="1098720" imgH="5486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949" y="859885"/>
                        <a:ext cx="2447925" cy="12446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348080" y="3040235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截面法常用来计算被积函数与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无关，或</a:t>
            </a: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65860"/>
              </p:ext>
            </p:extLst>
          </p:nvPr>
        </p:nvGraphicFramePr>
        <p:xfrm>
          <a:off x="771943" y="3775372"/>
          <a:ext cx="32178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3" imgW="1345680" imgH="447840" progId="Equation.DSMT4">
                  <p:embed/>
                </p:oleObj>
              </mc:Choice>
              <mc:Fallback>
                <p:oleObj name="Equation" r:id="rId3" imgW="1345680" imgH="4478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43" y="3775372"/>
                        <a:ext cx="3217863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910430" y="3880147"/>
            <a:ext cx="370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较易计算的三重积分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344" y="2260954"/>
            <a:ext cx="126669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92714" y="1734965"/>
            <a:ext cx="8851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3910"/>
              </p:ext>
            </p:extLst>
          </p:nvPr>
        </p:nvGraphicFramePr>
        <p:xfrm>
          <a:off x="287338" y="331912"/>
          <a:ext cx="29400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5" imgW="1121400" imgH="425520" progId="Equation.DSMT4">
                  <p:embed/>
                </p:oleObj>
              </mc:Choice>
              <mc:Fallback>
                <p:oleObj name="Equation" r:id="rId5" imgW="1121400" imgH="42552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31912"/>
                        <a:ext cx="2940050" cy="11287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08124"/>
              </p:ext>
            </p:extLst>
          </p:nvPr>
        </p:nvGraphicFramePr>
        <p:xfrm>
          <a:off x="3135313" y="230312"/>
          <a:ext cx="476408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7" imgW="1827720" imgH="492840" progId="Equation.DSMT4">
                  <p:embed/>
                </p:oleObj>
              </mc:Choice>
              <mc:Fallback>
                <p:oleObj name="Equation" r:id="rId7" imgW="1827720" imgH="4928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30312"/>
                        <a:ext cx="4764087" cy="1344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2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03288"/>
              </p:ext>
            </p:extLst>
          </p:nvPr>
        </p:nvGraphicFramePr>
        <p:xfrm>
          <a:off x="901656" y="3573016"/>
          <a:ext cx="455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" name="Equation" r:id="rId3" imgW="4559040" imgH="1066680" progId="Equation.DSMT4">
                  <p:embed/>
                </p:oleObj>
              </mc:Choice>
              <mc:Fallback>
                <p:oleObj name="Equation" r:id="rId3" imgW="4559040" imgH="106668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656" y="3573016"/>
                        <a:ext cx="45593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964304"/>
              </p:ext>
            </p:extLst>
          </p:nvPr>
        </p:nvGraphicFramePr>
        <p:xfrm>
          <a:off x="670005" y="39881"/>
          <a:ext cx="7413625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Document" r:id="rId5" imgW="7534354" imgH="2034385" progId="">
                  <p:embed/>
                </p:oleObj>
              </mc:Choice>
              <mc:Fallback>
                <p:oleObj name="Document" r:id="rId5" imgW="7534354" imgH="2034385" progId="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05" y="39881"/>
                        <a:ext cx="7413625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465312" y="1735437"/>
            <a:ext cx="2667000" cy="1970087"/>
            <a:chOff x="3840" y="2352"/>
            <a:chExt cx="1680" cy="1241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888" y="2592"/>
              <a:ext cx="1392" cy="8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888" y="2928"/>
              <a:ext cx="1392" cy="240"/>
            </a:xfrm>
            <a:prstGeom prst="ellipse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032" y="2688"/>
              <a:ext cx="1104" cy="192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888" y="2400"/>
              <a:ext cx="1632" cy="1056"/>
              <a:chOff x="3888" y="2400"/>
              <a:chExt cx="1632" cy="1056"/>
            </a:xfrm>
          </p:grpSpPr>
          <p:grpSp>
            <p:nvGrpSpPr>
              <p:cNvPr id="17" name="Group 10"/>
              <p:cNvGrpSpPr>
                <a:grpSpLocks/>
              </p:cNvGrpSpPr>
              <p:nvPr/>
            </p:nvGrpSpPr>
            <p:grpSpPr bwMode="auto">
              <a:xfrm>
                <a:off x="4560" y="2400"/>
                <a:ext cx="0" cy="624"/>
                <a:chOff x="4560" y="2400"/>
                <a:chExt cx="0" cy="624"/>
              </a:xfrm>
            </p:grpSpPr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560" y="240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560" y="288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4560" y="302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H="1">
                <a:off x="3888" y="3024"/>
                <a:ext cx="67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3840" y="3456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4" name="公式" r:id="rId7" imgW="266469" imgH="253780" progId="Equation.3">
                    <p:embed/>
                  </p:oleObj>
                </mc:Choice>
                <mc:Fallback>
                  <p:oleObj name="公式" r:id="rId7" imgW="266469" imgH="253780" progId="Equation.3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456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5404" y="3072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5" name="公式" r:id="rId9" imgW="266584" imgH="330057" progId="Equation.3">
                    <p:embed/>
                  </p:oleObj>
                </mc:Choice>
                <mc:Fallback>
                  <p:oleObj name="公式" r:id="rId9" imgW="266584" imgH="330057" progId="Equation.3">
                    <p:embed/>
                    <p:pic>
                      <p:nvPicPr>
                        <p:cNvPr id="0" name="Picture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" y="3072"/>
                          <a:ext cx="11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4608" y="2352"/>
            <a:ext cx="106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" name="公式" r:id="rId11" imgW="215619" imgH="266353" progId="Equation.3">
                    <p:embed/>
                  </p:oleObj>
                </mc:Choice>
                <mc:Fallback>
                  <p:oleObj name="公式" r:id="rId11" imgW="215619" imgH="266353" progId="Equation.3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52"/>
                          <a:ext cx="106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4512" y="3041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" name="公式" r:id="rId13" imgW="228501" imgH="253890" progId="Equation.3">
                    <p:embed/>
                  </p:oleObj>
                </mc:Choice>
                <mc:Fallback>
                  <p:oleObj name="公式" r:id="rId13" imgW="228501" imgH="253890" progId="Equation.3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41"/>
                          <a:ext cx="115" cy="1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4800" y="2448"/>
              <a:ext cx="624" cy="336"/>
              <a:chOff x="4800" y="2448"/>
              <a:chExt cx="624" cy="336"/>
            </a:xfrm>
          </p:grpSpPr>
          <p:graphicFrame>
            <p:nvGraphicFramePr>
              <p:cNvPr id="15" name="Object 20"/>
              <p:cNvGraphicFramePr>
                <a:graphicFrameLocks noChangeAspect="1"/>
              </p:cNvGraphicFramePr>
              <p:nvPr/>
            </p:nvGraphicFramePr>
            <p:xfrm>
              <a:off x="5248" y="2448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8" name="公式" r:id="rId15" imgW="493200" imgH="537480" progId="Equation.3">
                      <p:embed/>
                    </p:oleObj>
                  </mc:Choice>
                  <mc:Fallback>
                    <p:oleObj name="公式" r:id="rId15" imgW="493200" imgH="537480" progId="Equation.3">
                      <p:embed/>
                      <p:pic>
                        <p:nvPicPr>
                          <p:cNvPr id="0" name="Picture 2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8" y="2448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>
                <a:off x="4800" y="2544"/>
                <a:ext cx="432" cy="24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79512" y="2040237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46324"/>
              </p:ext>
            </p:extLst>
          </p:nvPr>
        </p:nvGraphicFramePr>
        <p:xfrm>
          <a:off x="693738" y="1774825"/>
          <a:ext cx="59594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9" name="Equation" r:id="rId17" imgW="5968800" imgH="1066680" progId="Equation.DSMT4">
                  <p:embed/>
                </p:oleObj>
              </mc:Choice>
              <mc:Fallback>
                <p:oleObj name="Equation" r:id="rId17" imgW="5968800" imgH="106668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774825"/>
                        <a:ext cx="595947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450449"/>
              </p:ext>
            </p:extLst>
          </p:nvPr>
        </p:nvGraphicFramePr>
        <p:xfrm>
          <a:off x="467544" y="2840337"/>
          <a:ext cx="32067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0" name="Equation" r:id="rId19" imgW="3213000" imgH="927000" progId="Equation.DSMT4">
                  <p:embed/>
                </p:oleObj>
              </mc:Choice>
              <mc:Fallback>
                <p:oleObj name="Equation" r:id="rId19" imgW="3213000" imgH="92700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40337"/>
                        <a:ext cx="32067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64501"/>
              </p:ext>
            </p:extLst>
          </p:nvPr>
        </p:nvGraphicFramePr>
        <p:xfrm>
          <a:off x="933128" y="4581128"/>
          <a:ext cx="55006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1" name="Equation" r:id="rId21" imgW="5371920" imgH="1117440" progId="Equation.DSMT4">
                  <p:embed/>
                </p:oleObj>
              </mc:Choice>
              <mc:Fallback>
                <p:oleObj name="Equation" r:id="rId21" imgW="5371920" imgH="111744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128" y="4581128"/>
                        <a:ext cx="5500687" cy="11445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41624"/>
              </p:ext>
            </p:extLst>
          </p:nvPr>
        </p:nvGraphicFramePr>
        <p:xfrm>
          <a:off x="6433815" y="4696422"/>
          <a:ext cx="20542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" name="Equation" r:id="rId23" imgW="1993680" imgH="888840" progId="Equation.DSMT4">
                  <p:embed/>
                </p:oleObj>
              </mc:Choice>
              <mc:Fallback>
                <p:oleObj name="Equation" r:id="rId23" imgW="1993680" imgH="88884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815" y="4696422"/>
                        <a:ext cx="2054225" cy="9128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31721"/>
              </p:ext>
            </p:extLst>
          </p:nvPr>
        </p:nvGraphicFramePr>
        <p:xfrm>
          <a:off x="371946" y="5517232"/>
          <a:ext cx="3827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Equation" r:id="rId25" imgW="3720960" imgH="888840" progId="Equation.DSMT4">
                  <p:embed/>
                </p:oleObj>
              </mc:Choice>
              <mc:Fallback>
                <p:oleObj name="Equation" r:id="rId25" imgW="3720960" imgH="88884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46" y="5517232"/>
                        <a:ext cx="3827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81016"/>
              </p:ext>
            </p:extLst>
          </p:nvPr>
        </p:nvGraphicFramePr>
        <p:xfrm>
          <a:off x="4279627" y="5541963"/>
          <a:ext cx="1660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4" name="Equation" r:id="rId27" imgW="1612800" imgH="838080" progId="Equation.DSMT4">
                  <p:embed/>
                </p:oleObj>
              </mc:Choice>
              <mc:Fallback>
                <p:oleObj name="Equation" r:id="rId27" imgW="1612800" imgH="83808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627" y="5541963"/>
                        <a:ext cx="16605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2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156325" y="1268413"/>
            <a:ext cx="2736850" cy="3881437"/>
            <a:chOff x="3878" y="799"/>
            <a:chExt cx="1724" cy="2445"/>
          </a:xfrm>
        </p:grpSpPr>
        <p:sp>
          <p:nvSpPr>
            <p:cNvPr id="3" name="AutoShape 28"/>
            <p:cNvSpPr>
              <a:spLocks noChangeArrowheads="1"/>
            </p:cNvSpPr>
            <p:nvPr/>
          </p:nvSpPr>
          <p:spPr bwMode="auto">
            <a:xfrm rot="10800000">
              <a:off x="3878" y="1549"/>
              <a:ext cx="1543" cy="104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4610" y="2580"/>
            <a:ext cx="17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6" name="Equation" r:id="rId3" imgW="246600" imgH="268920" progId="Equation.3">
                    <p:embed/>
                  </p:oleObj>
                </mc:Choice>
                <mc:Fallback>
                  <p:oleObj name="Equation" r:id="rId3" imgW="246600" imgH="268920" progId="Equation.3">
                    <p:embed/>
                    <p:pic>
                      <p:nvPicPr>
                        <p:cNvPr id="0" name="Picture 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2580"/>
                          <a:ext cx="171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4150" y="3067"/>
            <a:ext cx="1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7" name="Equation" r:id="rId5" imgW="257760" imgH="268920" progId="Equation.3">
                    <p:embed/>
                  </p:oleObj>
                </mc:Choice>
                <mc:Fallback>
                  <p:oleObj name="Equation" r:id="rId5" imgW="257760" imgH="268920" progId="Equation.3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067"/>
                          <a:ext cx="18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5411" y="2661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" name="Equation" r:id="rId7" imgW="269280" imgH="358560" progId="Equation.3">
                    <p:embed/>
                  </p:oleObj>
                </mc:Choice>
                <mc:Fallback>
                  <p:oleObj name="Equation" r:id="rId7" imgW="269280" imgH="358560" progId="Equation.3">
                    <p:embed/>
                    <p:pic>
                      <p:nvPicPr>
                        <p:cNvPr id="0" name="Picture 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" y="2661"/>
                          <a:ext cx="19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4419" y="845"/>
            <a:ext cx="17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" name="Equation" r:id="rId9" imgW="246600" imgH="246240" progId="Equation.3">
                    <p:embed/>
                  </p:oleObj>
                </mc:Choice>
                <mc:Fallback>
                  <p:oleObj name="Equation" r:id="rId9" imgW="246600" imgH="246240" progId="Equation.3">
                    <p:embed/>
                    <p:pic>
                      <p:nvPicPr>
                        <p:cNvPr id="0" name="Picture 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845"/>
                          <a:ext cx="17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879" y="1410"/>
              <a:ext cx="1532" cy="263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V="1">
              <a:off x="4642" y="2586"/>
              <a:ext cx="900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>
              <a:off x="3969" y="2602"/>
              <a:ext cx="673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4642" y="799"/>
              <a:ext cx="7" cy="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4642" y="1494"/>
              <a:ext cx="0" cy="1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19"/>
            <p:cNvGraphicFramePr>
              <a:graphicFrameLocks noChangeAspect="1"/>
            </p:cNvGraphicFramePr>
            <p:nvPr/>
          </p:nvGraphicFramePr>
          <p:xfrm>
            <a:off x="4650" y="1162"/>
            <a:ext cx="1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0" name="Equation" r:id="rId11" imgW="134640" imgH="201600" progId="Equation.DSMT4">
                    <p:embed/>
                  </p:oleObj>
                </mc:Choice>
                <mc:Fallback>
                  <p:oleObj name="Equation" r:id="rId11" imgW="134640" imgH="201600" progId="Equation.DSMT4">
                    <p:embed/>
                    <p:pic>
                      <p:nvPicPr>
                        <p:cNvPr id="0" name="Picture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1162"/>
                          <a:ext cx="18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5956300" y="2997200"/>
            <a:ext cx="2132013" cy="785813"/>
            <a:chOff x="3752" y="1888"/>
            <a:chExt cx="1343" cy="495"/>
          </a:xfrm>
        </p:grpSpPr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3752" y="1896"/>
              <a:ext cx="1343" cy="487"/>
              <a:chOff x="3752" y="1896"/>
              <a:chExt cx="1343" cy="487"/>
            </a:xfrm>
          </p:grpSpPr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4212" y="1896"/>
                <a:ext cx="883" cy="1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 flipV="1">
                <a:off x="3833" y="1979"/>
                <a:ext cx="544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9" name="Object 23"/>
              <p:cNvGraphicFramePr>
                <a:graphicFrameLocks noChangeAspect="1"/>
              </p:cNvGraphicFramePr>
              <p:nvPr/>
            </p:nvGraphicFramePr>
            <p:xfrm>
              <a:off x="3752" y="2115"/>
              <a:ext cx="25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11" name="Equation" r:id="rId13" imgW="224280" imgH="257760" progId="Equation.DSMT4">
                      <p:embed/>
                    </p:oleObj>
                  </mc:Choice>
                  <mc:Fallback>
                    <p:oleObj name="Equation" r:id="rId13" imgW="224280" imgH="257760" progId="Equation.DSMT4">
                      <p:embed/>
                      <p:pic>
                        <p:nvPicPr>
                          <p:cNvPr id="0" name="Picture 3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2" y="2115"/>
                            <a:ext cx="258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4641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42"/>
          <p:cNvGrpSpPr>
            <a:grpSpLocks/>
          </p:cNvGrpSpPr>
          <p:nvPr/>
        </p:nvGrpSpPr>
        <p:grpSpPr bwMode="auto">
          <a:xfrm>
            <a:off x="179388" y="17134"/>
            <a:ext cx="8208963" cy="1512888"/>
            <a:chOff x="113" y="28"/>
            <a:chExt cx="5171" cy="953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158" y="175"/>
              <a:ext cx="19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3.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计算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2731" y="204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其中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为</a:t>
              </a:r>
            </a:p>
          </p:txBody>
        </p:sp>
        <p:graphicFrame>
          <p:nvGraphicFramePr>
            <p:cNvPr id="2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581369"/>
                </p:ext>
              </p:extLst>
            </p:nvPr>
          </p:nvGraphicFramePr>
          <p:xfrm>
            <a:off x="1156" y="175"/>
            <a:ext cx="170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" name="Equation" r:id="rId15" imgW="1079280" imgH="368280" progId="Equation.DSMT4">
                    <p:embed/>
                  </p:oleObj>
                </mc:Choice>
                <mc:Fallback>
                  <p:oleObj name="Equation" r:id="rId15" imgW="1079280" imgH="368280" progId="Equation.DSMT4">
                    <p:embed/>
                    <p:pic>
                      <p:nvPicPr>
                        <p:cNvPr id="0" name="Picture 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75"/>
                          <a:ext cx="1702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8"/>
            <p:cNvGraphicFramePr>
              <a:graphicFrameLocks noChangeAspect="1"/>
            </p:cNvGraphicFramePr>
            <p:nvPr/>
          </p:nvGraphicFramePr>
          <p:xfrm>
            <a:off x="418" y="646"/>
            <a:ext cx="206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" name="Equation" r:id="rId17" imgW="1468800" imgH="223920" progId="Equation.DSMT4">
                    <p:embed/>
                  </p:oleObj>
                </mc:Choice>
                <mc:Fallback>
                  <p:oleObj name="Equation" r:id="rId17" imgW="1468800" imgH="223920" progId="Equation.DSMT4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646"/>
                          <a:ext cx="206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2438" y="618"/>
              <a:ext cx="20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所围成的闭区域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13" y="618"/>
              <a:ext cx="6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及</a:t>
              </a:r>
            </a:p>
          </p:txBody>
        </p:sp>
        <p:graphicFrame>
          <p:nvGraphicFramePr>
            <p:cNvPr id="27" name="Object 41"/>
            <p:cNvGraphicFramePr>
              <a:graphicFrameLocks noChangeAspect="1"/>
            </p:cNvGraphicFramePr>
            <p:nvPr/>
          </p:nvGraphicFramePr>
          <p:xfrm>
            <a:off x="3692" y="28"/>
            <a:ext cx="1592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4" name="Equation" r:id="rId19" imgW="1121400" imgH="447840" progId="Equation.DSMT4">
                    <p:embed/>
                  </p:oleObj>
                </mc:Choice>
                <mc:Fallback>
                  <p:oleObj name="Equation" r:id="rId19" imgW="1121400" imgH="447840" progId="Equation.DSMT4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2" y="28"/>
                          <a:ext cx="1592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817531"/>
              </p:ext>
            </p:extLst>
          </p:nvPr>
        </p:nvGraphicFramePr>
        <p:xfrm>
          <a:off x="1281590" y="1596697"/>
          <a:ext cx="54879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" name="Equation" r:id="rId21" imgW="2095200" imgH="304560" progId="Equation.DSMT4">
                  <p:embed/>
                </p:oleObj>
              </mc:Choice>
              <mc:Fallback>
                <p:oleObj name="Equation" r:id="rId21" imgW="2095200" imgH="30456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590" y="1596697"/>
                        <a:ext cx="548798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179388" y="1733550"/>
            <a:ext cx="1512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30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14901"/>
              </p:ext>
            </p:extLst>
          </p:nvPr>
        </p:nvGraphicFramePr>
        <p:xfrm>
          <a:off x="900113" y="2457450"/>
          <a:ext cx="46228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" name="Equation" r:id="rId23" imgW="2063160" imgH="582480" progId="Equation.DSMT4">
                  <p:embed/>
                </p:oleObj>
              </mc:Choice>
              <mc:Fallback>
                <p:oleObj name="Equation" r:id="rId23" imgW="2063160" imgH="58248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57450"/>
                        <a:ext cx="4622800" cy="13319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61201"/>
              </p:ext>
            </p:extLst>
          </p:nvPr>
        </p:nvGraphicFramePr>
        <p:xfrm>
          <a:off x="683568" y="3784600"/>
          <a:ext cx="30591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" name="Equation" r:id="rId25" imgW="1066680" imgH="431640" progId="Equation.DSMT4">
                  <p:embed/>
                </p:oleObj>
              </mc:Choice>
              <mc:Fallback>
                <p:oleObj name="Equation" r:id="rId25" imgW="1066680" imgH="43164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784600"/>
                        <a:ext cx="3059112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447586"/>
              </p:ext>
            </p:extLst>
          </p:nvPr>
        </p:nvGraphicFramePr>
        <p:xfrm>
          <a:off x="950094" y="4959350"/>
          <a:ext cx="29860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8" name="Equation" r:id="rId27" imgW="1041120" imgH="419040" progId="Equation.DSMT4">
                  <p:embed/>
                </p:oleObj>
              </mc:Choice>
              <mc:Fallback>
                <p:oleObj name="Equation" r:id="rId27" imgW="1041120" imgH="41904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94" y="4959350"/>
                        <a:ext cx="2986088" cy="1203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67669"/>
              </p:ext>
            </p:extLst>
          </p:nvPr>
        </p:nvGraphicFramePr>
        <p:xfrm>
          <a:off x="3972694" y="5035550"/>
          <a:ext cx="18589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" name="Equation" r:id="rId29" imgW="647640" imgH="393480" progId="Equation.DSMT4">
                  <p:embed/>
                </p:oleObj>
              </mc:Choice>
              <mc:Fallback>
                <p:oleObj name="Equation" r:id="rId29" imgW="647640" imgH="39348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694" y="5035550"/>
                        <a:ext cx="185896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01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422350" y="1056154"/>
            <a:ext cx="2736850" cy="3881437"/>
            <a:chOff x="3878" y="799"/>
            <a:chExt cx="1724" cy="2445"/>
          </a:xfrm>
        </p:grpSpPr>
        <p:sp>
          <p:nvSpPr>
            <p:cNvPr id="3" name="AutoShape 28"/>
            <p:cNvSpPr>
              <a:spLocks noChangeArrowheads="1"/>
            </p:cNvSpPr>
            <p:nvPr/>
          </p:nvSpPr>
          <p:spPr bwMode="auto">
            <a:xfrm rot="10800000">
              <a:off x="3878" y="1549"/>
              <a:ext cx="1543" cy="104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4610" y="2580"/>
            <a:ext cx="17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4" name="Equation" r:id="rId3" imgW="246600" imgH="268920" progId="Equation.3">
                    <p:embed/>
                  </p:oleObj>
                </mc:Choice>
                <mc:Fallback>
                  <p:oleObj name="Equation" r:id="rId3" imgW="246600" imgH="268920" progId="Equation.3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2580"/>
                          <a:ext cx="171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4150" y="3067"/>
            <a:ext cx="1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5" name="Equation" r:id="rId5" imgW="257760" imgH="268920" progId="Equation.3">
                    <p:embed/>
                  </p:oleObj>
                </mc:Choice>
                <mc:Fallback>
                  <p:oleObj name="Equation" r:id="rId5" imgW="257760" imgH="268920" progId="Equation.3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067"/>
                          <a:ext cx="18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5411" y="2661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6" name="Equation" r:id="rId7" imgW="269280" imgH="358560" progId="Equation.3">
                    <p:embed/>
                  </p:oleObj>
                </mc:Choice>
                <mc:Fallback>
                  <p:oleObj name="Equation" r:id="rId7" imgW="269280" imgH="358560" progId="Equation.3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" y="2661"/>
                          <a:ext cx="19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4419" y="845"/>
            <a:ext cx="17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7" name="Equation" r:id="rId9" imgW="246600" imgH="246240" progId="Equation.3">
                    <p:embed/>
                  </p:oleObj>
                </mc:Choice>
                <mc:Fallback>
                  <p:oleObj name="Equation" r:id="rId9" imgW="246600" imgH="246240" progId="Equation.3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845"/>
                          <a:ext cx="17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879" y="1410"/>
              <a:ext cx="1532" cy="263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V="1">
              <a:off x="4642" y="2586"/>
              <a:ext cx="900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>
              <a:off x="3969" y="2602"/>
              <a:ext cx="673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4642" y="799"/>
              <a:ext cx="7" cy="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4642" y="1494"/>
              <a:ext cx="0" cy="1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19"/>
            <p:cNvGraphicFramePr>
              <a:graphicFrameLocks noChangeAspect="1"/>
            </p:cNvGraphicFramePr>
            <p:nvPr/>
          </p:nvGraphicFramePr>
          <p:xfrm>
            <a:off x="4650" y="1162"/>
            <a:ext cx="1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8" name="Equation" r:id="rId11" imgW="134640" imgH="201600" progId="Equation.DSMT4">
                    <p:embed/>
                  </p:oleObj>
                </mc:Choice>
                <mc:Fallback>
                  <p:oleObj name="Equation" r:id="rId11" imgW="134640" imgH="201600" progId="Equation.DSMT4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1162"/>
                          <a:ext cx="18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6119139" y="2784942"/>
            <a:ext cx="2235201" cy="898526"/>
            <a:chOff x="3687" y="1888"/>
            <a:chExt cx="1408" cy="566"/>
          </a:xfrm>
        </p:grpSpPr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3687" y="1896"/>
              <a:ext cx="1408" cy="558"/>
              <a:chOff x="3687" y="1896"/>
              <a:chExt cx="1408" cy="558"/>
            </a:xfrm>
          </p:grpSpPr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4212" y="1896"/>
                <a:ext cx="883" cy="1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3833" y="2160"/>
                <a:ext cx="648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9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3047165"/>
                  </p:ext>
                </p:extLst>
              </p:nvPr>
            </p:nvGraphicFramePr>
            <p:xfrm>
              <a:off x="3687" y="2019"/>
              <a:ext cx="30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89" name="Equation" r:id="rId13" imgW="241200" imgH="241200" progId="Equation.DSMT4">
                      <p:embed/>
                    </p:oleObj>
                  </mc:Choice>
                  <mc:Fallback>
                    <p:oleObj name="Equation" r:id="rId13" imgW="241200" imgH="241200" progId="Equation.DSMT4">
                      <p:embed/>
                      <p:pic>
                        <p:nvPicPr>
                          <p:cNvPr id="0" name="Picture 2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7" y="2019"/>
                            <a:ext cx="307" cy="28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4641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564312" y="1392237"/>
            <a:ext cx="331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（投影法）：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6011"/>
              </p:ext>
            </p:extLst>
          </p:nvPr>
        </p:nvGraphicFramePr>
        <p:xfrm>
          <a:off x="285750" y="3449638"/>
          <a:ext cx="3162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name="Equation" r:id="rId15" imgW="3162240" imgH="952200" progId="Equation.DSMT4">
                  <p:embed/>
                </p:oleObj>
              </mc:Choice>
              <mc:Fallback>
                <p:oleObj name="Equation" r:id="rId15" imgW="3162240" imgH="9522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49638"/>
                        <a:ext cx="3162300" cy="946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2"/>
          <p:cNvGrpSpPr>
            <a:grpSpLocks/>
          </p:cNvGrpSpPr>
          <p:nvPr/>
        </p:nvGrpSpPr>
        <p:grpSpPr bwMode="auto">
          <a:xfrm>
            <a:off x="230981" y="-151606"/>
            <a:ext cx="8208963" cy="1512888"/>
            <a:chOff x="113" y="28"/>
            <a:chExt cx="5171" cy="953"/>
          </a:xfrm>
        </p:grpSpPr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217" y="184"/>
              <a:ext cx="19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3.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计算</a:t>
              </a: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731" y="204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其中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为</a:t>
              </a:r>
            </a:p>
          </p:txBody>
        </p:sp>
        <p:graphicFrame>
          <p:nvGraphicFramePr>
            <p:cNvPr id="2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6335062"/>
                </p:ext>
              </p:extLst>
            </p:nvPr>
          </p:nvGraphicFramePr>
          <p:xfrm>
            <a:off x="1217" y="127"/>
            <a:ext cx="1701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1" name="Equation" r:id="rId17" imgW="1079280" imgH="368280" progId="Equation.DSMT4">
                    <p:embed/>
                  </p:oleObj>
                </mc:Choice>
                <mc:Fallback>
                  <p:oleObj name="Equation" r:id="rId17" imgW="1079280" imgH="368280" progId="Equation.DSMT4">
                    <p:embed/>
                    <p:pic>
                      <p:nvPicPr>
                        <p:cNvPr id="0" name="Picture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127"/>
                          <a:ext cx="1701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8"/>
            <p:cNvGraphicFramePr>
              <a:graphicFrameLocks noChangeAspect="1"/>
            </p:cNvGraphicFramePr>
            <p:nvPr/>
          </p:nvGraphicFramePr>
          <p:xfrm>
            <a:off x="418" y="646"/>
            <a:ext cx="206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2" name="Equation" r:id="rId19" imgW="1468800" imgH="223920" progId="Equation.DSMT4">
                    <p:embed/>
                  </p:oleObj>
                </mc:Choice>
                <mc:Fallback>
                  <p:oleObj name="Equation" r:id="rId19" imgW="1468800" imgH="223920" progId="Equation.DSMT4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646"/>
                          <a:ext cx="206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438" y="618"/>
              <a:ext cx="20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所围成的闭区域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113" y="618"/>
              <a:ext cx="6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及</a:t>
              </a:r>
            </a:p>
          </p:txBody>
        </p:sp>
        <p:graphicFrame>
          <p:nvGraphicFramePr>
            <p:cNvPr id="31" name="Object 41"/>
            <p:cNvGraphicFramePr>
              <a:graphicFrameLocks noChangeAspect="1"/>
            </p:cNvGraphicFramePr>
            <p:nvPr/>
          </p:nvGraphicFramePr>
          <p:xfrm>
            <a:off x="3692" y="28"/>
            <a:ext cx="1592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3" name="Equation" r:id="rId21" imgW="1121400" imgH="447840" progId="Equation.DSMT4">
                    <p:embed/>
                  </p:oleObj>
                </mc:Choice>
                <mc:Fallback>
                  <p:oleObj name="Equation" r:id="rId21" imgW="1121400" imgH="447840" progId="Equation.DSMT4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2" y="28"/>
                          <a:ext cx="1592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>
            <a:off x="0" y="130413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687554"/>
              </p:ext>
            </p:extLst>
          </p:nvPr>
        </p:nvGraphicFramePr>
        <p:xfrm>
          <a:off x="248211" y="1853079"/>
          <a:ext cx="61277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Equation" r:id="rId23" imgW="6654600" imgH="939600" progId="Equation.DSMT4">
                  <p:embed/>
                </p:oleObj>
              </mc:Choice>
              <mc:Fallback>
                <p:oleObj name="Equation" r:id="rId23" imgW="6654600" imgH="9396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11" y="1853079"/>
                        <a:ext cx="612775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80330"/>
              </p:ext>
            </p:extLst>
          </p:nvPr>
        </p:nvGraphicFramePr>
        <p:xfrm>
          <a:off x="195263" y="2782888"/>
          <a:ext cx="377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Equation" r:id="rId25" imgW="3771720" imgH="609480" progId="Equation.DSMT4">
                  <p:embed/>
                </p:oleObj>
              </mc:Choice>
              <mc:Fallback>
                <p:oleObj name="Equation" r:id="rId25" imgW="3771720" imgH="60948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2782888"/>
                        <a:ext cx="3771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60451"/>
              </p:ext>
            </p:extLst>
          </p:nvPr>
        </p:nvGraphicFramePr>
        <p:xfrm>
          <a:off x="3419872" y="3359616"/>
          <a:ext cx="401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Equation" r:id="rId27" imgW="4012920" imgH="1066680" progId="Equation.DSMT4">
                  <p:embed/>
                </p:oleObj>
              </mc:Choice>
              <mc:Fallback>
                <p:oleObj name="Equation" r:id="rId27" imgW="4012920" imgH="106668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359616"/>
                        <a:ext cx="4013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15743"/>
              </p:ext>
            </p:extLst>
          </p:nvPr>
        </p:nvGraphicFramePr>
        <p:xfrm>
          <a:off x="564312" y="4395459"/>
          <a:ext cx="37036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Equation" r:id="rId29" imgW="3695400" imgH="1066680" progId="Equation.DSMT4">
                  <p:embed/>
                </p:oleObj>
              </mc:Choice>
              <mc:Fallback>
                <p:oleObj name="Equation" r:id="rId29" imgW="3695400" imgH="106668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12" y="4395459"/>
                        <a:ext cx="3703638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1224"/>
              </p:ext>
            </p:extLst>
          </p:nvPr>
        </p:nvGraphicFramePr>
        <p:xfrm>
          <a:off x="564312" y="5373216"/>
          <a:ext cx="5448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31" imgW="5448240" imgH="876240" progId="Equation.DSMT4">
                  <p:embed/>
                </p:oleObj>
              </mc:Choice>
              <mc:Fallback>
                <p:oleObj name="Equation" r:id="rId31" imgW="5448240" imgH="87624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12" y="5373216"/>
                        <a:ext cx="5448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6417588" y="3684260"/>
            <a:ext cx="2432050" cy="417512"/>
          </a:xfrm>
          <a:prstGeom prst="ellipse">
            <a:avLst/>
          </a:prstGeom>
          <a:solidFill>
            <a:srgbClr val="FFFF00">
              <a:alpha val="4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7" y="942340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为三个坐标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962" y="242888"/>
            <a:ext cx="553318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用截面法计算例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的三重积分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888958"/>
              </p:ext>
            </p:extLst>
          </p:nvPr>
        </p:nvGraphicFramePr>
        <p:xfrm>
          <a:off x="5799138" y="87313"/>
          <a:ext cx="27320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5" name="Equation" r:id="rId3" imgW="1091880" imgH="368280" progId="Equation.DSMT4">
                  <p:embed/>
                </p:oleObj>
              </mc:Choice>
              <mc:Fallback>
                <p:oleObj name="Equation" r:id="rId3" imgW="1091880" imgH="36828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87313"/>
                        <a:ext cx="273208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394394"/>
              </p:ext>
            </p:extLst>
          </p:nvPr>
        </p:nvGraphicFramePr>
        <p:xfrm>
          <a:off x="4737884" y="1005046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6" name="Equation" r:id="rId5" imgW="2309760" imgH="447840" progId="Equation.3">
                  <p:embed/>
                </p:oleObj>
              </mc:Choice>
              <mc:Fallback>
                <p:oleObj name="Equation" r:id="rId5" imgW="2309760" imgH="447840" progId="Equation.3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884" y="1005046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05600" y="983139"/>
            <a:ext cx="11787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3203848" y="942340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面及平面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560" y="170080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14050"/>
              </p:ext>
            </p:extLst>
          </p:nvPr>
        </p:nvGraphicFramePr>
        <p:xfrm>
          <a:off x="700720" y="2347958"/>
          <a:ext cx="250164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7" name="Equation" r:id="rId7" imgW="2501640" imgH="927000" progId="Equation.DSMT4">
                  <p:embed/>
                </p:oleObj>
              </mc:Choice>
              <mc:Fallback>
                <p:oleObj name="Equation" r:id="rId7" imgW="2501640" imgH="92700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0" y="2347958"/>
                        <a:ext cx="250164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295026"/>
              </p:ext>
            </p:extLst>
          </p:nvPr>
        </p:nvGraphicFramePr>
        <p:xfrm>
          <a:off x="1876425" y="1686986"/>
          <a:ext cx="5286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8" name="Equation" r:id="rId9" imgW="5270400" imgH="533160" progId="Equation.DSMT4">
                  <p:embed/>
                </p:oleObj>
              </mc:Choice>
              <mc:Fallback>
                <p:oleObj name="Equation" r:id="rId9" imgW="5270400" imgH="53316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686986"/>
                        <a:ext cx="528637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86442"/>
              </p:ext>
            </p:extLst>
          </p:nvPr>
        </p:nvGraphicFramePr>
        <p:xfrm>
          <a:off x="899592" y="3415978"/>
          <a:ext cx="325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9" name="Equation" r:id="rId11" imgW="3251160" imgH="812520" progId="Equation.DSMT4">
                  <p:embed/>
                </p:oleObj>
              </mc:Choice>
              <mc:Fallback>
                <p:oleObj name="Equation" r:id="rId11" imgW="3251160" imgH="81252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15978"/>
                        <a:ext cx="3251200" cy="812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59182"/>
              </p:ext>
            </p:extLst>
          </p:nvPr>
        </p:nvGraphicFramePr>
        <p:xfrm>
          <a:off x="4324836" y="3429000"/>
          <a:ext cx="360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0" name="Equation" r:id="rId13" imgW="3606480" imgH="939600" progId="Equation.DSMT4">
                  <p:embed/>
                </p:oleObj>
              </mc:Choice>
              <mc:Fallback>
                <p:oleObj name="Equation" r:id="rId13" imgW="3606480" imgH="93960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836" y="3429000"/>
                        <a:ext cx="3606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066280" y="713740"/>
            <a:ext cx="2019300" cy="2584450"/>
            <a:chOff x="7124700" y="852488"/>
            <a:chExt cx="2019300" cy="258445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7124700" y="852488"/>
              <a:ext cx="2019300" cy="2584450"/>
              <a:chOff x="4200" y="1104"/>
              <a:chExt cx="1272" cy="1628"/>
            </a:xfrm>
          </p:grpSpPr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4464" y="2508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21" name="Equation" r:id="rId15" imgW="168120" imgH="347040" progId="Equation.3">
                      <p:embed/>
                    </p:oleObj>
                  </mc:Choice>
                  <mc:Fallback>
                    <p:oleObj name="Equation" r:id="rId15" imgW="168120" imgH="347040" progId="Equation.3">
                      <p:embed/>
                      <p:pic>
                        <p:nvPicPr>
                          <p:cNvPr id="0" name="Picture 2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508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7415962"/>
                  </p:ext>
                </p:extLst>
              </p:nvPr>
            </p:nvGraphicFramePr>
            <p:xfrm>
              <a:off x="4200" y="25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22" name="Equation" r:id="rId17" imgW="257760" imgH="268920" progId="Equation.3">
                      <p:embed/>
                    </p:oleObj>
                  </mc:Choice>
                  <mc:Fallback>
                    <p:oleObj name="Equation" r:id="rId17" imgW="257760" imgH="268920" progId="Equation.3">
                      <p:embed/>
                      <p:pic>
                        <p:nvPicPr>
                          <p:cNvPr id="0" name="Picture 2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25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0"/>
              <p:cNvGraphicFramePr>
                <a:graphicFrameLocks noChangeAspect="1"/>
              </p:cNvGraphicFramePr>
              <p:nvPr/>
            </p:nvGraphicFramePr>
            <p:xfrm>
              <a:off x="5320" y="225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23" name="Equation" r:id="rId19" imgW="269280" imgH="358560" progId="Equation.3">
                      <p:embed/>
                    </p:oleObj>
                  </mc:Choice>
                  <mc:Fallback>
                    <p:oleObj name="Equation" r:id="rId19" imgW="269280" imgH="358560" progId="Equation.3">
                      <p:embed/>
                      <p:pic>
                        <p:nvPicPr>
                          <p:cNvPr id="0" name="Picture 2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225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1"/>
              <p:cNvGraphicFramePr>
                <a:graphicFrameLocks noChangeAspect="1"/>
              </p:cNvGraphicFramePr>
              <p:nvPr/>
            </p:nvGraphicFramePr>
            <p:xfrm>
              <a:off x="4588" y="110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24" name="Equation" r:id="rId21" imgW="246600" imgH="246240" progId="Equation.3">
                      <p:embed/>
                    </p:oleObj>
                  </mc:Choice>
                  <mc:Fallback>
                    <p:oleObj name="Equation" r:id="rId21" imgW="246600" imgH="246240" progId="Equation.3">
                      <p:embed/>
                      <p:pic>
                        <p:nvPicPr>
                          <p:cNvPr id="0" name="Picture 2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10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" name="Group 12"/>
              <p:cNvGrpSpPr>
                <a:grpSpLocks/>
              </p:cNvGrpSpPr>
              <p:nvPr/>
            </p:nvGrpSpPr>
            <p:grpSpPr bwMode="auto">
              <a:xfrm>
                <a:off x="4224" y="1104"/>
                <a:ext cx="1248" cy="1628"/>
                <a:chOff x="4224" y="1104"/>
                <a:chExt cx="1248" cy="1628"/>
              </a:xfrm>
            </p:grpSpPr>
            <p:sp>
              <p:nvSpPr>
                <p:cNvPr id="17" name="Line 13"/>
                <p:cNvSpPr>
                  <a:spLocks noChangeShapeType="1"/>
                </p:cNvSpPr>
                <p:nvPr/>
              </p:nvSpPr>
              <p:spPr bwMode="auto">
                <a:xfrm>
                  <a:off x="5088" y="220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464" y="2208"/>
                  <a:ext cx="62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Line 15"/>
                <p:cNvSpPr>
                  <a:spLocks noChangeShapeType="1"/>
                </p:cNvSpPr>
                <p:nvPr/>
              </p:nvSpPr>
              <p:spPr bwMode="auto">
                <a:xfrm>
                  <a:off x="4752" y="220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464" y="1344"/>
                  <a:ext cx="288" cy="1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>
                  <a:off x="4752" y="1392"/>
                  <a:ext cx="336" cy="8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464" y="2204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224" y="2492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1392"/>
                  <a:ext cx="0" cy="8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752" y="110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15" name="Object 22"/>
              <p:cNvGraphicFramePr>
                <a:graphicFrameLocks noChangeAspect="1"/>
              </p:cNvGraphicFramePr>
              <p:nvPr/>
            </p:nvGraphicFramePr>
            <p:xfrm>
              <a:off x="4848" y="126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25" name="Equation" r:id="rId23" imgW="168120" imgH="347040" progId="Equation.3">
                      <p:embed/>
                    </p:oleObj>
                  </mc:Choice>
                  <mc:Fallback>
                    <p:oleObj name="Equation" r:id="rId23" imgW="168120" imgH="347040" progId="Equation.3">
                      <p:embed/>
                      <p:pic>
                        <p:nvPicPr>
                          <p:cNvPr id="0" name="Picture 2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26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3"/>
              <p:cNvGraphicFramePr>
                <a:graphicFrameLocks noChangeAspect="1"/>
              </p:cNvGraphicFramePr>
              <p:nvPr/>
            </p:nvGraphicFramePr>
            <p:xfrm>
              <a:off x="5088" y="1872"/>
              <a:ext cx="12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26" name="Equation" r:id="rId25" imgW="224280" imgH="615960" progId="Equation.3">
                      <p:embed/>
                    </p:oleObj>
                  </mc:Choice>
                  <mc:Fallback>
                    <p:oleObj name="Equation" r:id="rId25" imgW="224280" imgH="615960" progId="Equation.3">
                      <p:embed/>
                      <p:pic>
                        <p:nvPicPr>
                          <p:cNvPr id="0" name="Picture 2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872"/>
                            <a:ext cx="128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任意多边形 30"/>
            <p:cNvSpPr/>
            <p:nvPr/>
          </p:nvSpPr>
          <p:spPr>
            <a:xfrm>
              <a:off x="7721600" y="2072640"/>
              <a:ext cx="589280" cy="254000"/>
            </a:xfrm>
            <a:custGeom>
              <a:avLst/>
              <a:gdLst>
                <a:gd name="connsiteX0" fmla="*/ 0 w 589280"/>
                <a:gd name="connsiteY0" fmla="*/ 254000 h 254000"/>
                <a:gd name="connsiteX1" fmla="*/ 589280 w 589280"/>
                <a:gd name="connsiteY1" fmla="*/ 0 h 254000"/>
                <a:gd name="connsiteX2" fmla="*/ 314960 w 589280"/>
                <a:gd name="connsiteY2" fmla="*/ 10160 h 254000"/>
                <a:gd name="connsiteX3" fmla="*/ 0 w 589280"/>
                <a:gd name="connsiteY3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280" h="254000">
                  <a:moveTo>
                    <a:pt x="0" y="254000"/>
                  </a:moveTo>
                  <a:lnTo>
                    <a:pt x="589280" y="0"/>
                  </a:lnTo>
                  <a:lnTo>
                    <a:pt x="314960" y="1016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7867"/>
              </p:ext>
            </p:extLst>
          </p:nvPr>
        </p:nvGraphicFramePr>
        <p:xfrm>
          <a:off x="899592" y="4437112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7" name="Equation" r:id="rId27" imgW="2057400" imgH="965160" progId="Equation.DSMT4">
                  <p:embed/>
                </p:oleObj>
              </mc:Choice>
              <mc:Fallback>
                <p:oleObj name="Equation" r:id="rId27" imgW="2057400" imgH="96516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7112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540529"/>
              </p:ext>
            </p:extLst>
          </p:nvPr>
        </p:nvGraphicFramePr>
        <p:xfrm>
          <a:off x="2860675" y="4552950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8" name="Equation" r:id="rId29" imgW="2654280" imgH="876240" progId="Equation.DSMT4">
                  <p:embed/>
                </p:oleObj>
              </mc:Choice>
              <mc:Fallback>
                <p:oleObj name="Equation" r:id="rId29" imgW="2654280" imgH="87624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4552950"/>
                        <a:ext cx="2654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492674"/>
              </p:ext>
            </p:extLst>
          </p:nvPr>
        </p:nvGraphicFramePr>
        <p:xfrm>
          <a:off x="5724128" y="4653136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9" name="Equation" r:id="rId31" imgW="799920" imgH="838080" progId="Equation.DSMT4">
                  <p:embed/>
                </p:oleObj>
              </mc:Choice>
              <mc:Fallback>
                <p:oleObj name="Equation" r:id="rId31" imgW="799920" imgH="83808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653136"/>
                        <a:ext cx="80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39552" y="1387000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1468" y="8397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为三个坐标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395536" y="85170"/>
            <a:ext cx="553318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用截面法计算例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的三重积分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07445"/>
              </p:ext>
            </p:extLst>
          </p:nvPr>
        </p:nvGraphicFramePr>
        <p:xfrm>
          <a:off x="5788660" y="85170"/>
          <a:ext cx="27320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3" name="Equation" r:id="rId3" imgW="1091880" imgH="368280" progId="Equation.DSMT4">
                  <p:embed/>
                </p:oleObj>
              </mc:Choice>
              <mc:Fallback>
                <p:oleObj name="Equation" r:id="rId3" imgW="1091880" imgH="36828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660" y="85170"/>
                        <a:ext cx="273208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299580"/>
              </p:ext>
            </p:extLst>
          </p:nvPr>
        </p:nvGraphicFramePr>
        <p:xfrm>
          <a:off x="4750682" y="902494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4" name="Equation" r:id="rId5" imgW="2309760" imgH="447840" progId="Equation.3">
                  <p:embed/>
                </p:oleObj>
              </mc:Choice>
              <mc:Fallback>
                <p:oleObj name="Equation" r:id="rId5" imgW="2309760" imgH="44784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682" y="902494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699254" y="867887"/>
            <a:ext cx="11787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204489" y="8397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面及平面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8420" y="1340768"/>
            <a:ext cx="9085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066280" y="713740"/>
            <a:ext cx="2019300" cy="2584450"/>
            <a:chOff x="7066280" y="713740"/>
            <a:chExt cx="2019300" cy="258445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066280" y="713740"/>
              <a:ext cx="2019300" cy="2584450"/>
              <a:chOff x="4200" y="1104"/>
              <a:chExt cx="1272" cy="1628"/>
            </a:xfrm>
          </p:grpSpPr>
          <p:graphicFrame>
            <p:nvGraphicFramePr>
              <p:cNvPr id="5" name="Object 8"/>
              <p:cNvGraphicFramePr>
                <a:graphicFrameLocks noChangeAspect="1"/>
              </p:cNvGraphicFramePr>
              <p:nvPr/>
            </p:nvGraphicFramePr>
            <p:xfrm>
              <a:off x="4464" y="2508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5" name="Equation" r:id="rId7" imgW="168120" imgH="347040" progId="Equation.3">
                      <p:embed/>
                    </p:oleObj>
                  </mc:Choice>
                  <mc:Fallback>
                    <p:oleObj name="Equation" r:id="rId7" imgW="168120" imgH="347040" progId="Equation.3">
                      <p:embed/>
                      <p:pic>
                        <p:nvPicPr>
                          <p:cNvPr id="0" name="Picture 2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508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3409465"/>
                  </p:ext>
                </p:extLst>
              </p:nvPr>
            </p:nvGraphicFramePr>
            <p:xfrm>
              <a:off x="4200" y="25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6" name="Equation" r:id="rId9" imgW="257760" imgH="268920" progId="Equation.3">
                      <p:embed/>
                    </p:oleObj>
                  </mc:Choice>
                  <mc:Fallback>
                    <p:oleObj name="Equation" r:id="rId9" imgW="257760" imgH="268920" progId="Equation.3">
                      <p:embed/>
                      <p:pic>
                        <p:nvPicPr>
                          <p:cNvPr id="0" name="Picture 2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25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0"/>
              <p:cNvGraphicFramePr>
                <a:graphicFrameLocks noChangeAspect="1"/>
              </p:cNvGraphicFramePr>
              <p:nvPr/>
            </p:nvGraphicFramePr>
            <p:xfrm>
              <a:off x="5320" y="225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7" name="Equation" r:id="rId11" imgW="269280" imgH="358560" progId="Equation.3">
                      <p:embed/>
                    </p:oleObj>
                  </mc:Choice>
                  <mc:Fallback>
                    <p:oleObj name="Equation" r:id="rId11" imgW="269280" imgH="358560" progId="Equation.3">
                      <p:embed/>
                      <p:pic>
                        <p:nvPicPr>
                          <p:cNvPr id="0" name="Picture 2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225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11"/>
              <p:cNvGraphicFramePr>
                <a:graphicFrameLocks noChangeAspect="1"/>
              </p:cNvGraphicFramePr>
              <p:nvPr/>
            </p:nvGraphicFramePr>
            <p:xfrm>
              <a:off x="4588" y="110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8" name="Equation" r:id="rId13" imgW="246600" imgH="246240" progId="Equation.3">
                      <p:embed/>
                    </p:oleObj>
                  </mc:Choice>
                  <mc:Fallback>
                    <p:oleObj name="Equation" r:id="rId13" imgW="246600" imgH="246240" progId="Equation.3">
                      <p:embed/>
                      <p:pic>
                        <p:nvPicPr>
                          <p:cNvPr id="0" name="Picture 2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10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4224" y="1104"/>
                <a:ext cx="1248" cy="1628"/>
                <a:chOff x="4224" y="1104"/>
                <a:chExt cx="1248" cy="1628"/>
              </a:xfrm>
            </p:grpSpPr>
            <p:sp>
              <p:nvSpPr>
                <p:cNvPr id="12" name="Line 13"/>
                <p:cNvSpPr>
                  <a:spLocks noChangeShapeType="1"/>
                </p:cNvSpPr>
                <p:nvPr/>
              </p:nvSpPr>
              <p:spPr bwMode="auto">
                <a:xfrm>
                  <a:off x="5088" y="220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464" y="2208"/>
                  <a:ext cx="62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4752" y="220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464" y="1344"/>
                  <a:ext cx="288" cy="1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752" y="1392"/>
                  <a:ext cx="336" cy="8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464" y="2204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224" y="2492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1392"/>
                  <a:ext cx="0" cy="8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752" y="110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10" name="Object 22"/>
              <p:cNvGraphicFramePr>
                <a:graphicFrameLocks noChangeAspect="1"/>
              </p:cNvGraphicFramePr>
              <p:nvPr/>
            </p:nvGraphicFramePr>
            <p:xfrm>
              <a:off x="4848" y="126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9" name="Equation" r:id="rId15" imgW="168120" imgH="347040" progId="Equation.3">
                      <p:embed/>
                    </p:oleObj>
                  </mc:Choice>
                  <mc:Fallback>
                    <p:oleObj name="Equation" r:id="rId15" imgW="168120" imgH="347040" progId="Equation.3">
                      <p:embed/>
                      <p:pic>
                        <p:nvPicPr>
                          <p:cNvPr id="0" name="Picture 2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26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23"/>
              <p:cNvGraphicFramePr>
                <a:graphicFrameLocks noChangeAspect="1"/>
              </p:cNvGraphicFramePr>
              <p:nvPr/>
            </p:nvGraphicFramePr>
            <p:xfrm>
              <a:off x="5088" y="1872"/>
              <a:ext cx="12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20" name="Equation" r:id="rId17" imgW="224280" imgH="615960" progId="Equation.3">
                      <p:embed/>
                    </p:oleObj>
                  </mc:Choice>
                  <mc:Fallback>
                    <p:oleObj name="Equation" r:id="rId17" imgW="224280" imgH="615960" progId="Equation.3">
                      <p:embed/>
                      <p:pic>
                        <p:nvPicPr>
                          <p:cNvPr id="0" name="Picture 2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872"/>
                            <a:ext cx="128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任意多边形 30"/>
            <p:cNvSpPr/>
            <p:nvPr/>
          </p:nvSpPr>
          <p:spPr>
            <a:xfrm>
              <a:off x="7762240" y="1717040"/>
              <a:ext cx="416560" cy="924560"/>
            </a:xfrm>
            <a:custGeom>
              <a:avLst/>
              <a:gdLst>
                <a:gd name="connsiteX0" fmla="*/ 10160 w 416560"/>
                <a:gd name="connsiteY0" fmla="*/ 0 h 924560"/>
                <a:gd name="connsiteX1" fmla="*/ 416560 w 416560"/>
                <a:gd name="connsiteY1" fmla="*/ 904240 h 924560"/>
                <a:gd name="connsiteX2" fmla="*/ 0 w 416560"/>
                <a:gd name="connsiteY2" fmla="*/ 924560 h 924560"/>
                <a:gd name="connsiteX3" fmla="*/ 10160 w 416560"/>
                <a:gd name="connsiteY3" fmla="*/ 0 h 92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560" h="924560">
                  <a:moveTo>
                    <a:pt x="10160" y="0"/>
                  </a:moveTo>
                  <a:lnTo>
                    <a:pt x="416560" y="904240"/>
                  </a:lnTo>
                  <a:lnTo>
                    <a:pt x="0" y="9245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14874" y="1387000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作垂直于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轴的截面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271226"/>
              </p:ext>
            </p:extLst>
          </p:nvPr>
        </p:nvGraphicFramePr>
        <p:xfrm>
          <a:off x="615528" y="2002790"/>
          <a:ext cx="5448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1" name="Equation" r:id="rId19" imgW="5435280" imgH="609480" progId="Equation.DSMT4">
                  <p:embed/>
                </p:oleObj>
              </mc:Choice>
              <mc:Fallback>
                <p:oleObj name="Equation" r:id="rId19" imgW="5435280" imgH="60948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28" y="2002790"/>
                        <a:ext cx="54483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3568" y="26416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这个直角三角形的面积为：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16533"/>
              </p:ext>
            </p:extLst>
          </p:nvPr>
        </p:nvGraphicFramePr>
        <p:xfrm>
          <a:off x="1398592" y="3164820"/>
          <a:ext cx="530066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2" name="Equation" r:id="rId21" imgW="5283000" imgH="1130040" progId="Equation.DSMT4">
                  <p:embed/>
                </p:oleObj>
              </mc:Choice>
              <mc:Fallback>
                <p:oleObj name="Equation" r:id="rId21" imgW="5283000" imgH="113004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92" y="3164820"/>
                        <a:ext cx="5300662" cy="11668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359301"/>
              </p:ext>
            </p:extLst>
          </p:nvPr>
        </p:nvGraphicFramePr>
        <p:xfrm>
          <a:off x="858592" y="4427428"/>
          <a:ext cx="243828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3" name="Equation" r:id="rId23" imgW="2438280" imgH="927000" progId="Equation.DSMT4">
                  <p:embed/>
                </p:oleObj>
              </mc:Choice>
              <mc:Fallback>
                <p:oleObj name="Equation" r:id="rId23" imgW="2438280" imgH="9270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592" y="4427428"/>
                        <a:ext cx="243828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51468" y="450912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40368"/>
              </p:ext>
            </p:extLst>
          </p:nvPr>
        </p:nvGraphicFramePr>
        <p:xfrm>
          <a:off x="3413760" y="4293096"/>
          <a:ext cx="237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4" name="Equation" r:id="rId25" imgW="2374560" imgH="965160" progId="Equation.DSMT4">
                  <p:embed/>
                </p:oleObj>
              </mc:Choice>
              <mc:Fallback>
                <p:oleObj name="Equation" r:id="rId25" imgW="2374560" imgH="96516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760" y="4293096"/>
                        <a:ext cx="2374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56120"/>
              </p:ext>
            </p:extLst>
          </p:nvPr>
        </p:nvGraphicFramePr>
        <p:xfrm>
          <a:off x="1244505" y="5301208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" name="Equation" r:id="rId27" imgW="3390840" imgH="965160" progId="Equation.DSMT4">
                  <p:embed/>
                </p:oleObj>
              </mc:Choice>
              <mc:Fallback>
                <p:oleObj name="Equation" r:id="rId27" imgW="3390840" imgH="96516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05" y="5301208"/>
                        <a:ext cx="3390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52421"/>
              </p:ext>
            </p:extLst>
          </p:nvPr>
        </p:nvGraphicFramePr>
        <p:xfrm>
          <a:off x="4601210" y="5373216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6" name="Equation" r:id="rId29" imgW="930600" imgH="974520" progId="Equation.DSMT4">
                  <p:embed/>
                </p:oleObj>
              </mc:Choice>
              <mc:Fallback>
                <p:oleObj name="Equation" r:id="rId29" imgW="930600" imgH="97452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210" y="5373216"/>
                        <a:ext cx="80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20272" y="4149080"/>
            <a:ext cx="1266693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思考：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20272" y="4672300"/>
            <a:ext cx="198804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用形心坐标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20272" y="5195520"/>
            <a:ext cx="198804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试做本题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5" grpId="0"/>
      <p:bldP spid="38" grpId="0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511805"/>
            <a:ext cx="8136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8.3.1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直角坐标系下的三重积分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3511" y="173216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13511" y="2844225"/>
            <a:ext cx="8059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三重积分的概念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13511" y="3636313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利用直角坐标计算三重积分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86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8.3.1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646" y="836712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为正方体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35030"/>
              </p:ext>
            </p:extLst>
          </p:nvPr>
        </p:nvGraphicFramePr>
        <p:xfrm>
          <a:off x="3735388" y="877888"/>
          <a:ext cx="414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3" imgW="4140000" imgH="482400" progId="Equation.DSMT4">
                  <p:embed/>
                </p:oleObj>
              </mc:Choice>
              <mc:Fallback>
                <p:oleObj name="Equation" r:id="rId3" imgW="4140000" imgH="4824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877888"/>
                        <a:ext cx="414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90623"/>
              </p:ext>
            </p:extLst>
          </p:nvPr>
        </p:nvGraphicFramePr>
        <p:xfrm>
          <a:off x="1043608" y="1386466"/>
          <a:ext cx="273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5" imgW="2743200" imgH="799920" progId="Equation.DSMT4">
                  <p:embed/>
                </p:oleObj>
              </mc:Choice>
              <mc:Fallback>
                <p:oleObj name="Equation" r:id="rId5" imgW="2743200" imgH="79992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86466"/>
                        <a:ext cx="2730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231710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46" y="3181201"/>
            <a:ext cx="775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                     与三个坐标面所围成，则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51679"/>
              </p:ext>
            </p:extLst>
          </p:nvPr>
        </p:nvGraphicFramePr>
        <p:xfrm>
          <a:off x="2517477" y="3245961"/>
          <a:ext cx="17224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7" imgW="1714320" imgH="393480" progId="Equation.DSMT4">
                  <p:embed/>
                </p:oleObj>
              </mc:Choice>
              <mc:Fallback>
                <p:oleObj name="Equation" r:id="rId7" imgW="1714320" imgH="393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477" y="3245961"/>
                        <a:ext cx="17224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9646" y="3704421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将三重积分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49782"/>
              </p:ext>
            </p:extLst>
          </p:nvPr>
        </p:nvGraphicFramePr>
        <p:xfrm>
          <a:off x="2555776" y="3704421"/>
          <a:ext cx="26590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9" imgW="2666880" imgH="799920" progId="Equation.DSMT4">
                  <p:embed/>
                </p:oleObj>
              </mc:Choice>
              <mc:Fallback>
                <p:oleObj name="Equation" r:id="rId9" imgW="2666880" imgH="79992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04421"/>
                        <a:ext cx="26590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92080" y="3704421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写成三次积分，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13554"/>
              </p:ext>
            </p:extLst>
          </p:nvPr>
        </p:nvGraphicFramePr>
        <p:xfrm>
          <a:off x="888353" y="4405337"/>
          <a:ext cx="207010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11" imgW="2070000" imgH="482400" progId="Equation.DSMT4">
                  <p:embed/>
                </p:oleObj>
              </mc:Choice>
              <mc:Fallback>
                <p:oleObj name="Equation" r:id="rId11" imgW="2070000" imgH="482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353" y="4405337"/>
                        <a:ext cx="2070101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95490" y="534144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806086"/>
              </p:ext>
            </p:extLst>
          </p:nvPr>
        </p:nvGraphicFramePr>
        <p:xfrm>
          <a:off x="1881188" y="5257130"/>
          <a:ext cx="32210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13" imgW="4038480" imgH="685800" progId="Equation.DSMT4">
                  <p:embed/>
                </p:oleObj>
              </mc:Choice>
              <mc:Fallback>
                <p:oleObj name="Equation" r:id="rId13" imgW="4038480" imgH="6858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5257130"/>
                        <a:ext cx="32210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166285" y="23171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2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9552" y="332656"/>
            <a:ext cx="815097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利用柱面坐标和区域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的对称性计算三重积分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3511" y="2038782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13511" y="2944689"/>
            <a:ext cx="61347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用柱面坐标计算三重积分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13511" y="3789040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利用对称性计算三重积分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42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13511" y="188640"/>
            <a:ext cx="61347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用柱面坐标计算三重积分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64188"/>
              </p:ext>
            </p:extLst>
          </p:nvPr>
        </p:nvGraphicFramePr>
        <p:xfrm>
          <a:off x="2195736" y="3778797"/>
          <a:ext cx="1795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0" name="Equation" r:id="rId3" imgW="748975" imgH="203112" progId="Equation.DSMT4">
                  <p:embed/>
                </p:oleObj>
              </mc:Choice>
              <mc:Fallback>
                <p:oleObj name="Equation" r:id="rId3" imgW="748975" imgH="203112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78797"/>
                        <a:ext cx="1795462" cy="4730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06399"/>
              </p:ext>
            </p:extLst>
          </p:nvPr>
        </p:nvGraphicFramePr>
        <p:xfrm>
          <a:off x="2195736" y="4396587"/>
          <a:ext cx="1547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" name="Equation" r:id="rId5" imgW="1574640" imgH="368280" progId="Equation.DSMT4">
                  <p:embed/>
                </p:oleObj>
              </mc:Choice>
              <mc:Fallback>
                <p:oleObj name="Equation" r:id="rId5" imgW="1574640" imgH="3682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396587"/>
                        <a:ext cx="1547812" cy="3524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71325"/>
              </p:ext>
            </p:extLst>
          </p:nvPr>
        </p:nvGraphicFramePr>
        <p:xfrm>
          <a:off x="2195736" y="4923383"/>
          <a:ext cx="2244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" name="Equation" r:id="rId7" imgW="1892160" imgH="330120" progId="Equation.DSMT4">
                  <p:embed/>
                </p:oleObj>
              </mc:Choice>
              <mc:Fallback>
                <p:oleObj name="Equation" r:id="rId7" imgW="1892160" imgH="33012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923383"/>
                        <a:ext cx="2244725" cy="3778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3568" y="3212976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规定：</a:t>
            </a: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580112" y="2825402"/>
            <a:ext cx="2878137" cy="2763838"/>
            <a:chOff x="3405" y="2064"/>
            <a:chExt cx="1813" cy="1741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981" y="3168"/>
              <a:ext cx="120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3981" y="2064"/>
              <a:ext cx="0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405" y="3173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513" y="3672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3" name="公式" r:id="rId9" imgW="253890" imgH="241195" progId="Equation.3">
                    <p:embed/>
                  </p:oleObj>
                </mc:Choice>
                <mc:Fallback>
                  <p:oleObj name="公式" r:id="rId9" imgW="253890" imgH="241195" progId="Equation.3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3672"/>
                          <a:ext cx="140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989" y="3216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" name="公式" r:id="rId11" imgW="253780" imgH="317225" progId="Equation.3">
                    <p:embed/>
                  </p:oleObj>
                </mc:Choice>
                <mc:Fallback>
                  <p:oleObj name="公式" r:id="rId11" imgW="253780" imgH="317225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3216"/>
                          <a:ext cx="14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056" y="2064"/>
            <a:ext cx="10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5" name="公式" r:id="rId13" imgW="203024" imgH="253780" progId="Equation.3">
                    <p:embed/>
                  </p:oleObj>
                </mc:Choice>
                <mc:Fallback>
                  <p:oleObj name="公式" r:id="rId13" imgW="203024" imgH="253780" progId="Equation.3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2064"/>
                          <a:ext cx="105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069831"/>
                </p:ext>
              </p:extLst>
            </p:nvPr>
          </p:nvGraphicFramePr>
          <p:xfrm>
            <a:off x="3810" y="3048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6" name="Equation" r:id="rId15" imgW="291960" imgH="317160" progId="Equation.DSMT4">
                    <p:embed/>
                  </p:oleObj>
                </mc:Choice>
                <mc:Fallback>
                  <p:oleObj name="Equation" r:id="rId15" imgW="291960" imgH="31716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3048"/>
                          <a:ext cx="183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09" y="2640"/>
              <a:ext cx="0" cy="753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699105"/>
                </p:ext>
              </p:extLst>
            </p:nvPr>
          </p:nvGraphicFramePr>
          <p:xfrm>
            <a:off x="4576" y="2528"/>
            <a:ext cx="64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7" name="Equation" r:id="rId17" imgW="1460160" imgH="393480" progId="Equation.DSMT4">
                    <p:embed/>
                  </p:oleObj>
                </mc:Choice>
                <mc:Fallback>
                  <p:oleObj name="Equation" r:id="rId17" imgW="1460160" imgH="393480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528"/>
                          <a:ext cx="642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981" y="3168"/>
              <a:ext cx="528" cy="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437" y="3390"/>
            <a:ext cx="44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8" name="Equation" r:id="rId19" imgW="494870" imgH="203024" progId="Equation.DSMT4">
                    <p:embed/>
                  </p:oleObj>
                </mc:Choice>
                <mc:Fallback>
                  <p:oleObj name="Equation" r:id="rId19" imgW="494870" imgH="203024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3390"/>
                          <a:ext cx="448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3957" y="3312"/>
            <a:ext cx="10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9" name="公式" r:id="rId21" imgW="266469" imgH="355292" progId="Equation.3">
                    <p:embed/>
                  </p:oleObj>
                </mc:Choice>
                <mc:Fallback>
                  <p:oleObj name="公式" r:id="rId21" imgW="266469" imgH="355292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312"/>
                          <a:ext cx="103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Freeform 21"/>
            <p:cNvSpPr>
              <a:spLocks/>
            </p:cNvSpPr>
            <p:nvPr/>
          </p:nvSpPr>
          <p:spPr bwMode="auto">
            <a:xfrm rot="-666801">
              <a:off x="3909" y="3228"/>
              <a:ext cx="192" cy="55"/>
            </a:xfrm>
            <a:custGeom>
              <a:avLst/>
              <a:gdLst>
                <a:gd name="T0" fmla="*/ 0 w 432"/>
                <a:gd name="T1" fmla="*/ 48 h 168"/>
                <a:gd name="T2" fmla="*/ 96 w 432"/>
                <a:gd name="T3" fmla="*/ 144 h 168"/>
                <a:gd name="T4" fmla="*/ 336 w 432"/>
                <a:gd name="T5" fmla="*/ 144 h 168"/>
                <a:gd name="T6" fmla="*/ 432 w 43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4224" y="3150"/>
            <a:ext cx="21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0" name="Equation" r:id="rId23" imgW="152268" imgH="164957" progId="Equation.DSMT4">
                    <p:embed/>
                  </p:oleObj>
                </mc:Choice>
                <mc:Fallback>
                  <p:oleObj name="Equation" r:id="rId23" imgW="152268" imgH="164957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150"/>
                          <a:ext cx="21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81" y="2382"/>
              <a:ext cx="528" cy="2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485" y="2599"/>
            <a:ext cx="56" cy="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1" name="公式" r:id="rId25" imgW="224280" imgH="246240" progId="Equation.3">
                    <p:embed/>
                  </p:oleObj>
                </mc:Choice>
                <mc:Fallback>
                  <p:oleObj name="公式" r:id="rId25" imgW="224280" imgH="246240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2599"/>
                          <a:ext cx="56" cy="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485" y="3382"/>
            <a:ext cx="56" cy="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2" name="公式" r:id="rId27" imgW="203024" imgH="215713" progId="Equation.3">
                    <p:embed/>
                  </p:oleObj>
                </mc:Choice>
                <mc:Fallback>
                  <p:oleObj name="公式" r:id="rId27" imgW="203024" imgH="215713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3382"/>
                          <a:ext cx="56" cy="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52034"/>
              </p:ext>
            </p:extLst>
          </p:nvPr>
        </p:nvGraphicFramePr>
        <p:xfrm>
          <a:off x="1475656" y="1012359"/>
          <a:ext cx="632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" name="Equation" r:id="rId29" imgW="6324480" imgH="444240" progId="Equation.DSMT4">
                  <p:embed/>
                </p:oleObj>
              </mc:Choice>
              <mc:Fallback>
                <p:oleObj name="Equation" r:id="rId29" imgW="6324480" imgH="44424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12359"/>
                        <a:ext cx="632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35772"/>
              </p:ext>
            </p:extLst>
          </p:nvPr>
        </p:nvGraphicFramePr>
        <p:xfrm>
          <a:off x="685342" y="1642625"/>
          <a:ext cx="741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" name="Equation" r:id="rId31" imgW="7416720" imgH="444240" progId="Equation.DSMT4">
                  <p:embed/>
                </p:oleObj>
              </mc:Choice>
              <mc:Fallback>
                <p:oleObj name="Equation" r:id="rId31" imgW="7416720" imgH="44424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42" y="1642625"/>
                        <a:ext cx="7416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88624"/>
              </p:ext>
            </p:extLst>
          </p:nvPr>
        </p:nvGraphicFramePr>
        <p:xfrm>
          <a:off x="611560" y="2271489"/>
          <a:ext cx="515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Equation" r:id="rId33" imgW="5155920" imgH="444240" progId="Equation.DSMT4">
                  <p:embed/>
                </p:oleObj>
              </mc:Choice>
              <mc:Fallback>
                <p:oleObj name="Equation" r:id="rId33" imgW="5155920" imgH="44424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71489"/>
                        <a:ext cx="5156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2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225599" y="914400"/>
            <a:ext cx="3429000" cy="3733800"/>
            <a:chOff x="2290" y="1797"/>
            <a:chExt cx="2160" cy="2352"/>
          </a:xfrm>
        </p:grpSpPr>
        <p:sp>
          <p:nvSpPr>
            <p:cNvPr id="3" name="Line 16"/>
            <p:cNvSpPr>
              <a:spLocks noChangeShapeType="1"/>
            </p:cNvSpPr>
            <p:nvPr/>
          </p:nvSpPr>
          <p:spPr bwMode="auto">
            <a:xfrm>
              <a:off x="3274" y="2557"/>
              <a:ext cx="0" cy="92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" name="Line 17"/>
            <p:cNvSpPr>
              <a:spLocks noChangeShapeType="1"/>
            </p:cNvSpPr>
            <p:nvPr/>
          </p:nvSpPr>
          <p:spPr bwMode="auto">
            <a:xfrm>
              <a:off x="3010" y="3333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Line 18"/>
            <p:cNvSpPr>
              <a:spLocks noChangeShapeType="1"/>
            </p:cNvSpPr>
            <p:nvPr/>
          </p:nvSpPr>
          <p:spPr bwMode="auto">
            <a:xfrm flipV="1">
              <a:off x="3010" y="1797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 flipH="1">
              <a:off x="2290" y="3333"/>
              <a:ext cx="72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250" y="2461"/>
              <a:ext cx="831" cy="200"/>
              <a:chOff x="3360" y="1392"/>
              <a:chExt cx="1344" cy="325"/>
            </a:xfrm>
          </p:grpSpPr>
          <p:graphicFrame>
            <p:nvGraphicFramePr>
              <p:cNvPr id="19" name="Object 24"/>
              <p:cNvGraphicFramePr>
                <a:graphicFrameLocks noChangeAspect="1"/>
              </p:cNvGraphicFramePr>
              <p:nvPr/>
            </p:nvGraphicFramePr>
            <p:xfrm>
              <a:off x="3360" y="1536"/>
              <a:ext cx="90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0" name="公式" r:id="rId3" imgW="203024" imgH="215713" progId="Equation.3">
                      <p:embed/>
                    </p:oleObj>
                  </mc:Choice>
                  <mc:Fallback>
                    <p:oleObj name="公式" r:id="rId3" imgW="203024" imgH="215713" progId="Equation.3">
                      <p:embed/>
                      <p:pic>
                        <p:nvPicPr>
                          <p:cNvPr id="0" name="Picture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536"/>
                            <a:ext cx="90" cy="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25"/>
              <p:cNvGraphicFramePr>
                <a:graphicFrameLocks noChangeAspect="1"/>
              </p:cNvGraphicFramePr>
              <p:nvPr/>
            </p:nvGraphicFramePr>
            <p:xfrm>
              <a:off x="3504" y="1392"/>
              <a:ext cx="1200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1" name="公式" r:id="rId5" imgW="1689100" imgH="457200" progId="Equation.3">
                      <p:embed/>
                    </p:oleObj>
                  </mc:Choice>
                  <mc:Fallback>
                    <p:oleObj name="公式" r:id="rId5" imgW="1689100" imgH="457200" progId="Equation.3">
                      <p:embed/>
                      <p:pic>
                        <p:nvPicPr>
                          <p:cNvPr id="0" name="Picture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392"/>
                            <a:ext cx="1200" cy="3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250" y="3369"/>
              <a:ext cx="800" cy="287"/>
              <a:chOff x="3250" y="3369"/>
              <a:chExt cx="800" cy="287"/>
            </a:xfrm>
          </p:grpSpPr>
          <p:graphicFrame>
            <p:nvGraphicFramePr>
              <p:cNvPr id="17" name="Object 27"/>
              <p:cNvGraphicFramePr>
                <a:graphicFrameLocks noChangeAspect="1"/>
              </p:cNvGraphicFramePr>
              <p:nvPr/>
            </p:nvGraphicFramePr>
            <p:xfrm>
              <a:off x="3350" y="3369"/>
              <a:ext cx="700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2" name="Equation" r:id="rId7" imgW="494870" imgH="203024" progId="Equation.DSMT4">
                      <p:embed/>
                    </p:oleObj>
                  </mc:Choice>
                  <mc:Fallback>
                    <p:oleObj name="Equation" r:id="rId7" imgW="494870" imgH="203024" progId="Equation.DSMT4">
                      <p:embed/>
                      <p:pic>
                        <p:nvPicPr>
                          <p:cNvPr id="0" name="Picture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0" y="3369"/>
                            <a:ext cx="700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28"/>
              <p:cNvGraphicFramePr>
                <a:graphicFrameLocks noChangeAspect="1"/>
              </p:cNvGraphicFramePr>
              <p:nvPr/>
            </p:nvGraphicFramePr>
            <p:xfrm>
              <a:off x="3250" y="3454"/>
              <a:ext cx="56" cy="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3" name="公式" r:id="rId9" imgW="203024" imgH="215713" progId="Equation.3">
                      <p:embed/>
                    </p:oleObj>
                  </mc:Choice>
                  <mc:Fallback>
                    <p:oleObj name="公式" r:id="rId9" imgW="203024" imgH="215713" progId="Equation.3">
                      <p:embed/>
                      <p:pic>
                        <p:nvPicPr>
                          <p:cNvPr id="0" name="Picture 2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0" y="3454"/>
                            <a:ext cx="56" cy="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Object 29"/>
            <p:cNvGraphicFramePr>
              <a:graphicFrameLocks noChangeAspect="1"/>
            </p:cNvGraphicFramePr>
            <p:nvPr/>
          </p:nvGraphicFramePr>
          <p:xfrm>
            <a:off x="2962" y="3477"/>
            <a:ext cx="10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4" name="公式" r:id="rId10" imgW="266469" imgH="355292" progId="Equation.3">
                    <p:embed/>
                  </p:oleObj>
                </mc:Choice>
                <mc:Fallback>
                  <p:oleObj name="公式" r:id="rId10" imgW="266469" imgH="355292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3477"/>
                          <a:ext cx="103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2930" y="3381"/>
              <a:ext cx="192" cy="77"/>
            </a:xfrm>
            <a:custGeom>
              <a:avLst/>
              <a:gdLst>
                <a:gd name="T0" fmla="*/ 0 w 432"/>
                <a:gd name="T1" fmla="*/ 48 h 168"/>
                <a:gd name="T2" fmla="*/ 96 w 432"/>
                <a:gd name="T3" fmla="*/ 144 h 168"/>
                <a:gd name="T4" fmla="*/ 336 w 432"/>
                <a:gd name="T5" fmla="*/ 144 h 168"/>
                <a:gd name="T6" fmla="*/ 432 w 43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1" name="Object 31"/>
            <p:cNvGraphicFramePr>
              <a:graphicFrameLocks noChangeAspect="1"/>
            </p:cNvGraphicFramePr>
            <p:nvPr/>
          </p:nvGraphicFramePr>
          <p:xfrm>
            <a:off x="3107" y="3249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5" name="Equation" r:id="rId12" imgW="152268" imgH="164957" progId="Equation.DSMT4">
                    <p:embed/>
                  </p:oleObj>
                </mc:Choice>
                <mc:Fallback>
                  <p:oleObj name="Equation" r:id="rId12" imgW="152268" imgH="164957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249"/>
                          <a:ext cx="232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2"/>
            <p:cNvGraphicFramePr>
              <a:graphicFrameLocks noChangeAspect="1"/>
            </p:cNvGraphicFramePr>
            <p:nvPr/>
          </p:nvGraphicFramePr>
          <p:xfrm>
            <a:off x="2866" y="2805"/>
            <a:ext cx="117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6" name="公式" r:id="rId14" imgW="228600" imgH="241300" progId="Equation.3">
                    <p:embed/>
                  </p:oleObj>
                </mc:Choice>
                <mc:Fallback>
                  <p:oleObj name="公式" r:id="rId14" imgW="228600" imgH="24130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805"/>
                          <a:ext cx="117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3"/>
            <p:cNvGraphicFramePr>
              <a:graphicFrameLocks noChangeAspect="1"/>
            </p:cNvGraphicFramePr>
            <p:nvPr/>
          </p:nvGraphicFramePr>
          <p:xfrm>
            <a:off x="2338" y="4016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7" name="公式" r:id="rId16" imgW="253890" imgH="241195" progId="Equation.3">
                    <p:embed/>
                  </p:oleObj>
                </mc:Choice>
                <mc:Fallback>
                  <p:oleObj name="公式" r:id="rId16" imgW="253890" imgH="241195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8" y="4016"/>
                          <a:ext cx="140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4"/>
            <p:cNvGraphicFramePr>
              <a:graphicFrameLocks noChangeAspect="1"/>
            </p:cNvGraphicFramePr>
            <p:nvPr/>
          </p:nvGraphicFramePr>
          <p:xfrm>
            <a:off x="4274" y="3381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8" name="公式" r:id="rId18" imgW="253780" imgH="317225" progId="Equation.3">
                    <p:embed/>
                  </p:oleObj>
                </mc:Choice>
                <mc:Fallback>
                  <p:oleObj name="公式" r:id="rId18" imgW="253780" imgH="317225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3381"/>
                          <a:ext cx="14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5"/>
            <p:cNvGraphicFramePr>
              <a:graphicFrameLocks noChangeAspect="1"/>
            </p:cNvGraphicFramePr>
            <p:nvPr/>
          </p:nvGraphicFramePr>
          <p:xfrm>
            <a:off x="3058" y="1829"/>
            <a:ext cx="10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" name="公式" r:id="rId20" imgW="203024" imgH="253780" progId="Equation.3">
                    <p:embed/>
                  </p:oleObj>
                </mc:Choice>
                <mc:Fallback>
                  <p:oleObj name="公式" r:id="rId20" imgW="203024" imgH="253780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829"/>
                          <a:ext cx="105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6"/>
            <p:cNvGraphicFramePr>
              <a:graphicFrameLocks noChangeAspect="1"/>
            </p:cNvGraphicFramePr>
            <p:nvPr/>
          </p:nvGraphicFramePr>
          <p:xfrm>
            <a:off x="2870" y="3225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0" name="公式" r:id="rId22" imgW="215713" imgH="241091" progId="Equation.3">
                    <p:embed/>
                  </p:oleObj>
                </mc:Choice>
                <mc:Fallback>
                  <p:oleObj name="公式" r:id="rId22" imgW="215713" imgH="241091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3225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107614"/>
              </p:ext>
            </p:extLst>
          </p:nvPr>
        </p:nvGraphicFramePr>
        <p:xfrm>
          <a:off x="1809299" y="3922712"/>
          <a:ext cx="2093912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Equation" r:id="rId24" imgW="825500" imgH="711200" progId="Equation.DSMT4">
                  <p:embed/>
                </p:oleObj>
              </mc:Choice>
              <mc:Fallback>
                <p:oleObj name="Equation" r:id="rId24" imgW="825500" imgH="7112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299" y="3922712"/>
                        <a:ext cx="2093912" cy="18049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27584" y="2900362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/>
              <a:t>       </a:t>
            </a:r>
            <a:r>
              <a:rPr lang="zh-CN" altLang="en-US" sz="2800" b="1" dirty="0"/>
              <a:t>柱面坐标与</a:t>
            </a:r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391"/>
              </p:ext>
            </p:extLst>
          </p:nvPr>
        </p:nvGraphicFramePr>
        <p:xfrm>
          <a:off x="1094924" y="987425"/>
          <a:ext cx="16557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" name="Equation" r:id="rId26" imgW="634449" imgH="215713" progId="Equation.DSMT4">
                  <p:embed/>
                </p:oleObj>
              </mc:Choice>
              <mc:Fallback>
                <p:oleObj name="Equation" r:id="rId26" imgW="634449" imgH="215713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24" y="987425"/>
                        <a:ext cx="1655762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75660"/>
              </p:ext>
            </p:extLst>
          </p:nvPr>
        </p:nvGraphicFramePr>
        <p:xfrm>
          <a:off x="1094924" y="2259012"/>
          <a:ext cx="1295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" name="公式" r:id="rId28" imgW="1346200" imgH="431800" progId="Equation.3">
                  <p:embed/>
                </p:oleObj>
              </mc:Choice>
              <mc:Fallback>
                <p:oleObj name="公式" r:id="rId28" imgW="1346200" imgH="4318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24" y="2259012"/>
                        <a:ext cx="12954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9508"/>
              </p:ext>
            </p:extLst>
          </p:nvPr>
        </p:nvGraphicFramePr>
        <p:xfrm>
          <a:off x="1094924" y="1662112"/>
          <a:ext cx="13319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" name="公式" r:id="rId30" imgW="1384300" imgH="431800" progId="Equation.3">
                  <p:embed/>
                </p:oleObj>
              </mc:Choice>
              <mc:Fallback>
                <p:oleObj name="公式" r:id="rId30" imgW="1384300" imgH="43180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24" y="1662112"/>
                        <a:ext cx="13319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966336" y="265112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如图，三类特殊面：</a:t>
            </a: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2642736" y="1179512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252336" y="1027112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圆柱面；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2642736" y="1789112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252336" y="1636712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/>
              <a:t>半平面；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2642736" y="2411412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3252336" y="2259012"/>
            <a:ext cx="1823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/>
              <a:t>平    面．</a:t>
            </a: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5525636" y="1644650"/>
            <a:ext cx="1690688" cy="1905000"/>
          </a:xfrm>
          <a:prstGeom prst="can">
            <a:avLst>
              <a:gd name="adj" fmla="val 28169"/>
            </a:avLst>
          </a:prstGeom>
          <a:solidFill>
            <a:schemeClr val="accent1">
              <a:alpha val="50000"/>
            </a:schemeClr>
          </a:solidFill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 rot="5400000">
            <a:off x="5911399" y="2319337"/>
            <a:ext cx="2057400" cy="1149350"/>
          </a:xfrm>
          <a:prstGeom prst="parallelogram">
            <a:avLst>
              <a:gd name="adj" fmla="val 52069"/>
            </a:avLst>
          </a:prstGeom>
          <a:solidFill>
            <a:srgbClr val="FF9900">
              <a:alpha val="50000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5" name="AutoShape 22"/>
          <p:cNvSpPr>
            <a:spLocks noChangeArrowheads="1"/>
          </p:cNvSpPr>
          <p:nvPr/>
        </p:nvSpPr>
        <p:spPr bwMode="auto">
          <a:xfrm>
            <a:off x="4928736" y="1416050"/>
            <a:ext cx="2971800" cy="914400"/>
          </a:xfrm>
          <a:prstGeom prst="parallelogram">
            <a:avLst>
              <a:gd name="adj" fmla="val 112321"/>
            </a:avLst>
          </a:prstGeom>
          <a:solidFill>
            <a:srgbClr val="00CCFF">
              <a:alpha val="50000"/>
            </a:srgbClr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6" name="TextBox 35"/>
          <p:cNvSpPr txBox="1"/>
          <p:nvPr/>
        </p:nvSpPr>
        <p:spPr>
          <a:xfrm>
            <a:off x="827584" y="342900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直角坐标的关系为</a:t>
            </a:r>
          </a:p>
        </p:txBody>
      </p:sp>
    </p:spTree>
    <p:extLst>
      <p:ext uri="{BB962C8B-B14F-4D97-AF65-F5344CB8AC3E}">
        <p14:creationId xmlns:p14="http://schemas.microsoft.com/office/powerpoint/2010/main" val="20070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7" grpId="0" animBg="1"/>
      <p:bldP spid="28" grpId="0" autoUpdateAnimBg="0"/>
      <p:bldP spid="29" grpId="0" animBg="1"/>
      <p:bldP spid="30" grpId="0" autoUpdateAnimBg="0"/>
      <p:bldP spid="31" grpId="0" animBg="1"/>
      <p:bldP spid="32" grpId="0" autoUpdateAnimBg="0"/>
      <p:bldP spid="33" grpId="0" animBg="1"/>
      <p:bldP spid="34" grpId="0" animBg="1"/>
      <p:bldP spid="3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32402"/>
              </p:ext>
            </p:extLst>
          </p:nvPr>
        </p:nvGraphicFramePr>
        <p:xfrm>
          <a:off x="467544" y="1910780"/>
          <a:ext cx="3086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Equation" r:id="rId3" imgW="3085920" imgH="799920" progId="Equation.DSMT4">
                  <p:embed/>
                </p:oleObj>
              </mc:Choice>
              <mc:Fallback>
                <p:oleObj name="Equation" r:id="rId3" imgW="3085920" imgH="79992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0780"/>
                        <a:ext cx="3086100" cy="800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49756"/>
              </p:ext>
            </p:extLst>
          </p:nvPr>
        </p:nvGraphicFramePr>
        <p:xfrm>
          <a:off x="179512" y="2737102"/>
          <a:ext cx="501624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name="Equation" r:id="rId5" imgW="5016240" imgH="799920" progId="Equation.DSMT4">
                  <p:embed/>
                </p:oleObj>
              </mc:Choice>
              <mc:Fallback>
                <p:oleObj name="Equation" r:id="rId5" imgW="5016240" imgH="79992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37102"/>
                        <a:ext cx="5016240" cy="7999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951645" y="307932"/>
            <a:ext cx="3883025" cy="3798887"/>
            <a:chOff x="3156" y="391"/>
            <a:chExt cx="2446" cy="239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823" y="2106"/>
              <a:ext cx="17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3823" y="391"/>
              <a:ext cx="0" cy="17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156" y="2106"/>
              <a:ext cx="667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1435950"/>
                </p:ext>
              </p:extLst>
            </p:nvPr>
          </p:nvGraphicFramePr>
          <p:xfrm>
            <a:off x="4047" y="2421"/>
            <a:ext cx="25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8" name="Equation" r:id="rId7" imgW="444240" imgH="317160" progId="Equation.DSMT4">
                    <p:embed/>
                  </p:oleObj>
                </mc:Choice>
                <mc:Fallback>
                  <p:oleObj name="Equation" r:id="rId7" imgW="444240" imgH="317160" progId="Equation.DSMT4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2421"/>
                          <a:ext cx="251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969" y="1207"/>
            <a:ext cx="19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9" name="Equation" r:id="rId9" imgW="152268" imgH="164957" progId="Equation.DSMT4">
                    <p:embed/>
                  </p:oleObj>
                </mc:Choice>
                <mc:Fallback>
                  <p:oleObj name="Equation" r:id="rId9" imgW="152268" imgH="164957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07"/>
                          <a:ext cx="194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275" y="2635"/>
            <a:ext cx="17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0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635"/>
                          <a:ext cx="173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5385" y="2160"/>
            <a:ext cx="17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1" name="公式" r:id="rId13" imgW="253780" imgH="317225" progId="Equation.3">
                    <p:embed/>
                  </p:oleObj>
                </mc:Choice>
                <mc:Fallback>
                  <p:oleObj name="公式" r:id="rId13" imgW="253780" imgH="317225" progId="Equation.3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5" y="2160"/>
                          <a:ext cx="173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882" y="427"/>
            <a:ext cx="130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2" name="公式" r:id="rId15" imgW="203024" imgH="253780" progId="Equation.3">
                    <p:embed/>
                  </p:oleObj>
                </mc:Choice>
                <mc:Fallback>
                  <p:oleObj name="公式" r:id="rId15" imgW="203024" imgH="253780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2" y="427"/>
                          <a:ext cx="130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630" y="1993"/>
            <a:ext cx="16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3" name="公式" r:id="rId17" imgW="215713" imgH="241091" progId="Equation.3">
                    <p:embed/>
                  </p:oleObj>
                </mc:Choice>
                <mc:Fallback>
                  <p:oleObj name="公式" r:id="rId17" imgW="215713" imgH="241091" progId="Equation.3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1993"/>
                          <a:ext cx="167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08" y="1007"/>
              <a:ext cx="771" cy="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08" y="2099"/>
              <a:ext cx="771" cy="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16" y="806"/>
              <a:ext cx="771" cy="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16" y="813"/>
              <a:ext cx="948" cy="4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31" y="1034"/>
              <a:ext cx="948" cy="4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08" y="2099"/>
              <a:ext cx="949" cy="4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79" y="1349"/>
              <a:ext cx="0" cy="1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779" y="1242"/>
              <a:ext cx="0" cy="1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342" y="1188"/>
              <a:ext cx="0" cy="1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423" y="1081"/>
              <a:ext cx="0" cy="1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Arc 24"/>
            <p:cNvSpPr>
              <a:spLocks/>
            </p:cNvSpPr>
            <p:nvPr/>
          </p:nvSpPr>
          <p:spPr bwMode="auto">
            <a:xfrm rot="20813579" flipV="1">
              <a:off x="4557" y="2506"/>
              <a:ext cx="237" cy="103"/>
            </a:xfrm>
            <a:custGeom>
              <a:avLst/>
              <a:gdLst>
                <a:gd name="G0" fmla="+- 4381 0 0"/>
                <a:gd name="G1" fmla="+- 21600 0 0"/>
                <a:gd name="G2" fmla="+- 21600 0 0"/>
                <a:gd name="T0" fmla="*/ 0 w 25889"/>
                <a:gd name="T1" fmla="*/ 449 h 21600"/>
                <a:gd name="T2" fmla="*/ 25889 w 25889"/>
                <a:gd name="T3" fmla="*/ 19605 h 21600"/>
                <a:gd name="T4" fmla="*/ 4381 w 258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89" h="21600" fill="none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</a:path>
                <a:path w="25889" h="21600" stroke="0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  <a:lnTo>
                    <a:pt x="438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Arc 25"/>
            <p:cNvSpPr>
              <a:spLocks/>
            </p:cNvSpPr>
            <p:nvPr/>
          </p:nvSpPr>
          <p:spPr bwMode="auto">
            <a:xfrm rot="19749825" flipV="1">
              <a:off x="4297" y="2345"/>
              <a:ext cx="156" cy="103"/>
            </a:xfrm>
            <a:custGeom>
              <a:avLst/>
              <a:gdLst>
                <a:gd name="G0" fmla="+- 0 0 0"/>
                <a:gd name="G1" fmla="+- 21587 0 0"/>
                <a:gd name="G2" fmla="+- 21600 0 0"/>
                <a:gd name="T0" fmla="*/ 736 w 16991"/>
                <a:gd name="T1" fmla="*/ 0 h 21587"/>
                <a:gd name="T2" fmla="*/ 16991 w 16991"/>
                <a:gd name="T3" fmla="*/ 8250 h 21587"/>
                <a:gd name="T4" fmla="*/ 0 w 16991"/>
                <a:gd name="T5" fmla="*/ 21587 h 2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4293" y="1068"/>
              <a:ext cx="508" cy="475"/>
              <a:chOff x="4014" y="1326"/>
              <a:chExt cx="412" cy="426"/>
            </a:xfrm>
          </p:grpSpPr>
          <p:sp>
            <p:nvSpPr>
              <p:cNvPr id="32" name="Arc 27"/>
              <p:cNvSpPr>
                <a:spLocks/>
              </p:cNvSpPr>
              <p:nvPr/>
            </p:nvSpPr>
            <p:spPr bwMode="auto">
              <a:xfrm rot="20813579" flipV="1">
                <a:off x="4223" y="1648"/>
                <a:ext cx="203" cy="92"/>
              </a:xfrm>
              <a:custGeom>
                <a:avLst/>
                <a:gdLst>
                  <a:gd name="G0" fmla="+- 5820 0 0"/>
                  <a:gd name="G1" fmla="+- 21600 0 0"/>
                  <a:gd name="G2" fmla="+- 21600 0 0"/>
                  <a:gd name="T0" fmla="*/ 0 w 27420"/>
                  <a:gd name="T1" fmla="*/ 799 h 21600"/>
                  <a:gd name="T2" fmla="*/ 27420 w 27420"/>
                  <a:gd name="T3" fmla="*/ 21600 h 21600"/>
                  <a:gd name="T4" fmla="*/ 5820 w 2742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420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</a:path>
                  <a:path w="27420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  <a:lnTo>
                      <a:pt x="582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4410" y="14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4" name="AutoShape 29"/>
              <p:cNvSpPr>
                <a:spLocks noChangeArrowheads="1"/>
              </p:cNvSpPr>
              <p:nvPr/>
            </p:nvSpPr>
            <p:spPr bwMode="auto">
              <a:xfrm rot="5351335">
                <a:off x="3984" y="1488"/>
                <a:ext cx="336" cy="192"/>
              </a:xfrm>
              <a:prstGeom prst="parallelogram">
                <a:avLst>
                  <a:gd name="adj" fmla="val 75631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5" name="Arc 30"/>
              <p:cNvSpPr>
                <a:spLocks/>
              </p:cNvSpPr>
              <p:nvPr/>
            </p:nvSpPr>
            <p:spPr bwMode="auto">
              <a:xfrm rot="9220013" flipV="1">
                <a:off x="4036" y="1326"/>
                <a:ext cx="266" cy="77"/>
              </a:xfrm>
              <a:custGeom>
                <a:avLst/>
                <a:gdLst>
                  <a:gd name="G0" fmla="+- 0 0 0"/>
                  <a:gd name="G1" fmla="+- 17648 0 0"/>
                  <a:gd name="G2" fmla="+- 21600 0 0"/>
                  <a:gd name="T0" fmla="*/ 12454 w 19066"/>
                  <a:gd name="T1" fmla="*/ 0 h 17648"/>
                  <a:gd name="T2" fmla="*/ 19066 w 19066"/>
                  <a:gd name="T3" fmla="*/ 7496 h 17648"/>
                  <a:gd name="T4" fmla="*/ 0 w 19066"/>
                  <a:gd name="T5" fmla="*/ 17648 h 17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66" h="17648" fill="none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</a:path>
                  <a:path w="19066" h="17648" stroke="0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  <a:lnTo>
                      <a:pt x="0" y="17648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6" name="Arc 31"/>
              <p:cNvSpPr>
                <a:spLocks/>
              </p:cNvSpPr>
              <p:nvPr/>
            </p:nvSpPr>
            <p:spPr bwMode="auto">
              <a:xfrm rot="20432312" flipV="1">
                <a:off x="4224" y="1488"/>
                <a:ext cx="197" cy="55"/>
              </a:xfrm>
              <a:custGeom>
                <a:avLst/>
                <a:gdLst>
                  <a:gd name="G0" fmla="+- 572 0 0"/>
                  <a:gd name="G1" fmla="+- 21600 0 0"/>
                  <a:gd name="G2" fmla="+- 21600 0 0"/>
                  <a:gd name="T0" fmla="*/ 0 w 22172"/>
                  <a:gd name="T1" fmla="*/ 8 h 21600"/>
                  <a:gd name="T2" fmla="*/ 22172 w 22172"/>
                  <a:gd name="T3" fmla="*/ 21600 h 21600"/>
                  <a:gd name="T4" fmla="*/ 572 w 2217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72" h="21600" fill="none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</a:path>
                  <a:path w="22172" h="21600" stroke="0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  <a:lnTo>
                      <a:pt x="572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4104" y="1338"/>
                <a:ext cx="312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8" name="Arc 33"/>
              <p:cNvSpPr>
                <a:spLocks/>
              </p:cNvSpPr>
              <p:nvPr/>
            </p:nvSpPr>
            <p:spPr bwMode="auto">
              <a:xfrm rot="19749825" flipV="1">
                <a:off x="4014" y="1494"/>
                <a:ext cx="126" cy="92"/>
              </a:xfrm>
              <a:custGeom>
                <a:avLst/>
                <a:gdLst>
                  <a:gd name="G0" fmla="+- 0 0 0"/>
                  <a:gd name="G1" fmla="+- 21587 0 0"/>
                  <a:gd name="G2" fmla="+- 21600 0 0"/>
                  <a:gd name="T0" fmla="*/ 736 w 16991"/>
                  <a:gd name="T1" fmla="*/ 0 h 21587"/>
                  <a:gd name="T2" fmla="*/ 16991 w 16991"/>
                  <a:gd name="T3" fmla="*/ 8250 h 21587"/>
                  <a:gd name="T4" fmla="*/ 0 w 16991"/>
                  <a:gd name="T5" fmla="*/ 21587 h 2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991" h="21587" fill="none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</a:path>
                  <a:path w="16991" h="21587" stroke="0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  <a:lnTo>
                      <a:pt x="0" y="21587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2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0774782"/>
                </p:ext>
              </p:extLst>
            </p:nvPr>
          </p:nvGraphicFramePr>
          <p:xfrm>
            <a:off x="4810" y="1271"/>
            <a:ext cx="192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4" name="Equation" r:id="rId19" imgW="368280" imgH="317160" progId="Equation.DSMT4">
                    <p:embed/>
                  </p:oleObj>
                </mc:Choice>
                <mc:Fallback>
                  <p:oleObj name="Equation" r:id="rId19" imgW="368280" imgH="317160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271"/>
                          <a:ext cx="192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995252"/>
                </p:ext>
              </p:extLst>
            </p:nvPr>
          </p:nvGraphicFramePr>
          <p:xfrm>
            <a:off x="4535" y="967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5" name="Equation" r:id="rId21" imgW="215640" imgH="203040" progId="Equation.DSMT4">
                    <p:embed/>
                  </p:oleObj>
                </mc:Choice>
                <mc:Fallback>
                  <p:oleObj name="Equation" r:id="rId21" imgW="215640" imgH="203040" progId="Equation.DSMT4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967"/>
                          <a:ext cx="277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4105" y="2260"/>
              <a:ext cx="0" cy="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889071"/>
                </p:ext>
              </p:extLst>
            </p:nvPr>
          </p:nvGraphicFramePr>
          <p:xfrm>
            <a:off x="4377" y="806"/>
            <a:ext cx="3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6" name="Equation" r:id="rId23" imgW="317160" imgH="203040" progId="Equation.DSMT4">
                    <p:embed/>
                  </p:oleObj>
                </mc:Choice>
                <mc:Fallback>
                  <p:oleObj name="Equation" r:id="rId23" imgW="317160" imgH="203040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806"/>
                          <a:ext cx="356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rc 38"/>
            <p:cNvSpPr>
              <a:spLocks/>
            </p:cNvSpPr>
            <p:nvPr/>
          </p:nvSpPr>
          <p:spPr bwMode="auto">
            <a:xfrm rot="20831360" flipH="1">
              <a:off x="4339" y="897"/>
              <a:ext cx="178" cy="225"/>
            </a:xfrm>
            <a:custGeom>
              <a:avLst/>
              <a:gdLst>
                <a:gd name="G0" fmla="+- 0 0 0"/>
                <a:gd name="G1" fmla="+- 18151 0 0"/>
                <a:gd name="G2" fmla="+- 21600 0 0"/>
                <a:gd name="T0" fmla="*/ 11709 w 21600"/>
                <a:gd name="T1" fmla="*/ 0 h 18151"/>
                <a:gd name="T2" fmla="*/ 21600 w 21600"/>
                <a:gd name="T3" fmla="*/ 18151 h 18151"/>
                <a:gd name="T4" fmla="*/ 0 w 21600"/>
                <a:gd name="T5" fmla="*/ 18151 h 18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151" fill="none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</a:path>
                <a:path w="21600" h="18151" stroke="0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  <a:lnTo>
                    <a:pt x="0" y="18151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909316" y="-12360"/>
            <a:ext cx="3810000" cy="131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　　如图，柱面坐标系中的体积元素为</a:t>
            </a:r>
          </a:p>
        </p:txBody>
      </p:sp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12619"/>
              </p:ext>
            </p:extLst>
          </p:nvPr>
        </p:nvGraphicFramePr>
        <p:xfrm>
          <a:off x="1688867" y="1271859"/>
          <a:ext cx="27352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Equation" r:id="rId25" imgW="965160" imgH="203040" progId="Equation.DSMT4">
                  <p:embed/>
                </p:oleObj>
              </mc:Choice>
              <mc:Fallback>
                <p:oleObj name="Equation" r:id="rId25" imgW="965160" imgH="2030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867" y="1271859"/>
                        <a:ext cx="2735262" cy="576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66725" y="3752195"/>
            <a:ext cx="108108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经验：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108520" y="4345940"/>
            <a:ext cx="5915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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不再是点到原点的距离，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6725" y="4865053"/>
            <a:ext cx="870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而是空间的点到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轴的距离，或即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投影点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到原点的距离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107504" y="5498068"/>
            <a:ext cx="8215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/>
              <a:t>②当区域边界包含旋转面时，常用柱面坐标来计算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38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31476"/>
              </p:ext>
            </p:extLst>
          </p:nvPr>
        </p:nvGraphicFramePr>
        <p:xfrm>
          <a:off x="1898650" y="1036638"/>
          <a:ext cx="28590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3" imgW="1625400" imgH="482400" progId="Equation.DSMT4">
                  <p:embed/>
                </p:oleObj>
              </mc:Choice>
              <mc:Fallback>
                <p:oleObj name="Equation" r:id="rId3" imgW="1625400" imgH="482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036638"/>
                        <a:ext cx="28590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18400"/>
              </p:ext>
            </p:extLst>
          </p:nvPr>
        </p:nvGraphicFramePr>
        <p:xfrm>
          <a:off x="1075060" y="3581399"/>
          <a:ext cx="21459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5" imgW="2145960" imgH="799920" progId="Equation.DSMT4">
                  <p:embed/>
                </p:oleObj>
              </mc:Choice>
              <mc:Fallback>
                <p:oleObj name="Equation" r:id="rId5" imgW="2145960" imgH="7999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60" y="3581399"/>
                        <a:ext cx="2145960" cy="79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0825" y="11842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若：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0825" y="3588543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81905"/>
              </p:ext>
            </p:extLst>
          </p:nvPr>
        </p:nvGraphicFramePr>
        <p:xfrm>
          <a:off x="1075060" y="5373216"/>
          <a:ext cx="756900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7" imgW="7569000" imgH="736560" progId="Equation.DSMT4">
                  <p:embed/>
                </p:oleObj>
              </mc:Choice>
              <mc:Fallback>
                <p:oleObj name="Equation" r:id="rId7" imgW="7569000" imgH="73656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60" y="5373216"/>
                        <a:ext cx="7569000" cy="7365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71003"/>
              </p:ext>
            </p:extLst>
          </p:nvPr>
        </p:nvGraphicFramePr>
        <p:xfrm>
          <a:off x="1878013" y="2151063"/>
          <a:ext cx="524351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9" imgW="2984400" imgH="711000" progId="Equation.DSMT4">
                  <p:embed/>
                </p:oleObj>
              </mc:Choice>
              <mc:Fallback>
                <p:oleObj name="Equation" r:id="rId9" imgW="2984400" imgH="7110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151063"/>
                        <a:ext cx="5243512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50825" y="247967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进一步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81858"/>
              </p:ext>
            </p:extLst>
          </p:nvPr>
        </p:nvGraphicFramePr>
        <p:xfrm>
          <a:off x="1075060" y="4401168"/>
          <a:ext cx="3873240" cy="95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11" imgW="3873240" imgH="952200" progId="Equation.DSMT4">
                  <p:embed/>
                </p:oleObj>
              </mc:Choice>
              <mc:Fallback>
                <p:oleObj name="Equation" r:id="rId11" imgW="3873240" imgH="9522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60" y="4401168"/>
                        <a:ext cx="3873240" cy="95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50825" y="26035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化为三次积分</a:t>
            </a:r>
          </a:p>
        </p:txBody>
      </p:sp>
    </p:spTree>
    <p:extLst>
      <p:ext uri="{BB962C8B-B14F-4D97-AF65-F5344CB8AC3E}">
        <p14:creationId xmlns:p14="http://schemas.microsoft.com/office/powerpoint/2010/main" val="27733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68614" y="135535"/>
            <a:ext cx="8591550" cy="1328738"/>
            <a:chOff x="201" y="2659"/>
            <a:chExt cx="5412" cy="837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auto">
            <a:xfrm>
              <a:off x="201" y="2735"/>
              <a:ext cx="22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5. 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计算三重积分</a:t>
              </a:r>
              <a:endPara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020" y="2659"/>
              <a:ext cx="4593" cy="837"/>
              <a:chOff x="1023" y="164"/>
              <a:chExt cx="4593" cy="837"/>
            </a:xfrm>
          </p:grpSpPr>
          <p:sp>
            <p:nvSpPr>
              <p:cNvPr id="5" name="Text Box 27"/>
              <p:cNvSpPr txBox="1">
                <a:spLocks noChangeArrowheads="1"/>
              </p:cNvSpPr>
              <p:nvPr/>
            </p:nvSpPr>
            <p:spPr bwMode="auto">
              <a:xfrm>
                <a:off x="3600" y="249"/>
                <a:ext cx="2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b="1">
                    <a:latin typeface="Times New Roman" pitchFamily="18" charset="0"/>
                    <a:cs typeface="Times New Roman" pitchFamily="18" charset="0"/>
                  </a:rPr>
                  <a:t>其中</a:t>
                </a:r>
                <a:r>
                  <a:rPr lang="zh-CN" altLang="en-US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 </a:t>
                </a:r>
                <a:r>
                  <a:rPr lang="zh-CN" altLang="en-US" sz="2800" b="1">
                    <a:latin typeface="Times New Roman" pitchFamily="18" charset="0"/>
                    <a:cs typeface="Times New Roman" pitchFamily="18" charset="0"/>
                  </a:rPr>
                  <a:t>为</a:t>
                </a:r>
              </a:p>
            </p:txBody>
          </p:sp>
          <p:graphicFrame>
            <p:nvGraphicFramePr>
              <p:cNvPr id="6" name="Object 28"/>
              <p:cNvGraphicFramePr>
                <a:graphicFrameLocks noChangeAspect="1"/>
              </p:cNvGraphicFramePr>
              <p:nvPr/>
            </p:nvGraphicFramePr>
            <p:xfrm>
              <a:off x="2300" y="164"/>
              <a:ext cx="1341" cy="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68" name="Equation" r:id="rId3" imgW="986760" imgH="425520" progId="Equation.DSMT4">
                      <p:embed/>
                    </p:oleObj>
                  </mc:Choice>
                  <mc:Fallback>
                    <p:oleObj name="Equation" r:id="rId3" imgW="986760" imgH="425520" progId="Equation.DSMT4">
                      <p:embed/>
                      <p:pic>
                        <p:nvPicPr>
                          <p:cNvPr id="0" name="Picture 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164"/>
                            <a:ext cx="1341" cy="5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2794232"/>
                  </p:ext>
                </p:extLst>
              </p:nvPr>
            </p:nvGraphicFramePr>
            <p:xfrm>
              <a:off x="2543" y="642"/>
              <a:ext cx="585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69" name="Equation" r:id="rId5" imgW="403560" imgH="179280" progId="Equation.DSMT4">
                      <p:embed/>
                    </p:oleObj>
                  </mc:Choice>
                  <mc:Fallback>
                    <p:oleObj name="Equation" r:id="rId5" imgW="403560" imgH="179280" progId="Equation.DSMT4">
                      <p:embed/>
                      <p:pic>
                        <p:nvPicPr>
                          <p:cNvPr id="0" name="Picture 1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3" y="642"/>
                            <a:ext cx="585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Text Box 30"/>
              <p:cNvSpPr txBox="1">
                <a:spLocks noChangeArrowheads="1"/>
              </p:cNvSpPr>
              <p:nvPr/>
            </p:nvSpPr>
            <p:spPr bwMode="auto">
              <a:xfrm>
                <a:off x="3107" y="663"/>
                <a:ext cx="206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所围成的闭区域 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9" name="Text Box 31"/>
              <p:cNvSpPr txBox="1">
                <a:spLocks noChangeArrowheads="1"/>
              </p:cNvSpPr>
              <p:nvPr/>
            </p:nvSpPr>
            <p:spPr bwMode="auto">
              <a:xfrm>
                <a:off x="2186" y="663"/>
                <a:ext cx="6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及</a:t>
                </a:r>
              </a:p>
            </p:txBody>
          </p:sp>
          <p:graphicFrame>
            <p:nvGraphicFramePr>
              <p:cNvPr id="10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9821503"/>
                  </p:ext>
                </p:extLst>
              </p:nvPr>
            </p:nvGraphicFramePr>
            <p:xfrm>
              <a:off x="1023" y="624"/>
              <a:ext cx="1131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70" name="Equation" r:id="rId7" imgW="795960" imgH="257760" progId="Equation.DSMT4">
                      <p:embed/>
                    </p:oleObj>
                  </mc:Choice>
                  <mc:Fallback>
                    <p:oleObj name="Equation" r:id="rId7" imgW="795960" imgH="257760" progId="Equation.DSMT4">
                      <p:embed/>
                      <p:pic>
                        <p:nvPicPr>
                          <p:cNvPr id="0" name="Picture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3" y="624"/>
                            <a:ext cx="1131" cy="3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95536" y="171298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4211640" y="1612334"/>
            <a:ext cx="3927475" cy="674688"/>
            <a:chOff x="2311" y="1389"/>
            <a:chExt cx="2474" cy="425"/>
          </a:xfrm>
        </p:grpSpPr>
        <p:graphicFrame>
          <p:nvGraphicFramePr>
            <p:cNvPr id="13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2809223"/>
                </p:ext>
              </p:extLst>
            </p:nvPr>
          </p:nvGraphicFramePr>
          <p:xfrm>
            <a:off x="3131" y="1395"/>
            <a:ext cx="165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1" name="Equation" r:id="rId9" imgW="1166040" imgH="291240" progId="Equation.DSMT4">
                    <p:embed/>
                  </p:oleObj>
                </mc:Choice>
                <mc:Fallback>
                  <p:oleObj name="Equation" r:id="rId9" imgW="1166040" imgH="29124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1395"/>
                          <a:ext cx="1654" cy="4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2311" y="1389"/>
              <a:ext cx="145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得投影</a:t>
              </a: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1446575" y="1443105"/>
            <a:ext cx="2576513" cy="1164241"/>
            <a:chOff x="612" y="1180"/>
            <a:chExt cx="1623" cy="796"/>
          </a:xfrm>
        </p:grpSpPr>
        <p:graphicFrame>
          <p:nvGraphicFramePr>
            <p:cNvPr id="16" name="Object 43"/>
            <p:cNvGraphicFramePr>
              <a:graphicFrameLocks noChangeAspect="1"/>
            </p:cNvGraphicFramePr>
            <p:nvPr/>
          </p:nvGraphicFramePr>
          <p:xfrm>
            <a:off x="936" y="1180"/>
            <a:ext cx="1299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2" name="Equation" r:id="rId11" imgW="919440" imgH="560160" progId="Equation.DSMT4">
                    <p:embed/>
                  </p:oleObj>
                </mc:Choice>
                <mc:Fallback>
                  <p:oleObj name="Equation" r:id="rId11" imgW="919440" imgH="560160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180"/>
                          <a:ext cx="1299" cy="7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612" y="1389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由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54051" y="2524721"/>
            <a:ext cx="3306763" cy="1863725"/>
            <a:chOff x="911" y="2284"/>
            <a:chExt cx="2083" cy="1174"/>
          </a:xfrm>
          <a:solidFill>
            <a:srgbClr val="FFC000"/>
          </a:solidFill>
        </p:grpSpPr>
        <p:graphicFrame>
          <p:nvGraphicFramePr>
            <p:cNvPr id="19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847009"/>
                </p:ext>
              </p:extLst>
            </p:nvPr>
          </p:nvGraphicFramePr>
          <p:xfrm>
            <a:off x="1444" y="2284"/>
            <a:ext cx="1550" cy="1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3" name="Equation" r:id="rId13" imgW="939600" imgH="711000" progId="Equation.DSMT4">
                    <p:embed/>
                  </p:oleObj>
                </mc:Choice>
                <mc:Fallback>
                  <p:oleObj name="Equation" r:id="rId13" imgW="939600" imgH="711000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2284"/>
                          <a:ext cx="1550" cy="117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911" y="2667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故</a:t>
              </a:r>
            </a:p>
          </p:txBody>
        </p:sp>
      </p:grp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609600" y="4299619"/>
            <a:ext cx="4873626" cy="984250"/>
            <a:chOff x="385" y="3167"/>
            <a:chExt cx="3070" cy="620"/>
          </a:xfrm>
        </p:grpSpPr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385" y="329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原式</a:t>
              </a:r>
            </a:p>
          </p:txBody>
        </p:sp>
        <p:graphicFrame>
          <p:nvGraphicFramePr>
            <p:cNvPr id="23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839876"/>
                </p:ext>
              </p:extLst>
            </p:nvPr>
          </p:nvGraphicFramePr>
          <p:xfrm>
            <a:off x="930" y="3167"/>
            <a:ext cx="2525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4" name="Equation" r:id="rId15" imgW="1396800" imgH="342720" progId="Equation.DSMT4">
                    <p:embed/>
                  </p:oleObj>
                </mc:Choice>
                <mc:Fallback>
                  <p:oleObj name="Equation" r:id="rId15" imgW="1396800" imgH="342720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67"/>
                          <a:ext cx="2525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32746"/>
              </p:ext>
            </p:extLst>
          </p:nvPr>
        </p:nvGraphicFramePr>
        <p:xfrm>
          <a:off x="1392238" y="5266333"/>
          <a:ext cx="49815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5" name="Equation" r:id="rId17" imgW="1879560" imgH="393480" progId="Equation.DSMT4">
                  <p:embed/>
                </p:oleObj>
              </mc:Choice>
              <mc:Fallback>
                <p:oleObj name="Equation" r:id="rId17" imgW="1879560" imgH="393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5266333"/>
                        <a:ext cx="49815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6175378" y="2299405"/>
            <a:ext cx="2735262" cy="3160712"/>
            <a:chOff x="3969" y="804"/>
            <a:chExt cx="1723" cy="1991"/>
          </a:xfrm>
        </p:grpSpPr>
        <p:graphicFrame>
          <p:nvGraphicFramePr>
            <p:cNvPr id="26" name="Object 78"/>
            <p:cNvGraphicFramePr>
              <a:graphicFrameLocks noChangeAspect="1"/>
            </p:cNvGraphicFramePr>
            <p:nvPr/>
          </p:nvGraphicFramePr>
          <p:xfrm>
            <a:off x="4700" y="2353"/>
            <a:ext cx="17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6" name="Equation" r:id="rId19" imgW="246600" imgH="268920" progId="Equation.3">
                    <p:embed/>
                  </p:oleObj>
                </mc:Choice>
                <mc:Fallback>
                  <p:oleObj name="Equation" r:id="rId19" imgW="246600" imgH="268920" progId="Equation.3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2353"/>
                          <a:ext cx="171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79"/>
            <p:cNvGraphicFramePr>
              <a:graphicFrameLocks noChangeAspect="1"/>
            </p:cNvGraphicFramePr>
            <p:nvPr/>
          </p:nvGraphicFramePr>
          <p:xfrm>
            <a:off x="4509" y="2618"/>
            <a:ext cx="1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7" name="Equation" r:id="rId21" imgW="257760" imgH="268920" progId="Equation.3">
                    <p:embed/>
                  </p:oleObj>
                </mc:Choice>
                <mc:Fallback>
                  <p:oleObj name="Equation" r:id="rId21" imgW="257760" imgH="268920" progId="Equation.3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2618"/>
                          <a:ext cx="18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0"/>
            <p:cNvGraphicFramePr>
              <a:graphicFrameLocks noChangeAspect="1"/>
            </p:cNvGraphicFramePr>
            <p:nvPr/>
          </p:nvGraphicFramePr>
          <p:xfrm>
            <a:off x="5501" y="2434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8" name="Equation" r:id="rId23" imgW="269280" imgH="358560" progId="Equation.3">
                    <p:embed/>
                  </p:oleObj>
                </mc:Choice>
                <mc:Fallback>
                  <p:oleObj name="Equation" r:id="rId23" imgW="269280" imgH="358560" progId="Equation.3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1" y="2434"/>
                          <a:ext cx="19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81"/>
            <p:cNvGraphicFramePr>
              <a:graphicFrameLocks noChangeAspect="1"/>
            </p:cNvGraphicFramePr>
            <p:nvPr/>
          </p:nvGraphicFramePr>
          <p:xfrm>
            <a:off x="4509" y="804"/>
            <a:ext cx="17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9" name="Equation" r:id="rId25" imgW="246600" imgH="246240" progId="Equation.3">
                    <p:embed/>
                  </p:oleObj>
                </mc:Choice>
                <mc:Fallback>
                  <p:oleObj name="Equation" r:id="rId25" imgW="246600" imgH="246240" progId="Equation.3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804"/>
                          <a:ext cx="17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82"/>
            <p:cNvSpPr>
              <a:spLocks noChangeArrowheads="1"/>
            </p:cNvSpPr>
            <p:nvPr/>
          </p:nvSpPr>
          <p:spPr bwMode="auto">
            <a:xfrm>
              <a:off x="3970" y="2258"/>
              <a:ext cx="1533" cy="24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83"/>
            <p:cNvSpPr>
              <a:spLocks noChangeShapeType="1"/>
            </p:cNvSpPr>
            <p:nvPr/>
          </p:nvSpPr>
          <p:spPr bwMode="auto">
            <a:xfrm>
              <a:off x="3970" y="1363"/>
              <a:ext cx="0" cy="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5503" y="1363"/>
              <a:ext cx="0" cy="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85"/>
            <p:cNvGraphicFramePr>
              <a:graphicFrameLocks noChangeAspect="1"/>
            </p:cNvGraphicFramePr>
            <p:nvPr/>
          </p:nvGraphicFramePr>
          <p:xfrm>
            <a:off x="4649" y="2341"/>
            <a:ext cx="33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0" name="Equation" r:id="rId27" imgW="134640" imgH="156960" progId="Equation.DSMT4">
                    <p:embed/>
                  </p:oleObj>
                </mc:Choice>
                <mc:Fallback>
                  <p:oleObj name="Equation" r:id="rId27" imgW="134640" imgH="156960" progId="Equation.DSMT4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341"/>
                          <a:ext cx="33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Arc 86"/>
            <p:cNvSpPr>
              <a:spLocks/>
            </p:cNvSpPr>
            <p:nvPr/>
          </p:nvSpPr>
          <p:spPr bwMode="auto">
            <a:xfrm>
              <a:off x="3969" y="1363"/>
              <a:ext cx="1533" cy="1012"/>
            </a:xfrm>
            <a:custGeom>
              <a:avLst/>
              <a:gdLst>
                <a:gd name="G0" fmla="+- 21600 0 0"/>
                <a:gd name="G1" fmla="+- 852 0 0"/>
                <a:gd name="G2" fmla="+- 21600 0 0"/>
                <a:gd name="T0" fmla="*/ 43200 w 43200"/>
                <a:gd name="T1" fmla="*/ 771 h 22452"/>
                <a:gd name="T2" fmla="*/ 17 w 43200"/>
                <a:gd name="T3" fmla="*/ 0 h 22452"/>
                <a:gd name="T4" fmla="*/ 21600 w 43200"/>
                <a:gd name="T5" fmla="*/ 852 h 2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52" fill="none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</a:path>
                <a:path w="43200" h="22452" stroke="0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  <a:lnTo>
                    <a:pt x="21600" y="852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87"/>
            <p:cNvSpPr>
              <a:spLocks noChangeArrowheads="1"/>
            </p:cNvSpPr>
            <p:nvPr/>
          </p:nvSpPr>
          <p:spPr bwMode="auto">
            <a:xfrm>
              <a:off x="3969" y="1262"/>
              <a:ext cx="1532" cy="202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 flipV="1">
              <a:off x="4732" y="2359"/>
              <a:ext cx="900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H="1">
              <a:off x="4382" y="2375"/>
              <a:ext cx="35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V="1">
              <a:off x="4732" y="808"/>
              <a:ext cx="0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 flipV="1">
              <a:off x="4732" y="1267"/>
              <a:ext cx="0" cy="1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0" name="Object 92"/>
            <p:cNvGraphicFramePr>
              <a:graphicFrameLocks noChangeAspect="1"/>
            </p:cNvGraphicFramePr>
            <p:nvPr/>
          </p:nvGraphicFramePr>
          <p:xfrm>
            <a:off x="4740" y="1026"/>
            <a:ext cx="1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1" name="Equation" r:id="rId29" imgW="134640" imgH="179280" progId="Equation.DSMT4">
                    <p:embed/>
                  </p:oleObj>
                </mc:Choice>
                <mc:Fallback>
                  <p:oleObj name="Equation" r:id="rId29" imgW="134640" imgH="179280" progId="Equation.DSMT4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026"/>
                          <a:ext cx="18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423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850" y="1843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190625" y="1484313"/>
            <a:ext cx="3240088" cy="1330325"/>
            <a:chOff x="930" y="1024"/>
            <a:chExt cx="2041" cy="838"/>
          </a:xfrm>
        </p:grpSpPr>
        <p:graphicFrame>
          <p:nvGraphicFramePr>
            <p:cNvPr id="4" name="Object 9"/>
            <p:cNvGraphicFramePr>
              <a:graphicFrameLocks noChangeAspect="1"/>
            </p:cNvGraphicFramePr>
            <p:nvPr/>
          </p:nvGraphicFramePr>
          <p:xfrm>
            <a:off x="1211" y="1024"/>
            <a:ext cx="1760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6" name="Equation" r:id="rId3" imgW="1244520" imgH="582480" progId="Equation.DSMT4">
                    <p:embed/>
                  </p:oleObj>
                </mc:Choice>
                <mc:Fallback>
                  <p:oleObj name="Equation" r:id="rId3" imgW="1244520" imgH="582480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1024"/>
                          <a:ext cx="1760" cy="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930" y="125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由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859338" y="1844675"/>
            <a:ext cx="3910012" cy="674688"/>
            <a:chOff x="2311" y="1389"/>
            <a:chExt cx="2463" cy="425"/>
          </a:xfrm>
          <a:solidFill>
            <a:srgbClr val="FFC000"/>
          </a:solidFill>
        </p:grpSpPr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311" y="1389"/>
              <a:ext cx="1451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得投影</a:t>
              </a:r>
            </a:p>
          </p:txBody>
        </p:sp>
        <p:graphicFrame>
          <p:nvGraphicFramePr>
            <p:cNvPr id="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480045"/>
                </p:ext>
              </p:extLst>
            </p:nvPr>
          </p:nvGraphicFramePr>
          <p:xfrm>
            <a:off x="3141" y="1395"/>
            <a:ext cx="163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7" name="Equation" r:id="rId5" imgW="1154880" imgH="291240" progId="Equation.DSMT4">
                    <p:embed/>
                  </p:oleObj>
                </mc:Choice>
                <mc:Fallback>
                  <p:oleObj name="Equation" r:id="rId5" imgW="1154880" imgH="291240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395"/>
                          <a:ext cx="1633" cy="4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39750" y="2852738"/>
            <a:ext cx="4149726" cy="2089150"/>
            <a:chOff x="431" y="1044"/>
            <a:chExt cx="2614" cy="1551"/>
          </a:xfrm>
        </p:grpSpPr>
        <p:graphicFrame>
          <p:nvGraphicFramePr>
            <p:cNvPr id="1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427315"/>
                </p:ext>
              </p:extLst>
            </p:nvPr>
          </p:nvGraphicFramePr>
          <p:xfrm>
            <a:off x="740" y="1044"/>
            <a:ext cx="2305" cy="1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8" name="Equation" r:id="rId7" imgW="1396800" imgH="939600" progId="Equation.DSMT4">
                    <p:embed/>
                  </p:oleObj>
                </mc:Choice>
                <mc:Fallback>
                  <p:oleObj name="Equation" r:id="rId7" imgW="1396800" imgH="939600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1044"/>
                          <a:ext cx="2305" cy="1551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31" y="1630"/>
              <a:ext cx="57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故</a:t>
              </a:r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615950" y="5013325"/>
            <a:ext cx="5057775" cy="1276350"/>
            <a:chOff x="294" y="3216"/>
            <a:chExt cx="3186" cy="804"/>
          </a:xfrm>
        </p:grpSpPr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94" y="3430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graphicFrame>
          <p:nvGraphicFramePr>
            <p:cNvPr id="1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384534"/>
                </p:ext>
              </p:extLst>
            </p:nvPr>
          </p:nvGraphicFramePr>
          <p:xfrm>
            <a:off x="496" y="3216"/>
            <a:ext cx="2984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9" name="Equation" r:id="rId9" imgW="1650960" imgH="444240" progId="Equation.DSMT4">
                    <p:embed/>
                  </p:oleObj>
                </mc:Choice>
                <mc:Fallback>
                  <p:oleObj name="Equation" r:id="rId9" imgW="1650960" imgH="44424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3216"/>
                          <a:ext cx="2984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63131"/>
              </p:ext>
            </p:extLst>
          </p:nvPr>
        </p:nvGraphicFramePr>
        <p:xfrm>
          <a:off x="5660113" y="5091112"/>
          <a:ext cx="11128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0" name="Equation" r:id="rId11" imgW="419040" imgH="393480" progId="Equation.DSMT4">
                  <p:embed/>
                </p:oleObj>
              </mc:Choice>
              <mc:Fallback>
                <p:oleObj name="Equation" r:id="rId11" imgW="419040" imgH="393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113" y="5091112"/>
                        <a:ext cx="111283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30238"/>
              </p:ext>
            </p:extLst>
          </p:nvPr>
        </p:nvGraphicFramePr>
        <p:xfrm>
          <a:off x="762000" y="119063"/>
          <a:ext cx="7958138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1" name="Document" r:id="rId13" imgW="7989719" imgH="1651590" progId="">
                  <p:embed/>
                </p:oleObj>
              </mc:Choice>
              <mc:Fallback>
                <p:oleObj name="Document" r:id="rId13" imgW="7989719" imgH="1651590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9063"/>
                        <a:ext cx="7958138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6011069" y="2852738"/>
            <a:ext cx="1974056" cy="1862137"/>
            <a:chOff x="4268" y="923"/>
            <a:chExt cx="1061" cy="1082"/>
          </a:xfrm>
        </p:grpSpPr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4388" y="1141"/>
              <a:ext cx="624" cy="62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268" y="1477"/>
              <a:ext cx="10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 flipH="1" flipV="1">
              <a:off x="4694" y="935"/>
              <a:ext cx="6" cy="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" name="Object 35"/>
            <p:cNvGraphicFramePr>
              <a:graphicFrameLocks noChangeAspect="1"/>
            </p:cNvGraphicFramePr>
            <p:nvPr/>
          </p:nvGraphicFramePr>
          <p:xfrm>
            <a:off x="5200" y="1517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2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1517"/>
                          <a:ext cx="12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6"/>
            <p:cNvGraphicFramePr>
              <a:graphicFrameLocks noChangeAspect="1"/>
            </p:cNvGraphicFramePr>
            <p:nvPr/>
          </p:nvGraphicFramePr>
          <p:xfrm>
            <a:off x="4748" y="923"/>
            <a:ext cx="126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3" name="公式" r:id="rId17" imgW="139579" imgH="164957" progId="Equation.3">
                    <p:embed/>
                  </p:oleObj>
                </mc:Choice>
                <mc:Fallback>
                  <p:oleObj name="公式" r:id="rId17" imgW="139579" imgH="164957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923"/>
                          <a:ext cx="126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7"/>
            <p:cNvGraphicFramePr>
              <a:graphicFrameLocks noChangeAspect="1"/>
            </p:cNvGraphicFramePr>
            <p:nvPr/>
          </p:nvGraphicFramePr>
          <p:xfrm>
            <a:off x="4985" y="1433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4" name="Equation" r:id="rId19" imgW="228600" imgH="228600" progId="Equation.DSMT4">
                    <p:embed/>
                  </p:oleObj>
                </mc:Choice>
                <mc:Fallback>
                  <p:oleObj name="Equation" r:id="rId19" imgW="228600" imgH="22860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5" y="1433"/>
                          <a:ext cx="22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056949"/>
                </p:ext>
              </p:extLst>
            </p:nvPr>
          </p:nvGraphicFramePr>
          <p:xfrm>
            <a:off x="4700" y="1186"/>
            <a:ext cx="26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5" name="Equation" r:id="rId21" imgW="495000" imgH="469800" progId="Equation.DSMT4">
                    <p:embed/>
                  </p:oleObj>
                </mc:Choice>
                <mc:Fallback>
                  <p:oleObj name="Equation" r:id="rId21" imgW="495000" imgH="46980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1186"/>
                          <a:ext cx="266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87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5900" y="103188"/>
            <a:ext cx="8027988" cy="561975"/>
            <a:chOff x="136" y="65"/>
            <a:chExt cx="5057" cy="354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36" y="73"/>
              <a:ext cx="6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723" y="77"/>
              <a:ext cx="11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求圆柱面</a:t>
              </a:r>
            </a:p>
          </p:txBody>
        </p:sp>
        <p:graphicFrame>
          <p:nvGraphicFramePr>
            <p:cNvPr id="5" name="Object 7"/>
            <p:cNvGraphicFramePr>
              <a:graphicFrameLocks noChangeAspect="1"/>
            </p:cNvGraphicFramePr>
            <p:nvPr/>
          </p:nvGraphicFramePr>
          <p:xfrm>
            <a:off x="1764" y="98"/>
            <a:ext cx="111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5" name="Equation" r:id="rId3" imgW="787400" imgH="228600" progId="Equation.DSMT4">
                    <p:embed/>
                  </p:oleObj>
                </mc:Choice>
                <mc:Fallback>
                  <p:oleObj name="Equation" r:id="rId3" imgW="787400" imgH="228600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98"/>
                          <a:ext cx="1116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879" y="65"/>
              <a:ext cx="2314" cy="339"/>
              <a:chOff x="2426" y="65"/>
              <a:chExt cx="2314" cy="339"/>
            </a:xfrm>
          </p:grpSpPr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2426" y="65"/>
                <a:ext cx="13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800" b="1">
                    <a:latin typeface="Times New Roman" pitchFamily="18" charset="0"/>
                    <a:cs typeface="Times New Roman" pitchFamily="18" charset="0"/>
                  </a:rPr>
                  <a:t>旋转抛物面</a:t>
                </a:r>
              </a:p>
            </p:txBody>
          </p:sp>
          <p:graphicFrame>
            <p:nvGraphicFramePr>
              <p:cNvPr id="8" name="Object 9"/>
              <p:cNvGraphicFramePr>
                <a:graphicFrameLocks noChangeAspect="1"/>
              </p:cNvGraphicFramePr>
              <p:nvPr/>
            </p:nvGraphicFramePr>
            <p:xfrm>
              <a:off x="3737" y="73"/>
              <a:ext cx="1003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26" name="Equation" r:id="rId5" imgW="685800" imgH="228600" progId="Equation.DSMT4">
                      <p:embed/>
                    </p:oleObj>
                  </mc:Choice>
                  <mc:Fallback>
                    <p:oleObj name="Equation" r:id="rId5" imgW="685800" imgH="228600" progId="Equation.DSMT4">
                      <p:embed/>
                      <p:pic>
                        <p:nvPicPr>
                          <p:cNvPr id="0" name="Picture 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73"/>
                            <a:ext cx="1003" cy="3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82875" y="77787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所围成的立体体积</a:t>
            </a: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642144" y="792956"/>
            <a:ext cx="2093912" cy="519113"/>
            <a:chOff x="385" y="812"/>
            <a:chExt cx="1319" cy="327"/>
          </a:xfrm>
        </p:grpSpPr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1202" y="845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7" name="Equation" r:id="rId7" imgW="342603" imgH="177646" progId="Equation.DSMT4">
                    <p:embed/>
                  </p:oleObj>
                </mc:Choice>
                <mc:Fallback>
                  <p:oleObj name="Equation" r:id="rId7" imgW="342603" imgH="177646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845"/>
                          <a:ext cx="502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5" y="81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及平面</a:t>
              </a:r>
            </a:p>
          </p:txBody>
        </p:sp>
      </p:grp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558024"/>
              </p:ext>
            </p:extLst>
          </p:nvPr>
        </p:nvGraphicFramePr>
        <p:xfrm>
          <a:off x="1257300" y="1203325"/>
          <a:ext cx="3125788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" name="Equation" r:id="rId9" imgW="1193760" imgH="888840" progId="Equation.DSMT4">
                  <p:embed/>
                </p:oleObj>
              </mc:Choice>
              <mc:Fallback>
                <p:oleObj name="Equation" r:id="rId9" imgW="1193760" imgH="8888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203325"/>
                        <a:ext cx="3125788" cy="2330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95288" y="19970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15380"/>
              </p:ext>
            </p:extLst>
          </p:nvPr>
        </p:nvGraphicFramePr>
        <p:xfrm>
          <a:off x="4918226" y="3062319"/>
          <a:ext cx="3466800" cy="99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9" name="Equation" r:id="rId11" imgW="3466800" imgH="990360" progId="Equation.DSMT4">
                  <p:embed/>
                </p:oleObj>
              </mc:Choice>
              <mc:Fallback>
                <p:oleObj name="Equation" r:id="rId11" imgW="3466800" imgH="99036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226" y="3062319"/>
                        <a:ext cx="3466800" cy="9903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93190"/>
              </p:ext>
            </p:extLst>
          </p:nvPr>
        </p:nvGraphicFramePr>
        <p:xfrm>
          <a:off x="1258888" y="4033823"/>
          <a:ext cx="2781000" cy="99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0" name="Equation" r:id="rId13" imgW="2781000" imgH="990360" progId="Equation.DSMT4">
                  <p:embed/>
                </p:oleObj>
              </mc:Choice>
              <mc:Fallback>
                <p:oleObj name="Equation" r:id="rId13" imgW="2781000" imgH="99036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33823"/>
                        <a:ext cx="2781000" cy="99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6300192" y="765175"/>
            <a:ext cx="2664421" cy="1862138"/>
            <a:chOff x="3787" y="1071"/>
            <a:chExt cx="1724" cy="1173"/>
          </a:xfrm>
        </p:grpSpPr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4321" y="1315"/>
              <a:ext cx="757" cy="6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3787" y="1661"/>
              <a:ext cx="1724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 flipV="1">
              <a:off x="4304" y="1084"/>
              <a:ext cx="7" cy="1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" name="Object 28"/>
            <p:cNvGraphicFramePr>
              <a:graphicFrameLocks noChangeAspect="1"/>
            </p:cNvGraphicFramePr>
            <p:nvPr/>
          </p:nvGraphicFramePr>
          <p:xfrm>
            <a:off x="4370" y="1071"/>
            <a:ext cx="15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1" name="公式" r:id="rId15" imgW="139579" imgH="164957" progId="Equation.3">
                    <p:embed/>
                  </p:oleObj>
                </mc:Choice>
                <mc:Fallback>
                  <p:oleObj name="公式" r:id="rId15" imgW="139579" imgH="164957" progId="Equation.3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071"/>
                          <a:ext cx="153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9"/>
            <p:cNvGraphicFramePr>
              <a:graphicFrameLocks noChangeAspect="1"/>
            </p:cNvGraphicFramePr>
            <p:nvPr/>
          </p:nvGraphicFramePr>
          <p:xfrm>
            <a:off x="5106" y="1666"/>
            <a:ext cx="15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2" name="Equation" r:id="rId17" imgW="126780" imgH="164814" progId="Equation.DSMT4">
                    <p:embed/>
                  </p:oleObj>
                </mc:Choice>
                <mc:Fallback>
                  <p:oleObj name="Equation" r:id="rId17" imgW="126780" imgH="164814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1666"/>
                          <a:ext cx="15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327433"/>
                </p:ext>
              </p:extLst>
            </p:nvPr>
          </p:nvGraphicFramePr>
          <p:xfrm>
            <a:off x="4489" y="1368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3" name="Equation" r:id="rId19" imgW="495000" imgH="469800" progId="Equation.DSMT4">
                    <p:embed/>
                  </p:oleObj>
                </mc:Choice>
                <mc:Fallback>
                  <p:oleObj name="Equation" r:id="rId19" imgW="495000" imgH="469800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1368"/>
                          <a:ext cx="32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1"/>
            <p:cNvGraphicFramePr>
              <a:graphicFrameLocks noChangeAspect="1"/>
            </p:cNvGraphicFramePr>
            <p:nvPr/>
          </p:nvGraphicFramePr>
          <p:xfrm>
            <a:off x="5329" y="1706"/>
            <a:ext cx="157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4" name="公式" r:id="rId21" imgW="126835" imgH="139518" progId="Equation.3">
                    <p:embed/>
                  </p:oleObj>
                </mc:Choice>
                <mc:Fallback>
                  <p:oleObj name="公式" r:id="rId21" imgW="126835" imgH="139518" progId="Equation.3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706"/>
                          <a:ext cx="157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71236"/>
              </p:ext>
            </p:extLst>
          </p:nvPr>
        </p:nvGraphicFramePr>
        <p:xfrm>
          <a:off x="4572000" y="2051050"/>
          <a:ext cx="165576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5" name="Equation" r:id="rId23" imgW="647640" imgH="368280" progId="Equation.DSMT4">
                  <p:embed/>
                </p:oleObj>
              </mc:Choice>
              <mc:Fallback>
                <p:oleObj name="Equation" r:id="rId23" imgW="647640" imgH="3682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1050"/>
                        <a:ext cx="165576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28503"/>
              </p:ext>
            </p:extLst>
          </p:nvPr>
        </p:nvGraphicFramePr>
        <p:xfrm>
          <a:off x="982663" y="5157788"/>
          <a:ext cx="24923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6" name="Equation" r:id="rId25" imgW="939600" imgH="380880" progId="Equation.DSMT4">
                  <p:embed/>
                </p:oleObj>
              </mc:Choice>
              <mc:Fallback>
                <p:oleObj name="Equation" r:id="rId25" imgW="939600" imgH="38088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157788"/>
                        <a:ext cx="24923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Freeform 36"/>
          <p:cNvSpPr>
            <a:spLocks/>
          </p:cNvSpPr>
          <p:nvPr/>
        </p:nvSpPr>
        <p:spPr bwMode="auto">
          <a:xfrm>
            <a:off x="900113" y="1628775"/>
            <a:ext cx="3671887" cy="2376488"/>
          </a:xfrm>
          <a:custGeom>
            <a:avLst/>
            <a:gdLst>
              <a:gd name="T0" fmla="*/ 2313 w 2313"/>
              <a:gd name="T1" fmla="*/ 0 h 1497"/>
              <a:gd name="T2" fmla="*/ 2268 w 2313"/>
              <a:gd name="T3" fmla="*/ 726 h 1497"/>
              <a:gd name="T4" fmla="*/ 2132 w 2313"/>
              <a:gd name="T5" fmla="*/ 1134 h 1497"/>
              <a:gd name="T6" fmla="*/ 1678 w 2313"/>
              <a:gd name="T7" fmla="*/ 1406 h 1497"/>
              <a:gd name="T8" fmla="*/ 907 w 2313"/>
              <a:gd name="T9" fmla="*/ 1452 h 1497"/>
              <a:gd name="T10" fmla="*/ 0 w 2313"/>
              <a:gd name="T11" fmla="*/ 1497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3" h="1497">
                <a:moveTo>
                  <a:pt x="2313" y="0"/>
                </a:moveTo>
                <a:cubicBezTo>
                  <a:pt x="2305" y="268"/>
                  <a:pt x="2298" y="537"/>
                  <a:pt x="2268" y="726"/>
                </a:cubicBezTo>
                <a:cubicBezTo>
                  <a:pt x="2238" y="915"/>
                  <a:pt x="2230" y="1021"/>
                  <a:pt x="2132" y="1134"/>
                </a:cubicBezTo>
                <a:cubicBezTo>
                  <a:pt x="2034" y="1247"/>
                  <a:pt x="1882" y="1353"/>
                  <a:pt x="1678" y="1406"/>
                </a:cubicBezTo>
                <a:cubicBezTo>
                  <a:pt x="1474" y="1459"/>
                  <a:pt x="1187" y="1437"/>
                  <a:pt x="907" y="1452"/>
                </a:cubicBezTo>
                <a:cubicBezTo>
                  <a:pt x="627" y="1467"/>
                  <a:pt x="151" y="1490"/>
                  <a:pt x="0" y="1497"/>
                </a:cubicBezTo>
              </a:path>
            </a:pathLst>
          </a:custGeom>
          <a:noFill/>
          <a:ln w="12700" cap="flat" cmpd="sng">
            <a:solidFill>
              <a:srgbClr val="99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336917"/>
              </p:ext>
            </p:extLst>
          </p:nvPr>
        </p:nvGraphicFramePr>
        <p:xfrm>
          <a:off x="3597275" y="5213350"/>
          <a:ext cx="296386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name="Equation" r:id="rId27" imgW="1117440" imgH="393480" progId="Equation.DSMT4">
                  <p:embed/>
                </p:oleObj>
              </mc:Choice>
              <mc:Fallback>
                <p:oleObj name="Equation" r:id="rId27" imgW="1117440" imgH="39348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5213350"/>
                        <a:ext cx="296386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03325"/>
              </p:ext>
            </p:extLst>
          </p:nvPr>
        </p:nvGraphicFramePr>
        <p:xfrm>
          <a:off x="4112736" y="4077072"/>
          <a:ext cx="218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29" imgW="2184120" imgH="990360" progId="Equation.DSMT4">
                  <p:embed/>
                </p:oleObj>
              </mc:Choice>
              <mc:Fallback>
                <p:oleObj name="Equation" r:id="rId29" imgW="2184120" imgH="99036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736" y="4077072"/>
                        <a:ext cx="2184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59503714-59C1-4F56-ACE6-38A1B4B18095}"/>
              </a:ext>
            </a:extLst>
          </p:cNvPr>
          <p:cNvSpPr/>
          <p:nvPr/>
        </p:nvSpPr>
        <p:spPr>
          <a:xfrm>
            <a:off x="1836469" y="1795649"/>
            <a:ext cx="2682212" cy="1739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53ED20-6B67-42B4-96A2-840E5BCCA89D}"/>
              </a:ext>
            </a:extLst>
          </p:cNvPr>
          <p:cNvCxnSpPr>
            <a:cxnSpLocks/>
          </p:cNvCxnSpPr>
          <p:nvPr/>
        </p:nvCxnSpPr>
        <p:spPr>
          <a:xfrm flipV="1">
            <a:off x="4356224" y="1556793"/>
            <a:ext cx="3028900" cy="6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5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48244" y="130653"/>
            <a:ext cx="1416422" cy="2520280"/>
            <a:chOff x="9831" y="11195"/>
            <a:chExt cx="1210" cy="126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831" y="11195"/>
              <a:ext cx="1210" cy="1269"/>
              <a:chOff x="4514" y="12910"/>
              <a:chExt cx="1210" cy="1269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4514" y="12910"/>
                <a:ext cx="1210" cy="1269"/>
                <a:chOff x="4514" y="12660"/>
                <a:chExt cx="1210" cy="1515"/>
              </a:xfrm>
            </p:grpSpPr>
            <p:grpSp>
              <p:nvGrpSpPr>
                <p:cNvPr id="11" name="Group 7"/>
                <p:cNvGrpSpPr>
                  <a:grpSpLocks/>
                </p:cNvGrpSpPr>
                <p:nvPr/>
              </p:nvGrpSpPr>
              <p:grpSpPr bwMode="auto">
                <a:xfrm>
                  <a:off x="4514" y="12660"/>
                  <a:ext cx="1210" cy="1515"/>
                  <a:chOff x="4514" y="12660"/>
                  <a:chExt cx="1210" cy="1515"/>
                </a:xfrm>
              </p:grpSpPr>
              <p:sp>
                <p:nvSpPr>
                  <p:cNvPr id="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0" y="13770"/>
                    <a:ext cx="1072" cy="405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514" y="12660"/>
                    <a:ext cx="1210" cy="246"/>
                  </a:xfrm>
                  <a:prstGeom prst="ellipse">
                    <a:avLst/>
                  </a:prstGeom>
                  <a:solidFill>
                    <a:srgbClr val="7030A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842"/>
                    <a:ext cx="496" cy="19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11"/>
                <p:cNvGrpSpPr>
                  <a:grpSpLocks/>
                </p:cNvGrpSpPr>
                <p:nvPr/>
              </p:nvGrpSpPr>
              <p:grpSpPr bwMode="auto">
                <a:xfrm>
                  <a:off x="4514" y="12792"/>
                  <a:ext cx="1200" cy="997"/>
                  <a:chOff x="6458" y="12951"/>
                  <a:chExt cx="1200" cy="997"/>
                </a:xfrm>
              </p:grpSpPr>
              <p:sp>
                <p:nvSpPr>
                  <p:cNvPr id="13" name="Freeform 12"/>
                  <p:cNvSpPr>
                    <a:spLocks/>
                  </p:cNvSpPr>
                  <p:nvPr/>
                </p:nvSpPr>
                <p:spPr bwMode="auto">
                  <a:xfrm>
                    <a:off x="6458" y="12951"/>
                    <a:ext cx="328" cy="933"/>
                  </a:xfrm>
                  <a:custGeom>
                    <a:avLst/>
                    <a:gdLst>
                      <a:gd name="T0" fmla="*/ 0 w 328"/>
                      <a:gd name="T1" fmla="*/ 0 h 933"/>
                      <a:gd name="T2" fmla="*/ 88 w 328"/>
                      <a:gd name="T3" fmla="*/ 312 h 933"/>
                      <a:gd name="T4" fmla="*/ 174 w 328"/>
                      <a:gd name="T5" fmla="*/ 579 h 933"/>
                      <a:gd name="T6" fmla="*/ 264 w 328"/>
                      <a:gd name="T7" fmla="*/ 807 h 933"/>
                      <a:gd name="T8" fmla="*/ 328 w 328"/>
                      <a:gd name="T9" fmla="*/ 933 h 9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8" h="933">
                        <a:moveTo>
                          <a:pt x="0" y="0"/>
                        </a:moveTo>
                        <a:cubicBezTo>
                          <a:pt x="29" y="108"/>
                          <a:pt x="59" y="216"/>
                          <a:pt x="88" y="312"/>
                        </a:cubicBezTo>
                        <a:cubicBezTo>
                          <a:pt x="117" y="408"/>
                          <a:pt x="145" y="497"/>
                          <a:pt x="174" y="579"/>
                        </a:cubicBezTo>
                        <a:cubicBezTo>
                          <a:pt x="203" y="661"/>
                          <a:pt x="238" y="748"/>
                          <a:pt x="264" y="807"/>
                        </a:cubicBezTo>
                        <a:cubicBezTo>
                          <a:pt x="290" y="866"/>
                          <a:pt x="309" y="899"/>
                          <a:pt x="328" y="933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13"/>
                  <p:cNvSpPr>
                    <a:spLocks/>
                  </p:cNvSpPr>
                  <p:nvPr/>
                </p:nvSpPr>
                <p:spPr bwMode="auto">
                  <a:xfrm>
                    <a:off x="7310" y="12954"/>
                    <a:ext cx="348" cy="945"/>
                  </a:xfrm>
                  <a:custGeom>
                    <a:avLst/>
                    <a:gdLst>
                      <a:gd name="T0" fmla="*/ 348 w 348"/>
                      <a:gd name="T1" fmla="*/ 0 h 945"/>
                      <a:gd name="T2" fmla="*/ 274 w 348"/>
                      <a:gd name="T3" fmla="*/ 291 h 945"/>
                      <a:gd name="T4" fmla="*/ 174 w 348"/>
                      <a:gd name="T5" fmla="*/ 573 h 945"/>
                      <a:gd name="T6" fmla="*/ 78 w 348"/>
                      <a:gd name="T7" fmla="*/ 804 h 945"/>
                      <a:gd name="T8" fmla="*/ 0 w 348"/>
                      <a:gd name="T9" fmla="*/ 945 h 9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8" h="945">
                        <a:moveTo>
                          <a:pt x="348" y="0"/>
                        </a:moveTo>
                        <a:cubicBezTo>
                          <a:pt x="325" y="98"/>
                          <a:pt x="303" y="196"/>
                          <a:pt x="274" y="291"/>
                        </a:cubicBezTo>
                        <a:cubicBezTo>
                          <a:pt x="245" y="386"/>
                          <a:pt x="207" y="488"/>
                          <a:pt x="174" y="573"/>
                        </a:cubicBezTo>
                        <a:cubicBezTo>
                          <a:pt x="141" y="658"/>
                          <a:pt x="107" y="742"/>
                          <a:pt x="78" y="804"/>
                        </a:cubicBezTo>
                        <a:cubicBezTo>
                          <a:pt x="49" y="866"/>
                          <a:pt x="24" y="905"/>
                          <a:pt x="0" y="945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Freeform 14"/>
                  <p:cNvSpPr>
                    <a:spLocks/>
                  </p:cNvSpPr>
                  <p:nvPr/>
                </p:nvSpPr>
                <p:spPr bwMode="auto">
                  <a:xfrm>
                    <a:off x="6786" y="13881"/>
                    <a:ext cx="524" cy="67"/>
                  </a:xfrm>
                  <a:custGeom>
                    <a:avLst/>
                    <a:gdLst>
                      <a:gd name="T0" fmla="*/ 524 w 524"/>
                      <a:gd name="T1" fmla="*/ 21 h 67"/>
                      <a:gd name="T2" fmla="*/ 444 w 524"/>
                      <a:gd name="T3" fmla="*/ 54 h 67"/>
                      <a:gd name="T4" fmla="*/ 318 w 524"/>
                      <a:gd name="T5" fmla="*/ 66 h 67"/>
                      <a:gd name="T6" fmla="*/ 198 w 524"/>
                      <a:gd name="T7" fmla="*/ 63 h 67"/>
                      <a:gd name="T8" fmla="*/ 108 w 524"/>
                      <a:gd name="T9" fmla="*/ 51 h 67"/>
                      <a:gd name="T10" fmla="*/ 48 w 524"/>
                      <a:gd name="T11" fmla="*/ 30 h 67"/>
                      <a:gd name="T12" fmla="*/ 0 w 524"/>
                      <a:gd name="T13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24" h="67">
                        <a:moveTo>
                          <a:pt x="524" y="21"/>
                        </a:moveTo>
                        <a:cubicBezTo>
                          <a:pt x="501" y="34"/>
                          <a:pt x="478" y="47"/>
                          <a:pt x="444" y="54"/>
                        </a:cubicBezTo>
                        <a:cubicBezTo>
                          <a:pt x="410" y="61"/>
                          <a:pt x="359" y="65"/>
                          <a:pt x="318" y="66"/>
                        </a:cubicBezTo>
                        <a:cubicBezTo>
                          <a:pt x="277" y="67"/>
                          <a:pt x="233" y="65"/>
                          <a:pt x="198" y="63"/>
                        </a:cubicBezTo>
                        <a:cubicBezTo>
                          <a:pt x="163" y="61"/>
                          <a:pt x="133" y="56"/>
                          <a:pt x="108" y="51"/>
                        </a:cubicBezTo>
                        <a:cubicBezTo>
                          <a:pt x="83" y="46"/>
                          <a:pt x="66" y="39"/>
                          <a:pt x="48" y="30"/>
                        </a:cubicBezTo>
                        <a:cubicBezTo>
                          <a:pt x="30" y="21"/>
                          <a:pt x="15" y="10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5018" y="13896"/>
              <a:ext cx="214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06" name="Equation" r:id="rId3" imgW="203112" imgH="228501" progId="Equation.DSMT4">
                      <p:embed/>
                    </p:oleObj>
                  </mc:Choice>
                  <mc:Fallback>
                    <p:oleObj name="Equation" r:id="rId3" imgW="203112" imgH="228501" progId="Equation.DSMT4">
                      <p:embed/>
                      <p:pic>
                        <p:nvPicPr>
                          <p:cNvPr id="0" name="Picture 1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8" y="13896"/>
                            <a:ext cx="214" cy="19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BDF53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969696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/>
              <p:cNvGraphicFramePr>
                <a:graphicFrameLocks noChangeAspect="1"/>
              </p:cNvGraphicFramePr>
              <p:nvPr/>
            </p:nvGraphicFramePr>
            <p:xfrm>
              <a:off x="4650" y="13911"/>
              <a:ext cx="237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07" name="Equation" r:id="rId5" imgW="190500" imgH="228600" progId="Equation.DSMT4">
                      <p:embed/>
                    </p:oleObj>
                  </mc:Choice>
                  <mc:Fallback>
                    <p:oleObj name="Equation" r:id="rId5" imgW="190500" imgH="228600" progId="Equation.DSMT4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" y="13911"/>
                            <a:ext cx="237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969696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10155" y="12081"/>
              <a:ext cx="524" cy="198"/>
            </a:xfrm>
            <a:custGeom>
              <a:avLst/>
              <a:gdLst>
                <a:gd name="T0" fmla="*/ 0 w 524"/>
                <a:gd name="T1" fmla="*/ 0 h 198"/>
                <a:gd name="T2" fmla="*/ 266 w 524"/>
                <a:gd name="T3" fmla="*/ 194 h 198"/>
                <a:gd name="T4" fmla="*/ 524 w 524"/>
                <a:gd name="T5" fmla="*/ 2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198">
                  <a:moveTo>
                    <a:pt x="0" y="0"/>
                  </a:moveTo>
                  <a:cubicBezTo>
                    <a:pt x="89" y="95"/>
                    <a:pt x="179" y="190"/>
                    <a:pt x="266" y="194"/>
                  </a:cubicBezTo>
                  <a:cubicBezTo>
                    <a:pt x="353" y="198"/>
                    <a:pt x="438" y="112"/>
                    <a:pt x="524" y="26"/>
                  </a:cubicBez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10157" y="12026"/>
              <a:ext cx="522" cy="61"/>
            </a:xfrm>
            <a:custGeom>
              <a:avLst/>
              <a:gdLst>
                <a:gd name="T0" fmla="*/ 0 w 522"/>
                <a:gd name="T1" fmla="*/ 61 h 61"/>
                <a:gd name="T2" fmla="*/ 262 w 522"/>
                <a:gd name="T3" fmla="*/ 1 h 61"/>
                <a:gd name="T4" fmla="*/ 522 w 522"/>
                <a:gd name="T5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61">
                  <a:moveTo>
                    <a:pt x="0" y="61"/>
                  </a:moveTo>
                  <a:cubicBezTo>
                    <a:pt x="87" y="31"/>
                    <a:pt x="175" y="2"/>
                    <a:pt x="262" y="1"/>
                  </a:cubicBezTo>
                  <a:cubicBezTo>
                    <a:pt x="349" y="0"/>
                    <a:pt x="435" y="28"/>
                    <a:pt x="522" y="57"/>
                  </a:cubicBez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5536" y="260648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5273"/>
              </p:ext>
            </p:extLst>
          </p:nvPr>
        </p:nvGraphicFramePr>
        <p:xfrm>
          <a:off x="2021302" y="252036"/>
          <a:ext cx="33401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8" name="Equation" r:id="rId7" imgW="3340080" imgH="799920" progId="Equation.DSMT4">
                  <p:embed/>
                </p:oleObj>
              </mc:Choice>
              <mc:Fallback>
                <p:oleObj name="Equation" r:id="rId7" imgW="3340080" imgH="79992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02" y="252036"/>
                        <a:ext cx="33401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5536" y="10527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87526"/>
              </p:ext>
            </p:extLst>
          </p:nvPr>
        </p:nvGraphicFramePr>
        <p:xfrm>
          <a:off x="1301553" y="1048212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9" name="Equation" r:id="rId9" imgW="3848040" imgH="457200" progId="Equation.DSMT4">
                  <p:embed/>
                </p:oleObj>
              </mc:Choice>
              <mc:Fallback>
                <p:oleObj name="Equation" r:id="rId9" imgW="3848040" imgH="4572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3" y="1048212"/>
                        <a:ext cx="386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20072" y="942906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8544" y="1575956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（割补法）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35251"/>
              </p:ext>
            </p:extLst>
          </p:nvPr>
        </p:nvGraphicFramePr>
        <p:xfrm>
          <a:off x="755576" y="2099176"/>
          <a:ext cx="224790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0" name="Equation" r:id="rId11" imgW="2247840" imgH="2006280" progId="Equation.DSMT4">
                  <p:embed/>
                </p:oleObj>
              </mc:Choice>
              <mc:Fallback>
                <p:oleObj name="Equation" r:id="rId11" imgW="2247840" imgH="20062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99176"/>
                        <a:ext cx="2247900" cy="19986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320054"/>
              </p:ext>
            </p:extLst>
          </p:nvPr>
        </p:nvGraphicFramePr>
        <p:xfrm>
          <a:off x="4572000" y="2008803"/>
          <a:ext cx="2679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1" name="Equation" r:id="rId13" imgW="2679480" imgH="2006280" progId="Equation.DSMT4">
                  <p:embed/>
                </p:oleObj>
              </mc:Choice>
              <mc:Fallback>
                <p:oleObj name="Equation" r:id="rId13" imgW="2679480" imgH="20062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08803"/>
                        <a:ext cx="2679700" cy="19986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70882"/>
              </p:ext>
            </p:extLst>
          </p:nvPr>
        </p:nvGraphicFramePr>
        <p:xfrm>
          <a:off x="683568" y="4149080"/>
          <a:ext cx="3108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2" name="Equation" r:id="rId15" imgW="3124080" imgH="457200" progId="Equation.DSMT4">
                  <p:embed/>
                </p:oleObj>
              </mc:Choice>
              <mc:Fallback>
                <p:oleObj name="Equation" r:id="rId15" imgW="3124080" imgH="4572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49080"/>
                        <a:ext cx="3108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07342"/>
              </p:ext>
            </p:extLst>
          </p:nvPr>
        </p:nvGraphicFramePr>
        <p:xfrm>
          <a:off x="4562047" y="4149080"/>
          <a:ext cx="3178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3" name="Equation" r:id="rId17" imgW="3162240" imgH="457200" progId="Equation.DSMT4">
                  <p:embed/>
                </p:oleObj>
              </mc:Choice>
              <mc:Fallback>
                <p:oleObj name="Equation" r:id="rId17" imgW="3162240" imgH="4572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047" y="4149080"/>
                        <a:ext cx="3178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36616"/>
              </p:ext>
            </p:extLst>
          </p:nvPr>
        </p:nvGraphicFramePr>
        <p:xfrm>
          <a:off x="683568" y="4653136"/>
          <a:ext cx="32083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4" name="Equation" r:id="rId19" imgW="3200400" imgH="927000" progId="Equation.DSMT4">
                  <p:embed/>
                </p:oleObj>
              </mc:Choice>
              <mc:Fallback>
                <p:oleObj name="Equation" r:id="rId19" imgW="3200400" imgH="9270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653136"/>
                        <a:ext cx="32083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57455"/>
              </p:ext>
            </p:extLst>
          </p:nvPr>
        </p:nvGraphicFramePr>
        <p:xfrm>
          <a:off x="4000289" y="4653136"/>
          <a:ext cx="3435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5" name="Equation" r:id="rId21" imgW="3429000" imgH="761760" progId="Equation.DSMT4">
                  <p:embed/>
                </p:oleObj>
              </mc:Choice>
              <mc:Fallback>
                <p:oleObj name="Equation" r:id="rId21" imgW="3429000" imgH="76176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289" y="4653136"/>
                        <a:ext cx="34353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95773"/>
              </p:ext>
            </p:extLst>
          </p:nvPr>
        </p:nvGraphicFramePr>
        <p:xfrm>
          <a:off x="1043608" y="5445224"/>
          <a:ext cx="30813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23" imgW="3073320" imgH="965160" progId="Equation.DSMT4">
                  <p:embed/>
                </p:oleObj>
              </mc:Choice>
              <mc:Fallback>
                <p:oleObj name="Equation" r:id="rId23" imgW="3073320" imgH="96516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445224"/>
                        <a:ext cx="30813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895290"/>
              </p:ext>
            </p:extLst>
          </p:nvPr>
        </p:nvGraphicFramePr>
        <p:xfrm>
          <a:off x="4303503" y="5445224"/>
          <a:ext cx="908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25" imgW="914400" imgH="888840" progId="Equation.DSMT4">
                  <p:embed/>
                </p:oleObj>
              </mc:Choice>
              <mc:Fallback>
                <p:oleObj name="Equation" r:id="rId25" imgW="914400" imgH="88884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503" y="5445224"/>
                        <a:ext cx="9080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7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83568" y="188640"/>
            <a:ext cx="8059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三重积分的概念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8975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8962" y="928688"/>
            <a:ext cx="766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              是空间有界闭区域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上的有界函数，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508858"/>
            <a:ext cx="572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将闭区域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任意分成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个小闭区域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021260"/>
              </p:ext>
            </p:extLst>
          </p:nvPr>
        </p:nvGraphicFramePr>
        <p:xfrm>
          <a:off x="5885309" y="1558351"/>
          <a:ext cx="581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3" imgW="583920" imgH="431640" progId="Equation.DSMT4">
                  <p:embed/>
                </p:oleObj>
              </mc:Choice>
              <mc:Fallback>
                <p:oleObj name="Equation" r:id="rId3" imgW="583920" imgH="43164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309" y="1558351"/>
                        <a:ext cx="5810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237854"/>
              </p:ext>
            </p:extLst>
          </p:nvPr>
        </p:nvGraphicFramePr>
        <p:xfrm>
          <a:off x="6547297" y="1553588"/>
          <a:ext cx="619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297" y="1553588"/>
                        <a:ext cx="6191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40971"/>
              </p:ext>
            </p:extLst>
          </p:nvPr>
        </p:nvGraphicFramePr>
        <p:xfrm>
          <a:off x="7286972" y="1560082"/>
          <a:ext cx="1276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972" y="1560082"/>
                        <a:ext cx="12763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789687"/>
              </p:ext>
            </p:extLst>
          </p:nvPr>
        </p:nvGraphicFramePr>
        <p:xfrm>
          <a:off x="311150" y="2073275"/>
          <a:ext cx="121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9" imgW="1218960" imgH="457200" progId="Equation.DSMT4">
                  <p:embed/>
                </p:oleObj>
              </mc:Choice>
              <mc:Fallback>
                <p:oleObj name="Equation" r:id="rId9" imgW="1218960" imgH="4572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073275"/>
                        <a:ext cx="1212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0980" y="2008004"/>
            <a:ext cx="632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表示第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个小闭区域，也表示它的体积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7633" y="263939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在每个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261736"/>
              </p:ext>
            </p:extLst>
          </p:nvPr>
        </p:nvGraphicFramePr>
        <p:xfrm>
          <a:off x="2227118" y="2667854"/>
          <a:ext cx="517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quation" r:id="rId11" imgW="520560" imgH="431640" progId="Equation.DSMT4">
                  <p:embed/>
                </p:oleObj>
              </mc:Choice>
              <mc:Fallback>
                <p:oleObj name="Equation" r:id="rId11" imgW="520560" imgH="43164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118" y="2667854"/>
                        <a:ext cx="517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75018" y="263464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上任取一点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50844"/>
              </p:ext>
            </p:extLst>
          </p:nvPr>
        </p:nvGraphicFramePr>
        <p:xfrm>
          <a:off x="4686300" y="2678113"/>
          <a:ext cx="1508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13" imgW="1511280" imgH="431640" progId="Equation.DSMT4">
                  <p:embed/>
                </p:oleObj>
              </mc:Choice>
              <mc:Fallback>
                <p:oleObj name="Equation" r:id="rId13" imgW="1511280" imgH="4316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678113"/>
                        <a:ext cx="15081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56176" y="263939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作乘积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1280"/>
              </p:ext>
            </p:extLst>
          </p:nvPr>
        </p:nvGraphicFramePr>
        <p:xfrm>
          <a:off x="2468563" y="3162300"/>
          <a:ext cx="4489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15" imgW="4495680" imgH="431640" progId="Equation.DSMT4">
                  <p:embed/>
                </p:oleObj>
              </mc:Choice>
              <mc:Fallback>
                <p:oleObj name="Equation" r:id="rId15" imgW="4495680" imgH="43164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162300"/>
                        <a:ext cx="44894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528" y="37551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并作和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663658"/>
              </p:ext>
            </p:extLst>
          </p:nvPr>
        </p:nvGraphicFramePr>
        <p:xfrm>
          <a:off x="1822450" y="3597275"/>
          <a:ext cx="27495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17" imgW="2755800" imgH="914400" progId="Equation.DSMT4">
                  <p:embed/>
                </p:oleObj>
              </mc:Choice>
              <mc:Fallback>
                <p:oleObj name="Equation" r:id="rId17" imgW="2755800" imgH="9144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597275"/>
                        <a:ext cx="2749550" cy="906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638525" y="375116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如果当各小闭区域的直径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528" y="4355283"/>
            <a:ext cx="4240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中的最大值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趋近于零时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388" y="4355283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这和式的极限存在，则称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495542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此极限为函数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87629"/>
              </p:ext>
            </p:extLst>
          </p:nvPr>
        </p:nvGraphicFramePr>
        <p:xfrm>
          <a:off x="2666424" y="5018593"/>
          <a:ext cx="1349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19" imgW="1346040" imgH="393480" progId="Equation.DSMT4">
                  <p:embed/>
                </p:oleObj>
              </mc:Choice>
              <mc:Fallback>
                <p:oleObj name="Equation" r:id="rId19" imgW="1346040" imgH="39348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424" y="5018593"/>
                        <a:ext cx="13493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57015"/>
              </p:ext>
            </p:extLst>
          </p:nvPr>
        </p:nvGraphicFramePr>
        <p:xfrm>
          <a:off x="2108678" y="971892"/>
          <a:ext cx="1349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21" imgW="1346040" imgH="393480" progId="Equation.DSMT4">
                  <p:embed/>
                </p:oleObj>
              </mc:Choice>
              <mc:Fallback>
                <p:oleObj name="Equation" r:id="rId21" imgW="1346040" imgH="39348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678" y="971892"/>
                        <a:ext cx="13493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076315" y="4931704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在闭区域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三重积分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3528" y="55555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记为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24827"/>
              </p:ext>
            </p:extLst>
          </p:nvPr>
        </p:nvGraphicFramePr>
        <p:xfrm>
          <a:off x="1854200" y="5549900"/>
          <a:ext cx="21447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23" imgW="2145960" imgH="799920" progId="Equation.DSMT4">
                  <p:embed/>
                </p:oleObj>
              </mc:Choice>
              <mc:Fallback>
                <p:oleObj name="Equation" r:id="rId23" imgW="2145960" imgH="79992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549900"/>
                        <a:ext cx="2144713" cy="803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6" grpId="0"/>
      <p:bldP spid="18" grpId="0"/>
      <p:bldP spid="21" grpId="0"/>
      <p:bldP spid="24" grpId="0"/>
      <p:bldP spid="27" grpId="0"/>
      <p:bldP spid="28" grpId="0"/>
      <p:bldP spid="29" grpId="0"/>
      <p:bldP spid="30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48244" y="2132856"/>
            <a:ext cx="1416422" cy="2520280"/>
            <a:chOff x="9831" y="11195"/>
            <a:chExt cx="1210" cy="126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831" y="11195"/>
              <a:ext cx="1210" cy="1269"/>
              <a:chOff x="4514" y="12910"/>
              <a:chExt cx="1210" cy="1269"/>
            </a:xfrm>
          </p:grpSpPr>
          <p:grpSp>
            <p:nvGrpSpPr>
              <p:cNvPr id="6" name="Group 6"/>
              <p:cNvGrpSpPr>
                <a:grpSpLocks/>
              </p:cNvGrpSpPr>
              <p:nvPr/>
            </p:nvGrpSpPr>
            <p:grpSpPr bwMode="auto">
              <a:xfrm>
                <a:off x="4514" y="12910"/>
                <a:ext cx="1210" cy="1269"/>
                <a:chOff x="4514" y="12660"/>
                <a:chExt cx="1210" cy="1515"/>
              </a:xfrm>
            </p:grpSpPr>
            <p:grpSp>
              <p:nvGrpSpPr>
                <p:cNvPr id="9" name="Group 7"/>
                <p:cNvGrpSpPr>
                  <a:grpSpLocks/>
                </p:cNvGrpSpPr>
                <p:nvPr/>
              </p:nvGrpSpPr>
              <p:grpSpPr bwMode="auto">
                <a:xfrm>
                  <a:off x="4514" y="12660"/>
                  <a:ext cx="1210" cy="1515"/>
                  <a:chOff x="4514" y="12660"/>
                  <a:chExt cx="1210" cy="1515"/>
                </a:xfrm>
              </p:grpSpPr>
              <p:sp>
                <p:nvSpPr>
                  <p:cNvPr id="1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0" y="13770"/>
                    <a:ext cx="1072" cy="405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514" y="12660"/>
                    <a:ext cx="1210" cy="246"/>
                  </a:xfrm>
                  <a:prstGeom prst="ellipse">
                    <a:avLst/>
                  </a:prstGeom>
                  <a:solidFill>
                    <a:srgbClr val="00206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842"/>
                    <a:ext cx="496" cy="19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11"/>
                <p:cNvGrpSpPr>
                  <a:grpSpLocks/>
                </p:cNvGrpSpPr>
                <p:nvPr/>
              </p:nvGrpSpPr>
              <p:grpSpPr bwMode="auto">
                <a:xfrm>
                  <a:off x="4514" y="12792"/>
                  <a:ext cx="1200" cy="997"/>
                  <a:chOff x="6458" y="12951"/>
                  <a:chExt cx="1200" cy="997"/>
                </a:xfrm>
              </p:grpSpPr>
              <p:sp>
                <p:nvSpPr>
                  <p:cNvPr id="11" name="Freeform 12"/>
                  <p:cNvSpPr>
                    <a:spLocks/>
                  </p:cNvSpPr>
                  <p:nvPr/>
                </p:nvSpPr>
                <p:spPr bwMode="auto">
                  <a:xfrm>
                    <a:off x="6458" y="12951"/>
                    <a:ext cx="328" cy="933"/>
                  </a:xfrm>
                  <a:custGeom>
                    <a:avLst/>
                    <a:gdLst>
                      <a:gd name="T0" fmla="*/ 0 w 328"/>
                      <a:gd name="T1" fmla="*/ 0 h 933"/>
                      <a:gd name="T2" fmla="*/ 88 w 328"/>
                      <a:gd name="T3" fmla="*/ 312 h 933"/>
                      <a:gd name="T4" fmla="*/ 174 w 328"/>
                      <a:gd name="T5" fmla="*/ 579 h 933"/>
                      <a:gd name="T6" fmla="*/ 264 w 328"/>
                      <a:gd name="T7" fmla="*/ 807 h 933"/>
                      <a:gd name="T8" fmla="*/ 328 w 328"/>
                      <a:gd name="T9" fmla="*/ 933 h 9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8" h="933">
                        <a:moveTo>
                          <a:pt x="0" y="0"/>
                        </a:moveTo>
                        <a:cubicBezTo>
                          <a:pt x="29" y="108"/>
                          <a:pt x="59" y="216"/>
                          <a:pt x="88" y="312"/>
                        </a:cubicBezTo>
                        <a:cubicBezTo>
                          <a:pt x="117" y="408"/>
                          <a:pt x="145" y="497"/>
                          <a:pt x="174" y="579"/>
                        </a:cubicBezTo>
                        <a:cubicBezTo>
                          <a:pt x="203" y="661"/>
                          <a:pt x="238" y="748"/>
                          <a:pt x="264" y="807"/>
                        </a:cubicBezTo>
                        <a:cubicBezTo>
                          <a:pt x="290" y="866"/>
                          <a:pt x="309" y="899"/>
                          <a:pt x="328" y="933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Freeform 13"/>
                  <p:cNvSpPr>
                    <a:spLocks/>
                  </p:cNvSpPr>
                  <p:nvPr/>
                </p:nvSpPr>
                <p:spPr bwMode="auto">
                  <a:xfrm>
                    <a:off x="7310" y="12954"/>
                    <a:ext cx="348" cy="945"/>
                  </a:xfrm>
                  <a:custGeom>
                    <a:avLst/>
                    <a:gdLst>
                      <a:gd name="T0" fmla="*/ 348 w 348"/>
                      <a:gd name="T1" fmla="*/ 0 h 945"/>
                      <a:gd name="T2" fmla="*/ 274 w 348"/>
                      <a:gd name="T3" fmla="*/ 291 h 945"/>
                      <a:gd name="T4" fmla="*/ 174 w 348"/>
                      <a:gd name="T5" fmla="*/ 573 h 945"/>
                      <a:gd name="T6" fmla="*/ 78 w 348"/>
                      <a:gd name="T7" fmla="*/ 804 h 945"/>
                      <a:gd name="T8" fmla="*/ 0 w 348"/>
                      <a:gd name="T9" fmla="*/ 945 h 9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8" h="945">
                        <a:moveTo>
                          <a:pt x="348" y="0"/>
                        </a:moveTo>
                        <a:cubicBezTo>
                          <a:pt x="325" y="98"/>
                          <a:pt x="303" y="196"/>
                          <a:pt x="274" y="291"/>
                        </a:cubicBezTo>
                        <a:cubicBezTo>
                          <a:pt x="245" y="386"/>
                          <a:pt x="207" y="488"/>
                          <a:pt x="174" y="573"/>
                        </a:cubicBezTo>
                        <a:cubicBezTo>
                          <a:pt x="141" y="658"/>
                          <a:pt x="107" y="742"/>
                          <a:pt x="78" y="804"/>
                        </a:cubicBezTo>
                        <a:cubicBezTo>
                          <a:pt x="49" y="866"/>
                          <a:pt x="24" y="905"/>
                          <a:pt x="0" y="945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Freeform 14"/>
                  <p:cNvSpPr>
                    <a:spLocks/>
                  </p:cNvSpPr>
                  <p:nvPr/>
                </p:nvSpPr>
                <p:spPr bwMode="auto">
                  <a:xfrm>
                    <a:off x="6786" y="13881"/>
                    <a:ext cx="524" cy="67"/>
                  </a:xfrm>
                  <a:custGeom>
                    <a:avLst/>
                    <a:gdLst>
                      <a:gd name="T0" fmla="*/ 524 w 524"/>
                      <a:gd name="T1" fmla="*/ 21 h 67"/>
                      <a:gd name="T2" fmla="*/ 444 w 524"/>
                      <a:gd name="T3" fmla="*/ 54 h 67"/>
                      <a:gd name="T4" fmla="*/ 318 w 524"/>
                      <a:gd name="T5" fmla="*/ 66 h 67"/>
                      <a:gd name="T6" fmla="*/ 198 w 524"/>
                      <a:gd name="T7" fmla="*/ 63 h 67"/>
                      <a:gd name="T8" fmla="*/ 108 w 524"/>
                      <a:gd name="T9" fmla="*/ 51 h 67"/>
                      <a:gd name="T10" fmla="*/ 48 w 524"/>
                      <a:gd name="T11" fmla="*/ 30 h 67"/>
                      <a:gd name="T12" fmla="*/ 0 w 524"/>
                      <a:gd name="T13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24" h="67">
                        <a:moveTo>
                          <a:pt x="524" y="21"/>
                        </a:moveTo>
                        <a:cubicBezTo>
                          <a:pt x="501" y="34"/>
                          <a:pt x="478" y="47"/>
                          <a:pt x="444" y="54"/>
                        </a:cubicBezTo>
                        <a:cubicBezTo>
                          <a:pt x="410" y="61"/>
                          <a:pt x="359" y="65"/>
                          <a:pt x="318" y="66"/>
                        </a:cubicBezTo>
                        <a:cubicBezTo>
                          <a:pt x="277" y="67"/>
                          <a:pt x="233" y="65"/>
                          <a:pt x="198" y="63"/>
                        </a:cubicBezTo>
                        <a:cubicBezTo>
                          <a:pt x="163" y="61"/>
                          <a:pt x="133" y="56"/>
                          <a:pt x="108" y="51"/>
                        </a:cubicBezTo>
                        <a:cubicBezTo>
                          <a:pt x="83" y="46"/>
                          <a:pt x="66" y="39"/>
                          <a:pt x="48" y="30"/>
                        </a:cubicBezTo>
                        <a:cubicBezTo>
                          <a:pt x="30" y="21"/>
                          <a:pt x="15" y="10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5018" y="13896"/>
              <a:ext cx="214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86" name="Equation" r:id="rId3" imgW="203112" imgH="228501" progId="Equation.DSMT4">
                      <p:embed/>
                    </p:oleObj>
                  </mc:Choice>
                  <mc:Fallback>
                    <p:oleObj name="Equation" r:id="rId3" imgW="203112" imgH="228501" progId="Equation.DSMT4">
                      <p:embed/>
                      <p:pic>
                        <p:nvPicPr>
                          <p:cNvPr id="0" name="Picture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8" y="13896"/>
                            <a:ext cx="214" cy="19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BDF53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969696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/>
              <p:cNvGraphicFramePr>
                <a:graphicFrameLocks noChangeAspect="1"/>
              </p:cNvGraphicFramePr>
              <p:nvPr/>
            </p:nvGraphicFramePr>
            <p:xfrm>
              <a:off x="4650" y="13911"/>
              <a:ext cx="237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87" name="Equation" r:id="rId5" imgW="190500" imgH="228600" progId="Equation.DSMT4">
                      <p:embed/>
                    </p:oleObj>
                  </mc:Choice>
                  <mc:Fallback>
                    <p:oleObj name="Equation" r:id="rId5" imgW="190500" imgH="228600" progId="Equation.DSMT4">
                      <p:embed/>
                      <p:pic>
                        <p:nvPicPr>
                          <p:cNvPr id="0" name="Picture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" y="13911"/>
                            <a:ext cx="237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969696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10155" y="12081"/>
              <a:ext cx="524" cy="198"/>
            </a:xfrm>
            <a:custGeom>
              <a:avLst/>
              <a:gdLst>
                <a:gd name="T0" fmla="*/ 0 w 524"/>
                <a:gd name="T1" fmla="*/ 0 h 198"/>
                <a:gd name="T2" fmla="*/ 266 w 524"/>
                <a:gd name="T3" fmla="*/ 194 h 198"/>
                <a:gd name="T4" fmla="*/ 524 w 524"/>
                <a:gd name="T5" fmla="*/ 2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198">
                  <a:moveTo>
                    <a:pt x="0" y="0"/>
                  </a:moveTo>
                  <a:cubicBezTo>
                    <a:pt x="89" y="95"/>
                    <a:pt x="179" y="190"/>
                    <a:pt x="266" y="194"/>
                  </a:cubicBezTo>
                  <a:cubicBezTo>
                    <a:pt x="353" y="198"/>
                    <a:pt x="438" y="112"/>
                    <a:pt x="524" y="26"/>
                  </a:cubicBez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10157" y="12026"/>
              <a:ext cx="522" cy="61"/>
            </a:xfrm>
            <a:custGeom>
              <a:avLst/>
              <a:gdLst>
                <a:gd name="T0" fmla="*/ 0 w 522"/>
                <a:gd name="T1" fmla="*/ 61 h 61"/>
                <a:gd name="T2" fmla="*/ 262 w 522"/>
                <a:gd name="T3" fmla="*/ 1 h 61"/>
                <a:gd name="T4" fmla="*/ 522 w 522"/>
                <a:gd name="T5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61">
                  <a:moveTo>
                    <a:pt x="0" y="61"/>
                  </a:moveTo>
                  <a:cubicBezTo>
                    <a:pt x="87" y="31"/>
                    <a:pt x="175" y="2"/>
                    <a:pt x="262" y="1"/>
                  </a:cubicBezTo>
                  <a:cubicBezTo>
                    <a:pt x="349" y="0"/>
                    <a:pt x="435" y="28"/>
                    <a:pt x="522" y="57"/>
                  </a:cubicBez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5536" y="2606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33236"/>
              </p:ext>
            </p:extLst>
          </p:nvPr>
        </p:nvGraphicFramePr>
        <p:xfrm>
          <a:off x="1301553" y="199321"/>
          <a:ext cx="33401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Equation" r:id="rId7" imgW="3340080" imgH="799920" progId="Equation.DSMT4">
                  <p:embed/>
                </p:oleObj>
              </mc:Choice>
              <mc:Fallback>
                <p:oleObj name="Equation" r:id="rId7" imgW="3340080" imgH="79992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3" y="199321"/>
                        <a:ext cx="33401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536" y="10527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831468"/>
              </p:ext>
            </p:extLst>
          </p:nvPr>
        </p:nvGraphicFramePr>
        <p:xfrm>
          <a:off x="1301553" y="1048212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9" imgW="3848040" imgH="457200" progId="Equation.DSMT4">
                  <p:embed/>
                </p:oleObj>
              </mc:Choice>
              <mc:Fallback>
                <p:oleObj name="Equation" r:id="rId9" imgW="3848040" imgH="4572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3" y="1048212"/>
                        <a:ext cx="386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220072" y="942906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0" y="146612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09262"/>
              </p:ext>
            </p:extLst>
          </p:nvPr>
        </p:nvGraphicFramePr>
        <p:xfrm>
          <a:off x="848544" y="1698414"/>
          <a:ext cx="3187701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11" imgW="3187440" imgH="927000" progId="Equation.DSMT4">
                  <p:embed/>
                </p:oleObj>
              </mc:Choice>
              <mc:Fallback>
                <p:oleObj name="Equation" r:id="rId11" imgW="3187440" imgH="9270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44" y="1698414"/>
                        <a:ext cx="3187701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07172"/>
              </p:ext>
            </p:extLst>
          </p:nvPr>
        </p:nvGraphicFramePr>
        <p:xfrm>
          <a:off x="1232291" y="2650933"/>
          <a:ext cx="3435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13" imgW="3429000" imgH="761760" progId="Equation.DSMT4">
                  <p:embed/>
                </p:oleObj>
              </mc:Choice>
              <mc:Fallback>
                <p:oleObj name="Equation" r:id="rId13" imgW="3429000" imgH="7617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291" y="2650933"/>
                        <a:ext cx="34353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63529"/>
              </p:ext>
            </p:extLst>
          </p:nvPr>
        </p:nvGraphicFramePr>
        <p:xfrm>
          <a:off x="1206539" y="3501008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Equation" r:id="rId15" imgW="3098520" imgH="965160" progId="Equation.DSMT4">
                  <p:embed/>
                </p:oleObj>
              </mc:Choice>
              <mc:Fallback>
                <p:oleObj name="Equation" r:id="rId15" imgW="3098520" imgH="9651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39" y="3501008"/>
                        <a:ext cx="3098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16182"/>
              </p:ext>
            </p:extLst>
          </p:nvPr>
        </p:nvGraphicFramePr>
        <p:xfrm>
          <a:off x="4516438" y="3481388"/>
          <a:ext cx="908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Equation" r:id="rId17" imgW="914400" imgH="888840" progId="Equation.DSMT4">
                  <p:embed/>
                </p:oleObj>
              </mc:Choice>
              <mc:Fallback>
                <p:oleObj name="Equation" r:id="rId17" imgW="914400" imgH="88884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3481388"/>
                        <a:ext cx="9080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9552" y="45811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904769"/>
              </p:ext>
            </p:extLst>
          </p:nvPr>
        </p:nvGraphicFramePr>
        <p:xfrm>
          <a:off x="971600" y="5132288"/>
          <a:ext cx="316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4" name="Equation" r:id="rId19" imgW="3162240" imgH="888840" progId="Equation.DSMT4">
                  <p:embed/>
                </p:oleObj>
              </mc:Choice>
              <mc:Fallback>
                <p:oleObj name="Equation" r:id="rId19" imgW="3162240" imgH="8888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32288"/>
                        <a:ext cx="3162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2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438" y="1257829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（分块法）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52320" y="1988840"/>
            <a:ext cx="1416422" cy="2520280"/>
            <a:chOff x="7548244" y="130653"/>
            <a:chExt cx="1416422" cy="252028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548244" y="130653"/>
              <a:ext cx="1416422" cy="2520280"/>
              <a:chOff x="9831" y="11195"/>
              <a:chExt cx="1210" cy="1269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9831" y="11195"/>
                <a:ext cx="1210" cy="1269"/>
                <a:chOff x="4514" y="12910"/>
                <a:chExt cx="1210" cy="1269"/>
              </a:xfrm>
            </p:grpSpPr>
            <p:grpSp>
              <p:nvGrpSpPr>
                <p:cNvPr id="7" name="Group 6"/>
                <p:cNvGrpSpPr>
                  <a:grpSpLocks/>
                </p:cNvGrpSpPr>
                <p:nvPr/>
              </p:nvGrpSpPr>
              <p:grpSpPr bwMode="auto">
                <a:xfrm>
                  <a:off x="4514" y="12910"/>
                  <a:ext cx="1210" cy="1269"/>
                  <a:chOff x="4514" y="12660"/>
                  <a:chExt cx="1210" cy="1515"/>
                </a:xfrm>
              </p:grpSpPr>
              <p:grpSp>
                <p:nvGrpSpPr>
                  <p:cNvPr id="10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4514" y="12660"/>
                    <a:ext cx="1210" cy="1515"/>
                    <a:chOff x="4514" y="12660"/>
                    <a:chExt cx="1210" cy="1515"/>
                  </a:xfrm>
                </p:grpSpPr>
                <p:sp>
                  <p:nvSpPr>
                    <p:cNvPr id="15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13770"/>
                      <a:ext cx="1072" cy="405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4" y="12660"/>
                      <a:ext cx="1210" cy="246"/>
                    </a:xfrm>
                    <a:prstGeom prst="ellipse">
                      <a:avLst/>
                    </a:prstGeom>
                    <a:solidFill>
                      <a:srgbClr val="002060">
                        <a:alpha val="27059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13842"/>
                      <a:ext cx="496" cy="19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4514" y="12792"/>
                    <a:ext cx="1200" cy="997"/>
                    <a:chOff x="6458" y="12951"/>
                    <a:chExt cx="1200" cy="997"/>
                  </a:xfrm>
                </p:grpSpPr>
                <p:sp>
                  <p:nvSpPr>
                    <p:cNvPr id="1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6458" y="12951"/>
                      <a:ext cx="328" cy="933"/>
                    </a:xfrm>
                    <a:custGeom>
                      <a:avLst/>
                      <a:gdLst>
                        <a:gd name="T0" fmla="*/ 0 w 328"/>
                        <a:gd name="T1" fmla="*/ 0 h 933"/>
                        <a:gd name="T2" fmla="*/ 88 w 328"/>
                        <a:gd name="T3" fmla="*/ 312 h 933"/>
                        <a:gd name="T4" fmla="*/ 174 w 328"/>
                        <a:gd name="T5" fmla="*/ 579 h 933"/>
                        <a:gd name="T6" fmla="*/ 264 w 328"/>
                        <a:gd name="T7" fmla="*/ 807 h 933"/>
                        <a:gd name="T8" fmla="*/ 328 w 328"/>
                        <a:gd name="T9" fmla="*/ 933 h 9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28" h="933">
                          <a:moveTo>
                            <a:pt x="0" y="0"/>
                          </a:moveTo>
                          <a:cubicBezTo>
                            <a:pt x="29" y="108"/>
                            <a:pt x="59" y="216"/>
                            <a:pt x="88" y="312"/>
                          </a:cubicBezTo>
                          <a:cubicBezTo>
                            <a:pt x="117" y="408"/>
                            <a:pt x="145" y="497"/>
                            <a:pt x="174" y="579"/>
                          </a:cubicBezTo>
                          <a:cubicBezTo>
                            <a:pt x="203" y="661"/>
                            <a:pt x="238" y="748"/>
                            <a:pt x="264" y="807"/>
                          </a:cubicBezTo>
                          <a:cubicBezTo>
                            <a:pt x="290" y="866"/>
                            <a:pt x="309" y="899"/>
                            <a:pt x="328" y="93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310" y="12954"/>
                      <a:ext cx="348" cy="945"/>
                    </a:xfrm>
                    <a:custGeom>
                      <a:avLst/>
                      <a:gdLst>
                        <a:gd name="T0" fmla="*/ 348 w 348"/>
                        <a:gd name="T1" fmla="*/ 0 h 945"/>
                        <a:gd name="T2" fmla="*/ 274 w 348"/>
                        <a:gd name="T3" fmla="*/ 291 h 945"/>
                        <a:gd name="T4" fmla="*/ 174 w 348"/>
                        <a:gd name="T5" fmla="*/ 573 h 945"/>
                        <a:gd name="T6" fmla="*/ 78 w 348"/>
                        <a:gd name="T7" fmla="*/ 804 h 945"/>
                        <a:gd name="T8" fmla="*/ 0 w 348"/>
                        <a:gd name="T9" fmla="*/ 945 h 9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8" h="945">
                          <a:moveTo>
                            <a:pt x="348" y="0"/>
                          </a:moveTo>
                          <a:cubicBezTo>
                            <a:pt x="325" y="98"/>
                            <a:pt x="303" y="196"/>
                            <a:pt x="274" y="291"/>
                          </a:cubicBezTo>
                          <a:cubicBezTo>
                            <a:pt x="245" y="386"/>
                            <a:pt x="207" y="488"/>
                            <a:pt x="174" y="573"/>
                          </a:cubicBezTo>
                          <a:cubicBezTo>
                            <a:pt x="141" y="658"/>
                            <a:pt x="107" y="742"/>
                            <a:pt x="78" y="804"/>
                          </a:cubicBezTo>
                          <a:cubicBezTo>
                            <a:pt x="49" y="866"/>
                            <a:pt x="24" y="905"/>
                            <a:pt x="0" y="94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786" y="13881"/>
                      <a:ext cx="524" cy="67"/>
                    </a:xfrm>
                    <a:custGeom>
                      <a:avLst/>
                      <a:gdLst>
                        <a:gd name="T0" fmla="*/ 524 w 524"/>
                        <a:gd name="T1" fmla="*/ 21 h 67"/>
                        <a:gd name="T2" fmla="*/ 444 w 524"/>
                        <a:gd name="T3" fmla="*/ 54 h 67"/>
                        <a:gd name="T4" fmla="*/ 318 w 524"/>
                        <a:gd name="T5" fmla="*/ 66 h 67"/>
                        <a:gd name="T6" fmla="*/ 198 w 524"/>
                        <a:gd name="T7" fmla="*/ 63 h 67"/>
                        <a:gd name="T8" fmla="*/ 108 w 524"/>
                        <a:gd name="T9" fmla="*/ 51 h 67"/>
                        <a:gd name="T10" fmla="*/ 48 w 524"/>
                        <a:gd name="T11" fmla="*/ 30 h 67"/>
                        <a:gd name="T12" fmla="*/ 0 w 524"/>
                        <a:gd name="T13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24" h="67">
                          <a:moveTo>
                            <a:pt x="524" y="21"/>
                          </a:moveTo>
                          <a:cubicBezTo>
                            <a:pt x="501" y="34"/>
                            <a:pt x="478" y="47"/>
                            <a:pt x="444" y="54"/>
                          </a:cubicBezTo>
                          <a:cubicBezTo>
                            <a:pt x="410" y="61"/>
                            <a:pt x="359" y="65"/>
                            <a:pt x="318" y="66"/>
                          </a:cubicBezTo>
                          <a:cubicBezTo>
                            <a:pt x="277" y="67"/>
                            <a:pt x="233" y="65"/>
                            <a:pt x="198" y="63"/>
                          </a:cubicBezTo>
                          <a:cubicBezTo>
                            <a:pt x="163" y="61"/>
                            <a:pt x="133" y="56"/>
                            <a:pt x="108" y="51"/>
                          </a:cubicBezTo>
                          <a:cubicBezTo>
                            <a:pt x="83" y="46"/>
                            <a:pt x="66" y="39"/>
                            <a:pt x="48" y="30"/>
                          </a:cubicBezTo>
                          <a:cubicBezTo>
                            <a:pt x="30" y="21"/>
                            <a:pt x="15" y="10"/>
                            <a:pt x="0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aphicFrame>
              <p:nvGraphicFramePr>
                <p:cNvPr id="8" name="对象 7"/>
                <p:cNvGraphicFramePr>
                  <a:graphicFrameLocks noChangeAspect="1"/>
                </p:cNvGraphicFramePr>
                <p:nvPr/>
              </p:nvGraphicFramePr>
              <p:xfrm>
                <a:off x="5018" y="13896"/>
                <a:ext cx="214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30" name="Equation" r:id="rId3" imgW="203112" imgH="228501" progId="Equation.DSMT4">
                        <p:embed/>
                      </p:oleObj>
                    </mc:Choice>
                    <mc:Fallback>
                      <p:oleObj name="Equation" r:id="rId3" imgW="203112" imgH="228501" progId="Equation.DSMT4">
                        <p:embed/>
                        <p:pic>
                          <p:nvPicPr>
                            <p:cNvPr id="0" name="Picture 1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18" y="13896"/>
                              <a:ext cx="214" cy="190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BDF53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969696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/>
                <p:cNvGraphicFramePr>
                  <a:graphicFrameLocks noChangeAspect="1"/>
                </p:cNvGraphicFramePr>
                <p:nvPr/>
              </p:nvGraphicFramePr>
              <p:xfrm>
                <a:off x="4650" y="13911"/>
                <a:ext cx="237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31" name="Equation" r:id="rId5" imgW="190500" imgH="228600" progId="Equation.DSMT4">
                        <p:embed/>
                      </p:oleObj>
                    </mc:Choice>
                    <mc:Fallback>
                      <p:oleObj name="Equation" r:id="rId5" imgW="190500" imgH="228600" progId="Equation.DSMT4">
                        <p:embed/>
                        <p:pic>
                          <p:nvPicPr>
                            <p:cNvPr id="0" name="Picture 1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0" y="13911"/>
                              <a:ext cx="237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969696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" name="Freeform 17"/>
              <p:cNvSpPr>
                <a:spLocks/>
              </p:cNvSpPr>
              <p:nvPr/>
            </p:nvSpPr>
            <p:spPr bwMode="auto">
              <a:xfrm>
                <a:off x="10155" y="12081"/>
                <a:ext cx="524" cy="198"/>
              </a:xfrm>
              <a:custGeom>
                <a:avLst/>
                <a:gdLst>
                  <a:gd name="T0" fmla="*/ 0 w 524"/>
                  <a:gd name="T1" fmla="*/ 0 h 198"/>
                  <a:gd name="T2" fmla="*/ 266 w 524"/>
                  <a:gd name="T3" fmla="*/ 194 h 198"/>
                  <a:gd name="T4" fmla="*/ 524 w 524"/>
                  <a:gd name="T5" fmla="*/ 2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4" h="198">
                    <a:moveTo>
                      <a:pt x="0" y="0"/>
                    </a:moveTo>
                    <a:cubicBezTo>
                      <a:pt x="89" y="95"/>
                      <a:pt x="179" y="190"/>
                      <a:pt x="266" y="194"/>
                    </a:cubicBezTo>
                    <a:cubicBezTo>
                      <a:pt x="353" y="198"/>
                      <a:pt x="438" y="112"/>
                      <a:pt x="524" y="26"/>
                    </a:cubicBezTo>
                  </a:path>
                </a:pathLst>
              </a:custGeom>
              <a:noFill/>
              <a:ln w="38100" cap="flat" cmpd="sng">
                <a:solidFill>
                  <a:srgbClr val="C000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18"/>
              <p:cNvSpPr>
                <a:spLocks/>
              </p:cNvSpPr>
              <p:nvPr/>
            </p:nvSpPr>
            <p:spPr bwMode="auto">
              <a:xfrm>
                <a:off x="10157" y="12026"/>
                <a:ext cx="522" cy="61"/>
              </a:xfrm>
              <a:custGeom>
                <a:avLst/>
                <a:gdLst>
                  <a:gd name="T0" fmla="*/ 0 w 522"/>
                  <a:gd name="T1" fmla="*/ 61 h 61"/>
                  <a:gd name="T2" fmla="*/ 262 w 522"/>
                  <a:gd name="T3" fmla="*/ 1 h 61"/>
                  <a:gd name="T4" fmla="*/ 522 w 522"/>
                  <a:gd name="T5" fmla="*/ 5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2" h="61">
                    <a:moveTo>
                      <a:pt x="0" y="61"/>
                    </a:moveTo>
                    <a:cubicBezTo>
                      <a:pt x="87" y="31"/>
                      <a:pt x="175" y="2"/>
                      <a:pt x="262" y="1"/>
                    </a:cubicBezTo>
                    <a:cubicBezTo>
                      <a:pt x="349" y="0"/>
                      <a:pt x="435" y="28"/>
                      <a:pt x="522" y="57"/>
                    </a:cubicBez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7948756" y="188639"/>
              <a:ext cx="580616" cy="2779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948756" y="327628"/>
              <a:ext cx="7620" cy="157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533886" y="327628"/>
              <a:ext cx="8691" cy="157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40446" y="1691464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看作中间一个圆柱体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57020"/>
              </p:ext>
            </p:extLst>
          </p:nvPr>
        </p:nvGraphicFramePr>
        <p:xfrm>
          <a:off x="4540373" y="1757484"/>
          <a:ext cx="509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" name="Equation" r:id="rId7" imgW="520560" imgH="457200" progId="Equation.DSMT4">
                  <p:embed/>
                </p:oleObj>
              </mc:Choice>
              <mc:Fallback>
                <p:oleObj name="Equation" r:id="rId7" imgW="520560" imgH="4572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373" y="1757484"/>
                        <a:ext cx="509588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40446" y="2214684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和外面一个“环形的”旋转体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78484"/>
              </p:ext>
            </p:extLst>
          </p:nvPr>
        </p:nvGraphicFramePr>
        <p:xfrm>
          <a:off x="5378749" y="2250869"/>
          <a:ext cx="850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3" name="Equation" r:id="rId9" imgW="850680" imgH="457200" progId="Equation.DSMT4">
                  <p:embed/>
                </p:oleObj>
              </mc:Choice>
              <mc:Fallback>
                <p:oleObj name="Equation" r:id="rId9" imgW="850680" imgH="4572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749" y="2250869"/>
                        <a:ext cx="850900" cy="450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84290"/>
              </p:ext>
            </p:extLst>
          </p:nvPr>
        </p:nvGraphicFramePr>
        <p:xfrm>
          <a:off x="587128" y="2749681"/>
          <a:ext cx="3975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4" name="Equation" r:id="rId11" imgW="3974760" imgH="939600" progId="Equation.DSMT4">
                  <p:embed/>
                </p:oleObj>
              </mc:Choice>
              <mc:Fallback>
                <p:oleObj name="Equation" r:id="rId11" imgW="3974760" imgH="9396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28" y="2749681"/>
                        <a:ext cx="39751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34136"/>
              </p:ext>
            </p:extLst>
          </p:nvPr>
        </p:nvGraphicFramePr>
        <p:xfrm>
          <a:off x="1116510" y="3682759"/>
          <a:ext cx="441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" name="Equation" r:id="rId13" imgW="4419360" imgH="939600" progId="Equation.DSMT4">
                  <p:embed/>
                </p:oleObj>
              </mc:Choice>
              <mc:Fallback>
                <p:oleObj name="Equation" r:id="rId13" imgW="4419360" imgH="9396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510" y="3682759"/>
                        <a:ext cx="4419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61981"/>
              </p:ext>
            </p:extLst>
          </p:nvPr>
        </p:nvGraphicFramePr>
        <p:xfrm>
          <a:off x="1116510" y="4834887"/>
          <a:ext cx="24384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" name="Equation" r:id="rId15" imgW="2438280" imgH="685800" progId="Equation.DSMT4">
                  <p:embed/>
                </p:oleObj>
              </mc:Choice>
              <mc:Fallback>
                <p:oleObj name="Equation" r:id="rId15" imgW="2438280" imgH="685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510" y="4834887"/>
                        <a:ext cx="24384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52710"/>
              </p:ext>
            </p:extLst>
          </p:nvPr>
        </p:nvGraphicFramePr>
        <p:xfrm>
          <a:off x="3635896" y="4690871"/>
          <a:ext cx="355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7" name="Equation" r:id="rId17" imgW="3555720" imgH="1015920" progId="Equation.DSMT4">
                  <p:embed/>
                </p:oleObj>
              </mc:Choice>
              <mc:Fallback>
                <p:oleObj name="Equation" r:id="rId17" imgW="3555720" imgH="101592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690871"/>
                        <a:ext cx="3556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924109"/>
              </p:ext>
            </p:extLst>
          </p:nvPr>
        </p:nvGraphicFramePr>
        <p:xfrm>
          <a:off x="1116510" y="5915007"/>
          <a:ext cx="299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Equation" r:id="rId19" imgW="2997000" imgH="317160" progId="Equation.DSMT4">
                  <p:embed/>
                </p:oleObj>
              </mc:Choice>
              <mc:Fallback>
                <p:oleObj name="Equation" r:id="rId19" imgW="2997000" imgH="3171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510" y="5915007"/>
                        <a:ext cx="2997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95535" y="8756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504033"/>
              </p:ext>
            </p:extLst>
          </p:nvPr>
        </p:nvGraphicFramePr>
        <p:xfrm>
          <a:off x="1301552" y="26236"/>
          <a:ext cx="33401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Equation" r:id="rId21" imgW="3340080" imgH="799920" progId="Equation.DSMT4">
                  <p:embed/>
                </p:oleObj>
              </mc:Choice>
              <mc:Fallback>
                <p:oleObj name="Equation" r:id="rId21" imgW="3340080" imgH="7999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2" y="26236"/>
                        <a:ext cx="33401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95535" y="87965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51928"/>
              </p:ext>
            </p:extLst>
          </p:nvPr>
        </p:nvGraphicFramePr>
        <p:xfrm>
          <a:off x="1301552" y="875127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Equation" r:id="rId23" imgW="3848040" imgH="457200" progId="Equation.DSMT4">
                  <p:embed/>
                </p:oleObj>
              </mc:Choice>
              <mc:Fallback>
                <p:oleObj name="Equation" r:id="rId23" imgW="3848040" imgH="4572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2" y="875127"/>
                        <a:ext cx="386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220071" y="769821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-1" y="1293041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6EEC418-82B0-481A-B5C1-FDCCDA78EF49}"/>
              </a:ext>
            </a:extLst>
          </p:cNvPr>
          <p:cNvSpPr txBox="1"/>
          <p:nvPr/>
        </p:nvSpPr>
        <p:spPr>
          <a:xfrm>
            <a:off x="6215856" y="22474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之和：</a:t>
            </a:r>
          </a:p>
        </p:txBody>
      </p:sp>
    </p:spTree>
    <p:extLst>
      <p:ext uri="{BB962C8B-B14F-4D97-AF65-F5344CB8AC3E}">
        <p14:creationId xmlns:p14="http://schemas.microsoft.com/office/powerpoint/2010/main" val="7899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531165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（截面法）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547" y="15081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3898"/>
              </p:ext>
            </p:extLst>
          </p:nvPr>
        </p:nvGraphicFramePr>
        <p:xfrm>
          <a:off x="1306564" y="89491"/>
          <a:ext cx="33401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0" name="Equation" r:id="rId3" imgW="3340080" imgH="799920" progId="Equation.DSMT4">
                  <p:embed/>
                </p:oleObj>
              </mc:Choice>
              <mc:Fallback>
                <p:oleObj name="Equation" r:id="rId3" imgW="3340080" imgH="79992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64" y="89491"/>
                        <a:ext cx="33401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47" y="9087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437030"/>
              </p:ext>
            </p:extLst>
          </p:nvPr>
        </p:nvGraphicFramePr>
        <p:xfrm>
          <a:off x="1306564" y="938382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Equation" r:id="rId5" imgW="3848040" imgH="457200" progId="Equation.DSMT4">
                  <p:embed/>
                </p:oleObj>
              </mc:Choice>
              <mc:Fallback>
                <p:oleObj name="Equation" r:id="rId5" imgW="3848040" imgH="457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64" y="938382"/>
                        <a:ext cx="386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5083" y="833076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11" y="135629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164288" y="1916832"/>
            <a:ext cx="1800378" cy="2520280"/>
            <a:chOff x="7164288" y="130653"/>
            <a:chExt cx="1800378" cy="2520280"/>
          </a:xfrm>
        </p:grpSpPr>
        <p:grpSp>
          <p:nvGrpSpPr>
            <p:cNvPr id="10" name="组合 9"/>
            <p:cNvGrpSpPr/>
            <p:nvPr/>
          </p:nvGrpSpPr>
          <p:grpSpPr>
            <a:xfrm>
              <a:off x="7548244" y="130653"/>
              <a:ext cx="1416422" cy="2520280"/>
              <a:chOff x="7548244" y="130653"/>
              <a:chExt cx="1416422" cy="2520280"/>
            </a:xfrm>
          </p:grpSpPr>
          <p:grpSp>
            <p:nvGrpSpPr>
              <p:cNvPr id="11" name="Group 2"/>
              <p:cNvGrpSpPr>
                <a:grpSpLocks/>
              </p:cNvGrpSpPr>
              <p:nvPr/>
            </p:nvGrpSpPr>
            <p:grpSpPr bwMode="auto">
              <a:xfrm>
                <a:off x="7548244" y="130653"/>
                <a:ext cx="1416422" cy="2520280"/>
                <a:chOff x="9831" y="11195"/>
                <a:chExt cx="1210" cy="1269"/>
              </a:xfrm>
            </p:grpSpPr>
            <p:grpSp>
              <p:nvGrpSpPr>
                <p:cNvPr id="15" name="Group 3"/>
                <p:cNvGrpSpPr>
                  <a:grpSpLocks/>
                </p:cNvGrpSpPr>
                <p:nvPr/>
              </p:nvGrpSpPr>
              <p:grpSpPr bwMode="auto">
                <a:xfrm>
                  <a:off x="9831" y="11195"/>
                  <a:ext cx="1210" cy="1269"/>
                  <a:chOff x="4514" y="12910"/>
                  <a:chExt cx="1210" cy="1269"/>
                </a:xfrm>
              </p:grpSpPr>
              <p:grpSp>
                <p:nvGrpSpPr>
                  <p:cNvPr id="18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4514" y="12910"/>
                    <a:ext cx="1210" cy="1269"/>
                    <a:chOff x="4514" y="12660"/>
                    <a:chExt cx="1210" cy="1515"/>
                  </a:xfrm>
                </p:grpSpPr>
                <p:grpSp>
                  <p:nvGrpSpPr>
                    <p:cNvPr id="21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14" y="12660"/>
                      <a:ext cx="1210" cy="1515"/>
                      <a:chOff x="4514" y="12660"/>
                      <a:chExt cx="1210" cy="1515"/>
                    </a:xfrm>
                  </p:grpSpPr>
                  <p:sp>
                    <p:nvSpPr>
                      <p:cNvPr id="26" name="Oval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0" y="13770"/>
                        <a:ext cx="1072" cy="405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4" y="12660"/>
                        <a:ext cx="1210" cy="246"/>
                      </a:xfrm>
                      <a:prstGeom prst="ellipse">
                        <a:avLst/>
                      </a:prstGeom>
                      <a:solidFill>
                        <a:srgbClr val="002060">
                          <a:alpha val="27059"/>
                        </a:srgbClr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13842"/>
                        <a:ext cx="496" cy="19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2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14" y="12792"/>
                      <a:ext cx="1200" cy="997"/>
                      <a:chOff x="6458" y="12951"/>
                      <a:chExt cx="1200" cy="997"/>
                    </a:xfrm>
                  </p:grpSpPr>
                  <p:sp>
                    <p:nvSpPr>
                      <p:cNvPr id="23" name="Freeform 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58" y="12951"/>
                        <a:ext cx="328" cy="933"/>
                      </a:xfrm>
                      <a:custGeom>
                        <a:avLst/>
                        <a:gdLst>
                          <a:gd name="T0" fmla="*/ 0 w 328"/>
                          <a:gd name="T1" fmla="*/ 0 h 933"/>
                          <a:gd name="T2" fmla="*/ 88 w 328"/>
                          <a:gd name="T3" fmla="*/ 312 h 933"/>
                          <a:gd name="T4" fmla="*/ 174 w 328"/>
                          <a:gd name="T5" fmla="*/ 579 h 933"/>
                          <a:gd name="T6" fmla="*/ 264 w 328"/>
                          <a:gd name="T7" fmla="*/ 807 h 933"/>
                          <a:gd name="T8" fmla="*/ 328 w 328"/>
                          <a:gd name="T9" fmla="*/ 933 h 9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8" h="933">
                            <a:moveTo>
                              <a:pt x="0" y="0"/>
                            </a:moveTo>
                            <a:cubicBezTo>
                              <a:pt x="29" y="108"/>
                              <a:pt x="59" y="216"/>
                              <a:pt x="88" y="312"/>
                            </a:cubicBezTo>
                            <a:cubicBezTo>
                              <a:pt x="117" y="408"/>
                              <a:pt x="145" y="497"/>
                              <a:pt x="174" y="579"/>
                            </a:cubicBezTo>
                            <a:cubicBezTo>
                              <a:pt x="203" y="661"/>
                              <a:pt x="238" y="748"/>
                              <a:pt x="264" y="807"/>
                            </a:cubicBezTo>
                            <a:cubicBezTo>
                              <a:pt x="290" y="866"/>
                              <a:pt x="309" y="899"/>
                              <a:pt x="328" y="933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10" y="12954"/>
                        <a:ext cx="348" cy="945"/>
                      </a:xfrm>
                      <a:custGeom>
                        <a:avLst/>
                        <a:gdLst>
                          <a:gd name="T0" fmla="*/ 348 w 348"/>
                          <a:gd name="T1" fmla="*/ 0 h 945"/>
                          <a:gd name="T2" fmla="*/ 274 w 348"/>
                          <a:gd name="T3" fmla="*/ 291 h 945"/>
                          <a:gd name="T4" fmla="*/ 174 w 348"/>
                          <a:gd name="T5" fmla="*/ 573 h 945"/>
                          <a:gd name="T6" fmla="*/ 78 w 348"/>
                          <a:gd name="T7" fmla="*/ 804 h 945"/>
                          <a:gd name="T8" fmla="*/ 0 w 348"/>
                          <a:gd name="T9" fmla="*/ 945 h 9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48" h="945">
                            <a:moveTo>
                              <a:pt x="348" y="0"/>
                            </a:moveTo>
                            <a:cubicBezTo>
                              <a:pt x="325" y="98"/>
                              <a:pt x="303" y="196"/>
                              <a:pt x="274" y="291"/>
                            </a:cubicBezTo>
                            <a:cubicBezTo>
                              <a:pt x="245" y="386"/>
                              <a:pt x="207" y="488"/>
                              <a:pt x="174" y="573"/>
                            </a:cubicBezTo>
                            <a:cubicBezTo>
                              <a:pt x="141" y="658"/>
                              <a:pt x="107" y="742"/>
                              <a:pt x="78" y="804"/>
                            </a:cubicBezTo>
                            <a:cubicBezTo>
                              <a:pt x="49" y="866"/>
                              <a:pt x="24" y="905"/>
                              <a:pt x="0" y="945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786" y="13881"/>
                        <a:ext cx="524" cy="67"/>
                      </a:xfrm>
                      <a:custGeom>
                        <a:avLst/>
                        <a:gdLst>
                          <a:gd name="T0" fmla="*/ 524 w 524"/>
                          <a:gd name="T1" fmla="*/ 21 h 67"/>
                          <a:gd name="T2" fmla="*/ 444 w 524"/>
                          <a:gd name="T3" fmla="*/ 54 h 67"/>
                          <a:gd name="T4" fmla="*/ 318 w 524"/>
                          <a:gd name="T5" fmla="*/ 66 h 67"/>
                          <a:gd name="T6" fmla="*/ 198 w 524"/>
                          <a:gd name="T7" fmla="*/ 63 h 67"/>
                          <a:gd name="T8" fmla="*/ 108 w 524"/>
                          <a:gd name="T9" fmla="*/ 51 h 67"/>
                          <a:gd name="T10" fmla="*/ 48 w 524"/>
                          <a:gd name="T11" fmla="*/ 30 h 67"/>
                          <a:gd name="T12" fmla="*/ 0 w 524"/>
                          <a:gd name="T13" fmla="*/ 0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24" h="67">
                            <a:moveTo>
                              <a:pt x="524" y="21"/>
                            </a:moveTo>
                            <a:cubicBezTo>
                              <a:pt x="501" y="34"/>
                              <a:pt x="478" y="47"/>
                              <a:pt x="444" y="54"/>
                            </a:cubicBezTo>
                            <a:cubicBezTo>
                              <a:pt x="410" y="61"/>
                              <a:pt x="359" y="65"/>
                              <a:pt x="318" y="66"/>
                            </a:cubicBezTo>
                            <a:cubicBezTo>
                              <a:pt x="277" y="67"/>
                              <a:pt x="233" y="65"/>
                              <a:pt x="198" y="63"/>
                            </a:cubicBezTo>
                            <a:cubicBezTo>
                              <a:pt x="163" y="61"/>
                              <a:pt x="133" y="56"/>
                              <a:pt x="108" y="51"/>
                            </a:cubicBezTo>
                            <a:cubicBezTo>
                              <a:pt x="83" y="46"/>
                              <a:pt x="66" y="39"/>
                              <a:pt x="48" y="30"/>
                            </a:cubicBezTo>
                            <a:cubicBezTo>
                              <a:pt x="30" y="21"/>
                              <a:pt x="15" y="10"/>
                              <a:pt x="0" y="0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aphicFrame>
                <p:nvGraphicFramePr>
                  <p:cNvPr id="19" name="对象 18"/>
                  <p:cNvGraphicFramePr>
                    <a:graphicFrameLocks noChangeAspect="1"/>
                  </p:cNvGraphicFramePr>
                  <p:nvPr/>
                </p:nvGraphicFramePr>
                <p:xfrm>
                  <a:off x="5018" y="13896"/>
                  <a:ext cx="214" cy="1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22" name="Equation" r:id="rId7" imgW="203112" imgH="228501" progId="Equation.DSMT4">
                          <p:embed/>
                        </p:oleObj>
                      </mc:Choice>
                      <mc:Fallback>
                        <p:oleObj name="Equation" r:id="rId7" imgW="203112" imgH="228501" progId="Equation.DSMT4">
                          <p:embed/>
                          <p:pic>
                            <p:nvPicPr>
                              <p:cNvPr id="0" name="Picture 1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18" y="13896"/>
                                <a:ext cx="214" cy="190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BDF53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969696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/>
                </p:nvGraphicFramePr>
                <p:xfrm>
                  <a:off x="4650" y="13911"/>
                  <a:ext cx="237" cy="19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23" name="Equation" r:id="rId9" imgW="190500" imgH="228600" progId="Equation.DSMT4">
                          <p:embed/>
                        </p:oleObj>
                      </mc:Choice>
                      <mc:Fallback>
                        <p:oleObj name="Equation" r:id="rId9" imgW="190500" imgH="228600" progId="Equation.DSMT4">
                          <p:embed/>
                          <p:pic>
                            <p:nvPicPr>
                              <p:cNvPr id="0" name="Picture 11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0" y="13911"/>
                                <a:ext cx="237" cy="1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FFFFFF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969696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6" name="Freeform 17"/>
                <p:cNvSpPr>
                  <a:spLocks/>
                </p:cNvSpPr>
                <p:nvPr/>
              </p:nvSpPr>
              <p:spPr bwMode="auto">
                <a:xfrm>
                  <a:off x="10155" y="12081"/>
                  <a:ext cx="524" cy="198"/>
                </a:xfrm>
                <a:custGeom>
                  <a:avLst/>
                  <a:gdLst>
                    <a:gd name="T0" fmla="*/ 0 w 524"/>
                    <a:gd name="T1" fmla="*/ 0 h 198"/>
                    <a:gd name="T2" fmla="*/ 266 w 524"/>
                    <a:gd name="T3" fmla="*/ 194 h 198"/>
                    <a:gd name="T4" fmla="*/ 524 w 524"/>
                    <a:gd name="T5" fmla="*/ 2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4" h="198">
                      <a:moveTo>
                        <a:pt x="0" y="0"/>
                      </a:moveTo>
                      <a:cubicBezTo>
                        <a:pt x="89" y="95"/>
                        <a:pt x="179" y="190"/>
                        <a:pt x="266" y="194"/>
                      </a:cubicBezTo>
                      <a:cubicBezTo>
                        <a:pt x="353" y="198"/>
                        <a:pt x="438" y="112"/>
                        <a:pt x="524" y="26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18"/>
                <p:cNvSpPr>
                  <a:spLocks/>
                </p:cNvSpPr>
                <p:nvPr/>
              </p:nvSpPr>
              <p:spPr bwMode="auto">
                <a:xfrm>
                  <a:off x="10157" y="12026"/>
                  <a:ext cx="522" cy="61"/>
                </a:xfrm>
                <a:custGeom>
                  <a:avLst/>
                  <a:gdLst>
                    <a:gd name="T0" fmla="*/ 0 w 522"/>
                    <a:gd name="T1" fmla="*/ 61 h 61"/>
                    <a:gd name="T2" fmla="*/ 262 w 522"/>
                    <a:gd name="T3" fmla="*/ 1 h 61"/>
                    <a:gd name="T4" fmla="*/ 522 w 522"/>
                    <a:gd name="T5" fmla="*/ 5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2" h="61">
                      <a:moveTo>
                        <a:pt x="0" y="61"/>
                      </a:moveTo>
                      <a:cubicBezTo>
                        <a:pt x="87" y="31"/>
                        <a:pt x="175" y="2"/>
                        <a:pt x="262" y="1"/>
                      </a:cubicBezTo>
                      <a:cubicBezTo>
                        <a:pt x="349" y="0"/>
                        <a:pt x="435" y="28"/>
                        <a:pt x="522" y="57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7948756" y="188639"/>
                <a:ext cx="580616" cy="27797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948756" y="327628"/>
                <a:ext cx="7620" cy="1574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8533886" y="327628"/>
                <a:ext cx="8691" cy="1578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椭圆 28"/>
            <p:cNvSpPr/>
            <p:nvPr/>
          </p:nvSpPr>
          <p:spPr>
            <a:xfrm>
              <a:off x="7673497" y="833076"/>
              <a:ext cx="1140161" cy="37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4288" y="83307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800" b="1" i="1" baseline="-25000" dirty="0" err="1"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91609" y="2117686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在截面上用极坐标计算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55666"/>
              </p:ext>
            </p:extLst>
          </p:nvPr>
        </p:nvGraphicFramePr>
        <p:xfrm>
          <a:off x="810549" y="2640906"/>
          <a:ext cx="32496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Equation" r:id="rId11" imgW="3238200" imgH="495000" progId="Equation.DSMT4">
                  <p:embed/>
                </p:oleObj>
              </mc:Choice>
              <mc:Fallback>
                <p:oleObj name="Equation" r:id="rId11" imgW="3238200" imgH="495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49" y="2640906"/>
                        <a:ext cx="324961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77152"/>
              </p:ext>
            </p:extLst>
          </p:nvPr>
        </p:nvGraphicFramePr>
        <p:xfrm>
          <a:off x="395536" y="3384922"/>
          <a:ext cx="3408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Equation" r:id="rId13" imgW="3479760" imgH="927000" progId="Equation.DSMT4">
                  <p:embed/>
                </p:oleObj>
              </mc:Choice>
              <mc:Fallback>
                <p:oleObj name="Equation" r:id="rId13" imgW="3479760" imgH="9270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84922"/>
                        <a:ext cx="34083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60256"/>
              </p:ext>
            </p:extLst>
          </p:nvPr>
        </p:nvGraphicFramePr>
        <p:xfrm>
          <a:off x="3927074" y="3384922"/>
          <a:ext cx="323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15" imgW="3238200" imgH="927000" progId="Equation.DSMT4">
                  <p:embed/>
                </p:oleObj>
              </mc:Choice>
              <mc:Fallback>
                <p:oleObj name="Equation" r:id="rId15" imgW="3238200" imgH="9270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074" y="3384922"/>
                        <a:ext cx="32385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45639"/>
              </p:ext>
            </p:extLst>
          </p:nvPr>
        </p:nvGraphicFramePr>
        <p:xfrm>
          <a:off x="575638" y="4321026"/>
          <a:ext cx="31226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Equation" r:id="rId17" imgW="3187440" imgH="736560" progId="Equation.DSMT4">
                  <p:embed/>
                </p:oleObj>
              </mc:Choice>
              <mc:Fallback>
                <p:oleObj name="Equation" r:id="rId17" imgW="3187440" imgH="73656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38" y="4321026"/>
                        <a:ext cx="31226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894359"/>
              </p:ext>
            </p:extLst>
          </p:nvPr>
        </p:nvGraphicFramePr>
        <p:xfrm>
          <a:off x="575638" y="5185122"/>
          <a:ext cx="26717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8" name="Equation" r:id="rId19" imgW="2679480" imgH="685800" progId="Equation.DSMT4">
                  <p:embed/>
                </p:oleObj>
              </mc:Choice>
              <mc:Fallback>
                <p:oleObj name="Equation" r:id="rId19" imgW="2679480" imgH="6858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38" y="5185122"/>
                        <a:ext cx="26717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4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8.3.2</a:t>
            </a:r>
            <a:r>
              <a:rPr lang="zh-CN" altLang="en-US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A)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设空间区域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由曲面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391272"/>
              </p:ext>
            </p:extLst>
          </p:nvPr>
        </p:nvGraphicFramePr>
        <p:xfrm>
          <a:off x="4024313" y="817563"/>
          <a:ext cx="18494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" name="Equation" r:id="rId3" imgW="1841400" imgH="571320" progId="Equation.DSMT4">
                  <p:embed/>
                </p:oleObj>
              </mc:Choice>
              <mc:Fallback>
                <p:oleObj name="Equation" r:id="rId3" imgW="1841400" imgH="5713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817563"/>
                        <a:ext cx="1849437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26388"/>
              </p:ext>
            </p:extLst>
          </p:nvPr>
        </p:nvGraphicFramePr>
        <p:xfrm>
          <a:off x="5940152" y="911791"/>
          <a:ext cx="9921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6" name="Equation" r:id="rId5" imgW="1002960" imgH="380880" progId="Equation.DSMT4">
                  <p:embed/>
                </p:oleObj>
              </mc:Choice>
              <mc:Fallback>
                <p:oleObj name="Equation" r:id="rId5" imgW="1002960" imgH="3808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911791"/>
                        <a:ext cx="992188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2280" y="83671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57395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将三重积分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066906"/>
              </p:ext>
            </p:extLst>
          </p:nvPr>
        </p:nvGraphicFramePr>
        <p:xfrm>
          <a:off x="2555776" y="1515666"/>
          <a:ext cx="26590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" name="Equation" r:id="rId7" imgW="2666880" imgH="799920" progId="Equation.DSMT4">
                  <p:embed/>
                </p:oleObj>
              </mc:Choice>
              <mc:Fallback>
                <p:oleObj name="Equation" r:id="rId7" imgW="2666880" imgH="7999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15666"/>
                        <a:ext cx="2659062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12087" y="155679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化为柱面坐标系下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20486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的三次积分有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70383"/>
              </p:ext>
            </p:extLst>
          </p:nvPr>
        </p:nvGraphicFramePr>
        <p:xfrm>
          <a:off x="2682106" y="2253422"/>
          <a:ext cx="2393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Equation" r:id="rId9" imgW="2425680" imgH="482400" progId="Equation.DSMT4">
                  <p:embed/>
                </p:oleObj>
              </mc:Choice>
              <mc:Fallback>
                <p:oleObj name="Equation" r:id="rId9" imgW="2425680" imgH="4824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06" y="2253422"/>
                        <a:ext cx="23939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200" y="31409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910871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66023"/>
              </p:ext>
            </p:extLst>
          </p:nvPr>
        </p:nvGraphicFramePr>
        <p:xfrm>
          <a:off x="1908238" y="3983365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Equation" r:id="rId11" imgW="1523880" imgH="457200" progId="Equation.DSMT4">
                  <p:embed/>
                </p:oleObj>
              </mc:Choice>
              <mc:Fallback>
                <p:oleObj name="Equation" r:id="rId11" imgW="1523880" imgH="4572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38" y="3983365"/>
                        <a:ext cx="152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27680"/>
              </p:ext>
            </p:extLst>
          </p:nvPr>
        </p:nvGraphicFramePr>
        <p:xfrm>
          <a:off x="3419872" y="4021341"/>
          <a:ext cx="18319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" name="Equation" r:id="rId13" imgW="1841400" imgH="419040" progId="Equation.DSMT4">
                  <p:embed/>
                </p:oleObj>
              </mc:Choice>
              <mc:Fallback>
                <p:oleObj name="Equation" r:id="rId13" imgW="1841400" imgH="4190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21341"/>
                        <a:ext cx="18319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292080" y="391087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所围成的区域，则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01719"/>
              </p:ext>
            </p:extLst>
          </p:nvPr>
        </p:nvGraphicFramePr>
        <p:xfrm>
          <a:off x="485643" y="4539779"/>
          <a:ext cx="3873501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" name="Equation" r:id="rId15" imgW="3873240" imgH="799920" progId="Equation.DSMT4">
                  <p:embed/>
                </p:oleObj>
              </mc:Choice>
              <mc:Fallback>
                <p:oleObj name="Equation" r:id="rId15" imgW="3873240" imgH="79992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43" y="4539779"/>
                        <a:ext cx="3873501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" y="54980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17076"/>
              </p:ext>
            </p:extLst>
          </p:nvPr>
        </p:nvGraphicFramePr>
        <p:xfrm>
          <a:off x="1752543" y="2974767"/>
          <a:ext cx="533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Equation" r:id="rId17" imgW="5333760" imgH="723600" progId="Equation.DSMT4">
                  <p:embed/>
                </p:oleObj>
              </mc:Choice>
              <mc:Fallback>
                <p:oleObj name="Equation" r:id="rId17" imgW="5333760" imgH="7236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43" y="2974767"/>
                        <a:ext cx="5334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16191"/>
              </p:ext>
            </p:extLst>
          </p:nvPr>
        </p:nvGraphicFramePr>
        <p:xfrm>
          <a:off x="1726877" y="5331867"/>
          <a:ext cx="32051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19" imgW="3213000" imgH="825480" progId="Equation.DSMT4">
                  <p:embed/>
                </p:oleObj>
              </mc:Choice>
              <mc:Fallback>
                <p:oleObj name="Equation" r:id="rId19" imgW="3213000" imgH="825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877" y="5331867"/>
                        <a:ext cx="3205163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9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64754" y="188640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利用对称性计算三重积分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754" y="83671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98671"/>
              </p:ext>
            </p:extLst>
          </p:nvPr>
        </p:nvGraphicFramePr>
        <p:xfrm>
          <a:off x="1116992" y="809397"/>
          <a:ext cx="13509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5" name="Equation" r:id="rId3" imgW="1358640" imgH="583920" progId="Equation.DSMT4">
                  <p:embed/>
                </p:oleObj>
              </mc:Choice>
              <mc:Fallback>
                <p:oleObj name="Equation" r:id="rId3" imgW="1358640" imgH="58392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992" y="809397"/>
                        <a:ext cx="13509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55776" y="773415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是空间几何体，对任何点  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54797"/>
              </p:ext>
            </p:extLst>
          </p:nvPr>
        </p:nvGraphicFramePr>
        <p:xfrm>
          <a:off x="6660232" y="790549"/>
          <a:ext cx="18208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6" name="Equation" r:id="rId5" imgW="1828800" imgH="482400" progId="Equation.DSMT4">
                  <p:embed/>
                </p:oleObj>
              </mc:Choice>
              <mc:Fallback>
                <p:oleObj name="Equation" r:id="rId5" imgW="1828800" imgH="4824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790549"/>
                        <a:ext cx="18208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13599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如果总有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88315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440590"/>
              </p:ext>
            </p:extLst>
          </p:nvPr>
        </p:nvGraphicFramePr>
        <p:xfrm>
          <a:off x="1302610" y="1863730"/>
          <a:ext cx="2038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7" name="Equation" r:id="rId7" imgW="2031840" imgH="482400" progId="Equation.DSMT4">
                  <p:embed/>
                </p:oleObj>
              </mc:Choice>
              <mc:Fallback>
                <p:oleObj name="Equation" r:id="rId7" imgW="2031840" imgH="482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610" y="1863730"/>
                        <a:ext cx="20383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47864" y="1869524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       平面对称，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247"/>
              </p:ext>
            </p:extLst>
          </p:nvPr>
        </p:nvGraphicFramePr>
        <p:xfrm>
          <a:off x="5167313" y="1916113"/>
          <a:ext cx="635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8" name="Equation" r:id="rId9" imgW="634680" imgH="393480" progId="Equation.DSMT4">
                  <p:embed/>
                </p:oleObj>
              </mc:Choice>
              <mc:Fallback>
                <p:oleObj name="Equation" r:id="rId9" imgW="634680" imgH="393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1916113"/>
                        <a:ext cx="6350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2610" y="2429207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同样地定义另外两种关于坐标面的对称性；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04991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708089"/>
              </p:ext>
            </p:extLst>
          </p:nvPr>
        </p:nvGraphicFramePr>
        <p:xfrm>
          <a:off x="1302610" y="3028954"/>
          <a:ext cx="2235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9" name="Equation" r:id="rId11" imgW="2234880" imgH="482400" progId="Equation.DSMT4">
                  <p:embed/>
                </p:oleObj>
              </mc:Choice>
              <mc:Fallback>
                <p:oleObj name="Equation" r:id="rId11" imgW="2234880" imgH="4824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610" y="3028954"/>
                        <a:ext cx="22352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635896" y="2986335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轴对称，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2610" y="3592844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同样地定义另外两种关于坐标轴的对称性；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409635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34215"/>
              </p:ext>
            </p:extLst>
          </p:nvPr>
        </p:nvGraphicFramePr>
        <p:xfrm>
          <a:off x="1302610" y="4192591"/>
          <a:ext cx="24304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0" name="Equation" r:id="rId13" imgW="2438280" imgH="482400" progId="Equation.DSMT4">
                  <p:embed/>
                </p:oleObj>
              </mc:Choice>
              <mc:Fallback>
                <p:oleObj name="Equation" r:id="rId13" imgW="2438280" imgH="482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610" y="4192591"/>
                        <a:ext cx="24304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41118" y="4096350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关于原点（中心）对称；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36" y="479715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96537"/>
              </p:ext>
            </p:extLst>
          </p:nvPr>
        </p:nvGraphicFramePr>
        <p:xfrm>
          <a:off x="1302610" y="4756481"/>
          <a:ext cx="17065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1" name="Equation" r:id="rId15" imgW="1714320" imgH="482400" progId="Equation.DSMT4">
                  <p:embed/>
                </p:oleObj>
              </mc:Choice>
              <mc:Fallback>
                <p:oleObj name="Equation" r:id="rId15" imgW="1714320" imgH="4824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610" y="4756481"/>
                        <a:ext cx="17065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92333"/>
              </p:ext>
            </p:extLst>
          </p:nvPr>
        </p:nvGraphicFramePr>
        <p:xfrm>
          <a:off x="3102917" y="4769564"/>
          <a:ext cx="21891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2" name="Equation" r:id="rId17" imgW="2197080" imgH="482400" progId="Equation.DSMT4">
                  <p:embed/>
                </p:oleObj>
              </mc:Choice>
              <mc:Fallback>
                <p:oleObj name="Equation" r:id="rId17" imgW="2197080" imgH="4824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917" y="4769564"/>
                        <a:ext cx="21891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292080" y="4658657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088392"/>
              </p:ext>
            </p:extLst>
          </p:nvPr>
        </p:nvGraphicFramePr>
        <p:xfrm>
          <a:off x="7126585" y="4797152"/>
          <a:ext cx="831851" cy="2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3" name="Equation" r:id="rId19" imgW="838080" imgH="304560" progId="Equation.DSMT4">
                  <p:embed/>
                </p:oleObj>
              </mc:Choice>
              <mc:Fallback>
                <p:oleObj name="Equation" r:id="rId19" imgW="838080" imgH="30456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585" y="4797152"/>
                        <a:ext cx="831851" cy="29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302610" y="532037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轮换对称．</a:t>
            </a:r>
          </a:p>
        </p:txBody>
      </p:sp>
    </p:spTree>
    <p:extLst>
      <p:ext uri="{BB962C8B-B14F-4D97-AF65-F5344CB8AC3E}">
        <p14:creationId xmlns:p14="http://schemas.microsoft.com/office/powerpoint/2010/main" val="14475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3" grpId="0"/>
      <p:bldP spid="16" grpId="0"/>
      <p:bldP spid="17" grpId="0"/>
      <p:bldP spid="20" grpId="0"/>
      <p:bldP spid="21" grpId="0"/>
      <p:bldP spid="22" grpId="0"/>
      <p:bldP spid="25" grpId="0"/>
      <p:bldP spid="26" grpId="0"/>
      <p:bldP spid="31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87063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如果空间区域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的边界的表达方式为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590111"/>
              </p:ext>
            </p:extLst>
          </p:nvPr>
        </p:nvGraphicFramePr>
        <p:xfrm>
          <a:off x="6804248" y="445716"/>
          <a:ext cx="2019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45716"/>
                        <a:ext cx="20193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937" y="910283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那么可用下列方法判别对称性：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57595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1297"/>
              </p:ext>
            </p:extLst>
          </p:nvPr>
        </p:nvGraphicFramePr>
        <p:xfrm>
          <a:off x="1625742" y="1610226"/>
          <a:ext cx="3454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5" imgW="3454200" imgH="482400" progId="Equation.DSMT4">
                  <p:embed/>
                </p:oleObj>
              </mc:Choice>
              <mc:Fallback>
                <p:oleObj name="Equation" r:id="rId5" imgW="3454200" imgH="482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742" y="1610226"/>
                        <a:ext cx="3454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71600" y="2099176"/>
            <a:ext cx="671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关于平面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（即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平面）对称；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268975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53522"/>
              </p:ext>
            </p:extLst>
          </p:nvPr>
        </p:nvGraphicFramePr>
        <p:xfrm>
          <a:off x="1574800" y="2724731"/>
          <a:ext cx="3246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Equation" r:id="rId7" imgW="3238200" imgH="482400" progId="Equation.DSMT4">
                  <p:embed/>
                </p:oleObj>
              </mc:Choice>
              <mc:Fallback>
                <p:oleObj name="Equation" r:id="rId7" imgW="3238200" imgH="482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724731"/>
                        <a:ext cx="32464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3265820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关于平面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378904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833180"/>
              </p:ext>
            </p:extLst>
          </p:nvPr>
        </p:nvGraphicFramePr>
        <p:xfrm>
          <a:off x="1599474" y="3823310"/>
          <a:ext cx="49609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9" imgW="4965480" imgH="482400" progId="Equation.DSMT4">
                  <p:embed/>
                </p:oleObj>
              </mc:Choice>
              <mc:Fallback>
                <p:oleObj name="Equation" r:id="rId9" imgW="4965480" imgH="482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474" y="3823310"/>
                        <a:ext cx="49609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71600" y="4489956"/>
            <a:ext cx="387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具有轮换对称性．</a:t>
            </a:r>
          </a:p>
        </p:txBody>
      </p:sp>
    </p:spTree>
    <p:extLst>
      <p:ext uri="{BB962C8B-B14F-4D97-AF65-F5344CB8AC3E}">
        <p14:creationId xmlns:p14="http://schemas.microsoft.com/office/powerpoint/2010/main" val="14068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0" grpId="0"/>
      <p:bldP spid="11" grpId="0"/>
      <p:bldP spid="14" grpId="0"/>
      <p:bldP spid="15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567705" y="109350"/>
            <a:ext cx="6984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用函数的奇偶性计算三重积分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790823"/>
            <a:ext cx="8648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8.3.1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              是有界闭区域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上的连续函数．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40299"/>
              </p:ext>
            </p:extLst>
          </p:nvPr>
        </p:nvGraphicFramePr>
        <p:xfrm>
          <a:off x="2411760" y="912326"/>
          <a:ext cx="1333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3" imgW="1333440" imgH="393480" progId="Equation.DSMT4">
                  <p:embed/>
                </p:oleObj>
              </mc:Choice>
              <mc:Fallback>
                <p:oleObj name="Equation" r:id="rId3" imgW="133344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912326"/>
                        <a:ext cx="13335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1314043"/>
            <a:ext cx="817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关于平面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对称，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的上半部分．则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004014"/>
              </p:ext>
            </p:extLst>
          </p:nvPr>
        </p:nvGraphicFramePr>
        <p:xfrm>
          <a:off x="868363" y="2060575"/>
          <a:ext cx="6756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5" imgW="6756120" imgH="863280" progId="Equation.DSMT4">
                  <p:embed/>
                </p:oleObj>
              </mc:Choice>
              <mc:Fallback>
                <p:oleObj name="Equation" r:id="rId5" imgW="6756120" imgH="8632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060575"/>
                        <a:ext cx="67564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30689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特别地，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53858"/>
              </p:ext>
            </p:extLst>
          </p:nvPr>
        </p:nvGraphicFramePr>
        <p:xfrm>
          <a:off x="395536" y="3717032"/>
          <a:ext cx="8343900" cy="147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7" imgW="8343720" imgH="1473120" progId="Equation.DSMT4">
                  <p:embed/>
                </p:oleObj>
              </mc:Choice>
              <mc:Fallback>
                <p:oleObj name="Equation" r:id="rId7" imgW="8343720" imgH="147312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17032"/>
                        <a:ext cx="8343900" cy="14763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8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56409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计算三重积分：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85587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37449"/>
              </p:ext>
            </p:extLst>
          </p:nvPr>
        </p:nvGraphicFramePr>
        <p:xfrm>
          <a:off x="1498323" y="711860"/>
          <a:ext cx="5084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3" imgW="5092560" imgH="1015920" progId="Equation.DSMT4">
                  <p:embed/>
                </p:oleObj>
              </mc:Choice>
              <mc:Fallback>
                <p:oleObj name="Equation" r:id="rId3" imgW="5092560" imgH="101592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23" y="711860"/>
                        <a:ext cx="508476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36128"/>
              </p:ext>
            </p:extLst>
          </p:nvPr>
        </p:nvGraphicFramePr>
        <p:xfrm>
          <a:off x="1505466" y="1772816"/>
          <a:ext cx="5070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5" imgW="5079960" imgH="457200" progId="Equation.DSMT4">
                  <p:embed/>
                </p:oleObj>
              </mc:Choice>
              <mc:Fallback>
                <p:oleObj name="Equation" r:id="rId5" imgW="5079960" imgH="457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466" y="1772816"/>
                        <a:ext cx="5070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66612"/>
              </p:ext>
            </p:extLst>
          </p:nvPr>
        </p:nvGraphicFramePr>
        <p:xfrm>
          <a:off x="1697114" y="2447052"/>
          <a:ext cx="3530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name="Equation" r:id="rId7" imgW="3530520" imgH="799920" progId="Equation.DSMT4">
                  <p:embed/>
                </p:oleObj>
              </mc:Choice>
              <mc:Fallback>
                <p:oleObj name="Equation" r:id="rId7" imgW="3530520" imgH="7999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114" y="2447052"/>
                        <a:ext cx="35306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2492896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005290"/>
              </p:ext>
            </p:extLst>
          </p:nvPr>
        </p:nvGraphicFramePr>
        <p:xfrm>
          <a:off x="1547664" y="3212976"/>
          <a:ext cx="58039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9" imgW="5803560" imgH="571320" progId="Equation.DSMT4">
                  <p:embed/>
                </p:oleObj>
              </mc:Choice>
              <mc:Fallback>
                <p:oleObj name="Equation" r:id="rId9" imgW="5803560" imgH="5713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12976"/>
                        <a:ext cx="58039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1560" y="393305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7577" y="3933056"/>
            <a:ext cx="762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）积分域关于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对称，被积函数是关于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501232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的奇函数，故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43045"/>
              </p:ext>
            </p:extLst>
          </p:nvPr>
        </p:nvGraphicFramePr>
        <p:xfrm>
          <a:off x="3923928" y="5211291"/>
          <a:ext cx="812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11" imgW="812520" imgH="317160" progId="Equation.DSMT4">
                  <p:embed/>
                </p:oleObj>
              </mc:Choice>
              <mc:Fallback>
                <p:oleObj name="Equation" r:id="rId11" imgW="812520" imgH="31716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211291"/>
                        <a:ext cx="812800" cy="323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1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34336" y="188418"/>
            <a:ext cx="2438400" cy="2217738"/>
            <a:chOff x="4128" y="2251"/>
            <a:chExt cx="1536" cy="1397"/>
          </a:xfrm>
        </p:grpSpPr>
        <p:sp>
          <p:nvSpPr>
            <p:cNvPr id="3" name="Arc 3"/>
            <p:cNvSpPr>
              <a:spLocks/>
            </p:cNvSpPr>
            <p:nvPr/>
          </p:nvSpPr>
          <p:spPr bwMode="auto">
            <a:xfrm>
              <a:off x="4128" y="2496"/>
              <a:ext cx="1249" cy="72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rc 4"/>
            <p:cNvSpPr>
              <a:spLocks/>
            </p:cNvSpPr>
            <p:nvPr/>
          </p:nvSpPr>
          <p:spPr bwMode="auto">
            <a:xfrm>
              <a:off x="4128" y="3062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rc 5"/>
            <p:cNvSpPr>
              <a:spLocks/>
            </p:cNvSpPr>
            <p:nvPr/>
          </p:nvSpPr>
          <p:spPr bwMode="auto">
            <a:xfrm flipV="1">
              <a:off x="4128" y="3216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7801543"/>
                </p:ext>
              </p:extLst>
            </p:nvPr>
          </p:nvGraphicFramePr>
          <p:xfrm>
            <a:off x="4764" y="2451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6" name="公式" r:id="rId3" imgW="134640" imgH="134280" progId="Equation.3">
                    <p:embed/>
                  </p:oleObj>
                </mc:Choice>
                <mc:Fallback>
                  <p:oleObj name="公式" r:id="rId3" imgW="134640" imgH="13428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451"/>
                          <a:ext cx="172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4433739"/>
                </p:ext>
              </p:extLst>
            </p:nvPr>
          </p:nvGraphicFramePr>
          <p:xfrm>
            <a:off x="4436" y="3271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7" name="公式" r:id="rId5" imgW="134640" imgH="156960" progId="Equation.3">
                    <p:embed/>
                  </p:oleObj>
                </mc:Choice>
                <mc:Fallback>
                  <p:oleObj name="公式" r:id="rId5" imgW="134640" imgH="15696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3271"/>
                          <a:ext cx="17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735752"/>
                </p:ext>
              </p:extLst>
            </p:nvPr>
          </p:nvGraphicFramePr>
          <p:xfrm>
            <a:off x="5184" y="3103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8" name="公式" r:id="rId7" imgW="156960" imgH="179280" progId="Equation.3">
                    <p:embed/>
                  </p:oleObj>
                </mc:Choice>
                <mc:Fallback>
                  <p:oleObj name="公式" r:id="rId7" imgW="156960" imgH="17928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103"/>
                          <a:ext cx="19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4747" y="2251"/>
              <a:ext cx="5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328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4320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580" y="31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9" name="公式" r:id="rId9" imgW="134640" imgH="156960" progId="Equation.3">
                    <p:embed/>
                  </p:oleObj>
                </mc:Choice>
                <mc:Fallback>
                  <p:oleObj name="公式" r:id="rId9" imgW="134640" imgH="15696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31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75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815336" y="805955"/>
            <a:ext cx="1600200" cy="1143000"/>
            <a:chOff x="4368" y="2880"/>
            <a:chExt cx="1008" cy="72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52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4368" y="2880"/>
              <a:ext cx="768" cy="720"/>
              <a:chOff x="4368" y="2880"/>
              <a:chExt cx="768" cy="720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V="1">
                <a:off x="5136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4608" y="34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45324"/>
              </p:ext>
            </p:extLst>
          </p:nvPr>
        </p:nvGraphicFramePr>
        <p:xfrm>
          <a:off x="8027144" y="1540967"/>
          <a:ext cx="2492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公式" r:id="rId11" imgW="111960" imgH="179280" progId="Equation.3">
                  <p:embed/>
                </p:oleObj>
              </mc:Choice>
              <mc:Fallback>
                <p:oleObj name="公式" r:id="rId11" imgW="111960" imgH="17928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144" y="1540967"/>
                        <a:ext cx="24923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23154"/>
              </p:ext>
            </p:extLst>
          </p:nvPr>
        </p:nvGraphicFramePr>
        <p:xfrm>
          <a:off x="6510536" y="1556792"/>
          <a:ext cx="334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1" name="公式" r:id="rId13" imgW="168120" imgH="201600" progId="Equation.3">
                  <p:embed/>
                </p:oleObj>
              </mc:Choice>
              <mc:Fallback>
                <p:oleObj name="公式" r:id="rId13" imgW="168120" imgH="2016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536" y="1556792"/>
                        <a:ext cx="3349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6815336" y="1567955"/>
            <a:ext cx="1220788" cy="381000"/>
            <a:chOff x="4368" y="3120"/>
            <a:chExt cx="769" cy="240"/>
          </a:xfrm>
        </p:grpSpPr>
        <p:sp>
          <p:nvSpPr>
            <p:cNvPr id="25" name="Oval 39"/>
            <p:cNvSpPr>
              <a:spLocks noChangeArrowheads="1"/>
            </p:cNvSpPr>
            <p:nvPr/>
          </p:nvSpPr>
          <p:spPr bwMode="auto">
            <a:xfrm>
              <a:off x="4368" y="3120"/>
              <a:ext cx="768" cy="19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40"/>
            <p:cNvGrpSpPr>
              <a:grpSpLocks/>
            </p:cNvGrpSpPr>
            <p:nvPr/>
          </p:nvGrpSpPr>
          <p:grpSpPr bwMode="auto">
            <a:xfrm>
              <a:off x="4608" y="3216"/>
              <a:ext cx="529" cy="144"/>
              <a:chOff x="4608" y="3216"/>
              <a:chExt cx="529" cy="144"/>
            </a:xfrm>
          </p:grpSpPr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6807399" y="737693"/>
            <a:ext cx="1227137" cy="982662"/>
            <a:chOff x="4363" y="2597"/>
            <a:chExt cx="773" cy="619"/>
          </a:xfrm>
        </p:grpSpPr>
        <p:sp>
          <p:nvSpPr>
            <p:cNvPr id="30" name="Freeform 44"/>
            <p:cNvSpPr>
              <a:spLocks/>
            </p:cNvSpPr>
            <p:nvPr/>
          </p:nvSpPr>
          <p:spPr bwMode="auto">
            <a:xfrm>
              <a:off x="4368" y="2640"/>
              <a:ext cx="768" cy="576"/>
            </a:xfrm>
            <a:custGeom>
              <a:avLst/>
              <a:gdLst>
                <a:gd name="T0" fmla="*/ 384 w 768"/>
                <a:gd name="T1" fmla="*/ 576 h 576"/>
                <a:gd name="T2" fmla="*/ 768 w 768"/>
                <a:gd name="T3" fmla="*/ 0 h 576"/>
                <a:gd name="T4" fmla="*/ 0 w 768"/>
                <a:gd name="T5" fmla="*/ 48 h 576"/>
                <a:gd name="T6" fmla="*/ 384 w 768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4363" y="2597"/>
              <a:ext cx="769" cy="139"/>
              <a:chOff x="4368" y="2597"/>
              <a:chExt cx="769" cy="139"/>
            </a:xfrm>
          </p:grpSpPr>
          <p:sp>
            <p:nvSpPr>
              <p:cNvPr id="33" name="Arc 46"/>
              <p:cNvSpPr>
                <a:spLocks/>
              </p:cNvSpPr>
              <p:nvPr/>
            </p:nvSpPr>
            <p:spPr bwMode="auto">
              <a:xfrm>
                <a:off x="4368" y="2652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rc 47"/>
              <p:cNvSpPr>
                <a:spLocks/>
              </p:cNvSpPr>
              <p:nvPr/>
            </p:nvSpPr>
            <p:spPr bwMode="auto">
              <a:xfrm flipH="1" flipV="1">
                <a:off x="4368" y="2597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V="1">
              <a:off x="4752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81572"/>
              </p:ext>
            </p:extLst>
          </p:nvPr>
        </p:nvGraphicFramePr>
        <p:xfrm>
          <a:off x="1691680" y="93242"/>
          <a:ext cx="3530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Equation" r:id="rId15" imgW="3530520" imgH="799920" progId="Equation.DSMT4">
                  <p:embed/>
                </p:oleObj>
              </mc:Choice>
              <mc:Fallback>
                <p:oleObj name="Equation" r:id="rId15" imgW="3530520" imgH="7999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93242"/>
                        <a:ext cx="35306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/>
          <p:cNvCxnSpPr/>
          <p:nvPr/>
        </p:nvCxnSpPr>
        <p:spPr>
          <a:xfrm>
            <a:off x="0" y="891680"/>
            <a:ext cx="6516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542" y="1119575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，由对称性，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43408"/>
              </p:ext>
            </p:extLst>
          </p:nvPr>
        </p:nvGraphicFramePr>
        <p:xfrm>
          <a:off x="976313" y="1805161"/>
          <a:ext cx="22685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3" name="Equation" r:id="rId17" imgW="2260440" imgH="799920" progId="Equation.DSMT4">
                  <p:embed/>
                </p:oleObj>
              </mc:Choice>
              <mc:Fallback>
                <p:oleObj name="Equation" r:id="rId17" imgW="2260440" imgH="7999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805161"/>
                        <a:ext cx="2268537" cy="8080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94421"/>
              </p:ext>
            </p:extLst>
          </p:nvPr>
        </p:nvGraphicFramePr>
        <p:xfrm>
          <a:off x="3563888" y="1811017"/>
          <a:ext cx="2273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" name="Equation" r:id="rId19" imgW="2273040" imgH="799920" progId="Equation.DSMT4">
                  <p:embed/>
                </p:oleObj>
              </mc:Choice>
              <mc:Fallback>
                <p:oleObj name="Equation" r:id="rId19" imgW="2273040" imgH="79992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11017"/>
                        <a:ext cx="2273300" cy="806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83568" y="2741292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以下用柱面坐标计算其余部分，即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701206"/>
              </p:ext>
            </p:extLst>
          </p:nvPr>
        </p:nvGraphicFramePr>
        <p:xfrm>
          <a:off x="1325538" y="3332088"/>
          <a:ext cx="23447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5" name="Equation" r:id="rId21" imgW="2539800" imgH="799920" progId="Equation.DSMT4">
                  <p:embed/>
                </p:oleObj>
              </mc:Choice>
              <mc:Fallback>
                <p:oleObj name="Equation" r:id="rId21" imgW="2539800" imgH="79992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38" y="3332088"/>
                        <a:ext cx="23447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20332"/>
              </p:ext>
            </p:extLst>
          </p:nvPr>
        </p:nvGraphicFramePr>
        <p:xfrm>
          <a:off x="1569618" y="4124176"/>
          <a:ext cx="382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6" name="Equation" r:id="rId23" imgW="3822480" imgH="812520" progId="Equation.DSMT4">
                  <p:embed/>
                </p:oleObj>
              </mc:Choice>
              <mc:Fallback>
                <p:oleObj name="Equation" r:id="rId23" imgW="3822480" imgH="81252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618" y="4124176"/>
                        <a:ext cx="3822700" cy="812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85356"/>
              </p:ext>
            </p:extLst>
          </p:nvPr>
        </p:nvGraphicFramePr>
        <p:xfrm>
          <a:off x="1619672" y="4988272"/>
          <a:ext cx="421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" name="Equation" r:id="rId25" imgW="4216320" imgH="888840" progId="Equation.DSMT4">
                  <p:embed/>
                </p:oleObj>
              </mc:Choice>
              <mc:Fallback>
                <p:oleObj name="Equation" r:id="rId25" imgW="4216320" imgH="8888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988272"/>
                        <a:ext cx="421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48151"/>
              </p:ext>
            </p:extLst>
          </p:nvPr>
        </p:nvGraphicFramePr>
        <p:xfrm>
          <a:off x="5888236" y="5060280"/>
          <a:ext cx="92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8" name="Equation" r:id="rId27" imgW="927000" imgH="888840" progId="Equation.DSMT4">
                  <p:embed/>
                </p:oleObj>
              </mc:Choice>
              <mc:Fallback>
                <p:oleObj name="Equation" r:id="rId27" imgW="927000" imgH="8888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236" y="5060280"/>
                        <a:ext cx="927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8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539552" y="181223"/>
            <a:ext cx="6984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用轮换对称性计算三重积分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790823"/>
            <a:ext cx="856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8.3.2.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               是有界闭区域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上的连续函数．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667039"/>
              </p:ext>
            </p:extLst>
          </p:nvPr>
        </p:nvGraphicFramePr>
        <p:xfrm>
          <a:off x="2555776" y="858758"/>
          <a:ext cx="1333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Equation" r:id="rId3" imgW="1333440" imgH="393480" progId="Equation.DSMT4">
                  <p:embed/>
                </p:oleObj>
              </mc:Choice>
              <mc:Fallback>
                <p:oleObj name="Equation" r:id="rId3" imgW="1333440" imgH="3934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858758"/>
                        <a:ext cx="13335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314043"/>
            <a:ext cx="5665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 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关于平面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对称，则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0141"/>
              </p:ext>
            </p:extLst>
          </p:nvPr>
        </p:nvGraphicFramePr>
        <p:xfrm>
          <a:off x="395536" y="1916832"/>
          <a:ext cx="8496944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Equation" r:id="rId5" imgW="9219960" imgH="939600" progId="Equation.DSMT4">
                  <p:embed/>
                </p:oleObj>
              </mc:Choice>
              <mc:Fallback>
                <p:oleObj name="Equation" r:id="rId5" imgW="9219960" imgH="939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16832"/>
                        <a:ext cx="8496944" cy="933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2996952"/>
            <a:ext cx="505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具有轮换对称性，则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02260"/>
              </p:ext>
            </p:extLst>
          </p:nvPr>
        </p:nvGraphicFramePr>
        <p:xfrm>
          <a:off x="415193" y="3573016"/>
          <a:ext cx="7073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Equation" r:id="rId7" imgW="7073640" imgH="799920" progId="Equation.DSMT4">
                  <p:embed/>
                </p:oleObj>
              </mc:Choice>
              <mc:Fallback>
                <p:oleObj name="Equation" r:id="rId7" imgW="7073640" imgH="79992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3" y="3573016"/>
                        <a:ext cx="7073900" cy="793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384714"/>
              </p:ext>
            </p:extLst>
          </p:nvPr>
        </p:nvGraphicFramePr>
        <p:xfrm>
          <a:off x="1485900" y="4505424"/>
          <a:ext cx="6172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Equation" r:id="rId9" imgW="6172200" imgH="939600" progId="Equation.DSMT4">
                  <p:embed/>
                </p:oleObj>
              </mc:Choice>
              <mc:Fallback>
                <p:oleObj name="Equation" r:id="rId9" imgW="6172200" imgH="939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505424"/>
                        <a:ext cx="6172200" cy="939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5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754923"/>
              </p:ext>
            </p:extLst>
          </p:nvPr>
        </p:nvGraphicFramePr>
        <p:xfrm>
          <a:off x="1014562" y="343264"/>
          <a:ext cx="6858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Document" r:id="rId3" imgW="7044513" imgH="1006410" progId="">
                  <p:embed/>
                </p:oleObj>
              </mc:Choice>
              <mc:Fallback>
                <p:oleObj name="Document" r:id="rId3" imgW="7044513" imgH="100641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562" y="343264"/>
                        <a:ext cx="68580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487488" y="1069975"/>
            <a:ext cx="563562" cy="685800"/>
            <a:chOff x="0" y="1536"/>
            <a:chExt cx="480" cy="52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0" y="1536"/>
              <a:ext cx="480" cy="240"/>
            </a:xfrm>
            <a:prstGeom prst="rect">
              <a:avLst/>
            </a:prstGeom>
            <a:noFill/>
            <a:ln w="38100" cap="sq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DF7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44" y="1776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38100" cap="sq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DF7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" name="Text Box 7" descr="大网格"/>
          <p:cNvSpPr txBox="1">
            <a:spLocks noChangeArrowheads="1"/>
          </p:cNvSpPr>
          <p:nvPr/>
        </p:nvSpPr>
        <p:spPr bwMode="auto">
          <a:xfrm>
            <a:off x="1437680" y="1855157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积分区域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572305" y="404813"/>
            <a:ext cx="2736850" cy="1693863"/>
            <a:chOff x="3082" y="945"/>
            <a:chExt cx="2544" cy="1455"/>
          </a:xfrm>
        </p:grpSpPr>
        <p:sp>
          <p:nvSpPr>
            <p:cNvPr id="8" name="Rectangle 9" descr="大网格"/>
            <p:cNvSpPr>
              <a:spLocks noChangeArrowheads="1"/>
            </p:cNvSpPr>
            <p:nvPr/>
          </p:nvSpPr>
          <p:spPr bwMode="auto">
            <a:xfrm>
              <a:off x="3082" y="945"/>
              <a:ext cx="2544" cy="76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4416" y="1728"/>
              <a:ext cx="96" cy="672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" name="Text Box 11" descr="大网格"/>
          <p:cNvSpPr txBox="1">
            <a:spLocks noChangeArrowheads="1"/>
          </p:cNvSpPr>
          <p:nvPr/>
        </p:nvSpPr>
        <p:spPr bwMode="auto">
          <a:xfrm>
            <a:off x="5758855" y="2164844"/>
            <a:ext cx="615553" cy="115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/>
            <a:r>
              <a:rPr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积分和</a:t>
            </a: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979613" y="350838"/>
            <a:ext cx="1536700" cy="1403350"/>
            <a:chOff x="384" y="1056"/>
            <a:chExt cx="1248" cy="1056"/>
          </a:xfrm>
        </p:grpSpPr>
        <p:sp>
          <p:nvSpPr>
            <p:cNvPr id="12" name="Rectangle 13" descr="大网格"/>
            <p:cNvSpPr>
              <a:spLocks noChangeArrowheads="1"/>
            </p:cNvSpPr>
            <p:nvPr/>
          </p:nvSpPr>
          <p:spPr bwMode="auto">
            <a:xfrm>
              <a:off x="384" y="1056"/>
              <a:ext cx="1248" cy="576"/>
            </a:xfrm>
            <a:prstGeom prst="rect">
              <a:avLst/>
            </a:prstGeom>
            <a:noFill/>
            <a:ln w="38100" cap="sq">
              <a:solidFill>
                <a:srgbClr val="EE0E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960" y="1632"/>
              <a:ext cx="48" cy="480"/>
            </a:xfrm>
            <a:prstGeom prst="downArrow">
              <a:avLst>
                <a:gd name="adj1" fmla="val 50000"/>
                <a:gd name="adj2" fmla="val 250000"/>
              </a:avLst>
            </a:prstGeom>
            <a:solidFill>
              <a:srgbClr val="EE0E33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4" name="Text Box 15" descr="大网格"/>
          <p:cNvSpPr txBox="1">
            <a:spLocks noChangeArrowheads="1"/>
          </p:cNvSpPr>
          <p:nvPr/>
        </p:nvSpPr>
        <p:spPr bwMode="auto">
          <a:xfrm>
            <a:off x="2409230" y="1855157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/>
            <a:r>
              <a:rPr lang="zh-CN" altLang="en-US" sz="2800" b="1">
                <a:solidFill>
                  <a:srgbClr val="EE0E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被积函数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339975" y="638175"/>
            <a:ext cx="1295400" cy="1217613"/>
            <a:chOff x="864" y="1248"/>
            <a:chExt cx="722" cy="969"/>
          </a:xfrm>
        </p:grpSpPr>
        <p:sp>
          <p:nvSpPr>
            <p:cNvPr id="16" name="Rectangle 17" descr="大网格"/>
            <p:cNvSpPr>
              <a:spLocks noChangeArrowheads="1"/>
            </p:cNvSpPr>
            <p:nvPr/>
          </p:nvSpPr>
          <p:spPr bwMode="auto">
            <a:xfrm>
              <a:off x="864" y="1248"/>
              <a:ext cx="576" cy="288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-1475677">
              <a:off x="1538" y="1497"/>
              <a:ext cx="48" cy="720"/>
            </a:xfrm>
            <a:prstGeom prst="downArrow">
              <a:avLst>
                <a:gd name="adj1" fmla="val 50000"/>
                <a:gd name="adj2" fmla="val 375000"/>
              </a:avLst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8" name="Text Box 19" descr="大网格"/>
          <p:cNvSpPr txBox="1">
            <a:spLocks noChangeArrowheads="1"/>
          </p:cNvSpPr>
          <p:nvPr/>
        </p:nvSpPr>
        <p:spPr bwMode="auto">
          <a:xfrm>
            <a:off x="3453805" y="1694819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积分变量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" name="Text Box 20" descr="大网格"/>
          <p:cNvSpPr txBox="1">
            <a:spLocks noChangeArrowheads="1"/>
          </p:cNvSpPr>
          <p:nvPr/>
        </p:nvSpPr>
        <p:spPr bwMode="auto">
          <a:xfrm>
            <a:off x="4209455" y="1358144"/>
            <a:ext cx="615553" cy="186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被积表达式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2039938" y="495300"/>
            <a:ext cx="2387600" cy="1150938"/>
            <a:chOff x="1285" y="165"/>
            <a:chExt cx="1504" cy="725"/>
          </a:xfrm>
        </p:grpSpPr>
        <p:sp>
          <p:nvSpPr>
            <p:cNvPr id="21" name="Rectangle 22" descr="大网格"/>
            <p:cNvSpPr>
              <a:spLocks noChangeArrowheads="1"/>
            </p:cNvSpPr>
            <p:nvPr/>
          </p:nvSpPr>
          <p:spPr bwMode="auto">
            <a:xfrm>
              <a:off x="1285" y="165"/>
              <a:ext cx="1152" cy="521"/>
            </a:xfrm>
            <a:prstGeom prst="rect">
              <a:avLst/>
            </a:prstGeom>
            <a:noFill/>
            <a:ln w="38100" cap="sq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472" y="600"/>
              <a:ext cx="317" cy="290"/>
            </a:xfrm>
            <a:prstGeom prst="line">
              <a:avLst/>
            </a:prstGeom>
            <a:noFill/>
            <a:ln w="38100" cap="sq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3441700" y="495300"/>
            <a:ext cx="1808163" cy="931863"/>
            <a:chOff x="2168" y="165"/>
            <a:chExt cx="1139" cy="587"/>
          </a:xfrm>
        </p:grpSpPr>
        <p:sp>
          <p:nvSpPr>
            <p:cNvPr id="24" name="Oval 25" descr="大网格"/>
            <p:cNvSpPr>
              <a:spLocks noChangeArrowheads="1"/>
            </p:cNvSpPr>
            <p:nvPr/>
          </p:nvSpPr>
          <p:spPr bwMode="auto">
            <a:xfrm>
              <a:off x="2168" y="165"/>
              <a:ext cx="366" cy="375"/>
            </a:xfrm>
            <a:prstGeom prst="ellipse">
              <a:avLst/>
            </a:prstGeom>
            <a:noFill/>
            <a:ln w="28575" cap="sq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 rot="-3949303">
              <a:off x="2816" y="262"/>
              <a:ext cx="91" cy="890"/>
            </a:xfrm>
            <a:prstGeom prst="downArrow">
              <a:avLst>
                <a:gd name="adj1" fmla="val 50000"/>
                <a:gd name="adj2" fmla="val 244505"/>
              </a:avLst>
            </a:prstGeom>
            <a:solidFill>
              <a:srgbClr val="CC00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6" name="Text Box 27" descr="大网格"/>
          <p:cNvSpPr txBox="1">
            <a:spLocks noChangeArrowheads="1"/>
          </p:cNvSpPr>
          <p:nvPr/>
        </p:nvSpPr>
        <p:spPr bwMode="auto">
          <a:xfrm>
            <a:off x="5001618" y="1567819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 eaLnBrk="1" hangingPunct="1"/>
            <a:r>
              <a:rPr kumimoji="0" lang="zh-CN" altLang="en-US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体积</a:t>
            </a:r>
            <a:r>
              <a:rPr lang="zh-CN" altLang="en-US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39750" y="3748088"/>
            <a:ext cx="863898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1116013" y="3748088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/>
              <a:t>①</a:t>
            </a:r>
            <a:r>
              <a:rPr lang="zh-CN" altLang="en-US" sz="2800" b="1"/>
              <a:t>三重积分与二重积分有类似的性质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1403350" y="5516563"/>
            <a:ext cx="7740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③</a:t>
            </a:r>
            <a:r>
              <a:rPr lang="zh-CN" altLang="en-US" sz="2800" b="1" dirty="0"/>
              <a:t>当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/>
              <a:t>在闭区域上连续时，三重积分存在</a:t>
            </a:r>
          </a:p>
        </p:txBody>
      </p:sp>
      <p:grpSp>
        <p:nvGrpSpPr>
          <p:cNvPr id="30" name="Group 55"/>
          <p:cNvGrpSpPr>
            <a:grpSpLocks/>
          </p:cNvGrpSpPr>
          <p:nvPr/>
        </p:nvGrpSpPr>
        <p:grpSpPr bwMode="auto">
          <a:xfrm>
            <a:off x="1428750" y="4540250"/>
            <a:ext cx="5014913" cy="904875"/>
            <a:chOff x="1036" y="3113"/>
            <a:chExt cx="3159" cy="570"/>
          </a:xfrm>
        </p:grpSpPr>
        <p:grpSp>
          <p:nvGrpSpPr>
            <p:cNvPr id="31" name="Group 54"/>
            <p:cNvGrpSpPr>
              <a:grpSpLocks/>
            </p:cNvGrpSpPr>
            <p:nvPr/>
          </p:nvGrpSpPr>
          <p:grpSpPr bwMode="auto">
            <a:xfrm>
              <a:off x="1036" y="3158"/>
              <a:ext cx="2140" cy="327"/>
              <a:chOff x="1036" y="3158"/>
              <a:chExt cx="2140" cy="327"/>
            </a:xfrm>
          </p:grpSpPr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1036" y="3158"/>
                <a:ext cx="21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②</a:t>
                </a:r>
                <a:r>
                  <a:rPr lang="zh-CN" altLang="en-US" sz="2800" b="1"/>
                  <a:t>空间区域    的体积</a:t>
                </a:r>
              </a:p>
            </p:txBody>
          </p:sp>
          <p:graphicFrame>
            <p:nvGraphicFramePr>
              <p:cNvPr id="34" name="Object 44"/>
              <p:cNvGraphicFramePr>
                <a:graphicFrameLocks noChangeAspect="1"/>
              </p:cNvGraphicFramePr>
              <p:nvPr/>
            </p:nvGraphicFramePr>
            <p:xfrm>
              <a:off x="2243" y="3190"/>
              <a:ext cx="221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9" name="Equation" r:id="rId5" imgW="179280" imgH="179280" progId="Equation.DSMT4">
                      <p:embed/>
                    </p:oleObj>
                  </mc:Choice>
                  <mc:Fallback>
                    <p:oleObj name="Equation" r:id="rId5" imgW="179280" imgH="17928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3" y="3190"/>
                            <a:ext cx="221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3217418"/>
                </p:ext>
              </p:extLst>
            </p:nvPr>
          </p:nvGraphicFramePr>
          <p:xfrm>
            <a:off x="3189" y="3113"/>
            <a:ext cx="100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Equation" r:id="rId7" imgW="647640" imgH="368280" progId="Equation.DSMT4">
                    <p:embed/>
                  </p:oleObj>
                </mc:Choice>
                <mc:Fallback>
                  <p:oleObj name="Equation" r:id="rId7" imgW="647640" imgH="36828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" y="3113"/>
                          <a:ext cx="1006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27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4" grpId="0" autoUpdateAnimBg="0"/>
      <p:bldP spid="18" grpId="0" autoUpdateAnimBg="0"/>
      <p:bldP spid="19" grpId="0" autoUpdateAnimBg="0"/>
      <p:bldP spid="26" grpId="0" autoUpdateAnimBg="0"/>
      <p:bldP spid="27" grpId="0" animBg="1"/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65820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求三重积分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71186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43350"/>
              </p:ext>
            </p:extLst>
          </p:nvPr>
        </p:nvGraphicFramePr>
        <p:xfrm>
          <a:off x="1475656" y="620688"/>
          <a:ext cx="58547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0" name="Equation" r:id="rId3" imgW="5854680" imgH="876240" progId="Equation.DSMT4">
                  <p:embed/>
                </p:oleObj>
              </mc:Choice>
              <mc:Fallback>
                <p:oleObj name="Equation" r:id="rId3" imgW="5854680" imgH="8762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620688"/>
                        <a:ext cx="58547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36237"/>
              </p:ext>
            </p:extLst>
          </p:nvPr>
        </p:nvGraphicFramePr>
        <p:xfrm>
          <a:off x="1487488" y="1628775"/>
          <a:ext cx="4395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1" name="Equation" r:id="rId5" imgW="4406760" imgH="457200" progId="Equation.DSMT4">
                  <p:embed/>
                </p:oleObj>
              </mc:Choice>
              <mc:Fallback>
                <p:oleObj name="Equation" r:id="rId5" imgW="4406760" imgH="4572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628775"/>
                        <a:ext cx="43957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213285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522217"/>
              </p:ext>
            </p:extLst>
          </p:nvPr>
        </p:nvGraphicFramePr>
        <p:xfrm>
          <a:off x="1403648" y="2132856"/>
          <a:ext cx="3479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2" name="Equation" r:id="rId7" imgW="3479760" imgH="799920" progId="Equation.DSMT4">
                  <p:embed/>
                </p:oleObj>
              </mc:Choice>
              <mc:Fallback>
                <p:oleObj name="Equation" r:id="rId7" imgW="3479760" imgH="79992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2856"/>
                        <a:ext cx="34798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58847"/>
              </p:ext>
            </p:extLst>
          </p:nvPr>
        </p:nvGraphicFramePr>
        <p:xfrm>
          <a:off x="1475656" y="2924944"/>
          <a:ext cx="7224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3" name="Equation" r:id="rId9" imgW="7200720" imgH="457200" progId="Equation.DSMT4">
                  <p:embed/>
                </p:oleObj>
              </mc:Choice>
              <mc:Fallback>
                <p:oleObj name="Equation" r:id="rId9" imgW="7200720" imgH="4572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24944"/>
                        <a:ext cx="72247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35010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5569" y="3501008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）将积分拆成两个积分之和，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5569" y="40242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易见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4193"/>
              </p:ext>
            </p:extLst>
          </p:nvPr>
        </p:nvGraphicFramePr>
        <p:xfrm>
          <a:off x="2389185" y="4024228"/>
          <a:ext cx="46355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4" name="Equation" r:id="rId11" imgW="4635360" imgH="850680" progId="Equation.DSMT4">
                  <p:embed/>
                </p:oleObj>
              </mc:Choice>
              <mc:Fallback>
                <p:oleObj name="Equation" r:id="rId11" imgW="4635360" imgH="85068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5" y="4024228"/>
                        <a:ext cx="4635500" cy="8556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92760" y="4070082"/>
            <a:ext cx="186781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为什么？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7020272" y="473075"/>
            <a:ext cx="2123728" cy="2744863"/>
            <a:chOff x="3969" y="804"/>
            <a:chExt cx="1723" cy="1991"/>
          </a:xfrm>
        </p:grpSpPr>
        <p:graphicFrame>
          <p:nvGraphicFramePr>
            <p:cNvPr id="19" name="Object 78"/>
            <p:cNvGraphicFramePr>
              <a:graphicFrameLocks noChangeAspect="1"/>
            </p:cNvGraphicFramePr>
            <p:nvPr/>
          </p:nvGraphicFramePr>
          <p:xfrm>
            <a:off x="4700" y="2353"/>
            <a:ext cx="17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5" name="Equation" r:id="rId13" imgW="246600" imgH="268920" progId="Equation.3">
                    <p:embed/>
                  </p:oleObj>
                </mc:Choice>
                <mc:Fallback>
                  <p:oleObj name="Equation" r:id="rId13" imgW="246600" imgH="268920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2353"/>
                          <a:ext cx="171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9"/>
            <p:cNvGraphicFramePr>
              <a:graphicFrameLocks noChangeAspect="1"/>
            </p:cNvGraphicFramePr>
            <p:nvPr/>
          </p:nvGraphicFramePr>
          <p:xfrm>
            <a:off x="4509" y="2618"/>
            <a:ext cx="1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6" name="Equation" r:id="rId15" imgW="257760" imgH="268920" progId="Equation.3">
                    <p:embed/>
                  </p:oleObj>
                </mc:Choice>
                <mc:Fallback>
                  <p:oleObj name="Equation" r:id="rId15" imgW="257760" imgH="268920" progId="Equation.3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2618"/>
                          <a:ext cx="18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80"/>
            <p:cNvGraphicFramePr>
              <a:graphicFrameLocks noChangeAspect="1"/>
            </p:cNvGraphicFramePr>
            <p:nvPr/>
          </p:nvGraphicFramePr>
          <p:xfrm>
            <a:off x="5501" y="2434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7" name="Equation" r:id="rId17" imgW="269280" imgH="358560" progId="Equation.3">
                    <p:embed/>
                  </p:oleObj>
                </mc:Choice>
                <mc:Fallback>
                  <p:oleObj name="Equation" r:id="rId17" imgW="269280" imgH="358560" progId="Equation.3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1" y="2434"/>
                          <a:ext cx="19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1"/>
            <p:cNvGraphicFramePr>
              <a:graphicFrameLocks noChangeAspect="1"/>
            </p:cNvGraphicFramePr>
            <p:nvPr/>
          </p:nvGraphicFramePr>
          <p:xfrm>
            <a:off x="4509" y="804"/>
            <a:ext cx="17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8" name="Equation" r:id="rId19" imgW="246600" imgH="246240" progId="Equation.3">
                    <p:embed/>
                  </p:oleObj>
                </mc:Choice>
                <mc:Fallback>
                  <p:oleObj name="Equation" r:id="rId19" imgW="246600" imgH="246240" progId="Equation.3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804"/>
                          <a:ext cx="17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3970" y="2258"/>
              <a:ext cx="1533" cy="24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3"/>
            <p:cNvSpPr>
              <a:spLocks noChangeShapeType="1"/>
            </p:cNvSpPr>
            <p:nvPr/>
          </p:nvSpPr>
          <p:spPr bwMode="auto">
            <a:xfrm>
              <a:off x="3970" y="1363"/>
              <a:ext cx="0" cy="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84"/>
            <p:cNvSpPr>
              <a:spLocks noChangeShapeType="1"/>
            </p:cNvSpPr>
            <p:nvPr/>
          </p:nvSpPr>
          <p:spPr bwMode="auto">
            <a:xfrm>
              <a:off x="5503" y="1363"/>
              <a:ext cx="0" cy="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" name="Object 85"/>
            <p:cNvGraphicFramePr>
              <a:graphicFrameLocks noChangeAspect="1"/>
            </p:cNvGraphicFramePr>
            <p:nvPr/>
          </p:nvGraphicFramePr>
          <p:xfrm>
            <a:off x="4649" y="2341"/>
            <a:ext cx="33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9" name="Equation" r:id="rId21" imgW="134640" imgH="156960" progId="Equation.DSMT4">
                    <p:embed/>
                  </p:oleObj>
                </mc:Choice>
                <mc:Fallback>
                  <p:oleObj name="Equation" r:id="rId21" imgW="134640" imgH="156960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341"/>
                          <a:ext cx="33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Arc 86"/>
            <p:cNvSpPr>
              <a:spLocks/>
            </p:cNvSpPr>
            <p:nvPr/>
          </p:nvSpPr>
          <p:spPr bwMode="auto">
            <a:xfrm>
              <a:off x="3969" y="1363"/>
              <a:ext cx="1533" cy="1012"/>
            </a:xfrm>
            <a:custGeom>
              <a:avLst/>
              <a:gdLst>
                <a:gd name="G0" fmla="+- 21600 0 0"/>
                <a:gd name="G1" fmla="+- 852 0 0"/>
                <a:gd name="G2" fmla="+- 21600 0 0"/>
                <a:gd name="T0" fmla="*/ 43200 w 43200"/>
                <a:gd name="T1" fmla="*/ 771 h 22452"/>
                <a:gd name="T2" fmla="*/ 17 w 43200"/>
                <a:gd name="T3" fmla="*/ 0 h 22452"/>
                <a:gd name="T4" fmla="*/ 21600 w 43200"/>
                <a:gd name="T5" fmla="*/ 852 h 2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52" fill="none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</a:path>
                <a:path w="43200" h="22452" stroke="0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  <a:lnTo>
                    <a:pt x="21600" y="85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3969" y="1262"/>
              <a:ext cx="1532" cy="202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8"/>
            <p:cNvSpPr>
              <a:spLocks noChangeShapeType="1"/>
            </p:cNvSpPr>
            <p:nvPr/>
          </p:nvSpPr>
          <p:spPr bwMode="auto">
            <a:xfrm flipV="1">
              <a:off x="4732" y="2359"/>
              <a:ext cx="900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9"/>
            <p:cNvSpPr>
              <a:spLocks noChangeShapeType="1"/>
            </p:cNvSpPr>
            <p:nvPr/>
          </p:nvSpPr>
          <p:spPr bwMode="auto">
            <a:xfrm flipH="1">
              <a:off x="4382" y="2375"/>
              <a:ext cx="35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90"/>
            <p:cNvSpPr>
              <a:spLocks noChangeShapeType="1"/>
            </p:cNvSpPr>
            <p:nvPr/>
          </p:nvSpPr>
          <p:spPr bwMode="auto">
            <a:xfrm flipV="1">
              <a:off x="4732" y="808"/>
              <a:ext cx="0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91"/>
            <p:cNvSpPr>
              <a:spLocks noChangeShapeType="1"/>
            </p:cNvSpPr>
            <p:nvPr/>
          </p:nvSpPr>
          <p:spPr bwMode="auto">
            <a:xfrm flipV="1">
              <a:off x="4732" y="1267"/>
              <a:ext cx="0" cy="1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92"/>
            <p:cNvGraphicFramePr>
              <a:graphicFrameLocks noChangeAspect="1"/>
            </p:cNvGraphicFramePr>
            <p:nvPr/>
          </p:nvGraphicFramePr>
          <p:xfrm>
            <a:off x="4740" y="1026"/>
            <a:ext cx="1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0" name="Equation" r:id="rId23" imgW="134640" imgH="179280" progId="Equation.DSMT4">
                    <p:embed/>
                  </p:oleObj>
                </mc:Choice>
                <mc:Fallback>
                  <p:oleObj name="Equation" r:id="rId23" imgW="134640" imgH="179280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026"/>
                          <a:ext cx="18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560051"/>
              </p:ext>
            </p:extLst>
          </p:nvPr>
        </p:nvGraphicFramePr>
        <p:xfrm>
          <a:off x="1176463" y="4869160"/>
          <a:ext cx="2857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1" name="Equation" r:id="rId25" imgW="2857320" imgH="799920" progId="Equation.DSMT4">
                  <p:embed/>
                </p:oleObj>
              </mc:Choice>
              <mc:Fallback>
                <p:oleObj name="Equation" r:id="rId25" imgW="2857320" imgH="7999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463" y="4869160"/>
                        <a:ext cx="28575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34676"/>
              </p:ext>
            </p:extLst>
          </p:nvPr>
        </p:nvGraphicFramePr>
        <p:xfrm>
          <a:off x="4144776" y="4869160"/>
          <a:ext cx="33845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Equation" r:id="rId27" imgW="3377880" imgH="799920" progId="Equation.DSMT4">
                  <p:embed/>
                </p:oleObj>
              </mc:Choice>
              <mc:Fallback>
                <p:oleObj name="Equation" r:id="rId27" imgW="3377880" imgH="79992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776" y="4869160"/>
                        <a:ext cx="338455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479748"/>
              </p:ext>
            </p:extLst>
          </p:nvPr>
        </p:nvGraphicFramePr>
        <p:xfrm>
          <a:off x="1445569" y="5718894"/>
          <a:ext cx="29543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3" name="Equation" r:id="rId29" imgW="2946240" imgH="799920" progId="Equation.DSMT4">
                  <p:embed/>
                </p:oleObj>
              </mc:Choice>
              <mc:Fallback>
                <p:oleObj name="Equation" r:id="rId29" imgW="2946240" imgH="79992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69" y="5718894"/>
                        <a:ext cx="295433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61954"/>
              </p:ext>
            </p:extLst>
          </p:nvPr>
        </p:nvGraphicFramePr>
        <p:xfrm>
          <a:off x="1298109" y="1056109"/>
          <a:ext cx="32369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0" name="Equation" r:id="rId3" imgW="3238200" imgH="736560" progId="Equation.DSMT4">
                  <p:embed/>
                </p:oleObj>
              </mc:Choice>
              <mc:Fallback>
                <p:oleObj name="Equation" r:id="rId3" imgW="3238200" imgH="73656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109" y="1056109"/>
                        <a:ext cx="3236913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7026044" y="99638"/>
            <a:ext cx="2123728" cy="2744863"/>
            <a:chOff x="3969" y="804"/>
            <a:chExt cx="1723" cy="1991"/>
          </a:xfrm>
        </p:grpSpPr>
        <p:graphicFrame>
          <p:nvGraphicFramePr>
            <p:cNvPr id="4" name="Object 78"/>
            <p:cNvGraphicFramePr>
              <a:graphicFrameLocks noChangeAspect="1"/>
            </p:cNvGraphicFramePr>
            <p:nvPr/>
          </p:nvGraphicFramePr>
          <p:xfrm>
            <a:off x="4700" y="2353"/>
            <a:ext cx="17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1" name="Equation" r:id="rId5" imgW="246600" imgH="268920" progId="Equation.3">
                    <p:embed/>
                  </p:oleObj>
                </mc:Choice>
                <mc:Fallback>
                  <p:oleObj name="Equation" r:id="rId5" imgW="246600" imgH="268920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2353"/>
                          <a:ext cx="171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9"/>
            <p:cNvGraphicFramePr>
              <a:graphicFrameLocks noChangeAspect="1"/>
            </p:cNvGraphicFramePr>
            <p:nvPr/>
          </p:nvGraphicFramePr>
          <p:xfrm>
            <a:off x="4509" y="2618"/>
            <a:ext cx="1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2" name="Equation" r:id="rId7" imgW="257760" imgH="268920" progId="Equation.3">
                    <p:embed/>
                  </p:oleObj>
                </mc:Choice>
                <mc:Fallback>
                  <p:oleObj name="Equation" r:id="rId7" imgW="257760" imgH="26892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2618"/>
                          <a:ext cx="18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80"/>
            <p:cNvGraphicFramePr>
              <a:graphicFrameLocks noChangeAspect="1"/>
            </p:cNvGraphicFramePr>
            <p:nvPr/>
          </p:nvGraphicFramePr>
          <p:xfrm>
            <a:off x="5501" y="2434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3" name="Equation" r:id="rId9" imgW="269280" imgH="358560" progId="Equation.3">
                    <p:embed/>
                  </p:oleObj>
                </mc:Choice>
                <mc:Fallback>
                  <p:oleObj name="Equation" r:id="rId9" imgW="269280" imgH="35856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1" y="2434"/>
                          <a:ext cx="19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1"/>
            <p:cNvGraphicFramePr>
              <a:graphicFrameLocks noChangeAspect="1"/>
            </p:cNvGraphicFramePr>
            <p:nvPr/>
          </p:nvGraphicFramePr>
          <p:xfrm>
            <a:off x="4509" y="804"/>
            <a:ext cx="17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4" name="Equation" r:id="rId11" imgW="246600" imgH="246240" progId="Equation.3">
                    <p:embed/>
                  </p:oleObj>
                </mc:Choice>
                <mc:Fallback>
                  <p:oleObj name="Equation" r:id="rId11" imgW="246600" imgH="246240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804"/>
                          <a:ext cx="17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82"/>
            <p:cNvSpPr>
              <a:spLocks noChangeArrowheads="1"/>
            </p:cNvSpPr>
            <p:nvPr/>
          </p:nvSpPr>
          <p:spPr bwMode="auto">
            <a:xfrm>
              <a:off x="3970" y="2258"/>
              <a:ext cx="1533" cy="249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3"/>
            <p:cNvSpPr>
              <a:spLocks noChangeShapeType="1"/>
            </p:cNvSpPr>
            <p:nvPr/>
          </p:nvSpPr>
          <p:spPr bwMode="auto">
            <a:xfrm>
              <a:off x="3970" y="1363"/>
              <a:ext cx="0" cy="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4"/>
            <p:cNvSpPr>
              <a:spLocks noChangeShapeType="1"/>
            </p:cNvSpPr>
            <p:nvPr/>
          </p:nvSpPr>
          <p:spPr bwMode="auto">
            <a:xfrm>
              <a:off x="5503" y="1363"/>
              <a:ext cx="0" cy="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85"/>
            <p:cNvGraphicFramePr>
              <a:graphicFrameLocks noChangeAspect="1"/>
            </p:cNvGraphicFramePr>
            <p:nvPr/>
          </p:nvGraphicFramePr>
          <p:xfrm>
            <a:off x="4649" y="2341"/>
            <a:ext cx="33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5" name="Equation" r:id="rId13" imgW="134640" imgH="156960" progId="Equation.DSMT4">
                    <p:embed/>
                  </p:oleObj>
                </mc:Choice>
                <mc:Fallback>
                  <p:oleObj name="Equation" r:id="rId13" imgW="134640" imgH="156960" progId="Equation.DSMT4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341"/>
                          <a:ext cx="33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rc 86"/>
            <p:cNvSpPr>
              <a:spLocks/>
            </p:cNvSpPr>
            <p:nvPr/>
          </p:nvSpPr>
          <p:spPr bwMode="auto">
            <a:xfrm>
              <a:off x="3969" y="1363"/>
              <a:ext cx="1533" cy="1012"/>
            </a:xfrm>
            <a:custGeom>
              <a:avLst/>
              <a:gdLst>
                <a:gd name="G0" fmla="+- 21600 0 0"/>
                <a:gd name="G1" fmla="+- 852 0 0"/>
                <a:gd name="G2" fmla="+- 21600 0 0"/>
                <a:gd name="T0" fmla="*/ 43200 w 43200"/>
                <a:gd name="T1" fmla="*/ 771 h 22452"/>
                <a:gd name="T2" fmla="*/ 17 w 43200"/>
                <a:gd name="T3" fmla="*/ 0 h 22452"/>
                <a:gd name="T4" fmla="*/ 21600 w 43200"/>
                <a:gd name="T5" fmla="*/ 852 h 2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52" fill="none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</a:path>
                <a:path w="43200" h="22452" stroke="0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  <a:lnTo>
                    <a:pt x="21600" y="85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87"/>
            <p:cNvSpPr>
              <a:spLocks noChangeArrowheads="1"/>
            </p:cNvSpPr>
            <p:nvPr/>
          </p:nvSpPr>
          <p:spPr bwMode="auto">
            <a:xfrm>
              <a:off x="3969" y="1262"/>
              <a:ext cx="1532" cy="202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8"/>
            <p:cNvSpPr>
              <a:spLocks noChangeShapeType="1"/>
            </p:cNvSpPr>
            <p:nvPr/>
          </p:nvSpPr>
          <p:spPr bwMode="auto">
            <a:xfrm flipV="1">
              <a:off x="4732" y="2359"/>
              <a:ext cx="900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 flipH="1">
              <a:off x="4382" y="2375"/>
              <a:ext cx="35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0"/>
            <p:cNvSpPr>
              <a:spLocks noChangeShapeType="1"/>
            </p:cNvSpPr>
            <p:nvPr/>
          </p:nvSpPr>
          <p:spPr bwMode="auto">
            <a:xfrm flipV="1">
              <a:off x="4732" y="808"/>
              <a:ext cx="0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91"/>
            <p:cNvSpPr>
              <a:spLocks noChangeShapeType="1"/>
            </p:cNvSpPr>
            <p:nvPr/>
          </p:nvSpPr>
          <p:spPr bwMode="auto">
            <a:xfrm flipV="1">
              <a:off x="4732" y="1267"/>
              <a:ext cx="0" cy="1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92"/>
            <p:cNvGraphicFramePr>
              <a:graphicFrameLocks noChangeAspect="1"/>
            </p:cNvGraphicFramePr>
            <p:nvPr/>
          </p:nvGraphicFramePr>
          <p:xfrm>
            <a:off x="4740" y="1026"/>
            <a:ext cx="1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6" name="Equation" r:id="rId15" imgW="134640" imgH="179280" progId="Equation.DSMT4">
                    <p:embed/>
                  </p:oleObj>
                </mc:Choice>
                <mc:Fallback>
                  <p:oleObj name="Equation" r:id="rId15" imgW="134640" imgH="179280" progId="Equation.DSMT4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026"/>
                          <a:ext cx="18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14406"/>
              </p:ext>
            </p:extLst>
          </p:nvPr>
        </p:nvGraphicFramePr>
        <p:xfrm>
          <a:off x="1259632" y="1870888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" name="Equation" r:id="rId17" imgW="4038480" imgH="838080" progId="Equation.DSMT4">
                  <p:embed/>
                </p:oleObj>
              </mc:Choice>
              <mc:Fallback>
                <p:oleObj name="Equation" r:id="rId17" imgW="4038480" imgH="8380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70888"/>
                        <a:ext cx="4038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31572"/>
              </p:ext>
            </p:extLst>
          </p:nvPr>
        </p:nvGraphicFramePr>
        <p:xfrm>
          <a:off x="1331640" y="116632"/>
          <a:ext cx="29543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8" name="Equation" r:id="rId19" imgW="2946240" imgH="799920" progId="Equation.DSMT4">
                  <p:embed/>
                </p:oleObj>
              </mc:Choice>
              <mc:Fallback>
                <p:oleObj name="Equation" r:id="rId19" imgW="2946240" imgH="7999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6632"/>
                        <a:ext cx="295433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0" y="978983"/>
            <a:ext cx="6732240" cy="1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897966"/>
            <a:ext cx="622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）如图，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具有轮换对称性，所以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561170"/>
              </p:ext>
            </p:extLst>
          </p:nvPr>
        </p:nvGraphicFramePr>
        <p:xfrm>
          <a:off x="611560" y="3542806"/>
          <a:ext cx="5715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" name="Equation" r:id="rId21" imgW="5715000" imgH="799920" progId="Equation.DSMT4">
                  <p:embed/>
                </p:oleObj>
              </mc:Choice>
              <mc:Fallback>
                <p:oleObj name="Equation" r:id="rId21" imgW="5715000" imgH="79992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42806"/>
                        <a:ext cx="5715000" cy="8080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组合 50"/>
          <p:cNvGrpSpPr/>
          <p:nvPr/>
        </p:nvGrpSpPr>
        <p:grpSpPr>
          <a:xfrm>
            <a:off x="6707920" y="2978668"/>
            <a:ext cx="2438400" cy="2217738"/>
            <a:chOff x="6707920" y="2978668"/>
            <a:chExt cx="2438400" cy="2217738"/>
          </a:xfrm>
        </p:grpSpPr>
        <p:grpSp>
          <p:nvGrpSpPr>
            <p:cNvPr id="26" name="Group 2"/>
            <p:cNvGrpSpPr>
              <a:grpSpLocks/>
            </p:cNvGrpSpPr>
            <p:nvPr/>
          </p:nvGrpSpPr>
          <p:grpSpPr bwMode="auto">
            <a:xfrm>
              <a:off x="6707920" y="2978668"/>
              <a:ext cx="2438400" cy="2217738"/>
              <a:chOff x="4128" y="2251"/>
              <a:chExt cx="1536" cy="1397"/>
            </a:xfrm>
            <a:solidFill>
              <a:schemeClr val="bg2"/>
            </a:solidFill>
          </p:grpSpPr>
          <p:sp>
            <p:nvSpPr>
              <p:cNvPr id="27" name="Arc 3"/>
              <p:cNvSpPr>
                <a:spLocks/>
              </p:cNvSpPr>
              <p:nvPr/>
            </p:nvSpPr>
            <p:spPr bwMode="auto">
              <a:xfrm>
                <a:off x="4128" y="2496"/>
                <a:ext cx="1249" cy="720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48 h 21600"/>
                  <a:gd name="T2" fmla="*/ 43199 w 43199"/>
                  <a:gd name="T3" fmla="*/ 21600 h 21600"/>
                  <a:gd name="T4" fmla="*/ 21599 w 431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1600" fill="none" extrusionOk="0">
                    <a:moveTo>
                      <a:pt x="0" y="21348"/>
                    </a:moveTo>
                    <a:cubicBezTo>
                      <a:pt x="138" y="9517"/>
                      <a:pt x="9767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</a:path>
                  <a:path w="43199" h="21600" stroke="0" extrusionOk="0">
                    <a:moveTo>
                      <a:pt x="0" y="21348"/>
                    </a:moveTo>
                    <a:cubicBezTo>
                      <a:pt x="138" y="9517"/>
                      <a:pt x="9767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rc 4"/>
              <p:cNvSpPr>
                <a:spLocks/>
              </p:cNvSpPr>
              <p:nvPr/>
            </p:nvSpPr>
            <p:spPr bwMode="auto">
              <a:xfrm>
                <a:off x="4128" y="3062"/>
                <a:ext cx="1249" cy="154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48 h 21600"/>
                  <a:gd name="T2" fmla="*/ 43199 w 43199"/>
                  <a:gd name="T3" fmla="*/ 21600 h 21600"/>
                  <a:gd name="T4" fmla="*/ 21599 w 431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1600" fill="none" extrusionOk="0">
                    <a:moveTo>
                      <a:pt x="0" y="21348"/>
                    </a:moveTo>
                    <a:cubicBezTo>
                      <a:pt x="138" y="9517"/>
                      <a:pt x="9767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</a:path>
                  <a:path w="43199" h="21600" stroke="0" extrusionOk="0">
                    <a:moveTo>
                      <a:pt x="0" y="21348"/>
                    </a:moveTo>
                    <a:cubicBezTo>
                      <a:pt x="138" y="9517"/>
                      <a:pt x="9767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rc 5"/>
              <p:cNvSpPr>
                <a:spLocks/>
              </p:cNvSpPr>
              <p:nvPr/>
            </p:nvSpPr>
            <p:spPr bwMode="auto">
              <a:xfrm flipV="1">
                <a:off x="4128" y="3216"/>
                <a:ext cx="1249" cy="154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48 h 21600"/>
                  <a:gd name="T2" fmla="*/ 43199 w 43199"/>
                  <a:gd name="T3" fmla="*/ 21600 h 21600"/>
                  <a:gd name="T4" fmla="*/ 21599 w 431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1600" fill="none" extrusionOk="0">
                    <a:moveTo>
                      <a:pt x="0" y="21348"/>
                    </a:moveTo>
                    <a:cubicBezTo>
                      <a:pt x="138" y="9517"/>
                      <a:pt x="9767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</a:path>
                  <a:path w="43199" h="21600" stroke="0" extrusionOk="0">
                    <a:moveTo>
                      <a:pt x="0" y="21348"/>
                    </a:moveTo>
                    <a:cubicBezTo>
                      <a:pt x="138" y="9517"/>
                      <a:pt x="9767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466466"/>
                  </p:ext>
                </p:extLst>
              </p:nvPr>
            </p:nvGraphicFramePr>
            <p:xfrm>
              <a:off x="4764" y="2451"/>
              <a:ext cx="17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90" name="公式" r:id="rId23" imgW="134640" imgH="134280" progId="Equation.3">
                      <p:embed/>
                    </p:oleObj>
                  </mc:Choice>
                  <mc:Fallback>
                    <p:oleObj name="公式" r:id="rId23" imgW="134640" imgH="134280" progId="Equation.3">
                      <p:embed/>
                      <p:pic>
                        <p:nvPicPr>
                          <p:cNvPr id="0" name="Picture 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4" y="2451"/>
                            <a:ext cx="172" cy="1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6717104"/>
                  </p:ext>
                </p:extLst>
              </p:nvPr>
            </p:nvGraphicFramePr>
            <p:xfrm>
              <a:off x="5184" y="3103"/>
              <a:ext cx="19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91" name="公式" r:id="rId25" imgW="156960" imgH="179280" progId="Equation.3">
                      <p:embed/>
                    </p:oleObj>
                  </mc:Choice>
                  <mc:Fallback>
                    <p:oleObj name="公式" r:id="rId25" imgW="156960" imgH="179280" progId="Equation.3">
                      <p:embed/>
                      <p:pic>
                        <p:nvPicPr>
                          <p:cNvPr id="0" name="Picture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103"/>
                            <a:ext cx="192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 flipH="1" flipV="1">
                <a:off x="4747" y="2251"/>
                <a:ext cx="5" cy="29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5328" y="3216"/>
                <a:ext cx="3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 flipH="1">
                <a:off x="4320" y="3360"/>
                <a:ext cx="288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 flipV="1">
                <a:off x="4752" y="2448"/>
                <a:ext cx="0" cy="76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" name="Object 14"/>
              <p:cNvGraphicFramePr>
                <a:graphicFrameLocks noChangeAspect="1"/>
              </p:cNvGraphicFramePr>
              <p:nvPr/>
            </p:nvGraphicFramePr>
            <p:xfrm>
              <a:off x="4580" y="3120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92" name="公式" r:id="rId27" imgW="134640" imgH="156960" progId="Equation.3">
                      <p:embed/>
                    </p:oleObj>
                  </mc:Choice>
                  <mc:Fallback>
                    <p:oleObj name="公式" r:id="rId27" imgW="134640" imgH="156960" progId="Equation.3">
                      <p:embed/>
                      <p:pic>
                        <p:nvPicPr>
                          <p:cNvPr id="0" name="Picture 2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0" y="3120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62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" name="任意多边形 39"/>
            <p:cNvSpPr/>
            <p:nvPr/>
          </p:nvSpPr>
          <p:spPr>
            <a:xfrm>
              <a:off x="7467279" y="3368680"/>
              <a:ext cx="1222251" cy="1381953"/>
            </a:xfrm>
            <a:custGeom>
              <a:avLst/>
              <a:gdLst>
                <a:gd name="connsiteX0" fmla="*/ 231043 w 1222251"/>
                <a:gd name="connsiteY0" fmla="*/ 214 h 1381953"/>
                <a:gd name="connsiteX1" fmla="*/ 492980 w 1222251"/>
                <a:gd name="connsiteY1" fmla="*/ 45458 h 1381953"/>
                <a:gd name="connsiteX2" fmla="*/ 704911 w 1222251"/>
                <a:gd name="connsiteY2" fmla="*/ 143089 h 1381953"/>
                <a:gd name="connsiteX3" fmla="*/ 876361 w 1222251"/>
                <a:gd name="connsiteY3" fmla="*/ 283583 h 1381953"/>
                <a:gd name="connsiteX4" fmla="*/ 995424 w 1222251"/>
                <a:gd name="connsiteY4" fmla="*/ 421695 h 1381953"/>
                <a:gd name="connsiteX5" fmla="*/ 1114486 w 1222251"/>
                <a:gd name="connsiteY5" fmla="*/ 616958 h 1381953"/>
                <a:gd name="connsiteX6" fmla="*/ 1174018 w 1222251"/>
                <a:gd name="connsiteY6" fmla="*/ 833651 h 1381953"/>
                <a:gd name="connsiteX7" fmla="*/ 1200211 w 1222251"/>
                <a:gd name="connsiteY7" fmla="*/ 995576 h 1381953"/>
                <a:gd name="connsiteX8" fmla="*/ 1212118 w 1222251"/>
                <a:gd name="connsiteY8" fmla="*/ 1062251 h 1381953"/>
                <a:gd name="connsiteX9" fmla="*/ 1214499 w 1222251"/>
                <a:gd name="connsiteY9" fmla="*/ 1109876 h 1381953"/>
                <a:gd name="connsiteX10" fmla="*/ 1216880 w 1222251"/>
                <a:gd name="connsiteY10" fmla="*/ 1126545 h 1381953"/>
                <a:gd name="connsiteX11" fmla="*/ 1221643 w 1222251"/>
                <a:gd name="connsiteY11" fmla="*/ 1136070 h 1381953"/>
                <a:gd name="connsiteX12" fmla="*/ 1219261 w 1222251"/>
                <a:gd name="connsiteY12" fmla="*/ 1152739 h 1381953"/>
                <a:gd name="connsiteX13" fmla="*/ 1195449 w 1222251"/>
                <a:gd name="connsiteY13" fmla="*/ 1174170 h 1381953"/>
                <a:gd name="connsiteX14" fmla="*/ 1176399 w 1222251"/>
                <a:gd name="connsiteY14" fmla="*/ 1219414 h 1381953"/>
                <a:gd name="connsiteX15" fmla="*/ 1071624 w 1222251"/>
                <a:gd name="connsiteY15" fmla="*/ 1271801 h 1381953"/>
                <a:gd name="connsiteX16" fmla="*/ 873980 w 1222251"/>
                <a:gd name="connsiteY16" fmla="*/ 1326570 h 1381953"/>
                <a:gd name="connsiteX17" fmla="*/ 673955 w 1222251"/>
                <a:gd name="connsiteY17" fmla="*/ 1359908 h 1381953"/>
                <a:gd name="connsiteX18" fmla="*/ 490599 w 1222251"/>
                <a:gd name="connsiteY18" fmla="*/ 1381339 h 1381953"/>
                <a:gd name="connsiteX19" fmla="*/ 331055 w 1222251"/>
                <a:gd name="connsiteY19" fmla="*/ 1376576 h 1381953"/>
                <a:gd name="connsiteX20" fmla="*/ 200086 w 1222251"/>
                <a:gd name="connsiteY20" fmla="*/ 1378958 h 1381953"/>
                <a:gd name="connsiteX21" fmla="*/ 100074 w 1222251"/>
                <a:gd name="connsiteY21" fmla="*/ 1381339 h 1381953"/>
                <a:gd name="connsiteX22" fmla="*/ 19111 w 1222251"/>
                <a:gd name="connsiteY22" fmla="*/ 1374195 h 1381953"/>
                <a:gd name="connsiteX23" fmla="*/ 4824 w 1222251"/>
                <a:gd name="connsiteY23" fmla="*/ 1364670 h 1381953"/>
                <a:gd name="connsiteX24" fmla="*/ 7205 w 1222251"/>
                <a:gd name="connsiteY24" fmla="*/ 1338476 h 1381953"/>
                <a:gd name="connsiteX25" fmla="*/ 61 w 1222251"/>
                <a:gd name="connsiteY25" fmla="*/ 1314664 h 1381953"/>
                <a:gd name="connsiteX26" fmla="*/ 11968 w 1222251"/>
                <a:gd name="connsiteY26" fmla="*/ 1117020 h 1381953"/>
                <a:gd name="connsiteX27" fmla="*/ 38161 w 1222251"/>
                <a:gd name="connsiteY27" fmla="*/ 786026 h 1381953"/>
                <a:gd name="connsiteX28" fmla="*/ 57211 w 1222251"/>
                <a:gd name="connsiteY28" fmla="*/ 555045 h 1381953"/>
                <a:gd name="connsiteX29" fmla="*/ 76261 w 1222251"/>
                <a:gd name="connsiteY29" fmla="*/ 378833 h 1381953"/>
                <a:gd name="connsiteX30" fmla="*/ 102455 w 1222251"/>
                <a:gd name="connsiteY30" fmla="*/ 178808 h 1381953"/>
                <a:gd name="connsiteX31" fmla="*/ 131030 w 1222251"/>
                <a:gd name="connsiteY31" fmla="*/ 93083 h 1381953"/>
                <a:gd name="connsiteX32" fmla="*/ 159605 w 1222251"/>
                <a:gd name="connsiteY32" fmla="*/ 31170 h 1381953"/>
                <a:gd name="connsiteX33" fmla="*/ 231043 w 1222251"/>
                <a:gd name="connsiteY33" fmla="*/ 214 h 138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22251" h="1381953">
                  <a:moveTo>
                    <a:pt x="231043" y="214"/>
                  </a:moveTo>
                  <a:cubicBezTo>
                    <a:pt x="286605" y="2595"/>
                    <a:pt x="414002" y="21646"/>
                    <a:pt x="492980" y="45458"/>
                  </a:cubicBezTo>
                  <a:cubicBezTo>
                    <a:pt x="571958" y="69270"/>
                    <a:pt x="641014" y="103401"/>
                    <a:pt x="704911" y="143089"/>
                  </a:cubicBezTo>
                  <a:cubicBezTo>
                    <a:pt x="768808" y="182777"/>
                    <a:pt x="827942" y="237149"/>
                    <a:pt x="876361" y="283583"/>
                  </a:cubicBezTo>
                  <a:cubicBezTo>
                    <a:pt x="924780" y="330017"/>
                    <a:pt x="955737" y="366133"/>
                    <a:pt x="995424" y="421695"/>
                  </a:cubicBezTo>
                  <a:cubicBezTo>
                    <a:pt x="1035111" y="477257"/>
                    <a:pt x="1084720" y="548299"/>
                    <a:pt x="1114486" y="616958"/>
                  </a:cubicBezTo>
                  <a:cubicBezTo>
                    <a:pt x="1144252" y="685617"/>
                    <a:pt x="1159731" y="770548"/>
                    <a:pt x="1174018" y="833651"/>
                  </a:cubicBezTo>
                  <a:cubicBezTo>
                    <a:pt x="1188306" y="896754"/>
                    <a:pt x="1193861" y="957476"/>
                    <a:pt x="1200211" y="995576"/>
                  </a:cubicBezTo>
                  <a:cubicBezTo>
                    <a:pt x="1206561" y="1033676"/>
                    <a:pt x="1209737" y="1043201"/>
                    <a:pt x="1212118" y="1062251"/>
                  </a:cubicBezTo>
                  <a:cubicBezTo>
                    <a:pt x="1214499" y="1081301"/>
                    <a:pt x="1213705" y="1099160"/>
                    <a:pt x="1214499" y="1109876"/>
                  </a:cubicBezTo>
                  <a:cubicBezTo>
                    <a:pt x="1215293" y="1120592"/>
                    <a:pt x="1215689" y="1122179"/>
                    <a:pt x="1216880" y="1126545"/>
                  </a:cubicBezTo>
                  <a:cubicBezTo>
                    <a:pt x="1218071" y="1130911"/>
                    <a:pt x="1221246" y="1131704"/>
                    <a:pt x="1221643" y="1136070"/>
                  </a:cubicBezTo>
                  <a:cubicBezTo>
                    <a:pt x="1222040" y="1140436"/>
                    <a:pt x="1223627" y="1146389"/>
                    <a:pt x="1219261" y="1152739"/>
                  </a:cubicBezTo>
                  <a:cubicBezTo>
                    <a:pt x="1214895" y="1159089"/>
                    <a:pt x="1202593" y="1163058"/>
                    <a:pt x="1195449" y="1174170"/>
                  </a:cubicBezTo>
                  <a:cubicBezTo>
                    <a:pt x="1188305" y="1185283"/>
                    <a:pt x="1197036" y="1203142"/>
                    <a:pt x="1176399" y="1219414"/>
                  </a:cubicBezTo>
                  <a:cubicBezTo>
                    <a:pt x="1155762" y="1235686"/>
                    <a:pt x="1122027" y="1253942"/>
                    <a:pt x="1071624" y="1271801"/>
                  </a:cubicBezTo>
                  <a:cubicBezTo>
                    <a:pt x="1021221" y="1289660"/>
                    <a:pt x="940258" y="1311886"/>
                    <a:pt x="873980" y="1326570"/>
                  </a:cubicBezTo>
                  <a:cubicBezTo>
                    <a:pt x="807702" y="1341255"/>
                    <a:pt x="737852" y="1350780"/>
                    <a:pt x="673955" y="1359908"/>
                  </a:cubicBezTo>
                  <a:cubicBezTo>
                    <a:pt x="610058" y="1369036"/>
                    <a:pt x="547749" y="1378561"/>
                    <a:pt x="490599" y="1381339"/>
                  </a:cubicBezTo>
                  <a:cubicBezTo>
                    <a:pt x="433449" y="1384117"/>
                    <a:pt x="331055" y="1376576"/>
                    <a:pt x="331055" y="1376576"/>
                  </a:cubicBezTo>
                  <a:lnTo>
                    <a:pt x="200086" y="1378958"/>
                  </a:lnTo>
                  <a:cubicBezTo>
                    <a:pt x="161589" y="1379752"/>
                    <a:pt x="130236" y="1382133"/>
                    <a:pt x="100074" y="1381339"/>
                  </a:cubicBezTo>
                  <a:cubicBezTo>
                    <a:pt x="69912" y="1380545"/>
                    <a:pt x="34986" y="1376973"/>
                    <a:pt x="19111" y="1374195"/>
                  </a:cubicBezTo>
                  <a:cubicBezTo>
                    <a:pt x="3236" y="1371417"/>
                    <a:pt x="6808" y="1370623"/>
                    <a:pt x="4824" y="1364670"/>
                  </a:cubicBezTo>
                  <a:cubicBezTo>
                    <a:pt x="2840" y="1358717"/>
                    <a:pt x="7999" y="1346810"/>
                    <a:pt x="7205" y="1338476"/>
                  </a:cubicBezTo>
                  <a:cubicBezTo>
                    <a:pt x="6411" y="1330142"/>
                    <a:pt x="-733" y="1351573"/>
                    <a:pt x="61" y="1314664"/>
                  </a:cubicBezTo>
                  <a:cubicBezTo>
                    <a:pt x="855" y="1277755"/>
                    <a:pt x="5618" y="1205126"/>
                    <a:pt x="11968" y="1117020"/>
                  </a:cubicBezTo>
                  <a:cubicBezTo>
                    <a:pt x="18318" y="1028914"/>
                    <a:pt x="30621" y="879688"/>
                    <a:pt x="38161" y="786026"/>
                  </a:cubicBezTo>
                  <a:cubicBezTo>
                    <a:pt x="45701" y="692364"/>
                    <a:pt x="50861" y="622911"/>
                    <a:pt x="57211" y="555045"/>
                  </a:cubicBezTo>
                  <a:cubicBezTo>
                    <a:pt x="63561" y="487180"/>
                    <a:pt x="68720" y="441539"/>
                    <a:pt x="76261" y="378833"/>
                  </a:cubicBezTo>
                  <a:cubicBezTo>
                    <a:pt x="83802" y="316127"/>
                    <a:pt x="93327" y="226433"/>
                    <a:pt x="102455" y="178808"/>
                  </a:cubicBezTo>
                  <a:cubicBezTo>
                    <a:pt x="111583" y="131183"/>
                    <a:pt x="121505" y="117689"/>
                    <a:pt x="131030" y="93083"/>
                  </a:cubicBezTo>
                  <a:cubicBezTo>
                    <a:pt x="140555" y="68477"/>
                    <a:pt x="148889" y="46648"/>
                    <a:pt x="159605" y="31170"/>
                  </a:cubicBezTo>
                  <a:cubicBezTo>
                    <a:pt x="170321" y="15692"/>
                    <a:pt x="175481" y="-2167"/>
                    <a:pt x="231043" y="214"/>
                  </a:cubicBezTo>
                  <a:close/>
                </a:path>
              </a:pathLst>
            </a:custGeom>
            <a:solidFill>
              <a:srgbClr val="000000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67340" y="3363494"/>
              <a:ext cx="230982" cy="1372237"/>
            </a:xfrm>
            <a:custGeom>
              <a:avLst/>
              <a:gdLst>
                <a:gd name="connsiteX0" fmla="*/ 230982 w 230982"/>
                <a:gd name="connsiteY0" fmla="*/ 3019 h 1372237"/>
                <a:gd name="connsiteX1" fmla="*/ 95250 w 230982"/>
                <a:gd name="connsiteY1" fmla="*/ 214950 h 1372237"/>
                <a:gd name="connsiteX2" fmla="*/ 0 w 230982"/>
                <a:gd name="connsiteY2" fmla="*/ 1372237 h 137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2" h="1372237">
                  <a:moveTo>
                    <a:pt x="230982" y="3019"/>
                  </a:moveTo>
                  <a:cubicBezTo>
                    <a:pt x="182364" y="-5117"/>
                    <a:pt x="133747" y="-13253"/>
                    <a:pt x="95250" y="214950"/>
                  </a:cubicBezTo>
                  <a:cubicBezTo>
                    <a:pt x="56753" y="443153"/>
                    <a:pt x="28376" y="907695"/>
                    <a:pt x="0" y="1372237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700703" y="3361750"/>
              <a:ext cx="990600" cy="1143000"/>
            </a:xfrm>
            <a:custGeom>
              <a:avLst/>
              <a:gdLst>
                <a:gd name="connsiteX0" fmla="*/ 0 w 990600"/>
                <a:gd name="connsiteY0" fmla="*/ 0 h 1143000"/>
                <a:gd name="connsiteX1" fmla="*/ 411956 w 990600"/>
                <a:gd name="connsiteY1" fmla="*/ 109538 h 1143000"/>
                <a:gd name="connsiteX2" fmla="*/ 747712 w 990600"/>
                <a:gd name="connsiteY2" fmla="*/ 397669 h 1143000"/>
                <a:gd name="connsiteX3" fmla="*/ 923925 w 990600"/>
                <a:gd name="connsiteY3" fmla="*/ 733425 h 1143000"/>
                <a:gd name="connsiteX4" fmla="*/ 990600 w 990600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143000">
                  <a:moveTo>
                    <a:pt x="0" y="0"/>
                  </a:moveTo>
                  <a:cubicBezTo>
                    <a:pt x="143668" y="21630"/>
                    <a:pt x="287337" y="43260"/>
                    <a:pt x="411956" y="109538"/>
                  </a:cubicBezTo>
                  <a:cubicBezTo>
                    <a:pt x="536575" y="175816"/>
                    <a:pt x="662384" y="293688"/>
                    <a:pt x="747712" y="397669"/>
                  </a:cubicBezTo>
                  <a:cubicBezTo>
                    <a:pt x="833040" y="501650"/>
                    <a:pt x="883444" y="609203"/>
                    <a:pt x="923925" y="733425"/>
                  </a:cubicBezTo>
                  <a:cubicBezTo>
                    <a:pt x="964406" y="857647"/>
                    <a:pt x="990600" y="1143000"/>
                    <a:pt x="990600" y="1143000"/>
                  </a:cubicBezTo>
                </a:path>
              </a:pathLst>
            </a:cu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7460197" y="4504750"/>
              <a:ext cx="1231106" cy="246810"/>
            </a:xfrm>
            <a:custGeom>
              <a:avLst/>
              <a:gdLst>
                <a:gd name="connsiteX0" fmla="*/ 0 w 1231106"/>
                <a:gd name="connsiteY0" fmla="*/ 235744 h 246810"/>
                <a:gd name="connsiteX1" fmla="*/ 447675 w 1231106"/>
                <a:gd name="connsiteY1" fmla="*/ 245269 h 246810"/>
                <a:gd name="connsiteX2" fmla="*/ 809625 w 1231106"/>
                <a:gd name="connsiteY2" fmla="*/ 207169 h 246810"/>
                <a:gd name="connsiteX3" fmla="*/ 1123950 w 1231106"/>
                <a:gd name="connsiteY3" fmla="*/ 116681 h 246810"/>
                <a:gd name="connsiteX4" fmla="*/ 1197768 w 1231106"/>
                <a:gd name="connsiteY4" fmla="*/ 57150 h 246810"/>
                <a:gd name="connsiteX5" fmla="*/ 1231106 w 1231106"/>
                <a:gd name="connsiteY5" fmla="*/ 0 h 24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1106" h="246810">
                  <a:moveTo>
                    <a:pt x="0" y="235744"/>
                  </a:moveTo>
                  <a:cubicBezTo>
                    <a:pt x="156369" y="242887"/>
                    <a:pt x="312738" y="250031"/>
                    <a:pt x="447675" y="245269"/>
                  </a:cubicBezTo>
                  <a:cubicBezTo>
                    <a:pt x="582612" y="240507"/>
                    <a:pt x="696913" y="228600"/>
                    <a:pt x="809625" y="207169"/>
                  </a:cubicBezTo>
                  <a:cubicBezTo>
                    <a:pt x="922337" y="185738"/>
                    <a:pt x="1059260" y="141684"/>
                    <a:pt x="1123950" y="116681"/>
                  </a:cubicBezTo>
                  <a:cubicBezTo>
                    <a:pt x="1188640" y="91678"/>
                    <a:pt x="1179909" y="76597"/>
                    <a:pt x="1197768" y="57150"/>
                  </a:cubicBezTo>
                  <a:cubicBezTo>
                    <a:pt x="1215627" y="37703"/>
                    <a:pt x="1223366" y="18851"/>
                    <a:pt x="1231106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046707"/>
              </p:ext>
            </p:extLst>
          </p:nvPr>
        </p:nvGraphicFramePr>
        <p:xfrm>
          <a:off x="971600" y="4574183"/>
          <a:ext cx="23431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3" name="Equation" r:id="rId29" imgW="2349360" imgH="799920" progId="Equation.DSMT4">
                  <p:embed/>
                </p:oleObj>
              </mc:Choice>
              <mc:Fallback>
                <p:oleObj name="Equation" r:id="rId29" imgW="2349360" imgH="79992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74183"/>
                        <a:ext cx="2343150" cy="8080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55463"/>
              </p:ext>
            </p:extLst>
          </p:nvPr>
        </p:nvGraphicFramePr>
        <p:xfrm>
          <a:off x="1187624" y="5382220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4" name="Equation" r:id="rId31" imgW="2349360" imgH="927000" progId="Equation.DSMT4">
                  <p:embed/>
                </p:oleObj>
              </mc:Choice>
              <mc:Fallback>
                <p:oleObj name="Equation" r:id="rId31" imgW="2349360" imgH="9270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82220"/>
                        <a:ext cx="2349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39552" y="457418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69186"/>
              </p:ext>
            </p:extLst>
          </p:nvPr>
        </p:nvGraphicFramePr>
        <p:xfrm>
          <a:off x="6761163" y="5324552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5" name="Equation" r:id="rId33" imgW="1168200" imgH="888840" progId="Equation.DSMT4">
                  <p:embed/>
                </p:oleObj>
              </mc:Choice>
              <mc:Fallback>
                <p:oleObj name="Equation" r:id="rId33" imgW="1168200" imgH="88884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5324552"/>
                        <a:ext cx="1168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28211"/>
              </p:ext>
            </p:extLst>
          </p:nvPr>
        </p:nvGraphicFramePr>
        <p:xfrm>
          <a:off x="3571020" y="5373836"/>
          <a:ext cx="313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6" name="Equation" r:id="rId35" imgW="3136680" imgH="825480" progId="Equation.DSMT4">
                  <p:embed/>
                </p:oleObj>
              </mc:Choice>
              <mc:Fallback>
                <p:oleObj name="Equation" r:id="rId35" imgW="3136680" imgH="8254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020" y="5373836"/>
                        <a:ext cx="3136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6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8.3.2</a:t>
            </a:r>
            <a:r>
              <a:rPr lang="zh-CN" altLang="en-US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B)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9076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：球体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0360"/>
              </p:ext>
            </p:extLst>
          </p:nvPr>
        </p:nvGraphicFramePr>
        <p:xfrm>
          <a:off x="2635250" y="1009457"/>
          <a:ext cx="2476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Equation" r:id="rId3" imgW="2476440" imgH="457200" progId="Equation.DSMT4">
                  <p:embed/>
                </p:oleObj>
              </mc:Choice>
              <mc:Fallback>
                <p:oleObj name="Equation" r:id="rId3" imgW="247644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009457"/>
                        <a:ext cx="24765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0072" y="9790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69685"/>
              </p:ext>
            </p:extLst>
          </p:nvPr>
        </p:nvGraphicFramePr>
        <p:xfrm>
          <a:off x="1043608" y="1599337"/>
          <a:ext cx="496411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Equation" r:id="rId5" imgW="4952880" imgH="825480" progId="Equation.DSMT4">
                  <p:embed/>
                </p:oleObj>
              </mc:Choice>
              <mc:Fallback>
                <p:oleObj name="Equation" r:id="rId5" imgW="4952880" imgH="825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99337"/>
                        <a:ext cx="4964113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3399537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662862"/>
              </p:ext>
            </p:extLst>
          </p:nvPr>
        </p:nvGraphicFramePr>
        <p:xfrm>
          <a:off x="1763688" y="3378572"/>
          <a:ext cx="44069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Equation" r:id="rId7" imgW="4406760" imgH="571320" progId="Equation.DSMT4">
                  <p:embed/>
                </p:oleObj>
              </mc:Choice>
              <mc:Fallback>
                <p:oleObj name="Equation" r:id="rId7" imgW="4406760" imgH="5713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78572"/>
                        <a:ext cx="44069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22625"/>
              </p:ext>
            </p:extLst>
          </p:nvPr>
        </p:nvGraphicFramePr>
        <p:xfrm>
          <a:off x="1043608" y="4047609"/>
          <a:ext cx="34020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Equation" r:id="rId9" imgW="3390840" imgH="799920" progId="Equation.DSMT4">
                  <p:embed/>
                </p:oleObj>
              </mc:Choice>
              <mc:Fallback>
                <p:oleObj name="Equation" r:id="rId9" imgW="3390840" imgH="7999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47609"/>
                        <a:ext cx="340201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8945" y="505572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118" y="253544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55381"/>
              </p:ext>
            </p:extLst>
          </p:nvPr>
        </p:nvGraphicFramePr>
        <p:xfrm>
          <a:off x="1742811" y="2606551"/>
          <a:ext cx="7286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name="Equation" r:id="rId11" imgW="736560" imgH="380880" progId="Equation.DSMT4">
                  <p:embed/>
                </p:oleObj>
              </mc:Choice>
              <mc:Fallback>
                <p:oleObj name="Equation" r:id="rId11" imgW="736560" imgH="3808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811" y="2606551"/>
                        <a:ext cx="7286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1606"/>
              </p:ext>
            </p:extLst>
          </p:nvPr>
        </p:nvGraphicFramePr>
        <p:xfrm>
          <a:off x="1844328" y="4901405"/>
          <a:ext cx="2794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Equation" r:id="rId13" imgW="279360" imgH="838080" progId="Equation.DSMT4">
                  <p:embed/>
                </p:oleObj>
              </mc:Choice>
              <mc:Fallback>
                <p:oleObj name="Equation" r:id="rId13" imgW="279360" imgH="838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328" y="4901405"/>
                        <a:ext cx="2794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3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5576" y="332656"/>
            <a:ext cx="815097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zh-CN" altLang="en-US" sz="4400" b="1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8.3.3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用球面坐标和一般换元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公式计算三重积分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3511" y="2062589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13511" y="3039054"/>
            <a:ext cx="61347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用球面坐标计算三重积分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13511" y="3852337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三重积分的一般换元公式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737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83568" y="467961"/>
            <a:ext cx="61347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用球面坐标计算三重积分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882941" y="0"/>
            <a:ext cx="2261059" cy="2361212"/>
            <a:chOff x="2018" y="709"/>
            <a:chExt cx="1497" cy="1509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7991921"/>
                </p:ext>
              </p:extLst>
            </p:nvPr>
          </p:nvGraphicFramePr>
          <p:xfrm>
            <a:off x="3003" y="2028"/>
            <a:ext cx="14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6" name="Equation" r:id="rId3" imgW="291960" imgH="380880" progId="Equation.DSMT4">
                    <p:embed/>
                  </p:oleObj>
                </mc:Choice>
                <mc:Fallback>
                  <p:oleObj name="Equation" r:id="rId3" imgW="291960" imgH="38088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2028"/>
                          <a:ext cx="149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rc 6"/>
            <p:cNvSpPr>
              <a:spLocks/>
            </p:cNvSpPr>
            <p:nvPr/>
          </p:nvSpPr>
          <p:spPr bwMode="auto">
            <a:xfrm>
              <a:off x="2414" y="1330"/>
              <a:ext cx="201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403" y="1696"/>
              <a:ext cx="1112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403" y="722"/>
              <a:ext cx="0" cy="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018" y="1696"/>
              <a:ext cx="385" cy="3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075" y="1979"/>
            <a:ext cx="17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7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1979"/>
                          <a:ext cx="170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3288" y="1752"/>
            <a:ext cx="17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8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752"/>
                          <a:ext cx="17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2228" y="709"/>
            <a:ext cx="12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9" name="公式" r:id="rId9" imgW="203024" imgH="253780" progId="Equation.3">
                    <p:embed/>
                  </p:oleObj>
                </mc:Choice>
                <mc:Fallback>
                  <p:oleObj name="公式" r:id="rId9" imgW="203024" imgH="25378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709"/>
                          <a:ext cx="128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163865"/>
                </p:ext>
              </p:extLst>
            </p:nvPr>
          </p:nvGraphicFramePr>
          <p:xfrm>
            <a:off x="2197" y="1549"/>
            <a:ext cx="22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0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1549"/>
                          <a:ext cx="22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337452"/>
                </p:ext>
              </p:extLst>
            </p:nvPr>
          </p:nvGraphicFramePr>
          <p:xfrm>
            <a:off x="3050" y="816"/>
            <a:ext cx="34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1" name="Equation" r:id="rId13" imgW="215640" imgH="203040" progId="Equation.DSMT4">
                    <p:embed/>
                  </p:oleObj>
                </mc:Choice>
                <mc:Fallback>
                  <p:oleObj name="Equation" r:id="rId13" imgW="215640" imgH="20304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816"/>
                          <a:ext cx="34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407" y="1690"/>
              <a:ext cx="642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2374" y="1813"/>
            <a:ext cx="12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2" name="公式" r:id="rId15" imgW="266469" imgH="355292" progId="Equation.3">
                    <p:embed/>
                  </p:oleObj>
                </mc:Choice>
                <mc:Fallback>
                  <p:oleObj name="公式" r:id="rId15" imgW="266469" imgH="355292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1813"/>
                          <a:ext cx="125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Freeform 17"/>
            <p:cNvSpPr>
              <a:spLocks/>
            </p:cNvSpPr>
            <p:nvPr/>
          </p:nvSpPr>
          <p:spPr bwMode="auto">
            <a:xfrm rot="-666801">
              <a:off x="2316" y="1762"/>
              <a:ext cx="233" cy="65"/>
            </a:xfrm>
            <a:custGeom>
              <a:avLst/>
              <a:gdLst>
                <a:gd name="T0" fmla="*/ 0 w 432"/>
                <a:gd name="T1" fmla="*/ 48 h 168"/>
                <a:gd name="T2" fmla="*/ 96 w 432"/>
                <a:gd name="T3" fmla="*/ 144 h 168"/>
                <a:gd name="T4" fmla="*/ 336 w 432"/>
                <a:gd name="T5" fmla="*/ 144 h 168"/>
                <a:gd name="T6" fmla="*/ 432 w 43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18"/>
            <p:cNvGraphicFramePr>
              <a:graphicFrameLocks noChangeAspect="1"/>
            </p:cNvGraphicFramePr>
            <p:nvPr/>
          </p:nvGraphicFramePr>
          <p:xfrm>
            <a:off x="2753" y="1064"/>
            <a:ext cx="16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3" name="公式" r:id="rId17" imgW="215713" imgH="241091" progId="Equation.3">
                    <p:embed/>
                  </p:oleObj>
                </mc:Choice>
                <mc:Fallback>
                  <p:oleObj name="公式" r:id="rId17" imgW="215713" imgH="241091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1064"/>
                          <a:ext cx="162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3016" y="1944"/>
            <a:ext cx="68" cy="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4" name="公式" r:id="rId19" imgW="203024" imgH="215713" progId="Equation.3">
                    <p:embed/>
                  </p:oleObj>
                </mc:Choice>
                <mc:Fallback>
                  <p:oleObj name="公式" r:id="rId19" imgW="203024" imgH="215713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944"/>
                          <a:ext cx="68" cy="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407" y="1064"/>
              <a:ext cx="642" cy="62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3009" y="1037"/>
            <a:ext cx="68" cy="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5" name="公式" r:id="rId21" imgW="224280" imgH="246240" progId="Equation.3">
                    <p:embed/>
                  </p:oleObj>
                </mc:Choice>
                <mc:Fallback>
                  <p:oleObj name="公式" r:id="rId21" imgW="224280" imgH="246240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1037"/>
                          <a:ext cx="68" cy="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2487" y="1142"/>
            <a:ext cx="15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6" name="公式" r:id="rId23" imgW="266353" imgH="317087" progId="Equation.3">
                    <p:embed/>
                  </p:oleObj>
                </mc:Choice>
                <mc:Fallback>
                  <p:oleObj name="公式" r:id="rId23" imgW="266353" imgH="317087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1142"/>
                          <a:ext cx="155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040" y="1071"/>
              <a:ext cx="0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27429"/>
              </p:ext>
            </p:extLst>
          </p:nvPr>
        </p:nvGraphicFramePr>
        <p:xfrm>
          <a:off x="698541" y="1510357"/>
          <a:ext cx="631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7" name="Equation" r:id="rId25" imgW="6311880" imgH="444240" progId="Equation.DSMT4">
                  <p:embed/>
                </p:oleObj>
              </mc:Choice>
              <mc:Fallback>
                <p:oleObj name="Equation" r:id="rId25" imgW="6311880" imgH="4442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1" y="1510357"/>
                        <a:ext cx="631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66315"/>
              </p:ext>
            </p:extLst>
          </p:nvPr>
        </p:nvGraphicFramePr>
        <p:xfrm>
          <a:off x="126541" y="2198836"/>
          <a:ext cx="675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8" name="Equation" r:id="rId27" imgW="6756120" imgH="444240" progId="Equation.DSMT4">
                  <p:embed/>
                </p:oleObj>
              </mc:Choice>
              <mc:Fallback>
                <p:oleObj name="Equation" r:id="rId27" imgW="6756120" imgH="4442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41" y="2198836"/>
                        <a:ext cx="675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02217"/>
              </p:ext>
            </p:extLst>
          </p:nvPr>
        </p:nvGraphicFramePr>
        <p:xfrm>
          <a:off x="107504" y="2888828"/>
          <a:ext cx="703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9" name="Equation" r:id="rId29" imgW="7035480" imgH="444240" progId="Equation.DSMT4">
                  <p:embed/>
                </p:oleObj>
              </mc:Choice>
              <mc:Fallback>
                <p:oleObj name="Equation" r:id="rId29" imgW="7035480" imgH="4442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888828"/>
                        <a:ext cx="703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87614"/>
              </p:ext>
            </p:extLst>
          </p:nvPr>
        </p:nvGraphicFramePr>
        <p:xfrm>
          <a:off x="107504" y="3578820"/>
          <a:ext cx="695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" name="Equation" r:id="rId31" imgW="6959520" imgH="444240" progId="Equation.DSMT4">
                  <p:embed/>
                </p:oleObj>
              </mc:Choice>
              <mc:Fallback>
                <p:oleObj name="Equation" r:id="rId31" imgW="6959520" imgH="4442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578820"/>
                        <a:ext cx="695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60683"/>
              </p:ext>
            </p:extLst>
          </p:nvPr>
        </p:nvGraphicFramePr>
        <p:xfrm>
          <a:off x="107504" y="4268812"/>
          <a:ext cx="704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1" name="Equation" r:id="rId33" imgW="7048440" imgH="444240" progId="Equation.DSMT4">
                  <p:embed/>
                </p:oleObj>
              </mc:Choice>
              <mc:Fallback>
                <p:oleObj name="Equation" r:id="rId33" imgW="7048440" imgH="44424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68812"/>
                        <a:ext cx="7048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93525"/>
              </p:ext>
            </p:extLst>
          </p:nvPr>
        </p:nvGraphicFramePr>
        <p:xfrm>
          <a:off x="126541" y="4969437"/>
          <a:ext cx="687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" name="Equation" r:id="rId35" imgW="6870600" imgH="444240" progId="Equation.DSMT4">
                  <p:embed/>
                </p:oleObj>
              </mc:Choice>
              <mc:Fallback>
                <p:oleObj name="Equation" r:id="rId35" imgW="6870600" imgH="4442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41" y="4969437"/>
                        <a:ext cx="687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16318"/>
              </p:ext>
            </p:extLst>
          </p:nvPr>
        </p:nvGraphicFramePr>
        <p:xfrm>
          <a:off x="107504" y="5648796"/>
          <a:ext cx="407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" name="Equation" r:id="rId37" imgW="4076640" imgH="444240" progId="Equation.DSMT4">
                  <p:embed/>
                </p:oleObj>
              </mc:Choice>
              <mc:Fallback>
                <p:oleObj name="Equation" r:id="rId37" imgW="4076640" imgH="44424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48796"/>
                        <a:ext cx="4076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64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85898"/>
              </p:ext>
            </p:extLst>
          </p:nvPr>
        </p:nvGraphicFramePr>
        <p:xfrm>
          <a:off x="2219325" y="585788"/>
          <a:ext cx="16843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85788"/>
                        <a:ext cx="1684338" cy="3952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18955"/>
              </p:ext>
            </p:extLst>
          </p:nvPr>
        </p:nvGraphicFramePr>
        <p:xfrm>
          <a:off x="2232025" y="1892300"/>
          <a:ext cx="15589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5" name="Equation" r:id="rId5" imgW="1536480" imgH="317160" progId="Equation.DSMT4">
                  <p:embed/>
                </p:oleObj>
              </mc:Choice>
              <mc:Fallback>
                <p:oleObj name="Equation" r:id="rId5" imgW="1536480" imgH="31716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892300"/>
                        <a:ext cx="1558925" cy="311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658801"/>
              </p:ext>
            </p:extLst>
          </p:nvPr>
        </p:nvGraphicFramePr>
        <p:xfrm>
          <a:off x="2225675" y="1239838"/>
          <a:ext cx="14382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" name="Equation" r:id="rId7" imgW="1396800" imgH="380880" progId="Equation.DSMT4">
                  <p:embed/>
                </p:oleObj>
              </mc:Choice>
              <mc:Fallback>
                <p:oleObj name="Equation" r:id="rId7" imgW="1396800" imgH="3808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239838"/>
                        <a:ext cx="1438275" cy="3794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4762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规定：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16274"/>
              </p:ext>
            </p:extLst>
          </p:nvPr>
        </p:nvGraphicFramePr>
        <p:xfrm>
          <a:off x="1143000" y="4019550"/>
          <a:ext cx="1295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" name="Equation" r:id="rId9" imgW="1346200" imgH="431800" progId="Equation.DSMT4">
                  <p:embed/>
                </p:oleObj>
              </mc:Choice>
              <mc:Fallback>
                <p:oleObj name="Equation" r:id="rId9" imgW="1346200" imgH="4318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19550"/>
                        <a:ext cx="12954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08855"/>
              </p:ext>
            </p:extLst>
          </p:nvPr>
        </p:nvGraphicFramePr>
        <p:xfrm>
          <a:off x="1112838" y="4705350"/>
          <a:ext cx="1355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8" name="公式" r:id="rId11" imgW="1409088" imgH="431613" progId="Equation.3">
                  <p:embed/>
                </p:oleObj>
              </mc:Choice>
              <mc:Fallback>
                <p:oleObj name="公式" r:id="rId11" imgW="1409088" imgH="431613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705350"/>
                        <a:ext cx="13557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18320"/>
              </p:ext>
            </p:extLst>
          </p:nvPr>
        </p:nvGraphicFramePr>
        <p:xfrm>
          <a:off x="1143000" y="5391150"/>
          <a:ext cx="13319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9" name="公式" r:id="rId13" imgW="1384300" imgH="431800" progId="Equation.3">
                  <p:embed/>
                </p:oleObj>
              </mc:Choice>
              <mc:Fallback>
                <p:oleObj name="公式" r:id="rId13" imgW="1384300" imgH="4318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91150"/>
                        <a:ext cx="13319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14400" y="2968625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如图，三类特殊面：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590800" y="48148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0400" y="466248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圆锥面；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590800" y="41290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00400" y="3976688"/>
            <a:ext cx="1587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球   面；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55006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200400" y="5348288"/>
            <a:ext cx="1875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半平面．</a:t>
            </a: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852738"/>
            <a:ext cx="3152775" cy="3240087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5867400" y="163513"/>
            <a:ext cx="3149600" cy="2417763"/>
            <a:chOff x="3696" y="103"/>
            <a:chExt cx="1984" cy="1523"/>
          </a:xfrm>
        </p:grpSpPr>
        <p:graphicFrame>
          <p:nvGraphicFramePr>
            <p:cNvPr id="1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0799688"/>
                </p:ext>
              </p:extLst>
            </p:nvPr>
          </p:nvGraphicFramePr>
          <p:xfrm>
            <a:off x="4682" y="1437"/>
            <a:ext cx="14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0" name="Equation" r:id="rId16" imgW="291960" imgH="380880" progId="Equation.DSMT4">
                    <p:embed/>
                  </p:oleObj>
                </mc:Choice>
                <mc:Fallback>
                  <p:oleObj name="Equation" r:id="rId16" imgW="291960" imgH="38088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1437"/>
                          <a:ext cx="149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rc 23"/>
            <p:cNvSpPr>
              <a:spLocks/>
            </p:cNvSpPr>
            <p:nvPr/>
          </p:nvSpPr>
          <p:spPr bwMode="auto">
            <a:xfrm>
              <a:off x="4092" y="739"/>
              <a:ext cx="201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081" y="1105"/>
              <a:ext cx="1112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4081" y="131"/>
              <a:ext cx="0" cy="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>
              <a:off x="3696" y="1105"/>
              <a:ext cx="385" cy="3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16380"/>
                </p:ext>
              </p:extLst>
            </p:nvPr>
          </p:nvGraphicFramePr>
          <p:xfrm>
            <a:off x="3761" y="1367"/>
            <a:ext cx="15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1" name="Equation" r:id="rId18" imgW="228600" imgH="304560" progId="Equation.DSMT4">
                    <p:embed/>
                  </p:oleObj>
                </mc:Choice>
                <mc:Fallback>
                  <p:oleObj name="Equation" r:id="rId18" imgW="228600" imgH="304560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1367"/>
                          <a:ext cx="153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2683971"/>
                </p:ext>
              </p:extLst>
            </p:nvPr>
          </p:nvGraphicFramePr>
          <p:xfrm>
            <a:off x="5016" y="1141"/>
            <a:ext cx="17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2" name="Equation" r:id="rId20" imgW="253800" imgH="304560" progId="Equation.DSMT4">
                    <p:embed/>
                  </p:oleObj>
                </mc:Choice>
                <mc:Fallback>
                  <p:oleObj name="Equation" r:id="rId20" imgW="253800" imgH="30456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141"/>
                          <a:ext cx="170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16992"/>
                </p:ext>
              </p:extLst>
            </p:nvPr>
          </p:nvGraphicFramePr>
          <p:xfrm>
            <a:off x="3902" y="103"/>
            <a:ext cx="1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3" name="Equation" r:id="rId22" imgW="215640" imgH="304560" progId="Equation.DSMT4">
                    <p:embed/>
                  </p:oleObj>
                </mc:Choice>
                <mc:Fallback>
                  <p:oleObj name="Equation" r:id="rId22" imgW="215640" imgH="30456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103"/>
                          <a:ext cx="1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952338"/>
                </p:ext>
              </p:extLst>
            </p:nvPr>
          </p:nvGraphicFramePr>
          <p:xfrm>
            <a:off x="3875" y="958"/>
            <a:ext cx="22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4" name="Equation" r:id="rId24" imgW="291960" imgH="317160" progId="Equation.DSMT4">
                    <p:embed/>
                  </p:oleObj>
                </mc:Choice>
                <mc:Fallback>
                  <p:oleObj name="Equation" r:id="rId24" imgW="291960" imgH="31716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958"/>
                          <a:ext cx="22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395118"/>
                </p:ext>
              </p:extLst>
            </p:nvPr>
          </p:nvGraphicFramePr>
          <p:xfrm>
            <a:off x="4594" y="210"/>
            <a:ext cx="10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5" name="Equation" r:id="rId26" imgW="672840" imgH="203040" progId="Equation.DSMT4">
                    <p:embed/>
                  </p:oleObj>
                </mc:Choice>
                <mc:Fallback>
                  <p:oleObj name="Equation" r:id="rId26" imgW="672840" imgH="20304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10"/>
                          <a:ext cx="1086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4085" y="1099"/>
              <a:ext cx="642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52120"/>
                </p:ext>
              </p:extLst>
            </p:nvPr>
          </p:nvGraphicFramePr>
          <p:xfrm>
            <a:off x="4061" y="1230"/>
            <a:ext cx="10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6" name="Equation" r:id="rId28" imgW="228600" imgH="317160" progId="Equation.DSMT4">
                    <p:embed/>
                  </p:oleObj>
                </mc:Choice>
                <mc:Fallback>
                  <p:oleObj name="Equation" r:id="rId28" imgW="228600" imgH="317160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1230"/>
                          <a:ext cx="107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Freeform 34"/>
            <p:cNvSpPr>
              <a:spLocks/>
            </p:cNvSpPr>
            <p:nvPr/>
          </p:nvSpPr>
          <p:spPr bwMode="auto">
            <a:xfrm rot="-666801">
              <a:off x="3994" y="1171"/>
              <a:ext cx="233" cy="65"/>
            </a:xfrm>
            <a:custGeom>
              <a:avLst/>
              <a:gdLst>
                <a:gd name="T0" fmla="*/ 0 w 432"/>
                <a:gd name="T1" fmla="*/ 48 h 168"/>
                <a:gd name="T2" fmla="*/ 96 w 432"/>
                <a:gd name="T3" fmla="*/ 144 h 168"/>
                <a:gd name="T4" fmla="*/ 336 w 432"/>
                <a:gd name="T5" fmla="*/ 144 h 168"/>
                <a:gd name="T6" fmla="*/ 432 w 43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348964"/>
                </p:ext>
              </p:extLst>
            </p:nvPr>
          </p:nvGraphicFramePr>
          <p:xfrm>
            <a:off x="4398" y="554"/>
            <a:ext cx="15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7" name="Equation" r:id="rId30" imgW="203040" imgH="304560" progId="Equation.DSMT4">
                    <p:embed/>
                  </p:oleObj>
                </mc:Choice>
                <mc:Fallback>
                  <p:oleObj name="Equation" r:id="rId30" imgW="203040" imgH="30456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8" y="554"/>
                          <a:ext cx="153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6"/>
            <p:cNvGraphicFramePr>
              <a:graphicFrameLocks noChangeAspect="1"/>
            </p:cNvGraphicFramePr>
            <p:nvPr/>
          </p:nvGraphicFramePr>
          <p:xfrm>
            <a:off x="4694" y="1353"/>
            <a:ext cx="68" cy="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8" name="公式" r:id="rId32" imgW="203024" imgH="215713" progId="Equation.3">
                    <p:embed/>
                  </p:oleObj>
                </mc:Choice>
                <mc:Fallback>
                  <p:oleObj name="公式" r:id="rId32" imgW="203024" imgH="215713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353"/>
                          <a:ext cx="68" cy="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V="1">
              <a:off x="4085" y="473"/>
              <a:ext cx="642" cy="62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4" name="Object 38"/>
            <p:cNvGraphicFramePr>
              <a:graphicFrameLocks noChangeAspect="1"/>
            </p:cNvGraphicFramePr>
            <p:nvPr/>
          </p:nvGraphicFramePr>
          <p:xfrm>
            <a:off x="4687" y="446"/>
            <a:ext cx="68" cy="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9" name="公式" r:id="rId34" imgW="224280" imgH="246240" progId="Equation.3">
                    <p:embed/>
                  </p:oleObj>
                </mc:Choice>
                <mc:Fallback>
                  <p:oleObj name="公式" r:id="rId34" imgW="224280" imgH="24624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446"/>
                          <a:ext cx="68" cy="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125482"/>
                </p:ext>
              </p:extLst>
            </p:nvPr>
          </p:nvGraphicFramePr>
          <p:xfrm>
            <a:off x="4169" y="554"/>
            <a:ext cx="14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0" name="Equation" r:id="rId36" imgW="253800" imgH="304560" progId="Equation.DSMT4">
                    <p:embed/>
                  </p:oleObj>
                </mc:Choice>
                <mc:Fallback>
                  <p:oleObj name="Equation" r:id="rId36" imgW="253800" imgH="30456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554"/>
                          <a:ext cx="147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4718" y="480"/>
              <a:ext cx="0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utoUpdateAnimBg="0"/>
      <p:bldP spid="10" grpId="0" animBg="1"/>
      <p:bldP spid="11" grpId="0" autoUpdateAnimBg="0"/>
      <p:bldP spid="12" grpId="0" animBg="1"/>
      <p:bldP spid="13" grpId="0" autoUpdateAnimBg="0"/>
      <p:bldP spid="14" grpId="0" animBg="1"/>
      <p:bldP spid="1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30956"/>
              </p:ext>
            </p:extLst>
          </p:nvPr>
        </p:nvGraphicFramePr>
        <p:xfrm>
          <a:off x="2303463" y="4322763"/>
          <a:ext cx="280511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7" name="Equation" r:id="rId3" imgW="2463480" imgH="1549080" progId="Equation.DSMT4">
                  <p:embed/>
                </p:oleObj>
              </mc:Choice>
              <mc:Fallback>
                <p:oleObj name="Equation" r:id="rId3" imgW="2463480" imgH="1549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322763"/>
                        <a:ext cx="2805112" cy="169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4400" y="35814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球面坐标与直角坐标的关系为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867400" y="1101047"/>
            <a:ext cx="3143267" cy="2590466"/>
            <a:chOff x="3360" y="755"/>
            <a:chExt cx="1629" cy="1375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360" y="755"/>
              <a:ext cx="1629" cy="1375"/>
              <a:chOff x="3552" y="2328"/>
              <a:chExt cx="1629" cy="1375"/>
            </a:xfrm>
          </p:grpSpPr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5511589"/>
                  </p:ext>
                </p:extLst>
              </p:nvPr>
            </p:nvGraphicFramePr>
            <p:xfrm>
              <a:off x="4475" y="3452"/>
              <a:ext cx="123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78" name="Equation" r:id="rId5" imgW="291960" imgH="380880" progId="Equation.DSMT4">
                      <p:embed/>
                    </p:oleObj>
                  </mc:Choice>
                  <mc:Fallback>
                    <p:oleObj name="Equation" r:id="rId5" imgW="291960" imgH="380880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5" y="3452"/>
                            <a:ext cx="123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Arc 8"/>
              <p:cNvSpPr>
                <a:spLocks/>
              </p:cNvSpPr>
              <p:nvPr/>
            </p:nvSpPr>
            <p:spPr bwMode="auto">
              <a:xfrm>
                <a:off x="3990" y="2864"/>
                <a:ext cx="165" cy="13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3981" y="3168"/>
                <a:ext cx="1200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3981" y="2352"/>
                <a:ext cx="0" cy="8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3552" y="3173"/>
                <a:ext cx="429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1748899"/>
                  </p:ext>
                </p:extLst>
              </p:nvPr>
            </p:nvGraphicFramePr>
            <p:xfrm>
              <a:off x="3655" y="3535"/>
              <a:ext cx="12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79" name="Equation" r:id="rId7" imgW="228600" imgH="304560" progId="Equation.DSMT4">
                      <p:embed/>
                    </p:oleObj>
                  </mc:Choice>
                  <mc:Fallback>
                    <p:oleObj name="Equation" r:id="rId7" imgW="228600" imgH="304560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5" y="3535"/>
                            <a:ext cx="126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171875"/>
                  </p:ext>
                </p:extLst>
              </p:nvPr>
            </p:nvGraphicFramePr>
            <p:xfrm>
              <a:off x="4989" y="3219"/>
              <a:ext cx="14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0" name="Equation" r:id="rId9" imgW="253800" imgH="304560" progId="Equation.DSMT4">
                      <p:embed/>
                    </p:oleObj>
                  </mc:Choice>
                  <mc:Fallback>
                    <p:oleObj name="Equation" r:id="rId9" imgW="253800" imgH="304560" progId="Equation.DSMT4">
                      <p:embed/>
                      <p:pic>
                        <p:nvPicPr>
                          <p:cNvPr id="0" name="Picture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9" y="3219"/>
                            <a:ext cx="140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8402620"/>
                  </p:ext>
                </p:extLst>
              </p:nvPr>
            </p:nvGraphicFramePr>
            <p:xfrm>
              <a:off x="3833" y="2328"/>
              <a:ext cx="11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1" name="Equation" r:id="rId11" imgW="215640" imgH="304560" progId="Equation.DSMT4">
                      <p:embed/>
                    </p:oleObj>
                  </mc:Choice>
                  <mc:Fallback>
                    <p:oleObj name="Equation" r:id="rId11" imgW="215640" imgH="304560" progId="Equation.DSMT4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2328"/>
                            <a:ext cx="112" cy="1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7572639"/>
                  </p:ext>
                </p:extLst>
              </p:nvPr>
            </p:nvGraphicFramePr>
            <p:xfrm>
              <a:off x="3811" y="3049"/>
              <a:ext cx="18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2" name="Equation" r:id="rId13" imgW="291960" imgH="317160" progId="Equation.DSMT4">
                      <p:embed/>
                    </p:oleObj>
                  </mc:Choice>
                  <mc:Fallback>
                    <p:oleObj name="Equation" r:id="rId13" imgW="291960" imgH="317160" progId="Equation.DSMT4">
                      <p:embed/>
                      <p:pic>
                        <p:nvPicPr>
                          <p:cNvPr id="0" name="Picture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1" y="3049"/>
                            <a:ext cx="182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4515" y="2658"/>
                <a:ext cx="0" cy="7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2354394"/>
                  </p:ext>
                </p:extLst>
              </p:nvPr>
            </p:nvGraphicFramePr>
            <p:xfrm>
              <a:off x="4499" y="2488"/>
              <a:ext cx="642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3" name="Equation" r:id="rId15" imgW="1460160" imgH="393480" progId="Equation.DSMT4">
                      <p:embed/>
                    </p:oleObj>
                  </mc:Choice>
                  <mc:Fallback>
                    <p:oleObj name="Equation" r:id="rId15" imgW="1460160" imgH="393480" progId="Equation.DSMT4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9" y="2488"/>
                            <a:ext cx="642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3984" y="3168"/>
                <a:ext cx="528" cy="23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972956"/>
                  </p:ext>
                </p:extLst>
              </p:nvPr>
            </p:nvGraphicFramePr>
            <p:xfrm>
              <a:off x="3964" y="3279"/>
              <a:ext cx="88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4" name="Equation" r:id="rId17" imgW="228600" imgH="317160" progId="Equation.DSMT4">
                      <p:embed/>
                    </p:oleObj>
                  </mc:Choice>
                  <mc:Fallback>
                    <p:oleObj name="Equation" r:id="rId17" imgW="228600" imgH="317160" progId="Equation.DSMT4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4" y="3279"/>
                            <a:ext cx="88" cy="1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rot="-666801">
                <a:off x="3909" y="3228"/>
                <a:ext cx="192" cy="55"/>
              </a:xfrm>
              <a:custGeom>
                <a:avLst/>
                <a:gdLst>
                  <a:gd name="T0" fmla="*/ 0 w 432"/>
                  <a:gd name="T1" fmla="*/ 48 h 168"/>
                  <a:gd name="T2" fmla="*/ 96 w 432"/>
                  <a:gd name="T3" fmla="*/ 144 h 168"/>
                  <a:gd name="T4" fmla="*/ 336 w 432"/>
                  <a:gd name="T5" fmla="*/ 144 h 168"/>
                  <a:gd name="T6" fmla="*/ 432 w 432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168">
                    <a:moveTo>
                      <a:pt x="0" y="48"/>
                    </a:moveTo>
                    <a:cubicBezTo>
                      <a:pt x="20" y="88"/>
                      <a:pt x="40" y="128"/>
                      <a:pt x="96" y="144"/>
                    </a:cubicBezTo>
                    <a:cubicBezTo>
                      <a:pt x="152" y="160"/>
                      <a:pt x="280" y="168"/>
                      <a:pt x="336" y="144"/>
                    </a:cubicBezTo>
                    <a:cubicBezTo>
                      <a:pt x="392" y="120"/>
                      <a:pt x="416" y="24"/>
                      <a:pt x="432" y="0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7644548"/>
                  </p:ext>
                </p:extLst>
              </p:nvPr>
            </p:nvGraphicFramePr>
            <p:xfrm>
              <a:off x="4234" y="2708"/>
              <a:ext cx="12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5" name="Equation" r:id="rId19" imgW="203040" imgH="304560" progId="Equation.DSMT4">
                      <p:embed/>
                    </p:oleObj>
                  </mc:Choice>
                  <mc:Fallback>
                    <p:oleObj name="Equation" r:id="rId19" imgW="203040" imgH="304560" progId="Equation.DSMT4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4" y="2708"/>
                            <a:ext cx="12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/>
            </p:nvGraphicFramePr>
            <p:xfrm>
              <a:off x="4485" y="3382"/>
              <a:ext cx="56" cy="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6" name="公式" r:id="rId21" imgW="203024" imgH="215713" progId="Equation.3">
                      <p:embed/>
                    </p:oleObj>
                  </mc:Choice>
                  <mc:Fallback>
                    <p:oleObj name="公式" r:id="rId21" imgW="203024" imgH="215713" progId="Equation.3">
                      <p:embed/>
                      <p:pic>
                        <p:nvPicPr>
                          <p:cNvPr id="0" name="Picture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5" y="3382"/>
                            <a:ext cx="56" cy="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V="1">
                <a:off x="3984" y="2640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/>
            </p:nvGraphicFramePr>
            <p:xfrm>
              <a:off x="4479" y="2617"/>
              <a:ext cx="56" cy="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7" name="公式" r:id="rId23" imgW="224280" imgH="246240" progId="Equation.3">
                      <p:embed/>
                    </p:oleObj>
                  </mc:Choice>
                  <mc:Fallback>
                    <p:oleObj name="公式" r:id="rId23" imgW="224280" imgH="246240" progId="Equation.3">
                      <p:embed/>
                      <p:pic>
                        <p:nvPicPr>
                          <p:cNvPr id="0" name="Picture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2617"/>
                            <a:ext cx="56" cy="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2081077"/>
                  </p:ext>
                </p:extLst>
              </p:nvPr>
            </p:nvGraphicFramePr>
            <p:xfrm>
              <a:off x="4052" y="2708"/>
              <a:ext cx="122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8" name="Equation" r:id="rId25" imgW="253800" imgH="304560" progId="Equation.DSMT4">
                      <p:embed/>
                    </p:oleObj>
                  </mc:Choice>
                  <mc:Fallback>
                    <p:oleObj name="Equation" r:id="rId25" imgW="253800" imgH="304560" progId="Equation.DSMT4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2708"/>
                            <a:ext cx="122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6"/>
              <p:cNvGraphicFramePr>
                <a:graphicFrameLocks noChangeAspect="1"/>
              </p:cNvGraphicFramePr>
              <p:nvPr/>
            </p:nvGraphicFramePr>
            <p:xfrm>
              <a:off x="4560" y="2976"/>
              <a:ext cx="67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89" name="公式" r:id="rId27" imgW="203024" imgH="253780" progId="Equation.3">
                      <p:embed/>
                    </p:oleObj>
                  </mc:Choice>
                  <mc:Fallback>
                    <p:oleObj name="公式" r:id="rId27" imgW="203024" imgH="253780" progId="Equation.3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976"/>
                            <a:ext cx="67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H="1">
                <a:off x="3744" y="340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4080" y="3456"/>
              <a:ext cx="102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90" name="公式" r:id="rId29" imgW="253780" imgH="317225" progId="Equation.3">
                      <p:embed/>
                    </p:oleObj>
                  </mc:Choice>
                  <mc:Fallback>
                    <p:oleObj name="公式" r:id="rId29" imgW="253780" imgH="317225" progId="Equation.3">
                      <p:embed/>
                      <p:pic>
                        <p:nvPicPr>
                          <p:cNvPr id="0" name="Picture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456"/>
                            <a:ext cx="102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262064"/>
                  </p:ext>
                </p:extLst>
              </p:nvPr>
            </p:nvGraphicFramePr>
            <p:xfrm>
              <a:off x="3751" y="3230"/>
              <a:ext cx="102" cy="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91" name="公式" r:id="rId31" imgW="253890" imgH="241195" progId="Equation.3">
                      <p:embed/>
                    </p:oleObj>
                  </mc:Choice>
                  <mc:Fallback>
                    <p:oleObj name="公式" r:id="rId31" imgW="253890" imgH="241195" progId="Equation.3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1" y="3230"/>
                            <a:ext cx="102" cy="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2268492"/>
                </p:ext>
              </p:extLst>
            </p:nvPr>
          </p:nvGraphicFramePr>
          <p:xfrm>
            <a:off x="3408" y="1707"/>
            <a:ext cx="13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92" name="Equation" r:id="rId33" imgW="291960" imgH="393480" progId="Equation.DSMT4">
                    <p:embed/>
                  </p:oleObj>
                </mc:Choice>
                <mc:Fallback>
                  <p:oleObj name="Equation" r:id="rId33" imgW="291960" imgH="39348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707"/>
                          <a:ext cx="137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06275"/>
              </p:ext>
            </p:extLst>
          </p:nvPr>
        </p:nvGraphicFramePr>
        <p:xfrm>
          <a:off x="904478" y="1697832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3" name="Equation" r:id="rId35" imgW="4838400" imgH="444240" progId="Equation.DSMT4">
                  <p:embed/>
                </p:oleObj>
              </mc:Choice>
              <mc:Fallback>
                <p:oleObj name="Equation" r:id="rId35" imgW="4838400" imgH="44424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478" y="1697832"/>
                        <a:ext cx="483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16937"/>
              </p:ext>
            </p:extLst>
          </p:nvPr>
        </p:nvGraphicFramePr>
        <p:xfrm>
          <a:off x="914400" y="2963070"/>
          <a:ext cx="396044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" name="Equation" r:id="rId37" imgW="3962160" imgH="431640" progId="Equation.DSMT4">
                  <p:embed/>
                </p:oleObj>
              </mc:Choice>
              <mc:Fallback>
                <p:oleObj name="Equation" r:id="rId37" imgW="3962160" imgH="43164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63070"/>
                        <a:ext cx="396044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639194"/>
              </p:ext>
            </p:extLst>
          </p:nvPr>
        </p:nvGraphicFramePr>
        <p:xfrm>
          <a:off x="914400" y="2330451"/>
          <a:ext cx="392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5" name="Equation" r:id="rId39" imgW="3924000" imgH="444240" progId="Equation.DSMT4">
                  <p:embed/>
                </p:oleObj>
              </mc:Choice>
              <mc:Fallback>
                <p:oleObj name="Equation" r:id="rId39" imgW="3924000" imgH="4442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30451"/>
                        <a:ext cx="392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0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31131"/>
              </p:ext>
            </p:extLst>
          </p:nvPr>
        </p:nvGraphicFramePr>
        <p:xfrm>
          <a:off x="871538" y="3910013"/>
          <a:ext cx="307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9" name="Equation" r:id="rId3" imgW="3073320" imgH="799920" progId="Equation.DSMT4">
                  <p:embed/>
                </p:oleObj>
              </mc:Choice>
              <mc:Fallback>
                <p:oleObj name="Equation" r:id="rId3" imgW="3073320" imgH="79992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910013"/>
                        <a:ext cx="3073400" cy="800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46556"/>
              </p:ext>
            </p:extLst>
          </p:nvPr>
        </p:nvGraphicFramePr>
        <p:xfrm>
          <a:off x="935038" y="5002213"/>
          <a:ext cx="75326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0" name="Equation" r:id="rId5" imgW="7530840" imgH="799920" progId="Equation.DSMT4">
                  <p:embed/>
                </p:oleObj>
              </mc:Choice>
              <mc:Fallback>
                <p:oleObj name="Equation" r:id="rId5" imgW="7530840" imgH="79992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002213"/>
                        <a:ext cx="7532687" cy="800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2222" y="1808903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球面坐标系中的体积元素为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86234"/>
              </p:ext>
            </p:extLst>
          </p:nvPr>
        </p:nvGraphicFramePr>
        <p:xfrm>
          <a:off x="966788" y="2798763"/>
          <a:ext cx="295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1" name="Equation" r:id="rId7" imgW="2958840" imgH="444240" progId="Equation.DSMT4">
                  <p:embed/>
                </p:oleObj>
              </mc:Choice>
              <mc:Fallback>
                <p:oleObj name="Equation" r:id="rId7" imgW="2958840" imgH="44424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798763"/>
                        <a:ext cx="29591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153594" y="412750"/>
            <a:ext cx="3702050" cy="4297363"/>
            <a:chOff x="3396" y="1025"/>
            <a:chExt cx="1788" cy="2143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936" y="2561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936" y="1025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396" y="2561"/>
              <a:ext cx="54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521319"/>
                </p:ext>
              </p:extLst>
            </p:nvPr>
          </p:nvGraphicFramePr>
          <p:xfrm>
            <a:off x="4082" y="2880"/>
            <a:ext cx="140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2" name="Equation" r:id="rId9" imgW="444240" imgH="317160" progId="Equation.DSMT4">
                    <p:embed/>
                  </p:oleObj>
                </mc:Choice>
                <mc:Fallback>
                  <p:oleObj name="Equation" r:id="rId9" imgW="444240" imgH="31716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2880"/>
                          <a:ext cx="140" cy="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564234"/>
                </p:ext>
              </p:extLst>
            </p:nvPr>
          </p:nvGraphicFramePr>
          <p:xfrm>
            <a:off x="4093" y="1962"/>
            <a:ext cx="77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3" name="Equation" r:id="rId11" imgW="203040" imgH="304560" progId="Equation.DSMT4">
                    <p:embed/>
                  </p:oleObj>
                </mc:Choice>
                <mc:Fallback>
                  <p:oleObj name="Equation" r:id="rId11" imgW="203040" imgH="30456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3" y="1962"/>
                          <a:ext cx="77" cy="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492" y="3035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4" name="公式" r:id="rId13" imgW="253890" imgH="241195" progId="Equation.3">
                    <p:embed/>
                  </p:oleObj>
                </mc:Choice>
                <mc:Fallback>
                  <p:oleObj name="公式" r:id="rId13" imgW="253890" imgH="241195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3035"/>
                          <a:ext cx="140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5040" y="2592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5" name="公式" r:id="rId15" imgW="253780" imgH="317225" progId="Equation.3">
                    <p:embed/>
                  </p:oleObj>
                </mc:Choice>
                <mc:Fallback>
                  <p:oleObj name="公式" r:id="rId15" imgW="253780" imgH="317225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92"/>
                          <a:ext cx="14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3984" y="1057"/>
            <a:ext cx="10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6" name="公式" r:id="rId17" imgW="203024" imgH="253780" progId="Equation.3">
                    <p:embed/>
                  </p:oleObj>
                </mc:Choice>
                <mc:Fallback>
                  <p:oleObj name="公式" r:id="rId17" imgW="203024" imgH="253780" progId="Equation.3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057"/>
                          <a:ext cx="105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6694860"/>
                </p:ext>
              </p:extLst>
            </p:nvPr>
          </p:nvGraphicFramePr>
          <p:xfrm>
            <a:off x="3756" y="2436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7" name="Equation" r:id="rId19" imgW="291960" imgH="317160" progId="Equation.DSMT4">
                    <p:embed/>
                  </p:oleObj>
                </mc:Choice>
                <mc:Fallback>
                  <p:oleObj name="Equation" r:id="rId19" imgW="291960" imgH="31716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2436"/>
                          <a:ext cx="183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942" y="1464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924" y="2555"/>
              <a:ext cx="492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824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416" y="1728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78383"/>
                </p:ext>
              </p:extLst>
            </p:nvPr>
          </p:nvGraphicFramePr>
          <p:xfrm>
            <a:off x="4176" y="1308"/>
            <a:ext cx="15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8" name="Equation" r:id="rId21" imgW="368280" imgH="317160" progId="Equation.DSMT4">
                    <p:embed/>
                  </p:oleObj>
                </mc:Choice>
                <mc:Fallback>
                  <p:oleObj name="Equation" r:id="rId21" imgW="368280" imgH="31716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08"/>
                          <a:ext cx="15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4176" y="2688"/>
              <a:ext cx="0" cy="1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 rot="779335">
              <a:off x="4208" y="1344"/>
              <a:ext cx="532" cy="530"/>
              <a:chOff x="2745" y="1509"/>
              <a:chExt cx="532" cy="530"/>
            </a:xfrm>
          </p:grpSpPr>
          <p:sp>
            <p:nvSpPr>
              <p:cNvPr id="46" name="Arc 23"/>
              <p:cNvSpPr>
                <a:spLocks/>
              </p:cNvSpPr>
              <p:nvPr/>
            </p:nvSpPr>
            <p:spPr bwMode="auto">
              <a:xfrm rot="13086376" flipV="1">
                <a:off x="2989" y="1579"/>
                <a:ext cx="288" cy="92"/>
              </a:xfrm>
              <a:custGeom>
                <a:avLst/>
                <a:gdLst>
                  <a:gd name="G0" fmla="+- 19544 0 0"/>
                  <a:gd name="G1" fmla="+- 21600 0 0"/>
                  <a:gd name="G2" fmla="+- 21600 0 0"/>
                  <a:gd name="T0" fmla="*/ 0 w 38901"/>
                  <a:gd name="T1" fmla="*/ 12403 h 21600"/>
                  <a:gd name="T2" fmla="*/ 38901 w 38901"/>
                  <a:gd name="T3" fmla="*/ 12016 h 21600"/>
                  <a:gd name="T4" fmla="*/ 19544 w 3890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901" h="21600" fill="none" extrusionOk="0">
                    <a:moveTo>
                      <a:pt x="-1" y="12402"/>
                    </a:moveTo>
                    <a:cubicBezTo>
                      <a:pt x="3562" y="4832"/>
                      <a:pt x="11176" y="-1"/>
                      <a:pt x="19544" y="0"/>
                    </a:cubicBezTo>
                    <a:cubicBezTo>
                      <a:pt x="27755" y="0"/>
                      <a:pt x="35257" y="4656"/>
                      <a:pt x="38901" y="12015"/>
                    </a:cubicBezTo>
                  </a:path>
                  <a:path w="38901" h="21600" stroke="0" extrusionOk="0">
                    <a:moveTo>
                      <a:pt x="-1" y="12402"/>
                    </a:moveTo>
                    <a:cubicBezTo>
                      <a:pt x="3562" y="4832"/>
                      <a:pt x="11176" y="-1"/>
                      <a:pt x="19544" y="0"/>
                    </a:cubicBezTo>
                    <a:cubicBezTo>
                      <a:pt x="27755" y="0"/>
                      <a:pt x="35257" y="4656"/>
                      <a:pt x="38901" y="12015"/>
                    </a:cubicBezTo>
                    <a:lnTo>
                      <a:pt x="19544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 rot="-8660582" flipH="1" flipV="1">
                <a:off x="2959" y="1509"/>
                <a:ext cx="4" cy="2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rc 25"/>
              <p:cNvSpPr>
                <a:spLocks/>
              </p:cNvSpPr>
              <p:nvPr/>
            </p:nvSpPr>
            <p:spPr bwMode="auto">
              <a:xfrm rot="2393311" flipV="1">
                <a:off x="2745" y="1909"/>
                <a:ext cx="247" cy="83"/>
              </a:xfrm>
              <a:custGeom>
                <a:avLst/>
                <a:gdLst>
                  <a:gd name="G0" fmla="+- 0 0 0"/>
                  <a:gd name="G1" fmla="+- 19046 0 0"/>
                  <a:gd name="G2" fmla="+- 21600 0 0"/>
                  <a:gd name="T0" fmla="*/ 10189 w 17745"/>
                  <a:gd name="T1" fmla="*/ 0 h 19046"/>
                  <a:gd name="T2" fmla="*/ 17745 w 17745"/>
                  <a:gd name="T3" fmla="*/ 6731 h 19046"/>
                  <a:gd name="T4" fmla="*/ 0 w 17745"/>
                  <a:gd name="T5" fmla="*/ 19046 h 19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745" h="19046" fill="none" extrusionOk="0">
                    <a:moveTo>
                      <a:pt x="10188" y="0"/>
                    </a:moveTo>
                    <a:cubicBezTo>
                      <a:pt x="13205" y="1613"/>
                      <a:pt x="15794" y="3920"/>
                      <a:pt x="17745" y="6730"/>
                    </a:cubicBezTo>
                  </a:path>
                  <a:path w="17745" h="19046" stroke="0" extrusionOk="0">
                    <a:moveTo>
                      <a:pt x="10188" y="0"/>
                    </a:moveTo>
                    <a:cubicBezTo>
                      <a:pt x="13205" y="1613"/>
                      <a:pt x="15794" y="3920"/>
                      <a:pt x="17745" y="6730"/>
                    </a:cubicBezTo>
                    <a:lnTo>
                      <a:pt x="0" y="19046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rc 26"/>
              <p:cNvSpPr>
                <a:spLocks/>
              </p:cNvSpPr>
              <p:nvPr/>
            </p:nvSpPr>
            <p:spPr bwMode="auto">
              <a:xfrm rot="13622430" flipV="1">
                <a:off x="2888" y="1738"/>
                <a:ext cx="192" cy="55"/>
              </a:xfrm>
              <a:custGeom>
                <a:avLst/>
                <a:gdLst>
                  <a:gd name="G0" fmla="+- 0 0 0"/>
                  <a:gd name="G1" fmla="+- 21551 0 0"/>
                  <a:gd name="G2" fmla="+- 21600 0 0"/>
                  <a:gd name="T0" fmla="*/ 1450 w 21600"/>
                  <a:gd name="T1" fmla="*/ 0 h 21551"/>
                  <a:gd name="T2" fmla="*/ 21600 w 21600"/>
                  <a:gd name="T3" fmla="*/ 21551 h 21551"/>
                  <a:gd name="T4" fmla="*/ 0 w 21600"/>
                  <a:gd name="T5" fmla="*/ 21551 h 2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51" fill="none" extrusionOk="0">
                    <a:moveTo>
                      <a:pt x="1450" y="-1"/>
                    </a:moveTo>
                    <a:cubicBezTo>
                      <a:pt x="12790" y="762"/>
                      <a:pt x="21600" y="10184"/>
                      <a:pt x="21600" y="21551"/>
                    </a:cubicBezTo>
                  </a:path>
                  <a:path w="21600" h="21551" stroke="0" extrusionOk="0">
                    <a:moveTo>
                      <a:pt x="1450" y="-1"/>
                    </a:moveTo>
                    <a:cubicBezTo>
                      <a:pt x="12790" y="762"/>
                      <a:pt x="21600" y="10184"/>
                      <a:pt x="21600" y="21551"/>
                    </a:cubicBezTo>
                    <a:lnTo>
                      <a:pt x="0" y="21551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 rot="-6766686">
                <a:off x="2747" y="1780"/>
                <a:ext cx="254" cy="1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 rot="20802536" flipV="1">
                <a:off x="3058" y="1729"/>
                <a:ext cx="202" cy="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rot="21394355" flipH="1">
                <a:off x="3091" y="1728"/>
                <a:ext cx="153" cy="2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 rot="21069413" flipH="1">
                <a:off x="2957" y="1814"/>
                <a:ext cx="127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Arc 31"/>
              <p:cNvSpPr>
                <a:spLocks/>
              </p:cNvSpPr>
              <p:nvPr/>
            </p:nvSpPr>
            <p:spPr bwMode="auto">
              <a:xfrm rot="20882439" flipV="1">
                <a:off x="2955" y="1940"/>
                <a:ext cx="166" cy="92"/>
              </a:xfrm>
              <a:custGeom>
                <a:avLst/>
                <a:gdLst>
                  <a:gd name="G0" fmla="+- 5820 0 0"/>
                  <a:gd name="G1" fmla="+- 21600 0 0"/>
                  <a:gd name="G2" fmla="+- 21600 0 0"/>
                  <a:gd name="T0" fmla="*/ 0 w 22391"/>
                  <a:gd name="T1" fmla="*/ 799 h 21600"/>
                  <a:gd name="T2" fmla="*/ 22391 w 22391"/>
                  <a:gd name="T3" fmla="*/ 7745 h 21600"/>
                  <a:gd name="T4" fmla="*/ 5820 w 2239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91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2218" y="0"/>
                      <a:pt x="18287" y="2836"/>
                      <a:pt x="22391" y="7744"/>
                    </a:cubicBezTo>
                  </a:path>
                  <a:path w="22391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2218" y="0"/>
                      <a:pt x="18287" y="2836"/>
                      <a:pt x="22391" y="7744"/>
                    </a:cubicBezTo>
                    <a:lnTo>
                      <a:pt x="582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3936" y="1536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V="1">
              <a:off x="3936" y="1872"/>
              <a:ext cx="432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 flipV="1">
              <a:off x="3936" y="1824"/>
              <a:ext cx="576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Arc 35"/>
            <p:cNvSpPr>
              <a:spLocks/>
            </p:cNvSpPr>
            <p:nvPr/>
          </p:nvSpPr>
          <p:spPr bwMode="auto">
            <a:xfrm rot="14013231" flipV="1">
              <a:off x="4388" y="1780"/>
              <a:ext cx="189" cy="66"/>
            </a:xfrm>
            <a:custGeom>
              <a:avLst/>
              <a:gdLst>
                <a:gd name="G0" fmla="+- 0 0 0"/>
                <a:gd name="G1" fmla="+- 20875 0 0"/>
                <a:gd name="G2" fmla="+- 21600 0 0"/>
                <a:gd name="T0" fmla="*/ 5550 w 21176"/>
                <a:gd name="T1" fmla="*/ 0 h 20875"/>
                <a:gd name="T2" fmla="*/ 21176 w 21176"/>
                <a:gd name="T3" fmla="*/ 16617 h 20875"/>
                <a:gd name="T4" fmla="*/ 0 w 21176"/>
                <a:gd name="T5" fmla="*/ 20875 h 20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6" h="20875" fill="none" extrusionOk="0">
                  <a:moveTo>
                    <a:pt x="5549" y="0"/>
                  </a:moveTo>
                  <a:cubicBezTo>
                    <a:pt x="13497" y="2113"/>
                    <a:pt x="19555" y="8555"/>
                    <a:pt x="21176" y="16616"/>
                  </a:cubicBezTo>
                </a:path>
                <a:path w="21176" h="20875" stroke="0" extrusionOk="0">
                  <a:moveTo>
                    <a:pt x="5549" y="0"/>
                  </a:moveTo>
                  <a:cubicBezTo>
                    <a:pt x="13497" y="2113"/>
                    <a:pt x="19555" y="8555"/>
                    <a:pt x="21176" y="16616"/>
                  </a:cubicBezTo>
                  <a:lnTo>
                    <a:pt x="0" y="20875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rot="-6148250">
              <a:off x="4323" y="1463"/>
              <a:ext cx="30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Arc 37"/>
            <p:cNvSpPr>
              <a:spLocks/>
            </p:cNvSpPr>
            <p:nvPr/>
          </p:nvSpPr>
          <p:spPr bwMode="auto">
            <a:xfrm rot="20048670" flipV="1">
              <a:off x="4249" y="1677"/>
              <a:ext cx="152" cy="92"/>
            </a:xfrm>
            <a:custGeom>
              <a:avLst/>
              <a:gdLst>
                <a:gd name="G0" fmla="+- 3991 0 0"/>
                <a:gd name="G1" fmla="+- 21600 0 0"/>
                <a:gd name="G2" fmla="+- 21600 0 0"/>
                <a:gd name="T0" fmla="*/ 0 w 20562"/>
                <a:gd name="T1" fmla="*/ 372 h 21600"/>
                <a:gd name="T2" fmla="*/ 20562 w 20562"/>
                <a:gd name="T3" fmla="*/ 7745 h 21600"/>
                <a:gd name="T4" fmla="*/ 3991 w 205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62" h="21600" fill="none" extrusionOk="0">
                  <a:moveTo>
                    <a:pt x="-1" y="371"/>
                  </a:moveTo>
                  <a:cubicBezTo>
                    <a:pt x="1315" y="124"/>
                    <a:pt x="2652" y="-1"/>
                    <a:pt x="3991" y="0"/>
                  </a:cubicBezTo>
                  <a:cubicBezTo>
                    <a:pt x="10389" y="0"/>
                    <a:pt x="16458" y="2836"/>
                    <a:pt x="20562" y="7744"/>
                  </a:cubicBezTo>
                </a:path>
                <a:path w="20562" h="21600" stroke="0" extrusionOk="0">
                  <a:moveTo>
                    <a:pt x="-1" y="371"/>
                  </a:moveTo>
                  <a:cubicBezTo>
                    <a:pt x="1315" y="124"/>
                    <a:pt x="2652" y="-1"/>
                    <a:pt x="3991" y="0"/>
                  </a:cubicBezTo>
                  <a:cubicBezTo>
                    <a:pt x="10389" y="0"/>
                    <a:pt x="16458" y="2836"/>
                    <a:pt x="20562" y="7744"/>
                  </a:cubicBezTo>
                  <a:lnTo>
                    <a:pt x="399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3936" y="2544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rot="90699">
              <a:off x="3936" y="1470"/>
              <a:ext cx="492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4176" y="1446"/>
              <a:ext cx="14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 flipH="1">
              <a:off x="4338" y="1764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984221"/>
                </p:ext>
              </p:extLst>
            </p:nvPr>
          </p:nvGraphicFramePr>
          <p:xfrm>
            <a:off x="4756" y="1706"/>
            <a:ext cx="422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9" name="Equation" r:id="rId23" imgW="1307880" imgH="380880" progId="Equation.DSMT4">
                    <p:embed/>
                  </p:oleObj>
                </mc:Choice>
                <mc:Fallback>
                  <p:oleObj name="Equation" r:id="rId23" imgW="1307880" imgH="38088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706"/>
                          <a:ext cx="422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Arc 43"/>
            <p:cNvSpPr>
              <a:spLocks/>
            </p:cNvSpPr>
            <p:nvPr/>
          </p:nvSpPr>
          <p:spPr bwMode="auto">
            <a:xfrm>
              <a:off x="4326" y="1819"/>
              <a:ext cx="295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4738"/>
                <a:gd name="T1" fmla="*/ 0 h 21600"/>
                <a:gd name="T2" fmla="*/ 14738 w 14738"/>
                <a:gd name="T3" fmla="*/ 5809 h 21600"/>
                <a:gd name="T4" fmla="*/ 0 w 147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38" h="21600" fill="none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</a:path>
                <a:path w="14738" h="21600" stroke="0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511519"/>
                </p:ext>
              </p:extLst>
            </p:nvPr>
          </p:nvGraphicFramePr>
          <p:xfrm>
            <a:off x="4652" y="1868"/>
            <a:ext cx="19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0" name="Equation" r:id="rId25" imgW="596880" imgH="380880" progId="Equation.DSMT4">
                    <p:embed/>
                  </p:oleObj>
                </mc:Choice>
                <mc:Fallback>
                  <p:oleObj name="Equation" r:id="rId25" imgW="596880" imgH="38088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1868"/>
                          <a:ext cx="192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H="1">
              <a:off x="4074" y="2280"/>
              <a:ext cx="384" cy="0"/>
            </a:xfrm>
            <a:prstGeom prst="line">
              <a:avLst/>
            </a:prstGeom>
            <a:noFill/>
            <a:ln w="12700">
              <a:solidFill>
                <a:srgbClr val="D60093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806720"/>
                </p:ext>
              </p:extLst>
            </p:nvPr>
          </p:nvGraphicFramePr>
          <p:xfrm>
            <a:off x="4487" y="2210"/>
            <a:ext cx="147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1" name="Equation" r:id="rId27" imgW="457200" imgH="380880" progId="Equation.DSMT4">
                    <p:embed/>
                  </p:oleObj>
                </mc:Choice>
                <mc:Fallback>
                  <p:oleObj name="Equation" r:id="rId27" imgW="457200" imgH="38088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210"/>
                          <a:ext cx="147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rc 47"/>
            <p:cNvSpPr>
              <a:spLocks/>
            </p:cNvSpPr>
            <p:nvPr/>
          </p:nvSpPr>
          <p:spPr bwMode="auto">
            <a:xfrm>
              <a:off x="3888" y="2304"/>
              <a:ext cx="139" cy="78"/>
            </a:xfrm>
            <a:custGeom>
              <a:avLst/>
              <a:gdLst>
                <a:gd name="G0" fmla="+- 0 0 0"/>
                <a:gd name="G1" fmla="+- 18658 0 0"/>
                <a:gd name="G2" fmla="+- 21600 0 0"/>
                <a:gd name="T0" fmla="*/ 10884 w 20780"/>
                <a:gd name="T1" fmla="*/ 0 h 18658"/>
                <a:gd name="T2" fmla="*/ 20780 w 20780"/>
                <a:gd name="T3" fmla="*/ 12763 h 18658"/>
                <a:gd name="T4" fmla="*/ 0 w 20780"/>
                <a:gd name="T5" fmla="*/ 18658 h 18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80" h="18658" fill="none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</a:path>
                <a:path w="20780" h="18658" stroke="0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  <a:lnTo>
                    <a:pt x="0" y="1865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859255"/>
                </p:ext>
              </p:extLst>
            </p:nvPr>
          </p:nvGraphicFramePr>
          <p:xfrm>
            <a:off x="3964" y="2198"/>
            <a:ext cx="71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2" name="Equation" r:id="rId29" imgW="253800" imgH="304560" progId="Equation.DSMT4">
                    <p:embed/>
                  </p:oleObj>
                </mc:Choice>
                <mc:Fallback>
                  <p:oleObj name="Equation" r:id="rId29" imgW="253800" imgH="30456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2198"/>
                          <a:ext cx="71" cy="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Arc 49"/>
            <p:cNvSpPr>
              <a:spLocks/>
            </p:cNvSpPr>
            <p:nvPr/>
          </p:nvSpPr>
          <p:spPr bwMode="auto">
            <a:xfrm rot="8501880">
              <a:off x="3842" y="2543"/>
              <a:ext cx="180" cy="141"/>
            </a:xfrm>
            <a:custGeom>
              <a:avLst/>
              <a:gdLst>
                <a:gd name="G0" fmla="+- 0 0 0"/>
                <a:gd name="G1" fmla="+- 21051 0 0"/>
                <a:gd name="G2" fmla="+- 21600 0 0"/>
                <a:gd name="T0" fmla="*/ 4837 w 20217"/>
                <a:gd name="T1" fmla="*/ 0 h 21051"/>
                <a:gd name="T2" fmla="*/ 20217 w 20217"/>
                <a:gd name="T3" fmla="*/ 13446 h 21051"/>
                <a:gd name="T4" fmla="*/ 0 w 20217"/>
                <a:gd name="T5" fmla="*/ 21051 h 2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17" h="21051" fill="none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</a:path>
                <a:path w="20217" h="21051" stroke="0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  <a:lnTo>
                    <a:pt x="0" y="21051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9703308"/>
                </p:ext>
              </p:extLst>
            </p:nvPr>
          </p:nvGraphicFramePr>
          <p:xfrm>
            <a:off x="3909" y="2688"/>
            <a:ext cx="64" cy="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3" name="Equation" r:id="rId31" imgW="228600" imgH="317160" progId="Equation.DSMT4">
                    <p:embed/>
                  </p:oleObj>
                </mc:Choice>
                <mc:Fallback>
                  <p:oleObj name="Equation" r:id="rId31" imgW="228600" imgH="31716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688"/>
                          <a:ext cx="64" cy="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3780" y="1548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316313"/>
                </p:ext>
              </p:extLst>
            </p:nvPr>
          </p:nvGraphicFramePr>
          <p:xfrm>
            <a:off x="3599" y="1488"/>
            <a:ext cx="143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4" name="Equation" r:id="rId33" imgW="444240" imgH="317160" progId="Equation.DSMT4">
                    <p:embed/>
                  </p:oleObj>
                </mc:Choice>
                <mc:Fallback>
                  <p:oleObj name="Equation" r:id="rId33" imgW="444240" imgH="31716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488"/>
                          <a:ext cx="143" cy="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V="1">
              <a:off x="3852" y="1596"/>
              <a:ext cx="24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456043"/>
                </p:ext>
              </p:extLst>
            </p:nvPr>
          </p:nvGraphicFramePr>
          <p:xfrm>
            <a:off x="3519" y="1680"/>
            <a:ext cx="307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5" name="Equation" r:id="rId35" imgW="1109880" imgH="447840" progId="Equation.DSMT4">
                    <p:embed/>
                  </p:oleObj>
                </mc:Choice>
                <mc:Fallback>
                  <p:oleObj name="Equation" r:id="rId35" imgW="1109880" imgH="44784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" y="1680"/>
                          <a:ext cx="307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712222" y="984991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如图，</a:t>
            </a:r>
          </a:p>
        </p:txBody>
      </p:sp>
    </p:spTree>
    <p:extLst>
      <p:ext uri="{BB962C8B-B14F-4D97-AF65-F5344CB8AC3E}">
        <p14:creationId xmlns:p14="http://schemas.microsoft.com/office/powerpoint/2010/main" val="42366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30334"/>
              </p:ext>
            </p:extLst>
          </p:nvPr>
        </p:nvGraphicFramePr>
        <p:xfrm>
          <a:off x="755650" y="2060575"/>
          <a:ext cx="29019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3" imgW="965160" imgH="368280" progId="Equation.DSMT4">
                  <p:embed/>
                </p:oleObj>
              </mc:Choice>
              <mc:Fallback>
                <p:oleObj name="Equation" r:id="rId3" imgW="965160" imgH="3682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290195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7800" y="213201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23609"/>
              </p:ext>
            </p:extLst>
          </p:nvPr>
        </p:nvGraphicFramePr>
        <p:xfrm>
          <a:off x="71438" y="3141663"/>
          <a:ext cx="89646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Equation" r:id="rId5" imgW="4140000" imgH="355320" progId="Equation.DSMT4">
                  <p:embed/>
                </p:oleObj>
              </mc:Choice>
              <mc:Fallback>
                <p:oleObj name="Equation" r:id="rId5" imgW="4140000" imgH="35532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141663"/>
                        <a:ext cx="8964612" cy="9350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979612" y="428625"/>
            <a:ext cx="4235450" cy="1506538"/>
            <a:chOff x="1247" y="270"/>
            <a:chExt cx="2668" cy="949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247" y="557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若：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7267538"/>
                </p:ext>
              </p:extLst>
            </p:nvPr>
          </p:nvGraphicFramePr>
          <p:xfrm>
            <a:off x="1845" y="270"/>
            <a:ext cx="207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5" name="Equation" r:id="rId7" imgW="1562040" imgH="711000" progId="Equation.DSMT4">
                    <p:embed/>
                  </p:oleObj>
                </mc:Choice>
                <mc:Fallback>
                  <p:oleObj name="Equation" r:id="rId7" imgW="1562040" imgH="7110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" y="270"/>
                          <a:ext cx="2070" cy="9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0825" y="26035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化为三次积分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15683"/>
              </p:ext>
            </p:extLst>
          </p:nvPr>
        </p:nvGraphicFramePr>
        <p:xfrm>
          <a:off x="5364163" y="4181475"/>
          <a:ext cx="28765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Equation" r:id="rId9" imgW="1168200" imgH="685800" progId="Equation.DSMT4">
                  <p:embed/>
                </p:oleObj>
              </mc:Choice>
              <mc:Fallback>
                <p:oleObj name="Equation" r:id="rId9" imgW="1168200" imgH="6858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181475"/>
                        <a:ext cx="2876550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50825" y="478155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特别地：</a:t>
            </a:r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547813" y="4781550"/>
            <a:ext cx="4176712" cy="519113"/>
            <a:chOff x="975" y="3012"/>
            <a:chExt cx="2631" cy="327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975" y="3012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⑴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当    包含原点时，则</a:t>
              </a:r>
            </a:p>
          </p:txBody>
        </p: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1474" y="3028"/>
            <a:ext cx="25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7" name="Equation" r:id="rId11" imgW="179280" imgH="179280" progId="Equation.DSMT4">
                    <p:embed/>
                  </p:oleObj>
                </mc:Choice>
                <mc:Fallback>
                  <p:oleObj name="Equation" r:id="rId11" imgW="179280" imgH="17928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028"/>
                          <a:ext cx="256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35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675189"/>
              </p:ext>
            </p:extLst>
          </p:nvPr>
        </p:nvGraphicFramePr>
        <p:xfrm>
          <a:off x="5500688" y="115888"/>
          <a:ext cx="23145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Equation" r:id="rId3" imgW="939600" imgH="685800" progId="Equation.DSMT4">
                  <p:embed/>
                </p:oleObj>
              </mc:Choice>
              <mc:Fallback>
                <p:oleObj name="Equation" r:id="rId3" imgW="939600" imgH="685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15888"/>
                        <a:ext cx="2314575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9750" y="693738"/>
            <a:ext cx="5040313" cy="519112"/>
            <a:chOff x="340" y="527"/>
            <a:chExt cx="3175" cy="32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40" y="527"/>
              <a:ext cx="3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⑵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当    为球体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半径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时，则</a:t>
              </a:r>
            </a:p>
          </p:txBody>
        </p:sp>
        <p:graphicFrame>
          <p:nvGraphicFramePr>
            <p:cNvPr id="5" name="Object 7"/>
            <p:cNvGraphicFramePr>
              <a:graphicFrameLocks noChangeAspect="1"/>
            </p:cNvGraphicFramePr>
            <p:nvPr/>
          </p:nvGraphicFramePr>
          <p:xfrm>
            <a:off x="839" y="527"/>
            <a:ext cx="25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6" name="Equation" r:id="rId5" imgW="179280" imgH="179280" progId="Equation.DSMT4">
                    <p:embed/>
                  </p:oleObj>
                </mc:Choice>
                <mc:Fallback>
                  <p:oleObj name="Equation" r:id="rId5" imgW="179280" imgH="17928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527"/>
                          <a:ext cx="256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51201"/>
              </p:ext>
            </p:extLst>
          </p:nvPr>
        </p:nvGraphicFramePr>
        <p:xfrm>
          <a:off x="676275" y="2308225"/>
          <a:ext cx="46069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7" name="Equation" r:id="rId7" imgW="1777680" imgH="330120" progId="Equation.DSMT4">
                  <p:embed/>
                </p:oleObj>
              </mc:Choice>
              <mc:Fallback>
                <p:oleObj name="Equation" r:id="rId7" imgW="1777680" imgH="33012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308225"/>
                        <a:ext cx="46069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162849"/>
              </p:ext>
            </p:extLst>
          </p:nvPr>
        </p:nvGraphicFramePr>
        <p:xfrm>
          <a:off x="5349875" y="2278063"/>
          <a:ext cx="31527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name="Equation" r:id="rId9" imgW="1320480" imgH="393480" progId="Equation.DSMT4">
                  <p:embed/>
                </p:oleObj>
              </mc:Choice>
              <mc:Fallback>
                <p:oleObj name="Equation" r:id="rId9" imgW="1320480" imgH="393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2278063"/>
                        <a:ext cx="315277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539750" y="1773238"/>
            <a:ext cx="7345363" cy="519112"/>
            <a:chOff x="385" y="1298"/>
            <a:chExt cx="4627" cy="327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85" y="1298"/>
              <a:ext cx="4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⑶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当    为球体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半径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), 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f  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= 1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时，球的体积</a:t>
              </a:r>
            </a:p>
          </p:txBody>
        </p:sp>
        <p:graphicFrame>
          <p:nvGraphicFramePr>
            <p:cNvPr id="10" name="Object 14"/>
            <p:cNvGraphicFramePr>
              <a:graphicFrameLocks noChangeAspect="1"/>
            </p:cNvGraphicFramePr>
            <p:nvPr/>
          </p:nvGraphicFramePr>
          <p:xfrm>
            <a:off x="884" y="1298"/>
            <a:ext cx="25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9" name="Equation" r:id="rId11" imgW="179280" imgH="179280" progId="Equation.DSMT4">
                    <p:embed/>
                  </p:oleObj>
                </mc:Choice>
                <mc:Fallback>
                  <p:oleObj name="Equation" r:id="rId11" imgW="179280" imgH="17928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298"/>
                          <a:ext cx="256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95288" y="3284538"/>
            <a:ext cx="128428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395536" y="5354052"/>
            <a:ext cx="8209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当区域为球体或其一部分时，可考虑球面坐标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395288" y="3905250"/>
            <a:ext cx="720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①</a:t>
            </a:r>
          </a:p>
        </p:txBody>
      </p:sp>
      <p:graphicFrame>
        <p:nvGraphicFramePr>
          <p:cNvPr id="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57497"/>
              </p:ext>
            </p:extLst>
          </p:nvPr>
        </p:nvGraphicFramePr>
        <p:xfrm>
          <a:off x="927893" y="3917155"/>
          <a:ext cx="15033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" name="Equation" r:id="rId13" imgW="609336" imgH="203112" progId="Equation.DSMT4">
                  <p:embed/>
                </p:oleObj>
              </mc:Choice>
              <mc:Fallback>
                <p:oleObj name="Equation" r:id="rId13" imgW="609336" imgH="203112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893" y="3917155"/>
                        <a:ext cx="15033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2536031" y="3905249"/>
            <a:ext cx="36850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x, y, z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常用替换：</a:t>
            </a:r>
          </a:p>
        </p:txBody>
      </p:sp>
      <p:graphicFrame>
        <p:nvGraphicFramePr>
          <p:cNvPr id="19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52288"/>
              </p:ext>
            </p:extLst>
          </p:nvPr>
        </p:nvGraphicFramePr>
        <p:xfrm>
          <a:off x="1679575" y="4653136"/>
          <a:ext cx="24001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" name="Equation" r:id="rId15" imgW="2400120" imgH="457200" progId="Equation.DSMT4">
                  <p:embed/>
                </p:oleObj>
              </mc:Choice>
              <mc:Fallback>
                <p:oleObj name="Equation" r:id="rId15" imgW="2400120" imgH="4572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653136"/>
                        <a:ext cx="240012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25943"/>
              </p:ext>
            </p:extLst>
          </p:nvPr>
        </p:nvGraphicFramePr>
        <p:xfrm>
          <a:off x="4548864" y="4653136"/>
          <a:ext cx="256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2" name="Equation" r:id="rId17" imgW="2565360" imgH="457200" progId="Equation.DSMT4">
                  <p:embed/>
                </p:oleObj>
              </mc:Choice>
              <mc:Fallback>
                <p:oleObj name="Equation" r:id="rId17" imgW="2565360" imgH="457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864" y="4653136"/>
                        <a:ext cx="2565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67715" y="2565400"/>
            <a:ext cx="6981826" cy="519113"/>
            <a:chOff x="522" y="1616"/>
            <a:chExt cx="4398" cy="32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107504"/>
                </p:ext>
              </p:extLst>
            </p:nvPr>
          </p:nvGraphicFramePr>
          <p:xfrm>
            <a:off x="1088" y="1616"/>
            <a:ext cx="38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Equation" r:id="rId3" imgW="6083280" imgH="444240" progId="Equation.DSMT4">
                    <p:embed/>
                  </p:oleObj>
                </mc:Choice>
                <mc:Fallback>
                  <p:oleObj name="Equation" r:id="rId3" imgW="6083280" imgH="44424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616"/>
                          <a:ext cx="38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522" y="161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⑤</a:t>
              </a:r>
            </a:p>
          </p:txBody>
        </p:sp>
      </p:grp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95283"/>
              </p:ext>
            </p:extLst>
          </p:nvPr>
        </p:nvGraphicFramePr>
        <p:xfrm>
          <a:off x="4040187" y="3200003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5" imgW="2768400" imgH="482400" progId="Equation.DSMT4">
                  <p:embed/>
                </p:oleObj>
              </mc:Choice>
              <mc:Fallback>
                <p:oleObj name="Equation" r:id="rId5" imgW="2768400" imgH="4824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7" y="3200003"/>
                        <a:ext cx="276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497074"/>
              </p:ext>
            </p:extLst>
          </p:nvPr>
        </p:nvGraphicFramePr>
        <p:xfrm>
          <a:off x="1686381" y="5105400"/>
          <a:ext cx="66246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7" imgW="2311200" imgH="368280" progId="Equation.DSMT4">
                  <p:embed/>
                </p:oleObj>
              </mc:Choice>
              <mc:Fallback>
                <p:oleObj name="Equation" r:id="rId7" imgW="2311200" imgH="3682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381" y="5105400"/>
                        <a:ext cx="6624638" cy="1050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345291"/>
              </p:ext>
            </p:extLst>
          </p:nvPr>
        </p:nvGraphicFramePr>
        <p:xfrm>
          <a:off x="3660378" y="3759200"/>
          <a:ext cx="22812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9" imgW="774360" imgH="203040" progId="Equation.DSMT4">
                  <p:embed/>
                </p:oleObj>
              </mc:Choice>
              <mc:Fallback>
                <p:oleObj name="Equation" r:id="rId9" imgW="774360" imgH="2030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378" y="3759200"/>
                        <a:ext cx="2281238" cy="596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 descr="大网格"/>
          <p:cNvSpPr txBox="1">
            <a:spLocks noChangeArrowheads="1"/>
          </p:cNvSpPr>
          <p:nvPr/>
        </p:nvSpPr>
        <p:spPr bwMode="auto">
          <a:xfrm>
            <a:off x="906463" y="4508500"/>
            <a:ext cx="3665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故三重积分可写为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15616" y="3729690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即体积元素为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93750" y="301625"/>
            <a:ext cx="7199313" cy="523875"/>
            <a:chOff x="930" y="3294"/>
            <a:chExt cx="4535" cy="330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930" y="3294"/>
              <a:ext cx="43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④             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为密度函数，物体占有空间区域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248" y="3344"/>
            <a:ext cx="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Equation" r:id="rId11" imgW="706320" imgH="223920" progId="Equation.DSMT4">
                    <p:embed/>
                  </p:oleObj>
                </mc:Choice>
                <mc:Fallback>
                  <p:oleObj name="Equation" r:id="rId11" imgW="706320" imgH="22392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44"/>
                          <a:ext cx="8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1026133"/>
                </p:ext>
              </p:extLst>
            </p:nvPr>
          </p:nvGraphicFramePr>
          <p:xfrm>
            <a:off x="5159" y="3349"/>
            <a:ext cx="3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2" name="Equation" r:id="rId13" imgW="257760" imgH="223920" progId="Equation.DSMT4">
                    <p:embed/>
                  </p:oleObj>
                </mc:Choice>
                <mc:Fallback>
                  <p:oleObj name="Equation" r:id="rId13" imgW="257760" imgH="22392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3349"/>
                          <a:ext cx="30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76272"/>
              </p:ext>
            </p:extLst>
          </p:nvPr>
        </p:nvGraphicFramePr>
        <p:xfrm>
          <a:off x="2546350" y="1431925"/>
          <a:ext cx="30083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15" imgW="1218960" imgH="368280" progId="Equation.DSMT4">
                  <p:embed/>
                </p:oleObj>
              </mc:Choice>
              <mc:Fallback>
                <p:oleObj name="Equation" r:id="rId15" imgW="1218960" imgH="3682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431925"/>
                        <a:ext cx="3008313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3568" y="90872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365250" y="877890"/>
            <a:ext cx="4894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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在闭区域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上连续，则质量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97330"/>
              </p:ext>
            </p:extLst>
          </p:nvPr>
        </p:nvGraphicFramePr>
        <p:xfrm>
          <a:off x="1295683" y="3212976"/>
          <a:ext cx="256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17" imgW="2565360" imgH="444240" progId="Equation.DSMT4">
                  <p:embed/>
                </p:oleObj>
              </mc:Choice>
              <mc:Fallback>
                <p:oleObj name="Equation" r:id="rId17" imgW="2565360" imgH="4442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83" y="3212976"/>
                        <a:ext cx="2565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07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5580063" y="836613"/>
            <a:ext cx="3463925" cy="4232275"/>
            <a:chOff x="1276" y="527"/>
            <a:chExt cx="2182" cy="266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1276" y="906"/>
              <a:ext cx="1814" cy="1921"/>
              <a:chOff x="3363" y="602"/>
              <a:chExt cx="1814" cy="1921"/>
            </a:xfrm>
          </p:grpSpPr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3568" y="2061"/>
                <a:ext cx="14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Oval 57"/>
              <p:cNvSpPr>
                <a:spLocks noChangeArrowheads="1"/>
              </p:cNvSpPr>
              <p:nvPr/>
            </p:nvSpPr>
            <p:spPr bwMode="auto">
              <a:xfrm>
                <a:off x="3363" y="602"/>
                <a:ext cx="1814" cy="176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 useBgFill="1">
            <p:nvSpPr>
              <p:cNvPr id="26" name="Rectangle 61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1451" cy="454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4" name="Object 34"/>
            <p:cNvGraphicFramePr>
              <a:graphicFrameLocks noChangeAspect="1"/>
            </p:cNvGraphicFramePr>
            <p:nvPr/>
          </p:nvGraphicFramePr>
          <p:xfrm>
            <a:off x="2109" y="2750"/>
            <a:ext cx="35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7" name="Equation" r:id="rId3" imgW="134640" imgH="156960" progId="Equation.DSMT4">
                    <p:embed/>
                  </p:oleObj>
                </mc:Choice>
                <mc:Fallback>
                  <p:oleObj name="Equation" r:id="rId3" imgW="134640" imgH="15696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750"/>
                          <a:ext cx="35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35"/>
            <p:cNvGraphicFramePr>
              <a:graphicFrameLocks noChangeAspect="1"/>
            </p:cNvGraphicFramePr>
            <p:nvPr/>
          </p:nvGraphicFramePr>
          <p:xfrm>
            <a:off x="1474" y="2931"/>
            <a:ext cx="40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8" name="Equation" r:id="rId5" imgW="134640" imgH="156960" progId="Equation.DSMT4">
                    <p:embed/>
                  </p:oleObj>
                </mc:Choice>
                <mc:Fallback>
                  <p:oleObj name="Equation" r:id="rId5" imgW="134640" imgH="15696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931"/>
                          <a:ext cx="40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5947"/>
                </p:ext>
              </p:extLst>
            </p:nvPr>
          </p:nvGraphicFramePr>
          <p:xfrm>
            <a:off x="3016" y="2750"/>
            <a:ext cx="4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9" name="Equation" r:id="rId7" imgW="156960" imgH="179280" progId="Equation.DSMT4">
                    <p:embed/>
                  </p:oleObj>
                </mc:Choice>
                <mc:Fallback>
                  <p:oleObj name="Equation" r:id="rId7" imgW="156960" imgH="17928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750"/>
                          <a:ext cx="4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7"/>
            <p:cNvGraphicFramePr>
              <a:graphicFrameLocks noChangeAspect="1"/>
            </p:cNvGraphicFramePr>
            <p:nvPr/>
          </p:nvGraphicFramePr>
          <p:xfrm>
            <a:off x="1882" y="527"/>
            <a:ext cx="40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0" name="Equation" r:id="rId9" imgW="134640" imgH="134280" progId="Equation.DSMT4">
                    <p:embed/>
                  </p:oleObj>
                </mc:Choice>
                <mc:Fallback>
                  <p:oleObj name="Equation" r:id="rId9" imgW="134640" imgH="13428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527"/>
                          <a:ext cx="40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1475" y="2205"/>
              <a:ext cx="1410" cy="2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V="1">
              <a:off x="2192" y="527"/>
              <a:ext cx="8" cy="39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 flipV="1">
              <a:off x="2177" y="890"/>
              <a:ext cx="23" cy="18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9"/>
            <p:cNvSpPr>
              <a:spLocks noChangeShapeType="1"/>
            </p:cNvSpPr>
            <p:nvPr/>
          </p:nvSpPr>
          <p:spPr bwMode="auto">
            <a:xfrm>
              <a:off x="2200" y="890"/>
              <a:ext cx="544" cy="4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71"/>
            <p:cNvSpPr>
              <a:spLocks noChangeShapeType="1"/>
            </p:cNvSpPr>
            <p:nvPr/>
          </p:nvSpPr>
          <p:spPr bwMode="auto">
            <a:xfrm>
              <a:off x="2216" y="2032"/>
              <a:ext cx="227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 flipH="1">
              <a:off x="2018" y="2568"/>
              <a:ext cx="137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4" name="Object 74"/>
            <p:cNvGraphicFramePr>
              <a:graphicFrameLocks noChangeAspect="1"/>
            </p:cNvGraphicFramePr>
            <p:nvPr/>
          </p:nvGraphicFramePr>
          <p:xfrm>
            <a:off x="1927" y="2510"/>
            <a:ext cx="26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1" name="Equation" r:id="rId11" imgW="168120" imgH="156960" progId="Equation.DSMT4">
                    <p:embed/>
                  </p:oleObj>
                </mc:Choice>
                <mc:Fallback>
                  <p:oleObj name="Equation" r:id="rId11" imgW="168120" imgH="15696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510"/>
                          <a:ext cx="260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5"/>
            <p:cNvGraphicFramePr>
              <a:graphicFrameLocks noChangeAspect="1"/>
            </p:cNvGraphicFramePr>
            <p:nvPr/>
          </p:nvGraphicFramePr>
          <p:xfrm>
            <a:off x="1882" y="1525"/>
            <a:ext cx="35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2" name="Equation" r:id="rId13" imgW="224280" imgH="201600" progId="Equation.DSMT4">
                    <p:embed/>
                  </p:oleObj>
                </mc:Choice>
                <mc:Fallback>
                  <p:oleObj name="Equation" r:id="rId13" imgW="224280" imgH="201600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35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6"/>
            <p:cNvGraphicFramePr>
              <a:graphicFrameLocks noChangeAspect="1"/>
            </p:cNvGraphicFramePr>
            <p:nvPr/>
          </p:nvGraphicFramePr>
          <p:xfrm>
            <a:off x="2675" y="1314"/>
            <a:ext cx="195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3" name="Equation" r:id="rId15" imgW="123480" imgH="134280" progId="Equation.DSMT4">
                    <p:embed/>
                  </p:oleObj>
                </mc:Choice>
                <mc:Fallback>
                  <p:oleObj name="Equation" r:id="rId15" imgW="123480" imgH="13428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1314"/>
                          <a:ext cx="195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7"/>
            <p:cNvGraphicFramePr>
              <a:graphicFrameLocks noChangeAspect="1"/>
            </p:cNvGraphicFramePr>
            <p:nvPr/>
          </p:nvGraphicFramePr>
          <p:xfrm>
            <a:off x="2699" y="1344"/>
            <a:ext cx="3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4" name="Equation" r:id="rId17" imgW="224280" imgH="179280" progId="Equation.DSMT4">
                    <p:embed/>
                  </p:oleObj>
                </mc:Choice>
                <mc:Fallback>
                  <p:oleObj name="Equation" r:id="rId17" imgW="224280" imgH="179280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344"/>
                          <a:ext cx="3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96"/>
            <p:cNvSpPr>
              <a:spLocks noChangeShapeType="1"/>
            </p:cNvSpPr>
            <p:nvPr/>
          </p:nvSpPr>
          <p:spPr bwMode="auto">
            <a:xfrm flipH="1">
              <a:off x="2184" y="1389"/>
              <a:ext cx="544" cy="13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 flipV="1">
              <a:off x="2177" y="2750"/>
              <a:ext cx="1202" cy="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 flipH="1">
              <a:off x="1429" y="2753"/>
              <a:ext cx="748" cy="2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1490" y="2371"/>
              <a:ext cx="69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 flipH="1">
              <a:off x="2162" y="2381"/>
              <a:ext cx="71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Object 100"/>
            <p:cNvGraphicFramePr>
              <a:graphicFrameLocks noChangeAspect="1"/>
            </p:cNvGraphicFramePr>
            <p:nvPr/>
          </p:nvGraphicFramePr>
          <p:xfrm>
            <a:off x="2245" y="1842"/>
            <a:ext cx="23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5" name="Equation" r:id="rId19" imgW="156960" imgH="179280" progId="Equation.DSMT4">
                    <p:embed/>
                  </p:oleObj>
                </mc:Choice>
                <mc:Fallback>
                  <p:oleObj name="Equation" r:id="rId19" imgW="156960" imgH="17928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842"/>
                          <a:ext cx="23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503082"/>
              </p:ext>
            </p:extLst>
          </p:nvPr>
        </p:nvGraphicFramePr>
        <p:xfrm>
          <a:off x="111125" y="3860800"/>
          <a:ext cx="5537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6" name="Equation" r:id="rId21" imgW="2133360" imgH="330120" progId="Equation.DSMT4">
                  <p:embed/>
                </p:oleObj>
              </mc:Choice>
              <mc:Fallback>
                <p:oleObj name="Equation" r:id="rId21" imgW="2133360" imgH="33012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3860800"/>
                        <a:ext cx="5537200" cy="8556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10"/>
          <p:cNvGrpSpPr>
            <a:grpSpLocks/>
          </p:cNvGrpSpPr>
          <p:nvPr/>
        </p:nvGrpSpPr>
        <p:grpSpPr bwMode="auto">
          <a:xfrm>
            <a:off x="323850" y="188913"/>
            <a:ext cx="8594726" cy="946150"/>
            <a:chOff x="204" y="119"/>
            <a:chExt cx="5414" cy="596"/>
          </a:xfrm>
        </p:grpSpPr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204" y="119"/>
              <a:ext cx="541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11 .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求半径为    的球面与半顶角为    的内接圆锥面所围成的立体体积</a:t>
              </a:r>
            </a:p>
          </p:txBody>
        </p:sp>
        <p:graphicFrame>
          <p:nvGraphicFramePr>
            <p:cNvPr id="30" name="Object 107"/>
            <p:cNvGraphicFramePr>
              <a:graphicFrameLocks noChangeAspect="1"/>
            </p:cNvGraphicFramePr>
            <p:nvPr/>
          </p:nvGraphicFramePr>
          <p:xfrm>
            <a:off x="1746" y="164"/>
            <a:ext cx="20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7" name="Equation" r:id="rId23" imgW="126835" imgH="139518" progId="Equation.DSMT4">
                    <p:embed/>
                  </p:oleObj>
                </mc:Choice>
                <mc:Fallback>
                  <p:oleObj name="Equation" r:id="rId23" imgW="126835" imgH="139518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4"/>
                          <a:ext cx="20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7489642"/>
                </p:ext>
              </p:extLst>
            </p:nvPr>
          </p:nvGraphicFramePr>
          <p:xfrm>
            <a:off x="3808" y="180"/>
            <a:ext cx="24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8" name="Equation" r:id="rId25" imgW="152334" imgH="139639" progId="Equation.DSMT4">
                    <p:embed/>
                  </p:oleObj>
                </mc:Choice>
                <mc:Fallback>
                  <p:oleObj name="Equation" r:id="rId25" imgW="152334" imgH="139639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180"/>
                          <a:ext cx="24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26"/>
          <p:cNvGrpSpPr>
            <a:grpSpLocks/>
          </p:cNvGrpSpPr>
          <p:nvPr/>
        </p:nvGrpSpPr>
        <p:grpSpPr bwMode="auto">
          <a:xfrm>
            <a:off x="1763713" y="1685925"/>
            <a:ext cx="2519362" cy="519113"/>
            <a:chOff x="1111" y="1062"/>
            <a:chExt cx="1587" cy="327"/>
          </a:xfrm>
        </p:grpSpPr>
        <p:sp>
          <p:nvSpPr>
            <p:cNvPr id="33" name="Text Box 112"/>
            <p:cNvSpPr txBox="1">
              <a:spLocks noChangeArrowheads="1"/>
            </p:cNvSpPr>
            <p:nvPr/>
          </p:nvSpPr>
          <p:spPr bwMode="auto">
            <a:xfrm>
              <a:off x="1111" y="1062"/>
              <a:ext cx="11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圆锥面</a:t>
              </a:r>
            </a:p>
          </p:txBody>
        </p:sp>
        <p:graphicFrame>
          <p:nvGraphicFramePr>
            <p:cNvPr id="34" name="Object 113"/>
            <p:cNvGraphicFramePr>
              <a:graphicFrameLocks noChangeAspect="1"/>
            </p:cNvGraphicFramePr>
            <p:nvPr/>
          </p:nvGraphicFramePr>
          <p:xfrm>
            <a:off x="2054" y="1120"/>
            <a:ext cx="64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9" name="Equation" r:id="rId27" imgW="393359" imgH="164957" progId="Equation.DSMT4">
                    <p:embed/>
                  </p:oleObj>
                </mc:Choice>
                <mc:Fallback>
                  <p:oleObj name="Equation" r:id="rId27" imgW="393359" imgH="164957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" y="1120"/>
                          <a:ext cx="64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125"/>
          <p:cNvGrpSpPr>
            <a:grpSpLocks/>
          </p:cNvGrpSpPr>
          <p:nvPr/>
        </p:nvGrpSpPr>
        <p:grpSpPr bwMode="auto">
          <a:xfrm>
            <a:off x="827088" y="1125538"/>
            <a:ext cx="4425950" cy="576262"/>
            <a:chOff x="521" y="709"/>
            <a:chExt cx="2788" cy="363"/>
          </a:xfrm>
        </p:grpSpPr>
        <p:sp>
          <p:nvSpPr>
            <p:cNvPr id="36" name="Text Box 111"/>
            <p:cNvSpPr txBox="1">
              <a:spLocks noChangeArrowheads="1"/>
            </p:cNvSpPr>
            <p:nvPr/>
          </p:nvSpPr>
          <p:spPr bwMode="auto">
            <a:xfrm>
              <a:off x="521" y="709"/>
              <a:ext cx="1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由图知球面</a:t>
              </a:r>
            </a:p>
          </p:txBody>
        </p:sp>
        <p:graphicFrame>
          <p:nvGraphicFramePr>
            <p:cNvPr id="37" name="Object 114"/>
            <p:cNvGraphicFramePr>
              <a:graphicFrameLocks noChangeAspect="1"/>
            </p:cNvGraphicFramePr>
            <p:nvPr/>
          </p:nvGraphicFramePr>
          <p:xfrm>
            <a:off x="2063" y="741"/>
            <a:ext cx="124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0" name="Equation" r:id="rId29" imgW="761669" imgH="203112" progId="Equation.DSMT4">
                    <p:embed/>
                  </p:oleObj>
                </mc:Choice>
                <mc:Fallback>
                  <p:oleObj name="Equation" r:id="rId29" imgW="761669" imgH="203112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741"/>
                          <a:ext cx="1246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121"/>
          <p:cNvGrpSpPr>
            <a:grpSpLocks/>
          </p:cNvGrpSpPr>
          <p:nvPr/>
        </p:nvGrpSpPr>
        <p:grpSpPr bwMode="auto">
          <a:xfrm>
            <a:off x="611188" y="2241550"/>
            <a:ext cx="3744912" cy="1692275"/>
            <a:chOff x="385" y="1412"/>
            <a:chExt cx="2359" cy="1066"/>
          </a:xfrm>
        </p:grpSpPr>
        <p:graphicFrame>
          <p:nvGraphicFramePr>
            <p:cNvPr id="39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550580"/>
                </p:ext>
              </p:extLst>
            </p:nvPr>
          </p:nvGraphicFramePr>
          <p:xfrm>
            <a:off x="795" y="1412"/>
            <a:ext cx="1949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1" name="Equation" r:id="rId31" imgW="1257120" imgH="685800" progId="Equation.DSMT4">
                    <p:embed/>
                  </p:oleObj>
                </mc:Choice>
                <mc:Fallback>
                  <p:oleObj name="Equation" r:id="rId31" imgW="1257120" imgH="68580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1412"/>
                          <a:ext cx="1949" cy="1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19"/>
            <p:cNvSpPr txBox="1">
              <a:spLocks noChangeArrowheads="1"/>
            </p:cNvSpPr>
            <p:nvPr/>
          </p:nvSpPr>
          <p:spPr bwMode="auto">
            <a:xfrm>
              <a:off x="385" y="1752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且</a:t>
              </a:r>
            </a:p>
          </p:txBody>
        </p:sp>
      </p:grpSp>
      <p:graphicFrame>
        <p:nvGraphicFramePr>
          <p:cNvPr id="41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0497"/>
              </p:ext>
            </p:extLst>
          </p:nvPr>
        </p:nvGraphicFramePr>
        <p:xfrm>
          <a:off x="762000" y="4724400"/>
          <a:ext cx="43529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2" name="Equation" r:id="rId33" imgW="1676160" imgH="393480" progId="Equation.DSMT4">
                  <p:embed/>
                </p:oleObj>
              </mc:Choice>
              <mc:Fallback>
                <p:oleObj name="Equation" r:id="rId33" imgW="1676160" imgH="393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43529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24"/>
          <p:cNvSpPr txBox="1">
            <a:spLocks noChangeArrowheads="1"/>
          </p:cNvSpPr>
          <p:nvPr/>
        </p:nvSpPr>
        <p:spPr bwMode="auto">
          <a:xfrm>
            <a:off x="250825" y="112553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450901"/>
              </p:ext>
            </p:extLst>
          </p:nvPr>
        </p:nvGraphicFramePr>
        <p:xfrm>
          <a:off x="709613" y="5661025"/>
          <a:ext cx="31337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3" name="Equation" r:id="rId35" imgW="1206360" imgH="393480" progId="Equation.DSMT4">
                  <p:embed/>
                </p:oleObj>
              </mc:Choice>
              <mc:Fallback>
                <p:oleObj name="Equation" r:id="rId35" imgW="1206360" imgH="3934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661025"/>
                        <a:ext cx="31337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166612"/>
              </p:ext>
            </p:extLst>
          </p:nvPr>
        </p:nvGraphicFramePr>
        <p:xfrm>
          <a:off x="900113" y="44450"/>
          <a:ext cx="7861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" name="Document" r:id="rId3" imgW="7843198" imgH="1272749" progId="">
                  <p:embed/>
                </p:oleObj>
              </mc:Choice>
              <mc:Fallback>
                <p:oleObj name="Document" r:id="rId3" imgW="7843198" imgH="1272749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450"/>
                        <a:ext cx="7861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419425"/>
              </p:ext>
            </p:extLst>
          </p:nvPr>
        </p:nvGraphicFramePr>
        <p:xfrm>
          <a:off x="685800" y="1476375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9" name="Document" r:id="rId5" imgW="3937994" imgH="462126" progId="">
                  <p:embed/>
                </p:oleObj>
              </mc:Choice>
              <mc:Fallback>
                <p:oleObj name="Document" r:id="rId5" imgW="3937994" imgH="462126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76375"/>
                        <a:ext cx="392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98767"/>
              </p:ext>
            </p:extLst>
          </p:nvPr>
        </p:nvGraphicFramePr>
        <p:xfrm>
          <a:off x="1259632" y="2090118"/>
          <a:ext cx="12239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" name="Equation" r:id="rId7" imgW="1307880" imgH="317160" progId="Equation.DSMT4">
                  <p:embed/>
                </p:oleObj>
              </mc:Choice>
              <mc:Fallback>
                <p:oleObj name="Equation" r:id="rId7" imgW="1307880" imgH="3171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090118"/>
                        <a:ext cx="12239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64614"/>
              </p:ext>
            </p:extLst>
          </p:nvPr>
        </p:nvGraphicFramePr>
        <p:xfrm>
          <a:off x="2590800" y="1844675"/>
          <a:ext cx="17605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1" name="Equation" r:id="rId9" imgW="1879560" imgH="901440" progId="Equation.DSMT4">
                  <p:embed/>
                </p:oleObj>
              </mc:Choice>
              <mc:Fallback>
                <p:oleObj name="Equation" r:id="rId9" imgW="1879560" imgH="9014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44675"/>
                        <a:ext cx="17605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47971"/>
              </p:ext>
            </p:extLst>
          </p:nvPr>
        </p:nvGraphicFramePr>
        <p:xfrm>
          <a:off x="1460500" y="2873375"/>
          <a:ext cx="16176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2" name="Equation" r:id="rId11" imgW="1726920" imgH="457200" progId="Equation.DSMT4">
                  <p:embed/>
                </p:oleObj>
              </mc:Choice>
              <mc:Fallback>
                <p:oleObj name="Equation" r:id="rId11" imgW="1726920" imgH="4572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873375"/>
                        <a:ext cx="16176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24852"/>
              </p:ext>
            </p:extLst>
          </p:nvPr>
        </p:nvGraphicFramePr>
        <p:xfrm>
          <a:off x="3316288" y="2727325"/>
          <a:ext cx="1308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3" name="Equation" r:id="rId13" imgW="1396800" imgH="825480" progId="Equation.DSMT4">
                  <p:embed/>
                </p:oleObj>
              </mc:Choice>
              <mc:Fallback>
                <p:oleObj name="Equation" r:id="rId13" imgW="1396800" imgH="825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727325"/>
                        <a:ext cx="13081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28949"/>
              </p:ext>
            </p:extLst>
          </p:nvPr>
        </p:nvGraphicFramePr>
        <p:xfrm>
          <a:off x="1257300" y="3463925"/>
          <a:ext cx="63642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4" name="Equation" r:id="rId15" imgW="6362640" imgH="901440" progId="Equation.DSMT4">
                  <p:embed/>
                </p:oleObj>
              </mc:Choice>
              <mc:Fallback>
                <p:oleObj name="Equation" r:id="rId15" imgW="6362640" imgH="9014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463925"/>
                        <a:ext cx="63642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165748"/>
              </p:ext>
            </p:extLst>
          </p:nvPr>
        </p:nvGraphicFramePr>
        <p:xfrm>
          <a:off x="833438" y="4424363"/>
          <a:ext cx="34210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5" name="Equation" r:id="rId17" imgW="3276360" imgH="799920" progId="Equation.DSMT4">
                  <p:embed/>
                </p:oleObj>
              </mc:Choice>
              <mc:Fallback>
                <p:oleObj name="Equation" r:id="rId17" imgW="3276360" imgH="79992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424363"/>
                        <a:ext cx="34210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5476"/>
              </p:ext>
            </p:extLst>
          </p:nvPr>
        </p:nvGraphicFramePr>
        <p:xfrm>
          <a:off x="4319589" y="4251325"/>
          <a:ext cx="42433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6" name="Equation" r:id="rId19" imgW="4063680" imgH="812520" progId="Equation.DSMT4">
                  <p:embed/>
                </p:oleObj>
              </mc:Choice>
              <mc:Fallback>
                <p:oleObj name="Equation" r:id="rId19" imgW="4063680" imgH="81252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9" y="4251325"/>
                        <a:ext cx="4243387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4612"/>
              </p:ext>
            </p:extLst>
          </p:nvPr>
        </p:nvGraphicFramePr>
        <p:xfrm>
          <a:off x="900113" y="5380038"/>
          <a:ext cx="44481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" name="Equation" r:id="rId21" imgW="4381200" imgH="965160" progId="Equation.DSMT4">
                  <p:embed/>
                </p:oleObj>
              </mc:Choice>
              <mc:Fallback>
                <p:oleObj name="Equation" r:id="rId21" imgW="4381200" imgH="9651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80038"/>
                        <a:ext cx="44481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02119"/>
              </p:ext>
            </p:extLst>
          </p:nvPr>
        </p:nvGraphicFramePr>
        <p:xfrm>
          <a:off x="5407025" y="5445125"/>
          <a:ext cx="10652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8" name="Equation" r:id="rId23" imgW="1104840" imgH="838080" progId="Equation.DSMT4">
                  <p:embed/>
                </p:oleObj>
              </mc:Choice>
              <mc:Fallback>
                <p:oleObj name="Equation" r:id="rId23" imgW="1104840" imgH="8380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5445125"/>
                        <a:ext cx="106521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5808663" y="1341438"/>
            <a:ext cx="3241675" cy="2303462"/>
            <a:chOff x="3651" y="845"/>
            <a:chExt cx="2042" cy="1451"/>
          </a:xfrm>
        </p:grpSpPr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651" y="845"/>
              <a:ext cx="0" cy="14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3651" y="2296"/>
              <a:ext cx="204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651" y="845"/>
              <a:ext cx="204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6156325" y="1412875"/>
            <a:ext cx="2519363" cy="2182813"/>
            <a:chOff x="1474" y="618"/>
            <a:chExt cx="1587" cy="1375"/>
          </a:xfrm>
        </p:grpSpPr>
        <p:sp>
          <p:nvSpPr>
            <p:cNvPr id="18" name="AutoShape 35"/>
            <p:cNvSpPr>
              <a:spLocks noChangeArrowheads="1"/>
            </p:cNvSpPr>
            <p:nvPr/>
          </p:nvSpPr>
          <p:spPr bwMode="auto">
            <a:xfrm rot="10800000">
              <a:off x="1474" y="1063"/>
              <a:ext cx="1420" cy="619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36"/>
            <p:cNvGraphicFramePr>
              <a:graphicFrameLocks noChangeAspect="1"/>
            </p:cNvGraphicFramePr>
            <p:nvPr/>
          </p:nvGraphicFramePr>
          <p:xfrm>
            <a:off x="2148" y="1675"/>
            <a:ext cx="15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9" name="Equation" r:id="rId25" imgW="246600" imgH="268920" progId="Equation.3">
                    <p:embed/>
                  </p:oleObj>
                </mc:Choice>
                <mc:Fallback>
                  <p:oleObj name="Equation" r:id="rId25" imgW="246600" imgH="26892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1675"/>
                          <a:ext cx="157" cy="1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7"/>
            <p:cNvGraphicFramePr>
              <a:graphicFrameLocks noChangeAspect="1"/>
            </p:cNvGraphicFramePr>
            <p:nvPr/>
          </p:nvGraphicFramePr>
          <p:xfrm>
            <a:off x="1850" y="1888"/>
            <a:ext cx="16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0" name="Equation" r:id="rId27" imgW="257760" imgH="268920" progId="Equation.3">
                    <p:embed/>
                  </p:oleObj>
                </mc:Choice>
                <mc:Fallback>
                  <p:oleObj name="Equation" r:id="rId27" imgW="257760" imgH="26892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888"/>
                          <a:ext cx="168" cy="1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8"/>
            <p:cNvGraphicFramePr>
              <a:graphicFrameLocks noChangeAspect="1"/>
            </p:cNvGraphicFramePr>
            <p:nvPr/>
          </p:nvGraphicFramePr>
          <p:xfrm>
            <a:off x="2885" y="1723"/>
            <a:ext cx="17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1" name="Equation" r:id="rId29" imgW="269280" imgH="358560" progId="Equation.3">
                    <p:embed/>
                  </p:oleObj>
                </mc:Choice>
                <mc:Fallback>
                  <p:oleObj name="Equation" r:id="rId29" imgW="269280" imgH="35856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1723"/>
                          <a:ext cx="17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9"/>
            <p:cNvGraphicFramePr>
              <a:graphicFrameLocks noChangeAspect="1"/>
            </p:cNvGraphicFramePr>
            <p:nvPr/>
          </p:nvGraphicFramePr>
          <p:xfrm>
            <a:off x="1972" y="645"/>
            <a:ext cx="157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2" name="Equation" r:id="rId31" imgW="246600" imgH="246240" progId="Equation.3">
                    <p:embed/>
                  </p:oleObj>
                </mc:Choice>
                <mc:Fallback>
                  <p:oleObj name="Equation" r:id="rId31" imgW="246600" imgH="24624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645"/>
                          <a:ext cx="157" cy="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Oval 40"/>
            <p:cNvSpPr>
              <a:spLocks noChangeArrowheads="1"/>
            </p:cNvSpPr>
            <p:nvPr/>
          </p:nvSpPr>
          <p:spPr bwMode="auto">
            <a:xfrm>
              <a:off x="1475" y="981"/>
              <a:ext cx="1410" cy="156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V="1">
              <a:off x="2177" y="1679"/>
              <a:ext cx="82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 flipH="1">
              <a:off x="1746" y="1688"/>
              <a:ext cx="43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V="1">
              <a:off x="2177" y="618"/>
              <a:ext cx="7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V="1">
              <a:off x="2177" y="1030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45"/>
            <p:cNvGraphicFramePr>
              <a:graphicFrameLocks noChangeAspect="1"/>
            </p:cNvGraphicFramePr>
            <p:nvPr/>
          </p:nvGraphicFramePr>
          <p:xfrm>
            <a:off x="2185" y="849"/>
            <a:ext cx="173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3" name="Equation" r:id="rId33" imgW="134640" imgH="156960" progId="Equation.DSMT4">
                    <p:embed/>
                  </p:oleObj>
                </mc:Choice>
                <mc:Fallback>
                  <p:oleObj name="Equation" r:id="rId33" imgW="134640" imgH="15696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849"/>
                          <a:ext cx="173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495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98187"/>
              </p:ext>
            </p:extLst>
          </p:nvPr>
        </p:nvGraphicFramePr>
        <p:xfrm>
          <a:off x="990600" y="390525"/>
          <a:ext cx="4257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9" name="Document" r:id="rId3" imgW="4272150" imgH="657198" progId="">
                  <p:embed/>
                </p:oleObj>
              </mc:Choice>
              <mc:Fallback>
                <p:oleObj name="Document" r:id="rId3" imgW="4272150" imgH="657198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0525"/>
                        <a:ext cx="42576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270075"/>
              </p:ext>
            </p:extLst>
          </p:nvPr>
        </p:nvGraphicFramePr>
        <p:xfrm>
          <a:off x="1333500" y="2181225"/>
          <a:ext cx="354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0" name="Document" r:id="rId5" imgW="3542454" imgH="507835" progId="">
                  <p:embed/>
                </p:oleObj>
              </mc:Choice>
              <mc:Fallback>
                <p:oleObj name="Document" r:id="rId5" imgW="3542454" imgH="507835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181225"/>
                        <a:ext cx="3543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86388"/>
              </p:ext>
            </p:extLst>
          </p:nvPr>
        </p:nvGraphicFramePr>
        <p:xfrm>
          <a:off x="1092200" y="3832225"/>
          <a:ext cx="3532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1" name="Equation" r:id="rId7" imgW="3276360" imgH="799920" progId="Equation.DSMT4">
                  <p:embed/>
                </p:oleObj>
              </mc:Choice>
              <mc:Fallback>
                <p:oleObj name="Equation" r:id="rId7" imgW="3276360" imgH="79992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832225"/>
                        <a:ext cx="35321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12702"/>
              </p:ext>
            </p:extLst>
          </p:nvPr>
        </p:nvGraphicFramePr>
        <p:xfrm>
          <a:off x="4700092" y="3739760"/>
          <a:ext cx="3289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2" name="Equation" r:id="rId9" imgW="1409400" imgH="342720" progId="Equation.DSMT4">
                  <p:embed/>
                </p:oleObj>
              </mc:Choice>
              <mc:Fallback>
                <p:oleObj name="Equation" r:id="rId9" imgW="1409400" imgH="34272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092" y="3739760"/>
                        <a:ext cx="3289300" cy="800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89328"/>
              </p:ext>
            </p:extLst>
          </p:nvPr>
        </p:nvGraphicFramePr>
        <p:xfrm>
          <a:off x="1130300" y="5035550"/>
          <a:ext cx="29337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3" name="Equation" r:id="rId11" imgW="1257120" imgH="330120" progId="Equation.DSMT4">
                  <p:embed/>
                </p:oleObj>
              </mc:Choice>
              <mc:Fallback>
                <p:oleObj name="Equation" r:id="rId11" imgW="1257120" imgH="33012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035550"/>
                        <a:ext cx="29337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6459"/>
              </p:ext>
            </p:extLst>
          </p:nvPr>
        </p:nvGraphicFramePr>
        <p:xfrm>
          <a:off x="4229100" y="4918075"/>
          <a:ext cx="25463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4" name="Equation" r:id="rId13" imgW="2361960" imgH="888840" progId="Equation.DSMT4">
                  <p:embed/>
                </p:oleObj>
              </mc:Choice>
              <mc:Fallback>
                <p:oleObj name="Equation" r:id="rId13" imgW="2361960" imgH="8888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918075"/>
                        <a:ext cx="25463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773854"/>
              </p:ext>
            </p:extLst>
          </p:nvPr>
        </p:nvGraphicFramePr>
        <p:xfrm>
          <a:off x="6821488" y="4970463"/>
          <a:ext cx="11922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5" name="Equation" r:id="rId15" imgW="1104840" imgH="838080" progId="Equation.DSMT4">
                  <p:embed/>
                </p:oleObj>
              </mc:Choice>
              <mc:Fallback>
                <p:oleObj name="Equation" r:id="rId15" imgW="1104840" imgH="8380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4970463"/>
                        <a:ext cx="11922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84103"/>
              </p:ext>
            </p:extLst>
          </p:nvPr>
        </p:nvGraphicFramePr>
        <p:xfrm>
          <a:off x="1082675" y="1341438"/>
          <a:ext cx="21701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6" name="Equation" r:id="rId17" imgW="2006280" imgH="457200" progId="Equation.DSMT4">
                  <p:embed/>
                </p:oleObj>
              </mc:Choice>
              <mc:Fallback>
                <p:oleObj name="Equation" r:id="rId17" imgW="2006280" imgH="457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341438"/>
                        <a:ext cx="21701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3722688" y="1412875"/>
          <a:ext cx="14970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" name="Equation" r:id="rId19" imgW="596641" imgH="177723" progId="Equation.DSMT4">
                  <p:embed/>
                </p:oleObj>
              </mc:Choice>
              <mc:Fallback>
                <p:oleObj name="Equation" r:id="rId19" imgW="596641" imgH="177723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412875"/>
                        <a:ext cx="14970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617014"/>
              </p:ext>
            </p:extLst>
          </p:nvPr>
        </p:nvGraphicFramePr>
        <p:xfrm>
          <a:off x="1417638" y="3132138"/>
          <a:ext cx="5661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" name="Equation" r:id="rId21" imgW="2616120" imgH="203040" progId="Equation.DSMT4">
                  <p:embed/>
                </p:oleObj>
              </mc:Choice>
              <mc:Fallback>
                <p:oleObj name="Equation" r:id="rId21" imgW="2616120" imgH="2030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132138"/>
                        <a:ext cx="56610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6011863" y="115888"/>
            <a:ext cx="2808287" cy="2736850"/>
            <a:chOff x="3878" y="1570"/>
            <a:chExt cx="1542" cy="1674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878" y="2069"/>
              <a:ext cx="1361" cy="816"/>
              <a:chOff x="3878" y="2069"/>
              <a:chExt cx="1361" cy="816"/>
            </a:xfrm>
          </p:grpSpPr>
          <p:sp>
            <p:nvSpPr>
              <p:cNvPr id="26" name="Oval 14"/>
              <p:cNvSpPr>
                <a:spLocks noChangeArrowheads="1"/>
              </p:cNvSpPr>
              <p:nvPr/>
            </p:nvSpPr>
            <p:spPr bwMode="auto">
              <a:xfrm>
                <a:off x="3878" y="2704"/>
                <a:ext cx="1361" cy="18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5239" y="2069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3886" y="2115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3878" y="1570"/>
              <a:ext cx="1542" cy="1674"/>
              <a:chOff x="3878" y="799"/>
              <a:chExt cx="1724" cy="2445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 rot="10800000">
                <a:off x="3878" y="1549"/>
                <a:ext cx="1543" cy="104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" name="Object 19"/>
              <p:cNvGraphicFramePr>
                <a:graphicFrameLocks noChangeAspect="1"/>
              </p:cNvGraphicFramePr>
              <p:nvPr/>
            </p:nvGraphicFramePr>
            <p:xfrm>
              <a:off x="4610" y="2580"/>
              <a:ext cx="171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79" name="Equation" r:id="rId23" imgW="246600" imgH="268920" progId="Equation.3">
                      <p:embed/>
                    </p:oleObj>
                  </mc:Choice>
                  <mc:Fallback>
                    <p:oleObj name="Equation" r:id="rId23" imgW="246600" imgH="268920" progId="Equation.3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0" y="2580"/>
                            <a:ext cx="171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20"/>
              <p:cNvGraphicFramePr>
                <a:graphicFrameLocks noChangeAspect="1"/>
              </p:cNvGraphicFramePr>
              <p:nvPr/>
            </p:nvGraphicFramePr>
            <p:xfrm>
              <a:off x="4150" y="3067"/>
              <a:ext cx="182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80" name="Equation" r:id="rId25" imgW="257760" imgH="268920" progId="Equation.3">
                      <p:embed/>
                    </p:oleObj>
                  </mc:Choice>
                  <mc:Fallback>
                    <p:oleObj name="Equation" r:id="rId25" imgW="257760" imgH="268920" progId="Equation.3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3067"/>
                            <a:ext cx="182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21"/>
              <p:cNvGraphicFramePr>
                <a:graphicFrameLocks noChangeAspect="1"/>
              </p:cNvGraphicFramePr>
              <p:nvPr/>
            </p:nvGraphicFramePr>
            <p:xfrm>
              <a:off x="5411" y="2661"/>
              <a:ext cx="191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81" name="Equation" r:id="rId27" imgW="269280" imgH="358560" progId="Equation.3">
                      <p:embed/>
                    </p:oleObj>
                  </mc:Choice>
                  <mc:Fallback>
                    <p:oleObj name="Equation" r:id="rId27" imgW="269280" imgH="358560" progId="Equation.3">
                      <p:embed/>
                      <p:pic>
                        <p:nvPicPr>
                          <p:cNvPr id="0" name="Picture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1" y="2661"/>
                            <a:ext cx="191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22"/>
              <p:cNvGraphicFramePr>
                <a:graphicFrameLocks noChangeAspect="1"/>
              </p:cNvGraphicFramePr>
              <p:nvPr/>
            </p:nvGraphicFramePr>
            <p:xfrm>
              <a:off x="4419" y="845"/>
              <a:ext cx="17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82" name="Equation" r:id="rId29" imgW="246600" imgH="246240" progId="Equation.3">
                      <p:embed/>
                    </p:oleObj>
                  </mc:Choice>
                  <mc:Fallback>
                    <p:oleObj name="Equation" r:id="rId29" imgW="246600" imgH="246240" progId="Equation.3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845"/>
                            <a:ext cx="171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3879" y="1410"/>
                <a:ext cx="1532" cy="26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 flipV="1">
                <a:off x="4642" y="2586"/>
                <a:ext cx="900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H="1">
                <a:off x="3969" y="2602"/>
                <a:ext cx="673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4642" y="799"/>
                <a:ext cx="7" cy="7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4642" y="1494"/>
                <a:ext cx="0" cy="1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" name="Object 28"/>
              <p:cNvGraphicFramePr>
                <a:graphicFrameLocks noChangeAspect="1"/>
              </p:cNvGraphicFramePr>
              <p:nvPr/>
            </p:nvGraphicFramePr>
            <p:xfrm>
              <a:off x="4650" y="1188"/>
              <a:ext cx="18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83" name="Equation" r:id="rId31" imgW="134640" imgH="156960" progId="Equation.DSMT4">
                      <p:embed/>
                    </p:oleObj>
                  </mc:Choice>
                  <mc:Fallback>
                    <p:oleObj name="Equation" r:id="rId31" imgW="134640" imgH="156960" progId="Equation.DSMT4">
                      <p:embed/>
                      <p:pic>
                        <p:nvPicPr>
                          <p:cNvPr id="0" name="Picture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" y="1188"/>
                            <a:ext cx="188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25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80362"/>
              </p:ext>
            </p:extLst>
          </p:nvPr>
        </p:nvGraphicFramePr>
        <p:xfrm>
          <a:off x="990600" y="390525"/>
          <a:ext cx="4257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name="Document" r:id="rId3" imgW="4272150" imgH="657198" progId="">
                  <p:embed/>
                </p:oleObj>
              </mc:Choice>
              <mc:Fallback>
                <p:oleObj name="Document" r:id="rId3" imgW="4272150" imgH="657198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0525"/>
                        <a:ext cx="42576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956486"/>
              </p:ext>
            </p:extLst>
          </p:nvPr>
        </p:nvGraphicFramePr>
        <p:xfrm>
          <a:off x="1333500" y="2181225"/>
          <a:ext cx="354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Document" r:id="rId5" imgW="3542454" imgH="507835" progId="">
                  <p:embed/>
                </p:oleObj>
              </mc:Choice>
              <mc:Fallback>
                <p:oleObj name="Document" r:id="rId5" imgW="3542454" imgH="507835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181225"/>
                        <a:ext cx="3543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43531"/>
              </p:ext>
            </p:extLst>
          </p:nvPr>
        </p:nvGraphicFramePr>
        <p:xfrm>
          <a:off x="862013" y="2995613"/>
          <a:ext cx="3778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Equation" r:id="rId7" imgW="3504960" imgH="927000" progId="Equation.DSMT4">
                  <p:embed/>
                </p:oleObj>
              </mc:Choice>
              <mc:Fallback>
                <p:oleObj name="Equation" r:id="rId7" imgW="3504960" imgH="927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995613"/>
                        <a:ext cx="37782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71961"/>
              </p:ext>
            </p:extLst>
          </p:nvPr>
        </p:nvGraphicFramePr>
        <p:xfrm>
          <a:off x="3131840" y="5260429"/>
          <a:ext cx="11922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9" imgW="1104840" imgH="838080" progId="Equation.DSMT4">
                  <p:embed/>
                </p:oleObj>
              </mc:Choice>
              <mc:Fallback>
                <p:oleObj name="Equation" r:id="rId9" imgW="110484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260429"/>
                        <a:ext cx="11922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914038"/>
              </p:ext>
            </p:extLst>
          </p:nvPr>
        </p:nvGraphicFramePr>
        <p:xfrm>
          <a:off x="1082675" y="1341438"/>
          <a:ext cx="21701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11" imgW="2006280" imgH="457200" progId="Equation.DSMT4">
                  <p:embed/>
                </p:oleObj>
              </mc:Choice>
              <mc:Fallback>
                <p:oleObj name="Equation" r:id="rId11" imgW="2006280" imgH="457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341438"/>
                        <a:ext cx="21701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6011863" y="332110"/>
            <a:ext cx="2808287" cy="2736850"/>
            <a:chOff x="3878" y="1570"/>
            <a:chExt cx="1542" cy="1674"/>
          </a:xfrm>
        </p:grpSpPr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4194" y="2334"/>
              <a:ext cx="712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3878" y="1570"/>
              <a:ext cx="1542" cy="1674"/>
              <a:chOff x="3878" y="799"/>
              <a:chExt cx="1724" cy="2445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 rot="10800000">
                <a:off x="3878" y="1549"/>
                <a:ext cx="1543" cy="1043"/>
              </a:xfrm>
              <a:prstGeom prst="triangle">
                <a:avLst>
                  <a:gd name="adj" fmla="val 50000"/>
                </a:avLst>
              </a:prstGeom>
              <a:solidFill>
                <a:srgbClr val="00CCFF">
                  <a:alpha val="20000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" name="Object 19"/>
              <p:cNvGraphicFramePr>
                <a:graphicFrameLocks noChangeAspect="1"/>
              </p:cNvGraphicFramePr>
              <p:nvPr/>
            </p:nvGraphicFramePr>
            <p:xfrm>
              <a:off x="4610" y="2580"/>
              <a:ext cx="171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51" name="Equation" r:id="rId13" imgW="246600" imgH="268920" progId="Equation.3">
                      <p:embed/>
                    </p:oleObj>
                  </mc:Choice>
                  <mc:Fallback>
                    <p:oleObj name="Equation" r:id="rId13" imgW="246600" imgH="268920" progId="Equation.3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0" y="2580"/>
                            <a:ext cx="171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20"/>
              <p:cNvGraphicFramePr>
                <a:graphicFrameLocks noChangeAspect="1"/>
              </p:cNvGraphicFramePr>
              <p:nvPr/>
            </p:nvGraphicFramePr>
            <p:xfrm>
              <a:off x="4150" y="3067"/>
              <a:ext cx="182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52" name="Equation" r:id="rId15" imgW="257760" imgH="268920" progId="Equation.3">
                      <p:embed/>
                    </p:oleObj>
                  </mc:Choice>
                  <mc:Fallback>
                    <p:oleObj name="Equation" r:id="rId15" imgW="257760" imgH="268920" progId="Equation.3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3067"/>
                            <a:ext cx="182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21"/>
              <p:cNvGraphicFramePr>
                <a:graphicFrameLocks noChangeAspect="1"/>
              </p:cNvGraphicFramePr>
              <p:nvPr/>
            </p:nvGraphicFramePr>
            <p:xfrm>
              <a:off x="5411" y="2661"/>
              <a:ext cx="191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53" name="Equation" r:id="rId17" imgW="269280" imgH="358560" progId="Equation.3">
                      <p:embed/>
                    </p:oleObj>
                  </mc:Choice>
                  <mc:Fallback>
                    <p:oleObj name="Equation" r:id="rId17" imgW="269280" imgH="358560" progId="Equation.3">
                      <p:embed/>
                      <p:pic>
                        <p:nvPicPr>
                          <p:cNvPr id="0" name="Picture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1" y="2661"/>
                            <a:ext cx="191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22"/>
              <p:cNvGraphicFramePr>
                <a:graphicFrameLocks noChangeAspect="1"/>
              </p:cNvGraphicFramePr>
              <p:nvPr/>
            </p:nvGraphicFramePr>
            <p:xfrm>
              <a:off x="4419" y="845"/>
              <a:ext cx="17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54" name="Equation" r:id="rId19" imgW="246600" imgH="246240" progId="Equation.3">
                      <p:embed/>
                    </p:oleObj>
                  </mc:Choice>
                  <mc:Fallback>
                    <p:oleObj name="Equation" r:id="rId19" imgW="246600" imgH="246240" progId="Equation.3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845"/>
                            <a:ext cx="171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3879" y="1410"/>
                <a:ext cx="1532" cy="26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 flipV="1">
                <a:off x="4642" y="2586"/>
                <a:ext cx="900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H="1">
                <a:off x="3969" y="2602"/>
                <a:ext cx="673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4642" y="799"/>
                <a:ext cx="7" cy="7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4642" y="1494"/>
                <a:ext cx="0" cy="1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" name="Object 28"/>
              <p:cNvGraphicFramePr>
                <a:graphicFrameLocks noChangeAspect="1"/>
              </p:cNvGraphicFramePr>
              <p:nvPr/>
            </p:nvGraphicFramePr>
            <p:xfrm>
              <a:off x="4650" y="1188"/>
              <a:ext cx="18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55" name="Equation" r:id="rId21" imgW="134640" imgH="156960" progId="Equation.DSMT4">
                      <p:embed/>
                    </p:oleObj>
                  </mc:Choice>
                  <mc:Fallback>
                    <p:oleObj name="Equation" r:id="rId21" imgW="134640" imgH="156960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" y="1188"/>
                            <a:ext cx="188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38787"/>
              </p:ext>
            </p:extLst>
          </p:nvPr>
        </p:nvGraphicFramePr>
        <p:xfrm>
          <a:off x="1105718" y="4149080"/>
          <a:ext cx="39703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Equation" r:id="rId23" imgW="3682800" imgH="787320" progId="Equation.DSMT4">
                  <p:embed/>
                </p:oleObj>
              </mc:Choice>
              <mc:Fallback>
                <p:oleObj name="Equation" r:id="rId23" imgW="3682800" imgH="7873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718" y="4149080"/>
                        <a:ext cx="3970338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73591"/>
              </p:ext>
            </p:extLst>
          </p:nvPr>
        </p:nvGraphicFramePr>
        <p:xfrm>
          <a:off x="1043608" y="5188421"/>
          <a:ext cx="19018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7" name="Equation" r:id="rId25" imgW="1765080" imgH="876240" progId="Equation.DSMT4">
                  <p:embed/>
                </p:oleObj>
              </mc:Choice>
              <mc:Fallback>
                <p:oleObj name="Equation" r:id="rId25" imgW="1765080" imgH="8762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188421"/>
                        <a:ext cx="19018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00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83568" y="105629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三重积分的一般换元公式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701407"/>
            <a:ext cx="6522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8.3.1(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三重积分的一般换元公式）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274149"/>
              </p:ext>
            </p:extLst>
          </p:nvPr>
        </p:nvGraphicFramePr>
        <p:xfrm>
          <a:off x="395536" y="1340768"/>
          <a:ext cx="3378201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3" imgW="3377880" imgH="507960" progId="Equation.DSMT4">
                  <p:embed/>
                </p:oleObj>
              </mc:Choice>
              <mc:Fallback>
                <p:oleObj name="Equation" r:id="rId3" imgW="3377880" imgH="5079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3378201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1920" y="1224627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都是有界闭区域，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33480"/>
              </p:ext>
            </p:extLst>
          </p:nvPr>
        </p:nvGraphicFramePr>
        <p:xfrm>
          <a:off x="6540500" y="1292225"/>
          <a:ext cx="13335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5" imgW="1333440" imgH="393480" progId="Equation.DSMT4">
                  <p:embed/>
                </p:oleObj>
              </mc:Choice>
              <mc:Fallback>
                <p:oleObj name="Equation" r:id="rId5" imgW="133344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292225"/>
                        <a:ext cx="13335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56376" y="1224627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4" y="234888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214528"/>
              </p:ext>
            </p:extLst>
          </p:nvPr>
        </p:nvGraphicFramePr>
        <p:xfrm>
          <a:off x="3365276" y="1894347"/>
          <a:ext cx="2413448" cy="1469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7" imgW="2565360" imgH="1549080" progId="Equation.DSMT4">
                  <p:embed/>
                </p:oleObj>
              </mc:Choice>
              <mc:Fallback>
                <p:oleObj name="Equation" r:id="rId7" imgW="2565360" imgH="15490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276" y="1894347"/>
                        <a:ext cx="2413448" cy="1469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35695" y="234888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一一变换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8144" y="236755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的偏导均连续，且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390663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雅可比式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19798"/>
              </p:ext>
            </p:extLst>
          </p:nvPr>
        </p:nvGraphicFramePr>
        <p:xfrm>
          <a:off x="2051081" y="3389576"/>
          <a:ext cx="6049311" cy="15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9" imgW="6260760" imgH="1549080" progId="Equation.DSMT4">
                  <p:embed/>
                </p:oleObj>
              </mc:Choice>
              <mc:Fallback>
                <p:oleObj name="Equation" r:id="rId9" imgW="6260760" imgH="1549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81" y="3389576"/>
                        <a:ext cx="6049311" cy="15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32093" y="38610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48914"/>
              </p:ext>
            </p:extLst>
          </p:nvPr>
        </p:nvGraphicFramePr>
        <p:xfrm>
          <a:off x="53752" y="5085184"/>
          <a:ext cx="903649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11" imgW="10655280" imgH="1015920" progId="Equation.DSMT4">
                  <p:embed/>
                </p:oleObj>
              </mc:Choice>
              <mc:Fallback>
                <p:oleObj name="Equation" r:id="rId11" imgW="10655280" imgH="10159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" y="5085184"/>
                        <a:ext cx="9036496" cy="1008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5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3" grpId="0"/>
      <p:bldP spid="14" grpId="0"/>
      <p:bldP spid="15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89556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柱面坐标变换的雅可比式：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00965"/>
              </p:ext>
            </p:extLst>
          </p:nvPr>
        </p:nvGraphicFramePr>
        <p:xfrm>
          <a:off x="4932040" y="700316"/>
          <a:ext cx="196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3" imgW="1968480" imgH="901440" progId="Equation.DSMT4">
                  <p:embed/>
                </p:oleObj>
              </mc:Choice>
              <mc:Fallback>
                <p:oleObj name="Equation" r:id="rId3" imgW="1968480" imgH="901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700316"/>
                        <a:ext cx="1968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254574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不就面坐标变换的雅可比式：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91046"/>
              </p:ext>
            </p:extLst>
          </p:nvPr>
        </p:nvGraphicFramePr>
        <p:xfrm>
          <a:off x="5148064" y="2356500"/>
          <a:ext cx="271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5" imgW="2717640" imgH="901440" progId="Equation.DSMT4">
                  <p:embed/>
                </p:oleObj>
              </mc:Choice>
              <mc:Fallback>
                <p:oleObj name="Equation" r:id="rId5" imgW="2717640" imgH="901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356500"/>
                        <a:ext cx="2717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3697868"/>
            <a:ext cx="820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因此，柱面坐标法和球面坐标法都是本定理的特例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7563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计算由如下曲面所围的立体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的体积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37295"/>
              </p:ext>
            </p:extLst>
          </p:nvPr>
        </p:nvGraphicFramePr>
        <p:xfrm>
          <a:off x="831850" y="908050"/>
          <a:ext cx="6218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Equation" r:id="rId3" imgW="6222960" imgH="457200" progId="Equation.DSMT4">
                  <p:embed/>
                </p:oleObj>
              </mc:Choice>
              <mc:Fallback>
                <p:oleObj name="Equation" r:id="rId3" imgW="622296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908050"/>
                        <a:ext cx="6218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85353"/>
              </p:ext>
            </p:extLst>
          </p:nvPr>
        </p:nvGraphicFramePr>
        <p:xfrm>
          <a:off x="827584" y="1412776"/>
          <a:ext cx="389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5" imgW="3898800" imgH="393480" progId="Equation.DSMT4">
                  <p:embed/>
                </p:oleObj>
              </mc:Choice>
              <mc:Fallback>
                <p:oleObj name="Equation" r:id="rId5" imgW="3898800" imgH="393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12776"/>
                        <a:ext cx="3898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1" y="28529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15376"/>
              </p:ext>
            </p:extLst>
          </p:nvPr>
        </p:nvGraphicFramePr>
        <p:xfrm>
          <a:off x="2483768" y="1772816"/>
          <a:ext cx="235585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7" imgW="2361960" imgH="2539800" progId="Equation.DSMT4">
                  <p:embed/>
                </p:oleObj>
              </mc:Choice>
              <mc:Fallback>
                <p:oleObj name="Equation" r:id="rId7" imgW="2361960" imgH="2539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72816"/>
                        <a:ext cx="2355850" cy="25320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5246" y="28529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作变换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81377"/>
              </p:ext>
            </p:extLst>
          </p:nvPr>
        </p:nvGraphicFramePr>
        <p:xfrm>
          <a:off x="5004048" y="1936621"/>
          <a:ext cx="3632200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9" imgW="3632040" imgH="2361960" progId="Equation.DSMT4">
                  <p:embed/>
                </p:oleObj>
              </mc:Choice>
              <mc:Fallback>
                <p:oleObj name="Equation" r:id="rId9" imgW="3632040" imgH="23619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936621"/>
                        <a:ext cx="3632200" cy="235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403276"/>
              </p:ext>
            </p:extLst>
          </p:nvPr>
        </p:nvGraphicFramePr>
        <p:xfrm>
          <a:off x="395535" y="4138454"/>
          <a:ext cx="8424937" cy="223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11" imgW="9563040" imgH="2539800" progId="Equation.DSMT4">
                  <p:embed/>
                </p:oleObj>
              </mc:Choice>
              <mc:Fallback>
                <p:oleObj name="Equation" r:id="rId11" imgW="9563040" imgH="2539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4138454"/>
                        <a:ext cx="8424937" cy="223070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0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97992"/>
              </p:ext>
            </p:extLst>
          </p:nvPr>
        </p:nvGraphicFramePr>
        <p:xfrm>
          <a:off x="827584" y="404664"/>
          <a:ext cx="7683501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3" imgW="7683480" imgH="1396800" progId="Equation.DSMT4">
                  <p:embed/>
                </p:oleObj>
              </mc:Choice>
              <mc:Fallback>
                <p:oleObj name="Equation" r:id="rId3" imgW="7683480" imgH="1396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4664"/>
                        <a:ext cx="7683501" cy="14049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6926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37101"/>
              </p:ext>
            </p:extLst>
          </p:nvPr>
        </p:nvGraphicFramePr>
        <p:xfrm>
          <a:off x="1444625" y="2060575"/>
          <a:ext cx="6254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5" imgW="6248160" imgH="977760" progId="Equation.DSMT4">
                  <p:embed/>
                </p:oleObj>
              </mc:Choice>
              <mc:Fallback>
                <p:oleObj name="Equation" r:id="rId5" imgW="6248160" imgH="9777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060575"/>
                        <a:ext cx="62547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11554"/>
              </p:ext>
            </p:extLst>
          </p:nvPr>
        </p:nvGraphicFramePr>
        <p:xfrm>
          <a:off x="2244824" y="3431654"/>
          <a:ext cx="4343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7" imgW="4343400" imgH="939600" progId="Equation.DSMT4">
                  <p:embed/>
                </p:oleObj>
              </mc:Choice>
              <mc:Fallback>
                <p:oleObj name="Equation" r:id="rId7" imgW="4343400" imgH="939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824" y="3431654"/>
                        <a:ext cx="4343400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246981"/>
              </p:ext>
            </p:extLst>
          </p:nvPr>
        </p:nvGraphicFramePr>
        <p:xfrm>
          <a:off x="2244824" y="4799806"/>
          <a:ext cx="3810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9" imgW="3809880" imgH="939600" progId="Equation.DSMT4">
                  <p:embed/>
                </p:oleObj>
              </mc:Choice>
              <mc:Fallback>
                <p:oleObj name="Equation" r:id="rId9" imgW="3809880" imgH="939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824" y="4799806"/>
                        <a:ext cx="38100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4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8.3.3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08720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试验证在柱面坐标变换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84847"/>
              </p:ext>
            </p:extLst>
          </p:nvPr>
        </p:nvGraphicFramePr>
        <p:xfrm>
          <a:off x="4517927" y="391661"/>
          <a:ext cx="18288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Equation" r:id="rId3" imgW="1828800" imgH="1549080" progId="Equation.DSMT4">
                  <p:embed/>
                </p:oleObj>
              </mc:Choice>
              <mc:Fallback>
                <p:oleObj name="Equation" r:id="rId3" imgW="1828800" imgH="15490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927" y="391661"/>
                        <a:ext cx="182880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44208" y="91191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204" y="1851442"/>
            <a:ext cx="239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雅可比行列式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6297" y="4313004"/>
            <a:ext cx="586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试列出用球面坐标求半球体积公式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93619"/>
              </p:ext>
            </p:extLst>
          </p:nvPr>
        </p:nvGraphicFramePr>
        <p:xfrm>
          <a:off x="3157269" y="1662202"/>
          <a:ext cx="200315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5" imgW="1968480" imgH="901440" progId="Equation.DSMT4">
                  <p:embed/>
                </p:oleObj>
              </mc:Choice>
              <mc:Fallback>
                <p:oleObj name="Equation" r:id="rId5" imgW="1968480" imgH="9014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269" y="1662202"/>
                        <a:ext cx="200315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95397"/>
              </p:ext>
            </p:extLst>
          </p:nvPr>
        </p:nvGraphicFramePr>
        <p:xfrm>
          <a:off x="6300192" y="4212426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7" imgW="1409400" imgH="838080" progId="Equation.DSMT4">
                  <p:embed/>
                </p:oleObj>
              </mc:Choice>
              <mc:Fallback>
                <p:oleObj name="Equation" r:id="rId7" imgW="1409400" imgH="838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212426"/>
                        <a:ext cx="1409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4244" y="306896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1677"/>
              </p:ext>
            </p:extLst>
          </p:nvPr>
        </p:nvGraphicFramePr>
        <p:xfrm>
          <a:off x="2411760" y="2564904"/>
          <a:ext cx="5384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9" imgW="5384520" imgH="1549080" progId="Equation.DSMT4">
                  <p:embed/>
                </p:oleObj>
              </mc:Choice>
              <mc:Fallback>
                <p:oleObj name="Equation" r:id="rId9" imgW="5384520" imgH="15490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564904"/>
                        <a:ext cx="53848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217150"/>
              </p:ext>
            </p:extLst>
          </p:nvPr>
        </p:nvGraphicFramePr>
        <p:xfrm>
          <a:off x="2499444" y="5089996"/>
          <a:ext cx="516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11" imgW="5168880" imgH="1002960" progId="Equation.DSMT4">
                  <p:embed/>
                </p:oleObj>
              </mc:Choice>
              <mc:Fallback>
                <p:oleObj name="Equation" r:id="rId11" imgW="5168880" imgH="10029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444" y="5089996"/>
                        <a:ext cx="51689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8151" y="522141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8344" y="4369916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的算式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03590" y="186820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利用直角坐标计算三重积分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>
          <a:xfrm>
            <a:off x="567308" y="720507"/>
            <a:ext cx="803714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方法一（投影法）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(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先一后二法）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58030" y="1847850"/>
            <a:ext cx="76200" cy="2692400"/>
            <a:chOff x="3168" y="1680"/>
            <a:chExt cx="48" cy="169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168" y="254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168" y="20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192" y="27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192" y="203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192" y="16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243430" y="1660525"/>
            <a:ext cx="4419600" cy="3578225"/>
            <a:chOff x="2448" y="1536"/>
            <a:chExt cx="2784" cy="2254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52" y="268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68" y="263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560" y="2380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24" y="2446"/>
              <a:ext cx="0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448" y="1536"/>
              <a:ext cx="2784" cy="2254"/>
              <a:chOff x="1584" y="1562"/>
              <a:chExt cx="2784" cy="2254"/>
            </a:xfrm>
          </p:grpSpPr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2256" y="3072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 flipH="1">
                <a:off x="1584" y="307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" name="Object 19"/>
              <p:cNvGraphicFramePr>
                <a:graphicFrameLocks noChangeAspect="1"/>
              </p:cNvGraphicFramePr>
              <p:nvPr/>
            </p:nvGraphicFramePr>
            <p:xfrm>
              <a:off x="1656" y="367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" name="公式" r:id="rId3" imgW="253890" imgH="241195" progId="Equation.3">
                      <p:embed/>
                    </p:oleObj>
                  </mc:Choice>
                  <mc:Fallback>
                    <p:oleObj name="公式" r:id="rId3" imgW="253890" imgH="241195" progId="Equation.3">
                      <p:embed/>
                      <p:pic>
                        <p:nvPicPr>
                          <p:cNvPr id="0" name="Picture 4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6" y="367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20"/>
              <p:cNvGraphicFramePr>
                <a:graphicFrameLocks noChangeAspect="1"/>
              </p:cNvGraphicFramePr>
              <p:nvPr/>
            </p:nvGraphicFramePr>
            <p:xfrm>
              <a:off x="4188" y="3111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2" name="公式" r:id="rId5" imgW="253780" imgH="317225" progId="Equation.3">
                      <p:embed/>
                    </p:oleObj>
                  </mc:Choice>
                  <mc:Fallback>
                    <p:oleObj name="公式" r:id="rId5" imgW="253780" imgH="317225" progId="Equation.3">
                      <p:embed/>
                      <p:pic>
                        <p:nvPicPr>
                          <p:cNvPr id="0" name="Picture 4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8" y="3111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21"/>
              <p:cNvGraphicFramePr>
                <a:graphicFrameLocks noChangeAspect="1"/>
              </p:cNvGraphicFramePr>
              <p:nvPr/>
            </p:nvGraphicFramePr>
            <p:xfrm>
              <a:off x="2110" y="1562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3" name="公式" r:id="rId7" imgW="203024" imgH="253780" progId="Equation.3">
                      <p:embed/>
                    </p:oleObj>
                  </mc:Choice>
                  <mc:Fallback>
                    <p:oleObj name="公式" r:id="rId7" imgW="203024" imgH="253780" progId="Equation.3">
                      <p:embed/>
                      <p:pic>
                        <p:nvPicPr>
                          <p:cNvPr id="0" name="Picture 4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0" y="1562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1799056"/>
                  </p:ext>
                </p:extLst>
              </p:nvPr>
            </p:nvGraphicFramePr>
            <p:xfrm>
              <a:off x="2088" y="2958"/>
              <a:ext cx="165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4" name="Equation" r:id="rId9" imgW="291960" imgH="317160" progId="Equation.DSMT4">
                      <p:embed/>
                    </p:oleObj>
                  </mc:Choice>
                  <mc:Fallback>
                    <p:oleObj name="Equation" r:id="rId9" imgW="291960" imgH="317160" progId="Equation.DSMT4">
                      <p:embed/>
                      <p:pic>
                        <p:nvPicPr>
                          <p:cNvPr id="0" name="Picture 4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8" y="2958"/>
                            <a:ext cx="165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3472" y="1846"/>
              <a:ext cx="1176" cy="869"/>
              <a:chOff x="2608" y="1872"/>
              <a:chExt cx="1176" cy="869"/>
            </a:xfrm>
          </p:grpSpPr>
          <p:grpSp>
            <p:nvGrpSpPr>
              <p:cNvPr id="24" name="Group 24"/>
              <p:cNvGrpSpPr>
                <a:grpSpLocks/>
              </p:cNvGrpSpPr>
              <p:nvPr/>
            </p:nvGrpSpPr>
            <p:grpSpPr bwMode="auto">
              <a:xfrm>
                <a:off x="2608" y="1872"/>
                <a:ext cx="1176" cy="869"/>
                <a:chOff x="2608" y="1610"/>
                <a:chExt cx="1176" cy="869"/>
              </a:xfrm>
            </p:grpSpPr>
            <p:sp>
              <p:nvSpPr>
                <p:cNvPr id="26" name="Arc 25"/>
                <p:cNvSpPr>
                  <a:spLocks/>
                </p:cNvSpPr>
                <p:nvPr/>
              </p:nvSpPr>
              <p:spPr bwMode="auto">
                <a:xfrm rot="409037" flipV="1">
                  <a:off x="2632" y="2240"/>
                  <a:ext cx="872" cy="239"/>
                </a:xfrm>
                <a:custGeom>
                  <a:avLst/>
                  <a:gdLst>
                    <a:gd name="G0" fmla="+- 0 0 0"/>
                    <a:gd name="G1" fmla="+- 21505 0 0"/>
                    <a:gd name="G2" fmla="+- 21600 0 0"/>
                    <a:gd name="T0" fmla="*/ 2023 w 20634"/>
                    <a:gd name="T1" fmla="*/ 0 h 21505"/>
                    <a:gd name="T2" fmla="*/ 20634 w 20634"/>
                    <a:gd name="T3" fmla="*/ 15116 h 21505"/>
                    <a:gd name="T4" fmla="*/ 0 w 20634"/>
                    <a:gd name="T5" fmla="*/ 21505 h 21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34" h="21505" fill="none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</a:path>
                    <a:path w="20634" h="21505" stroke="0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rc 26"/>
                <p:cNvSpPr>
                  <a:spLocks/>
                </p:cNvSpPr>
                <p:nvPr/>
              </p:nvSpPr>
              <p:spPr bwMode="auto">
                <a:xfrm rot="11050177" flipV="1">
                  <a:off x="2688" y="1872"/>
                  <a:ext cx="912" cy="239"/>
                </a:xfrm>
                <a:custGeom>
                  <a:avLst/>
                  <a:gdLst>
                    <a:gd name="G0" fmla="+- 0 0 0"/>
                    <a:gd name="G1" fmla="+- 21505 0 0"/>
                    <a:gd name="G2" fmla="+- 21600 0 0"/>
                    <a:gd name="T0" fmla="*/ 2023 w 21600"/>
                    <a:gd name="T1" fmla="*/ 0 h 21505"/>
                    <a:gd name="T2" fmla="*/ 21600 w 21600"/>
                    <a:gd name="T3" fmla="*/ 21505 h 21505"/>
                    <a:gd name="T4" fmla="*/ 0 w 21600"/>
                    <a:gd name="T5" fmla="*/ 21505 h 21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05" fill="none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</a:path>
                    <a:path w="21600" h="21505" stroke="0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Arc 27"/>
                <p:cNvSpPr>
                  <a:spLocks/>
                </p:cNvSpPr>
                <p:nvPr/>
              </p:nvSpPr>
              <p:spPr bwMode="auto">
                <a:xfrm rot="7834302" flipV="1">
                  <a:off x="2615" y="1779"/>
                  <a:ext cx="463" cy="237"/>
                </a:xfrm>
                <a:custGeom>
                  <a:avLst/>
                  <a:gdLst>
                    <a:gd name="G0" fmla="+- 11527 0 0"/>
                    <a:gd name="G1" fmla="+- 21600 0 0"/>
                    <a:gd name="G2" fmla="+- 21600 0 0"/>
                    <a:gd name="T0" fmla="*/ 0 w 29702"/>
                    <a:gd name="T1" fmla="*/ 3333 h 21600"/>
                    <a:gd name="T2" fmla="*/ 29702 w 29702"/>
                    <a:gd name="T3" fmla="*/ 9928 h 21600"/>
                    <a:gd name="T4" fmla="*/ 11527 w 2970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702" h="21600" fill="none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</a:path>
                    <a:path w="29702" h="21600" stroke="0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  <a:lnTo>
                        <a:pt x="11527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rc 28"/>
                <p:cNvSpPr>
                  <a:spLocks/>
                </p:cNvSpPr>
                <p:nvPr/>
              </p:nvSpPr>
              <p:spPr bwMode="auto">
                <a:xfrm rot="11183256" flipV="1">
                  <a:off x="2905" y="1610"/>
                  <a:ext cx="775" cy="240"/>
                </a:xfrm>
                <a:custGeom>
                  <a:avLst/>
                  <a:gdLst>
                    <a:gd name="G0" fmla="+- 668 0 0"/>
                    <a:gd name="G1" fmla="+- 21600 0 0"/>
                    <a:gd name="G2" fmla="+- 21600 0 0"/>
                    <a:gd name="T0" fmla="*/ 0 w 19374"/>
                    <a:gd name="T1" fmla="*/ 10 h 21600"/>
                    <a:gd name="T2" fmla="*/ 19374 w 19374"/>
                    <a:gd name="T3" fmla="*/ 10800 h 21600"/>
                    <a:gd name="T4" fmla="*/ 668 w 1937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374" h="21600" fill="none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</a:path>
                    <a:path w="19374" h="21600" stroke="0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  <a:lnTo>
                        <a:pt x="66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Arc 29"/>
                <p:cNvSpPr>
                  <a:spLocks/>
                </p:cNvSpPr>
                <p:nvPr/>
              </p:nvSpPr>
              <p:spPr bwMode="auto">
                <a:xfrm rot="8986032" flipV="1">
                  <a:off x="3472" y="1706"/>
                  <a:ext cx="312" cy="203"/>
                </a:xfrm>
                <a:custGeom>
                  <a:avLst/>
                  <a:gdLst>
                    <a:gd name="G0" fmla="+- 0 0 0"/>
                    <a:gd name="G1" fmla="+- 21505 0 0"/>
                    <a:gd name="G2" fmla="+- 21600 0 0"/>
                    <a:gd name="T0" fmla="*/ 2023 w 19975"/>
                    <a:gd name="T1" fmla="*/ 0 h 21505"/>
                    <a:gd name="T2" fmla="*/ 19975 w 19975"/>
                    <a:gd name="T3" fmla="*/ 13286 h 21505"/>
                    <a:gd name="T4" fmla="*/ 0 w 19975"/>
                    <a:gd name="T5" fmla="*/ 21505 h 21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30"/>
                <p:cNvSpPr>
                  <a:spLocks noChangeShapeType="1"/>
                </p:cNvSpPr>
                <p:nvPr/>
              </p:nvSpPr>
              <p:spPr bwMode="auto">
                <a:xfrm>
                  <a:off x="2688" y="206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31"/>
                <p:cNvSpPr>
                  <a:spLocks noChangeShapeType="1"/>
                </p:cNvSpPr>
                <p:nvPr/>
              </p:nvSpPr>
              <p:spPr bwMode="auto">
                <a:xfrm>
                  <a:off x="3504" y="1896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32"/>
                <p:cNvSpPr>
                  <a:spLocks noChangeShapeType="1"/>
                </p:cNvSpPr>
                <p:nvPr/>
              </p:nvSpPr>
              <p:spPr bwMode="auto">
                <a:xfrm>
                  <a:off x="3688" y="16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rc 33"/>
                <p:cNvSpPr>
                  <a:spLocks/>
                </p:cNvSpPr>
                <p:nvPr/>
              </p:nvSpPr>
              <p:spPr bwMode="auto">
                <a:xfrm rot="19760709" flipV="1">
                  <a:off x="3408" y="2096"/>
                  <a:ext cx="312" cy="203"/>
                </a:xfrm>
                <a:custGeom>
                  <a:avLst/>
                  <a:gdLst>
                    <a:gd name="G0" fmla="+- 0 0 0"/>
                    <a:gd name="G1" fmla="+- 21505 0 0"/>
                    <a:gd name="G2" fmla="+- 21600 0 0"/>
                    <a:gd name="T0" fmla="*/ 2023 w 19975"/>
                    <a:gd name="T1" fmla="*/ 0 h 21505"/>
                    <a:gd name="T2" fmla="*/ 19975 w 19975"/>
                    <a:gd name="T3" fmla="*/ 13286 h 21505"/>
                    <a:gd name="T4" fmla="*/ 0 w 19975"/>
                    <a:gd name="T5" fmla="*/ 21505 h 21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rc 34"/>
                <p:cNvSpPr>
                  <a:spLocks/>
                </p:cNvSpPr>
                <p:nvPr/>
              </p:nvSpPr>
              <p:spPr bwMode="auto">
                <a:xfrm rot="168657" flipV="1">
                  <a:off x="2948" y="1969"/>
                  <a:ext cx="748" cy="240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244 w 18706"/>
                    <a:gd name="T1" fmla="*/ 0 h 21599"/>
                    <a:gd name="T2" fmla="*/ 18706 w 18706"/>
                    <a:gd name="T3" fmla="*/ 10799 h 21599"/>
                    <a:gd name="T4" fmla="*/ 0 w 18706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706" h="21599" fill="none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</a:path>
                    <a:path w="18706" h="21599" stroke="0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rc 35"/>
                <p:cNvSpPr>
                  <a:spLocks/>
                </p:cNvSpPr>
                <p:nvPr/>
              </p:nvSpPr>
              <p:spPr bwMode="auto">
                <a:xfrm rot="19852443" flipV="1">
                  <a:off x="2608" y="2125"/>
                  <a:ext cx="385" cy="237"/>
                </a:xfrm>
                <a:custGeom>
                  <a:avLst/>
                  <a:gdLst>
                    <a:gd name="G0" fmla="+- 6753 0 0"/>
                    <a:gd name="G1" fmla="+- 21600 0 0"/>
                    <a:gd name="G2" fmla="+- 21600 0 0"/>
                    <a:gd name="T0" fmla="*/ 0 w 24663"/>
                    <a:gd name="T1" fmla="*/ 1083 h 21600"/>
                    <a:gd name="T2" fmla="*/ 24663 w 24663"/>
                    <a:gd name="T3" fmla="*/ 9526 h 21600"/>
                    <a:gd name="T4" fmla="*/ 6753 w 2466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663" h="21600" fill="none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</a:path>
                    <a:path w="24663" h="21600" stroke="0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  <a:lnTo>
                        <a:pt x="675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6"/>
                <p:cNvSpPr>
                  <a:spLocks noChangeShapeType="1"/>
                </p:cNvSpPr>
                <p:nvPr/>
              </p:nvSpPr>
              <p:spPr bwMode="auto">
                <a:xfrm>
                  <a:off x="2960" y="1672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5" name="Object 37"/>
              <p:cNvGraphicFramePr>
                <a:graphicFrameLocks noChangeAspect="1"/>
              </p:cNvGraphicFramePr>
              <p:nvPr/>
            </p:nvGraphicFramePr>
            <p:xfrm>
              <a:off x="3295" y="2241"/>
              <a:ext cx="179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5" name="公式" r:id="rId11" imgW="317225" imgH="291847" progId="Equation.3">
                      <p:embed/>
                    </p:oleObj>
                  </mc:Choice>
                  <mc:Fallback>
                    <p:oleObj name="公式" r:id="rId11" imgW="317225" imgH="291847" progId="Equation.3">
                      <p:embed/>
                      <p:pic>
                        <p:nvPicPr>
                          <p:cNvPr id="0" name="Picture 4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5" y="2241"/>
                            <a:ext cx="179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3552" y="3165"/>
              <a:ext cx="1065" cy="431"/>
              <a:chOff x="2688" y="3191"/>
              <a:chExt cx="1065" cy="431"/>
            </a:xfrm>
          </p:grpSpPr>
          <p:grpSp>
            <p:nvGrpSpPr>
              <p:cNvPr id="18" name="Group 39"/>
              <p:cNvGrpSpPr>
                <a:grpSpLocks/>
              </p:cNvGrpSpPr>
              <p:nvPr/>
            </p:nvGrpSpPr>
            <p:grpSpPr bwMode="auto">
              <a:xfrm>
                <a:off x="2688" y="3191"/>
                <a:ext cx="1065" cy="431"/>
                <a:chOff x="2688" y="3191"/>
                <a:chExt cx="1065" cy="431"/>
              </a:xfrm>
            </p:grpSpPr>
            <p:sp>
              <p:nvSpPr>
                <p:cNvPr id="20" name="Arc 40"/>
                <p:cNvSpPr>
                  <a:spLocks/>
                </p:cNvSpPr>
                <p:nvPr/>
              </p:nvSpPr>
              <p:spPr bwMode="auto">
                <a:xfrm rot="7834302" flipV="1">
                  <a:off x="2659" y="3288"/>
                  <a:ext cx="431" cy="237"/>
                </a:xfrm>
                <a:custGeom>
                  <a:avLst/>
                  <a:gdLst>
                    <a:gd name="G0" fmla="+- 13758 0 0"/>
                    <a:gd name="G1" fmla="+- 21600 0 0"/>
                    <a:gd name="G2" fmla="+- 21600 0 0"/>
                    <a:gd name="T0" fmla="*/ 0 w 27639"/>
                    <a:gd name="T1" fmla="*/ 4948 h 21600"/>
                    <a:gd name="T2" fmla="*/ 27639 w 27639"/>
                    <a:gd name="T3" fmla="*/ 5051 h 21600"/>
                    <a:gd name="T4" fmla="*/ 13758 w 2763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639" h="21600" fill="none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</a:path>
                    <a:path w="27639" h="21600" stroke="0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  <a:lnTo>
                        <a:pt x="1375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Arc 41"/>
                <p:cNvSpPr>
                  <a:spLocks/>
                </p:cNvSpPr>
                <p:nvPr/>
              </p:nvSpPr>
              <p:spPr bwMode="auto">
                <a:xfrm rot="19339490" flipV="1">
                  <a:off x="3413" y="3241"/>
                  <a:ext cx="340" cy="204"/>
                </a:xfrm>
                <a:custGeom>
                  <a:avLst/>
                  <a:gdLst>
                    <a:gd name="G0" fmla="+- 1359 0 0"/>
                    <a:gd name="G1" fmla="+- 21600 0 0"/>
                    <a:gd name="G2" fmla="+- 21600 0 0"/>
                    <a:gd name="T0" fmla="*/ 0 w 21761"/>
                    <a:gd name="T1" fmla="*/ 43 h 21600"/>
                    <a:gd name="T2" fmla="*/ 21761 w 21761"/>
                    <a:gd name="T3" fmla="*/ 14506 h 21600"/>
                    <a:gd name="T4" fmla="*/ 1359 w 21761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61" h="21600" fill="none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</a:path>
                    <a:path w="21761" h="21600" stroke="0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  <a:lnTo>
                        <a:pt x="1359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3520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43"/>
                <p:cNvSpPr>
                  <a:spLocks noChangeShapeType="1"/>
                </p:cNvSpPr>
                <p:nvPr/>
              </p:nvSpPr>
              <p:spPr bwMode="auto">
                <a:xfrm>
                  <a:off x="2952" y="3208"/>
                  <a:ext cx="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" name="Object 44"/>
              <p:cNvGraphicFramePr>
                <a:graphicFrameLocks noChangeAspect="1"/>
              </p:cNvGraphicFramePr>
              <p:nvPr/>
            </p:nvGraphicFramePr>
            <p:xfrm>
              <a:off x="3312" y="3216"/>
              <a:ext cx="144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6" name="公式" r:id="rId13" imgW="317225" imgH="291847" progId="Equation.3">
                      <p:embed/>
                    </p:oleObj>
                  </mc:Choice>
                  <mc:Fallback>
                    <p:oleObj name="公式" r:id="rId13" imgW="317225" imgH="291847" progId="Equation.3">
                      <p:embed/>
                      <p:pic>
                        <p:nvPicPr>
                          <p:cNvPr id="0" name="Picture 4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216"/>
                            <a:ext cx="144" cy="1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6516730" y="2254250"/>
            <a:ext cx="596900" cy="1116013"/>
            <a:chOff x="3016" y="1936"/>
            <a:chExt cx="376" cy="703"/>
          </a:xfrm>
        </p:grpSpPr>
        <p:graphicFrame>
          <p:nvGraphicFramePr>
            <p:cNvPr id="46" name="Object 46"/>
            <p:cNvGraphicFramePr>
              <a:graphicFrameLocks noChangeAspect="1"/>
            </p:cNvGraphicFramePr>
            <p:nvPr/>
          </p:nvGraphicFramePr>
          <p:xfrm>
            <a:off x="3016" y="2448"/>
            <a:ext cx="12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7" name="公式" r:id="rId15" imgW="279400" imgH="419100" progId="Equation.3">
                    <p:embed/>
                  </p:oleObj>
                </mc:Choice>
                <mc:Fallback>
                  <p:oleObj name="公式" r:id="rId15" imgW="279400" imgH="419100" progId="Equation.3">
                    <p:embed/>
                    <p:pic>
                      <p:nvPicPr>
                        <p:cNvPr id="0" name="Picture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448"/>
                          <a:ext cx="128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7"/>
            <p:cNvGraphicFramePr>
              <a:graphicFrameLocks noChangeAspect="1"/>
            </p:cNvGraphicFramePr>
            <p:nvPr/>
          </p:nvGraphicFramePr>
          <p:xfrm>
            <a:off x="3253" y="1936"/>
            <a:ext cx="13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8" name="公式" r:id="rId17" imgW="304668" imgH="418918" progId="Equation.3">
                    <p:embed/>
                  </p:oleObj>
                </mc:Choice>
                <mc:Fallback>
                  <p:oleObj name="公式" r:id="rId17" imgW="304668" imgH="418918" progId="Equation.3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936"/>
                          <a:ext cx="139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6999337" y="2225676"/>
            <a:ext cx="384175" cy="1149351"/>
            <a:chOff x="3320" y="1918"/>
            <a:chExt cx="242" cy="724"/>
          </a:xfrm>
        </p:grpSpPr>
        <p:graphicFrame>
          <p:nvGraphicFramePr>
            <p:cNvPr id="49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4536302"/>
                </p:ext>
              </p:extLst>
            </p:nvPr>
          </p:nvGraphicFramePr>
          <p:xfrm>
            <a:off x="3394" y="1918"/>
            <a:ext cx="1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9" name="Equation" r:id="rId19" imgW="368280" imgH="431640" progId="Equation.DSMT4">
                    <p:embed/>
                  </p:oleObj>
                </mc:Choice>
                <mc:Fallback>
                  <p:oleObj name="Equation" r:id="rId19" imgW="368280" imgH="431640" progId="Equation.DSMT4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1918"/>
                          <a:ext cx="168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7974749"/>
                </p:ext>
              </p:extLst>
            </p:nvPr>
          </p:nvGraphicFramePr>
          <p:xfrm>
            <a:off x="3320" y="2446"/>
            <a:ext cx="15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" name="Equation" r:id="rId21" imgW="330120" imgH="431640" progId="Equation.DSMT4">
                    <p:embed/>
                  </p:oleObj>
                </mc:Choice>
                <mc:Fallback>
                  <p:oleObj name="Equation" r:id="rId21" imgW="330120" imgH="431640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2446"/>
                          <a:ext cx="150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6834230" y="1911350"/>
            <a:ext cx="973138" cy="1778000"/>
            <a:chOff x="3216" y="1720"/>
            <a:chExt cx="613" cy="1120"/>
          </a:xfrm>
        </p:grpSpPr>
        <p:graphicFrame>
          <p:nvGraphicFramePr>
            <p:cNvPr id="52" name="Object 52"/>
            <p:cNvGraphicFramePr>
              <a:graphicFrameLocks noChangeAspect="1"/>
            </p:cNvGraphicFramePr>
            <p:nvPr/>
          </p:nvGraphicFramePr>
          <p:xfrm>
            <a:off x="3216" y="2696"/>
            <a:ext cx="5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" name="公式" r:id="rId23" imgW="1663700" imgH="419100" progId="Equation.3">
                    <p:embed/>
                  </p:oleObj>
                </mc:Choice>
                <mc:Fallback>
                  <p:oleObj name="公式" r:id="rId23" imgW="1663700" imgH="419100" progId="Equation.3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96"/>
                          <a:ext cx="57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3"/>
            <p:cNvGraphicFramePr>
              <a:graphicFrameLocks noChangeAspect="1"/>
            </p:cNvGraphicFramePr>
            <p:nvPr/>
          </p:nvGraphicFramePr>
          <p:xfrm>
            <a:off x="3244" y="1720"/>
            <a:ext cx="58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" name="公式" r:id="rId25" imgW="1689100" imgH="419100" progId="Equation.3">
                    <p:embed/>
                  </p:oleObj>
                </mc:Choice>
                <mc:Fallback>
                  <p:oleObj name="公式" r:id="rId25" imgW="1689100" imgH="419100" progId="Equation.3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1720"/>
                          <a:ext cx="58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4472030" y="4122738"/>
            <a:ext cx="1905000" cy="620712"/>
            <a:chOff x="2880" y="3087"/>
            <a:chExt cx="1200" cy="391"/>
          </a:xfrm>
        </p:grpSpPr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2976" y="347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3264" y="319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" name="Object 57"/>
            <p:cNvGraphicFramePr>
              <a:graphicFrameLocks noChangeAspect="1"/>
            </p:cNvGraphicFramePr>
            <p:nvPr/>
          </p:nvGraphicFramePr>
          <p:xfrm>
            <a:off x="3131" y="3087"/>
            <a:ext cx="10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" name="公式" r:id="rId27" imgW="228600" imgH="241300" progId="Equation.3">
                    <p:embed/>
                  </p:oleObj>
                </mc:Choice>
                <mc:Fallback>
                  <p:oleObj name="公式" r:id="rId27" imgW="228600" imgH="241300" progId="Equation.3">
                    <p:embed/>
                    <p:pic>
                      <p:nvPicPr>
                        <p:cNvPr id="0" name="Picture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3087"/>
                          <a:ext cx="10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8"/>
            <p:cNvGraphicFramePr>
              <a:graphicFrameLocks noChangeAspect="1"/>
            </p:cNvGraphicFramePr>
            <p:nvPr/>
          </p:nvGraphicFramePr>
          <p:xfrm>
            <a:off x="2880" y="3334"/>
            <a:ext cx="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" name="公式" r:id="rId29" imgW="215619" imgH="317087" progId="Equation.3">
                    <p:embed/>
                  </p:oleObj>
                </mc:Choice>
                <mc:Fallback>
                  <p:oleObj name="公式" r:id="rId29" imgW="215619" imgH="317087" progId="Equation.3">
                    <p:embed/>
                    <p:pic>
                      <p:nvPicPr>
                        <p:cNvPr id="0" name="Picture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334"/>
                          <a:ext cx="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6046830" y="4514850"/>
            <a:ext cx="787400" cy="609600"/>
            <a:chOff x="2720" y="3360"/>
            <a:chExt cx="496" cy="384"/>
          </a:xfrm>
        </p:grpSpPr>
        <p:sp>
          <p:nvSpPr>
            <p:cNvPr id="60" name="Arc 60"/>
            <p:cNvSpPr>
              <a:spLocks/>
            </p:cNvSpPr>
            <p:nvPr/>
          </p:nvSpPr>
          <p:spPr bwMode="auto">
            <a:xfrm rot="20086825" flipV="1">
              <a:off x="2720" y="3360"/>
              <a:ext cx="112" cy="267"/>
            </a:xfrm>
            <a:custGeom>
              <a:avLst/>
              <a:gdLst>
                <a:gd name="G0" fmla="+- 0 0 0"/>
                <a:gd name="G1" fmla="+- 20043 0 0"/>
                <a:gd name="G2" fmla="+- 21600 0 0"/>
                <a:gd name="T0" fmla="*/ 8053 w 21600"/>
                <a:gd name="T1" fmla="*/ 0 h 20043"/>
                <a:gd name="T2" fmla="*/ 21600 w 21600"/>
                <a:gd name="T3" fmla="*/ 20043 h 20043"/>
                <a:gd name="T4" fmla="*/ 0 w 21600"/>
                <a:gd name="T5" fmla="*/ 20043 h 20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043" fill="none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</a:path>
                <a:path w="21600" h="20043" stroke="0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  <a:lnTo>
                    <a:pt x="0" y="2004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" name="Object 61"/>
            <p:cNvGraphicFramePr>
              <a:graphicFrameLocks noChangeAspect="1"/>
            </p:cNvGraphicFramePr>
            <p:nvPr/>
          </p:nvGraphicFramePr>
          <p:xfrm>
            <a:off x="2723" y="3600"/>
            <a:ext cx="49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" name="公式" r:id="rId31" imgW="1422400" imgH="419100" progId="Equation.3">
                    <p:embed/>
                  </p:oleObj>
                </mc:Choice>
                <mc:Fallback>
                  <p:oleObj name="公式" r:id="rId31" imgW="1422400" imgH="419100" progId="Equation.3">
                    <p:embed/>
                    <p:pic>
                      <p:nvPicPr>
                        <p:cNvPr id="0" name="Picture 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600"/>
                          <a:ext cx="49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40395"/>
              </p:ext>
            </p:extLst>
          </p:nvPr>
        </p:nvGraphicFramePr>
        <p:xfrm>
          <a:off x="7520030" y="4502150"/>
          <a:ext cx="796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" name="公式" r:id="rId33" imgW="1447800" imgH="419100" progId="Equation.3">
                  <p:embed/>
                </p:oleObj>
              </mc:Choice>
              <mc:Fallback>
                <p:oleObj name="公式" r:id="rId33" imgW="1447800" imgH="4191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030" y="4502150"/>
                        <a:ext cx="796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6758030" y="4514850"/>
            <a:ext cx="538163" cy="212725"/>
            <a:chOff x="3168" y="3360"/>
            <a:chExt cx="339" cy="134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3168" y="33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" name="Object 65"/>
            <p:cNvGraphicFramePr>
              <a:graphicFrameLocks noChangeAspect="1"/>
            </p:cNvGraphicFramePr>
            <p:nvPr/>
          </p:nvGraphicFramePr>
          <p:xfrm>
            <a:off x="3216" y="3360"/>
            <a:ext cx="29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" name="公式" r:id="rId35" imgW="837836" imgH="393529" progId="Equation.3">
                    <p:embed/>
                  </p:oleObj>
                </mc:Choice>
                <mc:Fallback>
                  <p:oleObj name="公式" r:id="rId35" imgW="837836" imgH="393529" progId="Equation.3">
                    <p:embed/>
                    <p:pic>
                      <p:nvPicPr>
                        <p:cNvPr id="0" name="Picture 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291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93447"/>
              </p:ext>
            </p:extLst>
          </p:nvPr>
        </p:nvGraphicFramePr>
        <p:xfrm>
          <a:off x="423905" y="1985963"/>
          <a:ext cx="259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" name="Equation" r:id="rId37" imgW="2590560" imgH="444240" progId="Equation.DSMT4">
                  <p:embed/>
                </p:oleObj>
              </mc:Choice>
              <mc:Fallback>
                <p:oleObj name="Equation" r:id="rId37" imgW="2590560" imgH="44424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05" y="1985963"/>
                        <a:ext cx="2590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699621"/>
              </p:ext>
            </p:extLst>
          </p:nvPr>
        </p:nvGraphicFramePr>
        <p:xfrm>
          <a:off x="1244600" y="2589213"/>
          <a:ext cx="252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" name="Equation" r:id="rId39" imgW="2527200" imgH="965160" progId="Equation.DSMT4">
                  <p:embed/>
                </p:oleObj>
              </mc:Choice>
              <mc:Fallback>
                <p:oleObj name="Equation" r:id="rId39" imgW="2527200" imgH="96516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589213"/>
                        <a:ext cx="2527300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91353"/>
              </p:ext>
            </p:extLst>
          </p:nvPr>
        </p:nvGraphicFramePr>
        <p:xfrm>
          <a:off x="423905" y="3724857"/>
          <a:ext cx="3378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" name="Equation" r:id="rId41" imgW="3377880" imgH="444240" progId="Equation.DSMT4">
                  <p:embed/>
                </p:oleObj>
              </mc:Choice>
              <mc:Fallback>
                <p:oleObj name="Equation" r:id="rId41" imgW="3377880" imgH="444240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05" y="3724857"/>
                        <a:ext cx="33782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24655"/>
              </p:ext>
            </p:extLst>
          </p:nvPr>
        </p:nvGraphicFramePr>
        <p:xfrm>
          <a:off x="423905" y="4260850"/>
          <a:ext cx="3467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" name="Equation" r:id="rId43" imgW="3466800" imgH="457200" progId="Equation.DSMT4">
                  <p:embed/>
                </p:oleObj>
              </mc:Choice>
              <mc:Fallback>
                <p:oleObj name="Equation" r:id="rId43" imgW="3466800" imgH="457200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05" y="4260850"/>
                        <a:ext cx="34671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54230"/>
              </p:ext>
            </p:extLst>
          </p:nvPr>
        </p:nvGraphicFramePr>
        <p:xfrm>
          <a:off x="698500" y="1477744"/>
          <a:ext cx="361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name="Equation" r:id="rId45" imgW="3619440" imgH="444240" progId="Equation.DSMT4">
                  <p:embed/>
                </p:oleObj>
              </mc:Choice>
              <mc:Fallback>
                <p:oleObj name="Equation" r:id="rId45" imgW="3619440" imgH="444240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477744"/>
                        <a:ext cx="361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23905" y="484217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不妨设</a:t>
            </a: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45475"/>
              </p:ext>
            </p:extLst>
          </p:nvPr>
        </p:nvGraphicFramePr>
        <p:xfrm>
          <a:off x="1820815" y="4906933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" name="Equation" r:id="rId47" imgW="1942920" imgH="393480" progId="Equation.DSMT4">
                  <p:embed/>
                </p:oleObj>
              </mc:Choice>
              <mc:Fallback>
                <p:oleObj name="Equation" r:id="rId47" imgW="1942920" imgH="393480" progId="Equation.DSMT4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15" y="4906933"/>
                        <a:ext cx="1943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05429"/>
              </p:ext>
            </p:extLst>
          </p:nvPr>
        </p:nvGraphicFramePr>
        <p:xfrm>
          <a:off x="423905" y="5490245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" name="Equation" r:id="rId49" imgW="1765080" imgH="444240" progId="Equation.DSMT4">
                  <p:embed/>
                </p:oleObj>
              </mc:Choice>
              <mc:Fallback>
                <p:oleObj name="Equation" r:id="rId49" imgW="1765080" imgH="444240" progId="Equation.DSMT4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05" y="5490245"/>
                        <a:ext cx="17653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194899" y="5462164"/>
            <a:ext cx="415209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看作质量密度，来求质量</a:t>
            </a:r>
          </a:p>
        </p:txBody>
      </p:sp>
    </p:spTree>
    <p:extLst>
      <p:ext uri="{BB962C8B-B14F-4D97-AF65-F5344CB8AC3E}">
        <p14:creationId xmlns:p14="http://schemas.microsoft.com/office/powerpoint/2010/main" val="192672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2" grpId="0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79743"/>
              </p:ext>
            </p:extLst>
          </p:nvPr>
        </p:nvGraphicFramePr>
        <p:xfrm>
          <a:off x="1920438" y="20228"/>
          <a:ext cx="30384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Equation" r:id="rId3" imgW="1231560" imgH="368280" progId="Equation.DSMT4">
                  <p:embed/>
                </p:oleObj>
              </mc:Choice>
              <mc:Fallback>
                <p:oleObj name="Equation" r:id="rId3" imgW="1231560" imgH="36828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438" y="20228"/>
                        <a:ext cx="3038475" cy="904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41706" y="132650"/>
            <a:ext cx="3236699" cy="4025781"/>
            <a:chOff x="6307" y="7025"/>
            <a:chExt cx="2352" cy="273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453" y="7045"/>
              <a:ext cx="2194" cy="2603"/>
              <a:chOff x="4176" y="623"/>
              <a:chExt cx="1391" cy="2181"/>
            </a:xfrm>
          </p:grpSpPr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5953895"/>
                  </p:ext>
                </p:extLst>
              </p:nvPr>
            </p:nvGraphicFramePr>
            <p:xfrm>
              <a:off x="4328" y="968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9" name="Equation" r:id="rId5" imgW="126725" imgH="126725" progId="Equation.DSMT4">
                      <p:embed/>
                    </p:oleObj>
                  </mc:Choice>
                  <mc:Fallback>
                    <p:oleObj name="Equation" r:id="rId5" imgW="126725" imgH="126725" progId="Equation.DSMT4">
                      <p:embed/>
                      <p:pic>
                        <p:nvPicPr>
                          <p:cNvPr id="0" name="Picture 2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968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>
                <a:off x="4522" y="2231"/>
                <a:ext cx="10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 flipH="1">
                <a:off x="4176" y="2231"/>
                <a:ext cx="346" cy="3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4522" y="936"/>
                <a:ext cx="0" cy="1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9960424"/>
                  </p:ext>
                </p:extLst>
              </p:nvPr>
            </p:nvGraphicFramePr>
            <p:xfrm>
              <a:off x="4244" y="2486"/>
              <a:ext cx="132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0" name="Equation" r:id="rId7" imgW="126835" imgH="139518" progId="Equation.DSMT4">
                      <p:embed/>
                    </p:oleObj>
                  </mc:Choice>
                  <mc:Fallback>
                    <p:oleObj name="Equation" r:id="rId7" imgW="126835" imgH="139518" progId="Equation.DSMT4">
                      <p:embed/>
                      <p:pic>
                        <p:nvPicPr>
                          <p:cNvPr id="0" name="Picture 2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4" y="2486"/>
                            <a:ext cx="132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666543"/>
                  </p:ext>
                </p:extLst>
              </p:nvPr>
            </p:nvGraphicFramePr>
            <p:xfrm>
              <a:off x="5424" y="2231"/>
              <a:ext cx="143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1" name="Equation" r:id="rId9" imgW="139579" imgH="164957" progId="Equation.DSMT4">
                      <p:embed/>
                    </p:oleObj>
                  </mc:Choice>
                  <mc:Fallback>
                    <p:oleObj name="Equation" r:id="rId9" imgW="139579" imgH="164957" progId="Equation.DSMT4">
                      <p:embed/>
                      <p:pic>
                        <p:nvPicPr>
                          <p:cNvPr id="0" name="Picture 2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31"/>
                            <a:ext cx="143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Freeform 10" descr="浅色下对角线"/>
              <p:cNvSpPr>
                <a:spLocks/>
              </p:cNvSpPr>
              <p:nvPr/>
            </p:nvSpPr>
            <p:spPr bwMode="auto">
              <a:xfrm>
                <a:off x="4608" y="2361"/>
                <a:ext cx="735" cy="443"/>
              </a:xfrm>
              <a:custGeom>
                <a:avLst/>
                <a:gdLst>
                  <a:gd name="T0" fmla="*/ 778 w 1288"/>
                  <a:gd name="T1" fmla="*/ 54 h 493"/>
                  <a:gd name="T2" fmla="*/ 267 w 1288"/>
                  <a:gd name="T3" fmla="*/ 54 h 493"/>
                  <a:gd name="T4" fmla="*/ 45 w 1288"/>
                  <a:gd name="T5" fmla="*/ 99 h 493"/>
                  <a:gd name="T6" fmla="*/ 0 w 1288"/>
                  <a:gd name="T7" fmla="*/ 199 h 493"/>
                  <a:gd name="T8" fmla="*/ 34 w 1288"/>
                  <a:gd name="T9" fmla="*/ 321 h 493"/>
                  <a:gd name="T10" fmla="*/ 211 w 1288"/>
                  <a:gd name="T11" fmla="*/ 388 h 493"/>
                  <a:gd name="T12" fmla="*/ 678 w 1288"/>
                  <a:gd name="T13" fmla="*/ 443 h 493"/>
                  <a:gd name="T14" fmla="*/ 1234 w 1288"/>
                  <a:gd name="T15" fmla="*/ 377 h 493"/>
                  <a:gd name="T16" fmla="*/ 1245 w 1288"/>
                  <a:gd name="T17" fmla="*/ 199 h 493"/>
                  <a:gd name="T18" fmla="*/ 1089 w 1288"/>
                  <a:gd name="T19" fmla="*/ 132 h 493"/>
                  <a:gd name="T20" fmla="*/ 778 w 1288"/>
                  <a:gd name="T21" fmla="*/ 54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8" h="493">
                    <a:moveTo>
                      <a:pt x="778" y="54"/>
                    </a:moveTo>
                    <a:cubicBezTo>
                      <a:pt x="617" y="0"/>
                      <a:pt x="434" y="44"/>
                      <a:pt x="267" y="54"/>
                    </a:cubicBezTo>
                    <a:cubicBezTo>
                      <a:pt x="73" y="79"/>
                      <a:pt x="143" y="50"/>
                      <a:pt x="45" y="99"/>
                    </a:cubicBezTo>
                    <a:cubicBezTo>
                      <a:pt x="33" y="135"/>
                      <a:pt x="12" y="163"/>
                      <a:pt x="0" y="199"/>
                    </a:cubicBezTo>
                    <a:cubicBezTo>
                      <a:pt x="3" y="223"/>
                      <a:pt x="5" y="298"/>
                      <a:pt x="34" y="321"/>
                    </a:cubicBezTo>
                    <a:cubicBezTo>
                      <a:pt x="83" y="360"/>
                      <a:pt x="151" y="376"/>
                      <a:pt x="211" y="388"/>
                    </a:cubicBezTo>
                    <a:cubicBezTo>
                      <a:pt x="367" y="419"/>
                      <a:pt x="520" y="432"/>
                      <a:pt x="678" y="443"/>
                    </a:cubicBezTo>
                    <a:cubicBezTo>
                      <a:pt x="751" y="441"/>
                      <a:pt x="1112" y="493"/>
                      <a:pt x="1234" y="377"/>
                    </a:cubicBezTo>
                    <a:cubicBezTo>
                      <a:pt x="1259" y="326"/>
                      <a:pt x="1288" y="252"/>
                      <a:pt x="1245" y="199"/>
                    </a:cubicBezTo>
                    <a:cubicBezTo>
                      <a:pt x="1211" y="157"/>
                      <a:pt x="1137" y="146"/>
                      <a:pt x="1089" y="132"/>
                    </a:cubicBezTo>
                    <a:cubicBezTo>
                      <a:pt x="988" y="102"/>
                      <a:pt x="885" y="54"/>
                      <a:pt x="778" y="54"/>
                    </a:cubicBezTo>
                    <a:close/>
                  </a:path>
                </a:pathLst>
              </a:custGeom>
              <a:pattFill prst="ltDnDiag">
                <a:fgClr>
                  <a:srgbClr val="000000">
                    <a:alpha val="20000"/>
                  </a:srgbClr>
                </a:fgClr>
                <a:bgClr>
                  <a:srgbClr val="FFFFFF">
                    <a:alpha val="20000"/>
                  </a:srgbClr>
                </a:bgClr>
              </a:pattFill>
              <a:ln w="9525">
                <a:solidFill>
                  <a:srgbClr val="000000">
                    <a:alpha val="20000"/>
                  </a:srgb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 flipV="1">
                <a:off x="4601" y="1191"/>
                <a:ext cx="0" cy="133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>
                <a:off x="5335" y="1148"/>
                <a:ext cx="0" cy="15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4656" y="2448"/>
              <a:ext cx="10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2" name="Equation" r:id="rId11" imgW="164885" imgH="164885" progId="Equation.DSMT4">
                      <p:embed/>
                    </p:oleObj>
                  </mc:Choice>
                  <mc:Fallback>
                    <p:oleObj name="Equation" r:id="rId11" imgW="164885" imgH="164885" progId="Equation.DSMT4">
                      <p:embed/>
                      <p:pic>
                        <p:nvPicPr>
                          <p:cNvPr id="0" name="Picture 2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448"/>
                            <a:ext cx="104" cy="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4579" y="623"/>
                <a:ext cx="762" cy="1137"/>
              </a:xfrm>
              <a:custGeom>
                <a:avLst/>
                <a:gdLst>
                  <a:gd name="T0" fmla="*/ 24 w 800"/>
                  <a:gd name="T1" fmla="*/ 488 h 1264"/>
                  <a:gd name="T2" fmla="*/ 264 w 800"/>
                  <a:gd name="T3" fmla="*/ 56 h 1264"/>
                  <a:gd name="T4" fmla="*/ 648 w 800"/>
                  <a:gd name="T5" fmla="*/ 152 h 1264"/>
                  <a:gd name="T6" fmla="*/ 792 w 800"/>
                  <a:gd name="T7" fmla="*/ 632 h 1264"/>
                  <a:gd name="T8" fmla="*/ 696 w 800"/>
                  <a:gd name="T9" fmla="*/ 1112 h 1264"/>
                  <a:gd name="T10" fmla="*/ 408 w 800"/>
                  <a:gd name="T11" fmla="*/ 1256 h 1264"/>
                  <a:gd name="T12" fmla="*/ 120 w 800"/>
                  <a:gd name="T13" fmla="*/ 1064 h 1264"/>
                  <a:gd name="T14" fmla="*/ 24 w 800"/>
                  <a:gd name="T15" fmla="*/ 488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0" h="1264">
                    <a:moveTo>
                      <a:pt x="24" y="488"/>
                    </a:moveTo>
                    <a:cubicBezTo>
                      <a:pt x="48" y="320"/>
                      <a:pt x="160" y="112"/>
                      <a:pt x="264" y="56"/>
                    </a:cubicBezTo>
                    <a:cubicBezTo>
                      <a:pt x="368" y="0"/>
                      <a:pt x="560" y="56"/>
                      <a:pt x="648" y="152"/>
                    </a:cubicBezTo>
                    <a:cubicBezTo>
                      <a:pt x="736" y="248"/>
                      <a:pt x="784" y="472"/>
                      <a:pt x="792" y="632"/>
                    </a:cubicBezTo>
                    <a:cubicBezTo>
                      <a:pt x="800" y="792"/>
                      <a:pt x="760" y="1008"/>
                      <a:pt x="696" y="1112"/>
                    </a:cubicBezTo>
                    <a:cubicBezTo>
                      <a:pt x="632" y="1216"/>
                      <a:pt x="504" y="1264"/>
                      <a:pt x="408" y="1256"/>
                    </a:cubicBezTo>
                    <a:cubicBezTo>
                      <a:pt x="312" y="1248"/>
                      <a:pt x="184" y="1200"/>
                      <a:pt x="120" y="1064"/>
                    </a:cubicBezTo>
                    <a:cubicBezTo>
                      <a:pt x="56" y="928"/>
                      <a:pt x="0" y="656"/>
                      <a:pt x="24" y="488"/>
                    </a:cubicBezTo>
                    <a:close/>
                  </a:path>
                </a:pathLst>
              </a:custGeom>
              <a:solidFill>
                <a:srgbClr val="000000">
                  <a:alpha val="10001"/>
                </a:srgbClr>
              </a:solidFill>
              <a:ln w="9525" cap="flat">
                <a:solidFill>
                  <a:srgbClr val="000000">
                    <a:alpha val="1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Arc 15"/>
              <p:cNvSpPr>
                <a:spLocks/>
              </p:cNvSpPr>
              <p:nvPr/>
            </p:nvSpPr>
            <p:spPr bwMode="auto">
              <a:xfrm>
                <a:off x="4595" y="1077"/>
                <a:ext cx="733" cy="6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4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4"/>
                    </a:moveTo>
                    <a:cubicBezTo>
                      <a:pt x="64" y="9600"/>
                      <a:pt x="9715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4"/>
                    </a:moveTo>
                    <a:cubicBezTo>
                      <a:pt x="64" y="9600"/>
                      <a:pt x="9715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DF5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69696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Arc 16"/>
              <p:cNvSpPr>
                <a:spLocks/>
              </p:cNvSpPr>
              <p:nvPr/>
            </p:nvSpPr>
            <p:spPr bwMode="auto">
              <a:xfrm rot="10800000">
                <a:off x="4595" y="1164"/>
                <a:ext cx="733" cy="6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4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4"/>
                    </a:moveTo>
                    <a:cubicBezTo>
                      <a:pt x="64" y="9600"/>
                      <a:pt x="9715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4"/>
                    </a:moveTo>
                    <a:cubicBezTo>
                      <a:pt x="64" y="9600"/>
                      <a:pt x="9715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DF5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69696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176972"/>
                </p:ext>
              </p:extLst>
            </p:nvPr>
          </p:nvGraphicFramePr>
          <p:xfrm>
            <a:off x="6307" y="7025"/>
            <a:ext cx="156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3" name="Equation" r:id="rId13" imgW="736600" imgH="228600" progId="Equation.DSMT4">
                    <p:embed/>
                  </p:oleObj>
                </mc:Choice>
                <mc:Fallback>
                  <p:oleObj name="Equation" r:id="rId13" imgW="736600" imgH="228600" progId="Equation.DSMT4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7" y="7025"/>
                          <a:ext cx="156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BDF5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0966326"/>
                </p:ext>
              </p:extLst>
            </p:nvPr>
          </p:nvGraphicFramePr>
          <p:xfrm>
            <a:off x="7144" y="8316"/>
            <a:ext cx="135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4" name="Equation" r:id="rId15" imgW="711200" imgH="228600" progId="Equation.DSMT4">
                    <p:embed/>
                  </p:oleObj>
                </mc:Choice>
                <mc:Fallback>
                  <p:oleObj name="Equation" r:id="rId15" imgW="711200" imgH="228600" progId="Equation.DSMT4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4" y="8316"/>
                          <a:ext cx="135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7583" y="7130"/>
              <a:ext cx="258" cy="2242"/>
              <a:chOff x="4880" y="599"/>
              <a:chExt cx="288" cy="2089"/>
            </a:xfrm>
          </p:grpSpPr>
          <p:sp>
            <p:nvSpPr>
              <p:cNvPr id="11" name="Oval 20" descr="90%"/>
              <p:cNvSpPr>
                <a:spLocks noChangeArrowheads="1"/>
              </p:cNvSpPr>
              <p:nvPr/>
            </p:nvSpPr>
            <p:spPr bwMode="auto">
              <a:xfrm>
                <a:off x="4880" y="2592"/>
                <a:ext cx="288" cy="96"/>
              </a:xfrm>
              <a:prstGeom prst="ellipse">
                <a:avLst/>
              </a:prstGeom>
              <a:pattFill prst="pct9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4880" y="672"/>
                <a:ext cx="288" cy="960"/>
              </a:xfrm>
              <a:custGeom>
                <a:avLst/>
                <a:gdLst>
                  <a:gd name="T0" fmla="*/ 0 w 288"/>
                  <a:gd name="T1" fmla="*/ 960 h 960"/>
                  <a:gd name="T2" fmla="*/ 288 w 288"/>
                  <a:gd name="T3" fmla="*/ 816 h 960"/>
                  <a:gd name="T4" fmla="*/ 288 w 288"/>
                  <a:gd name="T5" fmla="*/ 0 h 960"/>
                  <a:gd name="T6" fmla="*/ 0 w 288"/>
                  <a:gd name="T7" fmla="*/ 48 h 960"/>
                  <a:gd name="T8" fmla="*/ 0 w 288"/>
                  <a:gd name="T9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960">
                    <a:moveTo>
                      <a:pt x="0" y="960"/>
                    </a:moveTo>
                    <a:lnTo>
                      <a:pt x="288" y="816"/>
                    </a:lnTo>
                    <a:lnTo>
                      <a:pt x="288" y="0"/>
                    </a:lnTo>
                    <a:lnTo>
                      <a:pt x="0" y="48"/>
                    </a:lnTo>
                    <a:lnTo>
                      <a:pt x="0" y="96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 flipV="1">
                <a:off x="5168" y="1488"/>
                <a:ext cx="0" cy="115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>
                <a:spLocks/>
              </p:cNvSpPr>
              <p:nvPr/>
            </p:nvSpPr>
            <p:spPr bwMode="auto">
              <a:xfrm>
                <a:off x="4888" y="599"/>
                <a:ext cx="266" cy="168"/>
              </a:xfrm>
              <a:custGeom>
                <a:avLst/>
                <a:gdLst>
                  <a:gd name="T0" fmla="*/ 0 w 266"/>
                  <a:gd name="T1" fmla="*/ 112 h 168"/>
                  <a:gd name="T2" fmla="*/ 89 w 266"/>
                  <a:gd name="T3" fmla="*/ 168 h 168"/>
                  <a:gd name="T4" fmla="*/ 166 w 266"/>
                  <a:gd name="T5" fmla="*/ 156 h 168"/>
                  <a:gd name="T6" fmla="*/ 233 w 266"/>
                  <a:gd name="T7" fmla="*/ 112 h 168"/>
                  <a:gd name="T8" fmla="*/ 266 w 266"/>
                  <a:gd name="T9" fmla="*/ 101 h 168"/>
                  <a:gd name="T10" fmla="*/ 189 w 266"/>
                  <a:gd name="T11" fmla="*/ 34 h 168"/>
                  <a:gd name="T12" fmla="*/ 66 w 266"/>
                  <a:gd name="T13" fmla="*/ 34 h 168"/>
                  <a:gd name="T14" fmla="*/ 0 w 266"/>
                  <a:gd name="T15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6" h="168">
                    <a:moveTo>
                      <a:pt x="0" y="112"/>
                    </a:moveTo>
                    <a:cubicBezTo>
                      <a:pt x="32" y="133"/>
                      <a:pt x="62" y="141"/>
                      <a:pt x="89" y="168"/>
                    </a:cubicBezTo>
                    <a:cubicBezTo>
                      <a:pt x="115" y="164"/>
                      <a:pt x="142" y="165"/>
                      <a:pt x="166" y="156"/>
                    </a:cubicBezTo>
                    <a:cubicBezTo>
                      <a:pt x="191" y="146"/>
                      <a:pt x="208" y="120"/>
                      <a:pt x="233" y="112"/>
                    </a:cubicBezTo>
                    <a:cubicBezTo>
                      <a:pt x="244" y="108"/>
                      <a:pt x="255" y="105"/>
                      <a:pt x="266" y="101"/>
                    </a:cubicBezTo>
                    <a:cubicBezTo>
                      <a:pt x="250" y="52"/>
                      <a:pt x="240" y="47"/>
                      <a:pt x="189" y="34"/>
                    </a:cubicBezTo>
                    <a:cubicBezTo>
                      <a:pt x="137" y="0"/>
                      <a:pt x="122" y="16"/>
                      <a:pt x="66" y="34"/>
                    </a:cubicBezTo>
                    <a:cubicBezTo>
                      <a:pt x="32" y="57"/>
                      <a:pt x="18" y="76"/>
                      <a:pt x="0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 flipV="1">
                <a:off x="4880" y="1536"/>
                <a:ext cx="0" cy="110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>
                <a:spLocks/>
              </p:cNvSpPr>
              <p:nvPr/>
            </p:nvSpPr>
            <p:spPr bwMode="auto">
              <a:xfrm>
                <a:off x="4880" y="1416"/>
                <a:ext cx="288" cy="288"/>
              </a:xfrm>
              <a:custGeom>
                <a:avLst/>
                <a:gdLst>
                  <a:gd name="T0" fmla="*/ 0 w 288"/>
                  <a:gd name="T1" fmla="*/ 216 h 288"/>
                  <a:gd name="T2" fmla="*/ 192 w 288"/>
                  <a:gd name="T3" fmla="*/ 264 h 288"/>
                  <a:gd name="T4" fmla="*/ 288 w 288"/>
                  <a:gd name="T5" fmla="*/ 72 h 288"/>
                  <a:gd name="T6" fmla="*/ 192 w 288"/>
                  <a:gd name="T7" fmla="*/ 24 h 288"/>
                  <a:gd name="T8" fmla="*/ 0 w 288"/>
                  <a:gd name="T9" fmla="*/ 21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88">
                    <a:moveTo>
                      <a:pt x="0" y="216"/>
                    </a:moveTo>
                    <a:cubicBezTo>
                      <a:pt x="0" y="256"/>
                      <a:pt x="144" y="288"/>
                      <a:pt x="192" y="264"/>
                    </a:cubicBezTo>
                    <a:cubicBezTo>
                      <a:pt x="240" y="240"/>
                      <a:pt x="288" y="112"/>
                      <a:pt x="288" y="72"/>
                    </a:cubicBezTo>
                    <a:cubicBezTo>
                      <a:pt x="288" y="32"/>
                      <a:pt x="240" y="0"/>
                      <a:pt x="192" y="24"/>
                    </a:cubicBezTo>
                    <a:cubicBezTo>
                      <a:pt x="144" y="48"/>
                      <a:pt x="0" y="176"/>
                      <a:pt x="0" y="2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gamma/>
                      <a:tint val="0"/>
                      <a:invGamma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7755" y="9327"/>
              <a:ext cx="904" cy="437"/>
              <a:chOff x="4992" y="2509"/>
              <a:chExt cx="325" cy="339"/>
            </a:xfrm>
          </p:grpSpPr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1034602"/>
                  </p:ext>
                </p:extLst>
              </p:nvPr>
            </p:nvGraphicFramePr>
            <p:xfrm>
              <a:off x="5058" y="2667"/>
              <a:ext cx="259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5" name="Equation" r:id="rId17" imgW="253670" imgH="177569" progId="Equation.DSMT4">
                      <p:embed/>
                    </p:oleObj>
                  </mc:Choice>
                  <mc:Fallback>
                    <p:oleObj name="Equation" r:id="rId17" imgW="253670" imgH="177569" progId="Equation.DSMT4">
                      <p:embed/>
                      <p:pic>
                        <p:nvPicPr>
                          <p:cNvPr id="0" name="Picture 3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8" y="2667"/>
                            <a:ext cx="259" cy="181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Line 28"/>
              <p:cNvSpPr>
                <a:spLocks noChangeShapeType="1"/>
              </p:cNvSpPr>
              <p:nvPr/>
            </p:nvSpPr>
            <p:spPr bwMode="auto">
              <a:xfrm flipH="1" flipV="1">
                <a:off x="4992" y="2509"/>
                <a:ext cx="192" cy="24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43857" y="926204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切成很多竖立的细丝，如图，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3857" y="1427721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细丝在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轴上质量分布的区间是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1217"/>
              </p:ext>
            </p:extLst>
          </p:nvPr>
        </p:nvGraphicFramePr>
        <p:xfrm>
          <a:off x="143857" y="1846945"/>
          <a:ext cx="27733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6" name="Equation" r:id="rId19" imgW="2781000" imgH="558720" progId="Equation.DSMT4">
                  <p:embed/>
                </p:oleObj>
              </mc:Choice>
              <mc:Fallback>
                <p:oleObj name="Equation" r:id="rId19" imgW="2781000" imgH="55872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57" y="1846945"/>
                        <a:ext cx="2773363" cy="565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03544" y="187108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对于任意小区间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71548"/>
              </p:ext>
            </p:extLst>
          </p:nvPr>
        </p:nvGraphicFramePr>
        <p:xfrm>
          <a:off x="143857" y="2408286"/>
          <a:ext cx="46021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" name="Equation" r:id="rId21" imgW="4597200" imgH="558720" progId="Equation.DSMT4">
                  <p:embed/>
                </p:oleObj>
              </mc:Choice>
              <mc:Fallback>
                <p:oleObj name="Equation" r:id="rId21" imgW="4597200" imgH="55872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57" y="2408286"/>
                        <a:ext cx="46021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816643" y="240963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质量微元是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87767"/>
              </p:ext>
            </p:extLst>
          </p:nvPr>
        </p:nvGraphicFramePr>
        <p:xfrm>
          <a:off x="177419" y="3043189"/>
          <a:ext cx="55276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" name="Equation" r:id="rId23" imgW="5511600" imgH="558720" progId="Equation.DSMT4">
                  <p:embed/>
                </p:oleObj>
              </mc:Choice>
              <mc:Fallback>
                <p:oleObj name="Equation" r:id="rId23" imgW="5511600" imgH="55872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" y="3043189"/>
                        <a:ext cx="5527675" cy="5667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3857" y="3625826"/>
            <a:ext cx="817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这一根细丝的质量为（注意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是细丝上的常数）：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90945"/>
              </p:ext>
            </p:extLst>
          </p:nvPr>
        </p:nvGraphicFramePr>
        <p:xfrm>
          <a:off x="143857" y="4137160"/>
          <a:ext cx="4181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" name="Equation" r:id="rId25" imgW="4178160" imgH="736560" progId="Equation.DSMT4">
                  <p:embed/>
                </p:oleObj>
              </mc:Choice>
              <mc:Fallback>
                <p:oleObj name="Equation" r:id="rId25" imgW="4178160" imgH="73656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57" y="4137160"/>
                        <a:ext cx="41814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228008"/>
              </p:ext>
            </p:extLst>
          </p:nvPr>
        </p:nvGraphicFramePr>
        <p:xfrm>
          <a:off x="4499992" y="4149046"/>
          <a:ext cx="36893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" name="Equation" r:id="rId27" imgW="3695400" imgH="787320" progId="Equation.DSMT4">
                  <p:embed/>
                </p:oleObj>
              </mc:Choice>
              <mc:Fallback>
                <p:oleObj name="Equation" r:id="rId27" imgW="3695400" imgH="78732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149046"/>
                        <a:ext cx="3689350" cy="787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43857" y="4936446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由二重积分的定义，全部质量为：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0" y="925103"/>
            <a:ext cx="6519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36144"/>
              </p:ext>
            </p:extLst>
          </p:nvPr>
        </p:nvGraphicFramePr>
        <p:xfrm>
          <a:off x="2531681" y="5490471"/>
          <a:ext cx="8191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" name="Equation" r:id="rId29" imgW="825480" imgH="876240" progId="Equation.DSMT4">
                  <p:embed/>
                </p:oleObj>
              </mc:Choice>
              <mc:Fallback>
                <p:oleObj name="Equation" r:id="rId29" imgW="825480" imgH="87624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681" y="5490471"/>
                        <a:ext cx="819150" cy="882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63151"/>
              </p:ext>
            </p:extLst>
          </p:nvPr>
        </p:nvGraphicFramePr>
        <p:xfrm>
          <a:off x="3350831" y="5398735"/>
          <a:ext cx="40830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" name="Equation" r:id="rId31" imgW="4076640" imgH="977760" progId="Equation.DSMT4">
                  <p:embed/>
                </p:oleObj>
              </mc:Choice>
              <mc:Fallback>
                <p:oleObj name="Equation" r:id="rId31" imgW="4076640" imgH="97776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831" y="5398735"/>
                        <a:ext cx="4083050" cy="977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8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38" grpId="0"/>
      <p:bldP spid="41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86265"/>
              </p:ext>
            </p:extLst>
          </p:nvPr>
        </p:nvGraphicFramePr>
        <p:xfrm>
          <a:off x="381000" y="24800"/>
          <a:ext cx="8382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3" imgW="6159240" imgH="901440" progId="Equation.DSMT4">
                  <p:embed/>
                </p:oleObj>
              </mc:Choice>
              <mc:Fallback>
                <p:oleObj name="Equation" r:id="rId3" imgW="6159240" imgH="9014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800"/>
                        <a:ext cx="8382000" cy="1225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145558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3881" y="1724298"/>
            <a:ext cx="936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⑴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04486"/>
              </p:ext>
            </p:extLst>
          </p:nvPr>
        </p:nvGraphicFramePr>
        <p:xfrm>
          <a:off x="1430338" y="1672282"/>
          <a:ext cx="5727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672282"/>
                        <a:ext cx="57277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4288" y="172429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0348"/>
              </p:ext>
            </p:extLst>
          </p:nvPr>
        </p:nvGraphicFramePr>
        <p:xfrm>
          <a:off x="323528" y="2248173"/>
          <a:ext cx="8661721" cy="11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7" imgW="2971800" imgH="406080" progId="Equation.DSMT4">
                  <p:embed/>
                </p:oleObj>
              </mc:Choice>
              <mc:Fallback>
                <p:oleObj name="Equation" r:id="rId7" imgW="2971800" imgH="406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48173"/>
                        <a:ext cx="8661721" cy="118436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576313" y="3810770"/>
            <a:ext cx="6721475" cy="633412"/>
            <a:chOff x="385" y="2050"/>
            <a:chExt cx="4234" cy="399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85" y="2085"/>
              <a:ext cx="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⑵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</a:t>
              </a:r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005986"/>
                </p:ext>
              </p:extLst>
            </p:nvPr>
          </p:nvGraphicFramePr>
          <p:xfrm>
            <a:off x="990" y="2050"/>
            <a:ext cx="362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" name="Equation" r:id="rId9" imgW="2082600" imgH="228600" progId="Equation.DSMT4">
                    <p:embed/>
                  </p:oleObj>
                </mc:Choice>
                <mc:Fallback>
                  <p:oleObj name="Equation" r:id="rId9" imgW="2082600" imgH="22860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2050"/>
                          <a:ext cx="3629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35313"/>
              </p:ext>
            </p:extLst>
          </p:nvPr>
        </p:nvGraphicFramePr>
        <p:xfrm>
          <a:off x="323528" y="4551932"/>
          <a:ext cx="8640960" cy="118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1" imgW="2971800" imgH="406080" progId="Equation.DSMT4">
                  <p:embed/>
                </p:oleObj>
              </mc:Choice>
              <mc:Fallback>
                <p:oleObj name="Equation" r:id="rId11" imgW="2971800" imgH="406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51932"/>
                        <a:ext cx="8640960" cy="1181324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316688" y="3759844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29605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883444" y="188640"/>
            <a:ext cx="1081088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96900"/>
              </p:ext>
            </p:extLst>
          </p:nvPr>
        </p:nvGraphicFramePr>
        <p:xfrm>
          <a:off x="1166394" y="5286692"/>
          <a:ext cx="7008530" cy="89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3" imgW="3085920" imgH="393480" progId="Equation.DSMT4">
                  <p:embed/>
                </p:oleObj>
              </mc:Choice>
              <mc:Fallback>
                <p:oleObj name="Equation" r:id="rId3" imgW="3085920" imgH="3934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394" y="5286692"/>
                        <a:ext cx="7008530" cy="893743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336827"/>
              </p:ext>
            </p:extLst>
          </p:nvPr>
        </p:nvGraphicFramePr>
        <p:xfrm>
          <a:off x="5295458" y="4804717"/>
          <a:ext cx="29146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458" y="4804717"/>
                        <a:ext cx="29146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7843" y="2283172"/>
            <a:ext cx="5088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按其他顺序的三次积分。如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407" y="700896"/>
            <a:ext cx="821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①若平行于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轴或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轴且穿过闭区域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内部的直线与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7843" y="1234812"/>
            <a:ext cx="7980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的边界曲面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相交不多于两点，也可把 投影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7367" y="1759952"/>
            <a:ext cx="791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yOz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面上或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面上，这样便可把三重积分化为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914" y="3717032"/>
            <a:ext cx="857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②若平行于坐标轴且穿过闭区域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内部的直线与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1874" y="4240252"/>
            <a:ext cx="815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边界曲面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相交多于两点，就将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分成若干部分，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874" y="476347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可加性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来求三重积分。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40294"/>
              </p:ext>
            </p:extLst>
          </p:nvPr>
        </p:nvGraphicFramePr>
        <p:xfrm>
          <a:off x="1187624" y="2778196"/>
          <a:ext cx="6408712" cy="100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7" imgW="6197400" imgH="977760" progId="Equation.DSMT4">
                  <p:embed/>
                </p:oleObj>
              </mc:Choice>
              <mc:Fallback>
                <p:oleObj name="Equation" r:id="rId7" imgW="6197400" imgH="97776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78196"/>
                        <a:ext cx="6408712" cy="100961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9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1133</TotalTime>
  <Words>1670</Words>
  <Application>Microsoft Office PowerPoint</Application>
  <PresentationFormat>全屏显示(4:3)</PresentationFormat>
  <Paragraphs>307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4" baseType="lpstr">
      <vt:lpstr>黑体</vt:lpstr>
      <vt:lpstr>华文琥珀</vt:lpstr>
      <vt:lpstr>华文新魏</vt:lpstr>
      <vt:lpstr>楷体</vt:lpstr>
      <vt:lpstr>隶书</vt:lpstr>
      <vt:lpstr>宋体</vt:lpstr>
      <vt:lpstr>Arial</vt:lpstr>
      <vt:lpstr>Calibri</vt:lpstr>
      <vt:lpstr>Symbol</vt:lpstr>
      <vt:lpstr>Times New Roman</vt:lpstr>
      <vt:lpstr>严4</vt:lpstr>
      <vt:lpstr>Equation</vt:lpstr>
      <vt:lpstr>Document</vt:lpstr>
      <vt:lpstr>公式</vt:lpstr>
      <vt:lpstr>MathType 5.0 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86</cp:revision>
  <dcterms:created xsi:type="dcterms:W3CDTF">2019-06-06T15:05:35Z</dcterms:created>
  <dcterms:modified xsi:type="dcterms:W3CDTF">2019-10-03T06:11:53Z</dcterms:modified>
</cp:coreProperties>
</file>