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4" r:id="rId3"/>
    <p:sldId id="261" r:id="rId4"/>
    <p:sldId id="266" r:id="rId5"/>
    <p:sldId id="267" r:id="rId6"/>
    <p:sldId id="268" r:id="rId7"/>
    <p:sldId id="269" r:id="rId8"/>
    <p:sldId id="262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8" r:id="rId17"/>
    <p:sldId id="263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69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74.wmf"/><Relationship Id="rId3" Type="http://schemas.openxmlformats.org/officeDocument/2006/relationships/image" Target="../media/image69.wmf"/><Relationship Id="rId7" Type="http://schemas.openxmlformats.org/officeDocument/2006/relationships/image" Target="../media/image73.emf"/><Relationship Id="rId2" Type="http://schemas.openxmlformats.org/officeDocument/2006/relationships/image" Target="../media/image68.wmf"/><Relationship Id="rId1" Type="http://schemas.openxmlformats.org/officeDocument/2006/relationships/image" Target="../media/image67.wmf"/><Relationship Id="rId6" Type="http://schemas.openxmlformats.org/officeDocument/2006/relationships/image" Target="../media/image72.emf"/><Relationship Id="rId5" Type="http://schemas.openxmlformats.org/officeDocument/2006/relationships/image" Target="../media/image71.wmf"/><Relationship Id="rId4" Type="http://schemas.openxmlformats.org/officeDocument/2006/relationships/image" Target="../media/image70.wmf"/><Relationship Id="rId9" Type="http://schemas.openxmlformats.org/officeDocument/2006/relationships/image" Target="../media/image75.e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3.emf"/><Relationship Id="rId13" Type="http://schemas.openxmlformats.org/officeDocument/2006/relationships/image" Target="../media/image88.wmf"/><Relationship Id="rId3" Type="http://schemas.openxmlformats.org/officeDocument/2006/relationships/image" Target="../media/image78.wmf"/><Relationship Id="rId7" Type="http://schemas.openxmlformats.org/officeDocument/2006/relationships/image" Target="../media/image82.emf"/><Relationship Id="rId12" Type="http://schemas.openxmlformats.org/officeDocument/2006/relationships/image" Target="../media/image87.emf"/><Relationship Id="rId2" Type="http://schemas.openxmlformats.org/officeDocument/2006/relationships/image" Target="../media/image77.emf"/><Relationship Id="rId1" Type="http://schemas.openxmlformats.org/officeDocument/2006/relationships/image" Target="../media/image76.wmf"/><Relationship Id="rId6" Type="http://schemas.openxmlformats.org/officeDocument/2006/relationships/image" Target="../media/image81.wmf"/><Relationship Id="rId11" Type="http://schemas.openxmlformats.org/officeDocument/2006/relationships/image" Target="../media/image86.emf"/><Relationship Id="rId5" Type="http://schemas.openxmlformats.org/officeDocument/2006/relationships/image" Target="../media/image80.wmf"/><Relationship Id="rId15" Type="http://schemas.openxmlformats.org/officeDocument/2006/relationships/image" Target="../media/image90.wmf"/><Relationship Id="rId10" Type="http://schemas.openxmlformats.org/officeDocument/2006/relationships/image" Target="../media/image85.emf"/><Relationship Id="rId4" Type="http://schemas.openxmlformats.org/officeDocument/2006/relationships/image" Target="../media/image79.wmf"/><Relationship Id="rId9" Type="http://schemas.openxmlformats.org/officeDocument/2006/relationships/image" Target="../media/image84.emf"/><Relationship Id="rId14" Type="http://schemas.openxmlformats.org/officeDocument/2006/relationships/image" Target="../media/image89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98.wmf"/><Relationship Id="rId3" Type="http://schemas.openxmlformats.org/officeDocument/2006/relationships/image" Target="../media/image93.wmf"/><Relationship Id="rId7" Type="http://schemas.openxmlformats.org/officeDocument/2006/relationships/image" Target="../media/image97.wmf"/><Relationship Id="rId2" Type="http://schemas.openxmlformats.org/officeDocument/2006/relationships/image" Target="../media/image92.wmf"/><Relationship Id="rId1" Type="http://schemas.openxmlformats.org/officeDocument/2006/relationships/image" Target="../media/image91.wmf"/><Relationship Id="rId6" Type="http://schemas.openxmlformats.org/officeDocument/2006/relationships/image" Target="../media/image96.wmf"/><Relationship Id="rId5" Type="http://schemas.openxmlformats.org/officeDocument/2006/relationships/image" Target="../media/image95.wmf"/><Relationship Id="rId4" Type="http://schemas.openxmlformats.org/officeDocument/2006/relationships/image" Target="../media/image94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wmf"/><Relationship Id="rId3" Type="http://schemas.openxmlformats.org/officeDocument/2006/relationships/image" Target="../media/image101.wmf"/><Relationship Id="rId7" Type="http://schemas.openxmlformats.org/officeDocument/2006/relationships/image" Target="../media/image105.wmf"/><Relationship Id="rId2" Type="http://schemas.openxmlformats.org/officeDocument/2006/relationships/image" Target="../media/image100.wmf"/><Relationship Id="rId1" Type="http://schemas.openxmlformats.org/officeDocument/2006/relationships/image" Target="../media/image99.wmf"/><Relationship Id="rId6" Type="http://schemas.openxmlformats.org/officeDocument/2006/relationships/image" Target="../media/image104.wmf"/><Relationship Id="rId5" Type="http://schemas.openxmlformats.org/officeDocument/2006/relationships/image" Target="../media/image103.wmf"/><Relationship Id="rId4" Type="http://schemas.openxmlformats.org/officeDocument/2006/relationships/image" Target="../media/image102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wmf"/><Relationship Id="rId3" Type="http://schemas.openxmlformats.org/officeDocument/2006/relationships/image" Target="../media/image107.wmf"/><Relationship Id="rId7" Type="http://schemas.openxmlformats.org/officeDocument/2006/relationships/image" Target="../media/image111.wmf"/><Relationship Id="rId2" Type="http://schemas.openxmlformats.org/officeDocument/2006/relationships/image" Target="../media/image100.wmf"/><Relationship Id="rId1" Type="http://schemas.openxmlformats.org/officeDocument/2006/relationships/image" Target="../media/image99.wmf"/><Relationship Id="rId6" Type="http://schemas.openxmlformats.org/officeDocument/2006/relationships/image" Target="../media/image110.wmf"/><Relationship Id="rId5" Type="http://schemas.openxmlformats.org/officeDocument/2006/relationships/image" Target="../media/image109.wmf"/><Relationship Id="rId4" Type="http://schemas.openxmlformats.org/officeDocument/2006/relationships/image" Target="../media/image108.wmf"/><Relationship Id="rId9" Type="http://schemas.openxmlformats.org/officeDocument/2006/relationships/image" Target="../media/image11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4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4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4" Type="http://schemas.openxmlformats.org/officeDocument/2006/relationships/image" Target="../media/image19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image" Target="../media/image22.wmf"/><Relationship Id="rId7" Type="http://schemas.openxmlformats.org/officeDocument/2006/relationships/image" Target="../media/image26.wmf"/><Relationship Id="rId2" Type="http://schemas.openxmlformats.org/officeDocument/2006/relationships/image" Target="../media/image21.wmf"/><Relationship Id="rId1" Type="http://schemas.openxmlformats.org/officeDocument/2006/relationships/image" Target="../media/image20.png"/><Relationship Id="rId6" Type="http://schemas.openxmlformats.org/officeDocument/2006/relationships/image" Target="../media/image25.wmf"/><Relationship Id="rId11" Type="http://schemas.openxmlformats.org/officeDocument/2006/relationships/image" Target="../media/image30.wmf"/><Relationship Id="rId5" Type="http://schemas.openxmlformats.org/officeDocument/2006/relationships/image" Target="../media/image24.wmf"/><Relationship Id="rId10" Type="http://schemas.openxmlformats.org/officeDocument/2006/relationships/image" Target="../media/image29.wmf"/><Relationship Id="rId4" Type="http://schemas.openxmlformats.org/officeDocument/2006/relationships/image" Target="../media/image23.wmf"/><Relationship Id="rId9" Type="http://schemas.openxmlformats.org/officeDocument/2006/relationships/image" Target="../media/image28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image" Target="../media/image32.wmf"/><Relationship Id="rId7" Type="http://schemas.openxmlformats.org/officeDocument/2006/relationships/image" Target="../media/image36.wmf"/><Relationship Id="rId2" Type="http://schemas.openxmlformats.org/officeDocument/2006/relationships/image" Target="../media/image31.wmf"/><Relationship Id="rId1" Type="http://schemas.openxmlformats.org/officeDocument/2006/relationships/image" Target="../media/image20.png"/><Relationship Id="rId6" Type="http://schemas.openxmlformats.org/officeDocument/2006/relationships/image" Target="../media/image35.wmf"/><Relationship Id="rId5" Type="http://schemas.openxmlformats.org/officeDocument/2006/relationships/image" Target="../media/image34.wmf"/><Relationship Id="rId10" Type="http://schemas.openxmlformats.org/officeDocument/2006/relationships/image" Target="../media/image39.wmf"/><Relationship Id="rId4" Type="http://schemas.openxmlformats.org/officeDocument/2006/relationships/image" Target="../media/image33.wmf"/><Relationship Id="rId9" Type="http://schemas.openxmlformats.org/officeDocument/2006/relationships/image" Target="../media/image38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47.emf"/><Relationship Id="rId13" Type="http://schemas.openxmlformats.org/officeDocument/2006/relationships/image" Target="../media/image52.wmf"/><Relationship Id="rId3" Type="http://schemas.openxmlformats.org/officeDocument/2006/relationships/image" Target="../media/image42.emf"/><Relationship Id="rId7" Type="http://schemas.openxmlformats.org/officeDocument/2006/relationships/image" Target="../media/image46.emf"/><Relationship Id="rId12" Type="http://schemas.openxmlformats.org/officeDocument/2006/relationships/image" Target="../media/image51.wmf"/><Relationship Id="rId2" Type="http://schemas.openxmlformats.org/officeDocument/2006/relationships/image" Target="../media/image41.emf"/><Relationship Id="rId1" Type="http://schemas.openxmlformats.org/officeDocument/2006/relationships/image" Target="../media/image40.emf"/><Relationship Id="rId6" Type="http://schemas.openxmlformats.org/officeDocument/2006/relationships/image" Target="../media/image45.emf"/><Relationship Id="rId11" Type="http://schemas.openxmlformats.org/officeDocument/2006/relationships/image" Target="../media/image50.wmf"/><Relationship Id="rId5" Type="http://schemas.openxmlformats.org/officeDocument/2006/relationships/image" Target="../media/image44.emf"/><Relationship Id="rId15" Type="http://schemas.openxmlformats.org/officeDocument/2006/relationships/image" Target="../media/image54.emf"/><Relationship Id="rId10" Type="http://schemas.openxmlformats.org/officeDocument/2006/relationships/image" Target="../media/image49.wmf"/><Relationship Id="rId4" Type="http://schemas.openxmlformats.org/officeDocument/2006/relationships/image" Target="../media/image43.emf"/><Relationship Id="rId9" Type="http://schemas.openxmlformats.org/officeDocument/2006/relationships/image" Target="../media/image48.wmf"/><Relationship Id="rId14" Type="http://schemas.openxmlformats.org/officeDocument/2006/relationships/image" Target="../media/image53.e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62.wmf"/><Relationship Id="rId3" Type="http://schemas.openxmlformats.org/officeDocument/2006/relationships/image" Target="../media/image57.wmf"/><Relationship Id="rId7" Type="http://schemas.openxmlformats.org/officeDocument/2006/relationships/image" Target="../media/image61.wmf"/><Relationship Id="rId12" Type="http://schemas.openxmlformats.org/officeDocument/2006/relationships/image" Target="../media/image66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Relationship Id="rId6" Type="http://schemas.openxmlformats.org/officeDocument/2006/relationships/image" Target="../media/image60.wmf"/><Relationship Id="rId11" Type="http://schemas.openxmlformats.org/officeDocument/2006/relationships/image" Target="../media/image65.wmf"/><Relationship Id="rId5" Type="http://schemas.openxmlformats.org/officeDocument/2006/relationships/image" Target="../media/image59.png"/><Relationship Id="rId10" Type="http://schemas.openxmlformats.org/officeDocument/2006/relationships/image" Target="../media/image64.wmf"/><Relationship Id="rId4" Type="http://schemas.openxmlformats.org/officeDocument/2006/relationships/image" Target="../media/image58.wmf"/><Relationship Id="rId9" Type="http://schemas.openxmlformats.org/officeDocument/2006/relationships/image" Target="../media/image6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4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8" name="圆角矩形 7">
            <a:hlinkClick r:id="" action="ppaction://hlinkshowjump?jump=firstslide"/>
          </p:cNvPr>
          <p:cNvSpPr/>
          <p:nvPr/>
        </p:nvSpPr>
        <p:spPr>
          <a:xfrm>
            <a:off x="7884368" y="6309320"/>
            <a:ext cx="1008112" cy="360040"/>
          </a:xfrm>
          <a:prstGeom prst="roundRect">
            <a:avLst/>
          </a:prstGeom>
          <a:gradFill>
            <a:gsLst>
              <a:gs pos="0">
                <a:srgbClr val="E6DCAC"/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lin ang="5400000" scaled="0"/>
          </a:gra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返回</a:t>
            </a:r>
          </a:p>
        </p:txBody>
      </p:sp>
      <p:sp>
        <p:nvSpPr>
          <p:cNvPr id="9" name="圆角矩形 8">
            <a:hlinkClick r:id="" action="ppaction://hlinkshowjump?jump=previousslide"/>
          </p:cNvPr>
          <p:cNvSpPr/>
          <p:nvPr/>
        </p:nvSpPr>
        <p:spPr>
          <a:xfrm>
            <a:off x="4427984" y="6309320"/>
            <a:ext cx="1008112" cy="360040"/>
          </a:xfrm>
          <a:prstGeom prst="roundRect">
            <a:avLst/>
          </a:prstGeom>
          <a:gradFill>
            <a:gsLst>
              <a:gs pos="0">
                <a:srgbClr val="E6DCAC"/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lin ang="5400000" scaled="0"/>
          </a:gra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上一页</a:t>
            </a:r>
          </a:p>
        </p:txBody>
      </p:sp>
      <p:sp>
        <p:nvSpPr>
          <p:cNvPr id="10" name="圆角矩形 9">
            <a:hlinkClick r:id="" action="ppaction://hlinkshowjump?jump=nextslide"/>
          </p:cNvPr>
          <p:cNvSpPr/>
          <p:nvPr/>
        </p:nvSpPr>
        <p:spPr>
          <a:xfrm>
            <a:off x="6204434" y="6309320"/>
            <a:ext cx="1008112" cy="360040"/>
          </a:xfrm>
          <a:prstGeom prst="roundRect">
            <a:avLst/>
          </a:prstGeom>
          <a:gradFill>
            <a:gsLst>
              <a:gs pos="0">
                <a:srgbClr val="E6DCAC"/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lin ang="5400000" scaled="0"/>
          </a:gra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下一页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../&#30446;&#24405;&#20027;&#30028;&#38754;.pptx#-1,12,&#24187;&#28783;&#29255; 12" TargetMode="External"/><Relationship Id="rId7" Type="http://schemas.openxmlformats.org/officeDocument/2006/relationships/slide" Target="slide10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6.xml"/><Relationship Id="rId5" Type="http://schemas.openxmlformats.org/officeDocument/2006/relationships/slide" Target="slide5.xml"/><Relationship Id="rId4" Type="http://schemas.openxmlformats.org/officeDocument/2006/relationships/slide" Target="slide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emf"/><Relationship Id="rId13" Type="http://schemas.openxmlformats.org/officeDocument/2006/relationships/oleObject" Target="../embeddings/oleObject45.bin"/><Relationship Id="rId18" Type="http://schemas.openxmlformats.org/officeDocument/2006/relationships/image" Target="../media/image47.emf"/><Relationship Id="rId26" Type="http://schemas.openxmlformats.org/officeDocument/2006/relationships/image" Target="../media/image51.wmf"/><Relationship Id="rId3" Type="http://schemas.openxmlformats.org/officeDocument/2006/relationships/oleObject" Target="../embeddings/oleObject40.bin"/><Relationship Id="rId21" Type="http://schemas.openxmlformats.org/officeDocument/2006/relationships/oleObject" Target="../embeddings/oleObject49.bin"/><Relationship Id="rId7" Type="http://schemas.openxmlformats.org/officeDocument/2006/relationships/oleObject" Target="../embeddings/oleObject42.bin"/><Relationship Id="rId12" Type="http://schemas.openxmlformats.org/officeDocument/2006/relationships/image" Target="../media/image44.emf"/><Relationship Id="rId17" Type="http://schemas.openxmlformats.org/officeDocument/2006/relationships/oleObject" Target="../embeddings/oleObject47.bin"/><Relationship Id="rId25" Type="http://schemas.openxmlformats.org/officeDocument/2006/relationships/oleObject" Target="../embeddings/oleObject5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6.emf"/><Relationship Id="rId20" Type="http://schemas.openxmlformats.org/officeDocument/2006/relationships/image" Target="../media/image48.wmf"/><Relationship Id="rId29" Type="http://schemas.openxmlformats.org/officeDocument/2006/relationships/oleObject" Target="../embeddings/oleObject53.bin"/><Relationship Id="rId1" Type="http://schemas.openxmlformats.org/officeDocument/2006/relationships/vmlDrawing" Target="../drawings/vmlDrawing8.vml"/><Relationship Id="rId6" Type="http://schemas.openxmlformats.org/officeDocument/2006/relationships/image" Target="../media/image41.emf"/><Relationship Id="rId11" Type="http://schemas.openxmlformats.org/officeDocument/2006/relationships/oleObject" Target="../embeddings/oleObject44.bin"/><Relationship Id="rId24" Type="http://schemas.openxmlformats.org/officeDocument/2006/relationships/image" Target="../media/image50.wmf"/><Relationship Id="rId32" Type="http://schemas.openxmlformats.org/officeDocument/2006/relationships/image" Target="../media/image54.emf"/><Relationship Id="rId5" Type="http://schemas.openxmlformats.org/officeDocument/2006/relationships/oleObject" Target="../embeddings/oleObject41.bin"/><Relationship Id="rId15" Type="http://schemas.openxmlformats.org/officeDocument/2006/relationships/oleObject" Target="../embeddings/oleObject46.bin"/><Relationship Id="rId23" Type="http://schemas.openxmlformats.org/officeDocument/2006/relationships/oleObject" Target="../embeddings/oleObject50.bin"/><Relationship Id="rId28" Type="http://schemas.openxmlformats.org/officeDocument/2006/relationships/image" Target="../media/image52.wmf"/><Relationship Id="rId10" Type="http://schemas.openxmlformats.org/officeDocument/2006/relationships/image" Target="../media/image43.emf"/><Relationship Id="rId19" Type="http://schemas.openxmlformats.org/officeDocument/2006/relationships/oleObject" Target="../embeddings/oleObject48.bin"/><Relationship Id="rId31" Type="http://schemas.openxmlformats.org/officeDocument/2006/relationships/oleObject" Target="../embeddings/oleObject54.bin"/><Relationship Id="rId4" Type="http://schemas.openxmlformats.org/officeDocument/2006/relationships/image" Target="../media/image40.emf"/><Relationship Id="rId9" Type="http://schemas.openxmlformats.org/officeDocument/2006/relationships/oleObject" Target="../embeddings/oleObject43.bin"/><Relationship Id="rId14" Type="http://schemas.openxmlformats.org/officeDocument/2006/relationships/image" Target="../media/image45.emf"/><Relationship Id="rId22" Type="http://schemas.openxmlformats.org/officeDocument/2006/relationships/image" Target="../media/image49.wmf"/><Relationship Id="rId27" Type="http://schemas.openxmlformats.org/officeDocument/2006/relationships/oleObject" Target="../embeddings/oleObject52.bin"/><Relationship Id="rId30" Type="http://schemas.openxmlformats.org/officeDocument/2006/relationships/image" Target="../media/image53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13" Type="http://schemas.openxmlformats.org/officeDocument/2006/relationships/oleObject" Target="../embeddings/oleObject60.bin"/><Relationship Id="rId18" Type="http://schemas.openxmlformats.org/officeDocument/2006/relationships/image" Target="../media/image62.wmf"/><Relationship Id="rId26" Type="http://schemas.openxmlformats.org/officeDocument/2006/relationships/image" Target="../media/image66.wmf"/><Relationship Id="rId3" Type="http://schemas.openxmlformats.org/officeDocument/2006/relationships/oleObject" Target="../embeddings/oleObject55.bin"/><Relationship Id="rId21" Type="http://schemas.openxmlformats.org/officeDocument/2006/relationships/oleObject" Target="../embeddings/oleObject64.bin"/><Relationship Id="rId7" Type="http://schemas.openxmlformats.org/officeDocument/2006/relationships/oleObject" Target="../embeddings/oleObject57.bin"/><Relationship Id="rId12" Type="http://schemas.openxmlformats.org/officeDocument/2006/relationships/image" Target="../media/image59.png"/><Relationship Id="rId17" Type="http://schemas.openxmlformats.org/officeDocument/2006/relationships/oleObject" Target="../embeddings/oleObject62.bin"/><Relationship Id="rId25" Type="http://schemas.openxmlformats.org/officeDocument/2006/relationships/oleObject" Target="../embeddings/oleObject6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1.wmf"/><Relationship Id="rId20" Type="http://schemas.openxmlformats.org/officeDocument/2006/relationships/image" Target="../media/image63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56.wmf"/><Relationship Id="rId11" Type="http://schemas.openxmlformats.org/officeDocument/2006/relationships/oleObject" Target="../embeddings/oleObject59.bin"/><Relationship Id="rId24" Type="http://schemas.openxmlformats.org/officeDocument/2006/relationships/image" Target="../media/image65.wmf"/><Relationship Id="rId5" Type="http://schemas.openxmlformats.org/officeDocument/2006/relationships/oleObject" Target="../embeddings/oleObject56.bin"/><Relationship Id="rId15" Type="http://schemas.openxmlformats.org/officeDocument/2006/relationships/oleObject" Target="../embeddings/oleObject61.bin"/><Relationship Id="rId23" Type="http://schemas.openxmlformats.org/officeDocument/2006/relationships/oleObject" Target="../embeddings/oleObject65.bin"/><Relationship Id="rId10" Type="http://schemas.openxmlformats.org/officeDocument/2006/relationships/image" Target="../media/image58.wmf"/><Relationship Id="rId19" Type="http://schemas.openxmlformats.org/officeDocument/2006/relationships/oleObject" Target="../embeddings/oleObject63.bin"/><Relationship Id="rId4" Type="http://schemas.openxmlformats.org/officeDocument/2006/relationships/image" Target="../media/image55.wmf"/><Relationship Id="rId9" Type="http://schemas.openxmlformats.org/officeDocument/2006/relationships/oleObject" Target="../embeddings/oleObject58.bin"/><Relationship Id="rId14" Type="http://schemas.openxmlformats.org/officeDocument/2006/relationships/image" Target="../media/image60.wmf"/><Relationship Id="rId22" Type="http://schemas.openxmlformats.org/officeDocument/2006/relationships/image" Target="../media/image64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wmf"/><Relationship Id="rId13" Type="http://schemas.openxmlformats.org/officeDocument/2006/relationships/oleObject" Target="../embeddings/oleObject72.bin"/><Relationship Id="rId18" Type="http://schemas.openxmlformats.org/officeDocument/2006/relationships/image" Target="../media/image74.wmf"/><Relationship Id="rId3" Type="http://schemas.openxmlformats.org/officeDocument/2006/relationships/oleObject" Target="../embeddings/oleObject67.bin"/><Relationship Id="rId7" Type="http://schemas.openxmlformats.org/officeDocument/2006/relationships/oleObject" Target="../embeddings/oleObject69.bin"/><Relationship Id="rId12" Type="http://schemas.openxmlformats.org/officeDocument/2006/relationships/image" Target="../media/image71.wmf"/><Relationship Id="rId17" Type="http://schemas.openxmlformats.org/officeDocument/2006/relationships/oleObject" Target="../embeddings/oleObject7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3.emf"/><Relationship Id="rId20" Type="http://schemas.openxmlformats.org/officeDocument/2006/relationships/image" Target="../media/image75.e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68.wmf"/><Relationship Id="rId11" Type="http://schemas.openxmlformats.org/officeDocument/2006/relationships/oleObject" Target="../embeddings/oleObject71.bin"/><Relationship Id="rId5" Type="http://schemas.openxmlformats.org/officeDocument/2006/relationships/oleObject" Target="../embeddings/oleObject68.bin"/><Relationship Id="rId15" Type="http://schemas.openxmlformats.org/officeDocument/2006/relationships/oleObject" Target="../embeddings/oleObject73.bin"/><Relationship Id="rId10" Type="http://schemas.openxmlformats.org/officeDocument/2006/relationships/image" Target="../media/image70.wmf"/><Relationship Id="rId19" Type="http://schemas.openxmlformats.org/officeDocument/2006/relationships/oleObject" Target="../embeddings/oleObject75.bin"/><Relationship Id="rId4" Type="http://schemas.openxmlformats.org/officeDocument/2006/relationships/image" Target="../media/image67.wmf"/><Relationship Id="rId9" Type="http://schemas.openxmlformats.org/officeDocument/2006/relationships/oleObject" Target="../embeddings/oleObject70.bin"/><Relationship Id="rId14" Type="http://schemas.openxmlformats.org/officeDocument/2006/relationships/image" Target="../media/image72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wmf"/><Relationship Id="rId13" Type="http://schemas.openxmlformats.org/officeDocument/2006/relationships/oleObject" Target="../embeddings/oleObject81.bin"/><Relationship Id="rId18" Type="http://schemas.openxmlformats.org/officeDocument/2006/relationships/image" Target="../media/image83.emf"/><Relationship Id="rId26" Type="http://schemas.openxmlformats.org/officeDocument/2006/relationships/image" Target="../media/image87.emf"/><Relationship Id="rId3" Type="http://schemas.openxmlformats.org/officeDocument/2006/relationships/oleObject" Target="../embeddings/oleObject76.bin"/><Relationship Id="rId21" Type="http://schemas.openxmlformats.org/officeDocument/2006/relationships/oleObject" Target="../embeddings/oleObject85.bin"/><Relationship Id="rId7" Type="http://schemas.openxmlformats.org/officeDocument/2006/relationships/oleObject" Target="../embeddings/oleObject78.bin"/><Relationship Id="rId12" Type="http://schemas.openxmlformats.org/officeDocument/2006/relationships/image" Target="../media/image80.wmf"/><Relationship Id="rId17" Type="http://schemas.openxmlformats.org/officeDocument/2006/relationships/oleObject" Target="../embeddings/oleObject83.bin"/><Relationship Id="rId25" Type="http://schemas.openxmlformats.org/officeDocument/2006/relationships/oleObject" Target="../embeddings/oleObject8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2.emf"/><Relationship Id="rId20" Type="http://schemas.openxmlformats.org/officeDocument/2006/relationships/image" Target="../media/image84.emf"/><Relationship Id="rId29" Type="http://schemas.openxmlformats.org/officeDocument/2006/relationships/oleObject" Target="../embeddings/oleObject89.bin"/><Relationship Id="rId1" Type="http://schemas.openxmlformats.org/officeDocument/2006/relationships/vmlDrawing" Target="../drawings/vmlDrawing11.vml"/><Relationship Id="rId6" Type="http://schemas.openxmlformats.org/officeDocument/2006/relationships/image" Target="../media/image77.emf"/><Relationship Id="rId11" Type="http://schemas.openxmlformats.org/officeDocument/2006/relationships/oleObject" Target="../embeddings/oleObject80.bin"/><Relationship Id="rId24" Type="http://schemas.openxmlformats.org/officeDocument/2006/relationships/image" Target="../media/image86.emf"/><Relationship Id="rId32" Type="http://schemas.openxmlformats.org/officeDocument/2006/relationships/image" Target="../media/image90.wmf"/><Relationship Id="rId5" Type="http://schemas.openxmlformats.org/officeDocument/2006/relationships/oleObject" Target="../embeddings/oleObject77.bin"/><Relationship Id="rId15" Type="http://schemas.openxmlformats.org/officeDocument/2006/relationships/oleObject" Target="../embeddings/oleObject82.bin"/><Relationship Id="rId23" Type="http://schemas.openxmlformats.org/officeDocument/2006/relationships/oleObject" Target="../embeddings/oleObject86.bin"/><Relationship Id="rId28" Type="http://schemas.openxmlformats.org/officeDocument/2006/relationships/image" Target="../media/image88.wmf"/><Relationship Id="rId10" Type="http://schemas.openxmlformats.org/officeDocument/2006/relationships/image" Target="../media/image79.wmf"/><Relationship Id="rId19" Type="http://schemas.openxmlformats.org/officeDocument/2006/relationships/oleObject" Target="../embeddings/oleObject84.bin"/><Relationship Id="rId31" Type="http://schemas.openxmlformats.org/officeDocument/2006/relationships/oleObject" Target="../embeddings/oleObject90.bin"/><Relationship Id="rId4" Type="http://schemas.openxmlformats.org/officeDocument/2006/relationships/image" Target="../media/image76.wmf"/><Relationship Id="rId9" Type="http://schemas.openxmlformats.org/officeDocument/2006/relationships/oleObject" Target="../embeddings/oleObject79.bin"/><Relationship Id="rId14" Type="http://schemas.openxmlformats.org/officeDocument/2006/relationships/image" Target="../media/image81.wmf"/><Relationship Id="rId22" Type="http://schemas.openxmlformats.org/officeDocument/2006/relationships/image" Target="../media/image85.emf"/><Relationship Id="rId27" Type="http://schemas.openxmlformats.org/officeDocument/2006/relationships/oleObject" Target="../embeddings/oleObject88.bin"/><Relationship Id="rId30" Type="http://schemas.openxmlformats.org/officeDocument/2006/relationships/image" Target="../media/image89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wmf"/><Relationship Id="rId13" Type="http://schemas.openxmlformats.org/officeDocument/2006/relationships/oleObject" Target="../embeddings/oleObject96.bin"/><Relationship Id="rId18" Type="http://schemas.openxmlformats.org/officeDocument/2006/relationships/image" Target="../media/image98.wmf"/><Relationship Id="rId3" Type="http://schemas.openxmlformats.org/officeDocument/2006/relationships/oleObject" Target="../embeddings/oleObject91.bin"/><Relationship Id="rId7" Type="http://schemas.openxmlformats.org/officeDocument/2006/relationships/oleObject" Target="../embeddings/oleObject93.bin"/><Relationship Id="rId12" Type="http://schemas.openxmlformats.org/officeDocument/2006/relationships/image" Target="../media/image95.wmf"/><Relationship Id="rId17" Type="http://schemas.openxmlformats.org/officeDocument/2006/relationships/oleObject" Target="../embeddings/oleObject9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97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92.wmf"/><Relationship Id="rId11" Type="http://schemas.openxmlformats.org/officeDocument/2006/relationships/oleObject" Target="../embeddings/oleObject95.bin"/><Relationship Id="rId5" Type="http://schemas.openxmlformats.org/officeDocument/2006/relationships/oleObject" Target="../embeddings/oleObject92.bin"/><Relationship Id="rId15" Type="http://schemas.openxmlformats.org/officeDocument/2006/relationships/oleObject" Target="../embeddings/oleObject97.bin"/><Relationship Id="rId10" Type="http://schemas.openxmlformats.org/officeDocument/2006/relationships/image" Target="../media/image94.wmf"/><Relationship Id="rId4" Type="http://schemas.openxmlformats.org/officeDocument/2006/relationships/image" Target="../media/image91.wmf"/><Relationship Id="rId9" Type="http://schemas.openxmlformats.org/officeDocument/2006/relationships/oleObject" Target="../embeddings/oleObject94.bin"/><Relationship Id="rId14" Type="http://schemas.openxmlformats.org/officeDocument/2006/relationships/image" Target="../media/image96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wmf"/><Relationship Id="rId13" Type="http://schemas.openxmlformats.org/officeDocument/2006/relationships/oleObject" Target="../embeddings/oleObject104.bin"/><Relationship Id="rId18" Type="http://schemas.openxmlformats.org/officeDocument/2006/relationships/image" Target="../media/image106.wmf"/><Relationship Id="rId3" Type="http://schemas.openxmlformats.org/officeDocument/2006/relationships/oleObject" Target="../embeddings/oleObject99.bin"/><Relationship Id="rId7" Type="http://schemas.openxmlformats.org/officeDocument/2006/relationships/oleObject" Target="../embeddings/oleObject101.bin"/><Relationship Id="rId12" Type="http://schemas.openxmlformats.org/officeDocument/2006/relationships/image" Target="../media/image103.wmf"/><Relationship Id="rId17" Type="http://schemas.openxmlformats.org/officeDocument/2006/relationships/oleObject" Target="../embeddings/oleObject10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5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00.wmf"/><Relationship Id="rId11" Type="http://schemas.openxmlformats.org/officeDocument/2006/relationships/oleObject" Target="../embeddings/oleObject103.bin"/><Relationship Id="rId5" Type="http://schemas.openxmlformats.org/officeDocument/2006/relationships/oleObject" Target="../embeddings/oleObject100.bin"/><Relationship Id="rId15" Type="http://schemas.openxmlformats.org/officeDocument/2006/relationships/oleObject" Target="../embeddings/oleObject105.bin"/><Relationship Id="rId10" Type="http://schemas.openxmlformats.org/officeDocument/2006/relationships/image" Target="../media/image102.wmf"/><Relationship Id="rId4" Type="http://schemas.openxmlformats.org/officeDocument/2006/relationships/image" Target="../media/image99.wmf"/><Relationship Id="rId9" Type="http://schemas.openxmlformats.org/officeDocument/2006/relationships/oleObject" Target="../embeddings/oleObject102.bin"/><Relationship Id="rId14" Type="http://schemas.openxmlformats.org/officeDocument/2006/relationships/image" Target="../media/image104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wmf"/><Relationship Id="rId13" Type="http://schemas.openxmlformats.org/officeDocument/2006/relationships/oleObject" Target="../embeddings/oleObject112.bin"/><Relationship Id="rId18" Type="http://schemas.openxmlformats.org/officeDocument/2006/relationships/image" Target="../media/image112.wmf"/><Relationship Id="rId3" Type="http://schemas.openxmlformats.org/officeDocument/2006/relationships/oleObject" Target="../embeddings/oleObject107.bin"/><Relationship Id="rId7" Type="http://schemas.openxmlformats.org/officeDocument/2006/relationships/oleObject" Target="../embeddings/oleObject109.bin"/><Relationship Id="rId12" Type="http://schemas.openxmlformats.org/officeDocument/2006/relationships/image" Target="../media/image109.wmf"/><Relationship Id="rId17" Type="http://schemas.openxmlformats.org/officeDocument/2006/relationships/oleObject" Target="../embeddings/oleObject11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11.wmf"/><Relationship Id="rId20" Type="http://schemas.openxmlformats.org/officeDocument/2006/relationships/image" Target="../media/image113.w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00.wmf"/><Relationship Id="rId11" Type="http://schemas.openxmlformats.org/officeDocument/2006/relationships/oleObject" Target="../embeddings/oleObject111.bin"/><Relationship Id="rId5" Type="http://schemas.openxmlformats.org/officeDocument/2006/relationships/oleObject" Target="../embeddings/oleObject108.bin"/><Relationship Id="rId15" Type="http://schemas.openxmlformats.org/officeDocument/2006/relationships/oleObject" Target="../embeddings/oleObject113.bin"/><Relationship Id="rId10" Type="http://schemas.openxmlformats.org/officeDocument/2006/relationships/image" Target="../media/image108.wmf"/><Relationship Id="rId19" Type="http://schemas.openxmlformats.org/officeDocument/2006/relationships/oleObject" Target="../embeddings/oleObject115.bin"/><Relationship Id="rId4" Type="http://schemas.openxmlformats.org/officeDocument/2006/relationships/image" Target="../media/image99.wmf"/><Relationship Id="rId9" Type="http://schemas.openxmlformats.org/officeDocument/2006/relationships/oleObject" Target="../embeddings/oleObject110.bin"/><Relationship Id="rId14" Type="http://schemas.openxmlformats.org/officeDocument/2006/relationships/image" Target="../media/image110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" Target="slide1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4.xml"/><Relationship Id="rId5" Type="http://schemas.openxmlformats.org/officeDocument/2006/relationships/slide" Target="slide2.xml"/><Relationship Id="rId4" Type="http://schemas.openxmlformats.org/officeDocument/2006/relationships/slide" Target="slide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5.bin"/><Relationship Id="rId10" Type="http://schemas.openxmlformats.org/officeDocument/2006/relationships/image" Target="../media/image8.wmf"/><Relationship Id="rId4" Type="http://schemas.openxmlformats.org/officeDocument/2006/relationships/image" Target="../media/image5.wmf"/><Relationship Id="rId9" Type="http://schemas.openxmlformats.org/officeDocument/2006/relationships/oleObject" Target="../embeddings/oleObject7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9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2.bin"/><Relationship Id="rId10" Type="http://schemas.openxmlformats.org/officeDocument/2006/relationships/image" Target="../media/image15.wmf"/><Relationship Id="rId4" Type="http://schemas.openxmlformats.org/officeDocument/2006/relationships/image" Target="../media/image12.wmf"/><Relationship Id="rId9" Type="http://schemas.openxmlformats.org/officeDocument/2006/relationships/oleObject" Target="../embeddings/oleObject14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6.bin"/><Relationship Id="rId10" Type="http://schemas.openxmlformats.org/officeDocument/2006/relationships/image" Target="../media/image19.wmf"/><Relationship Id="rId4" Type="http://schemas.openxmlformats.org/officeDocument/2006/relationships/image" Target="../media/image16.wmf"/><Relationship Id="rId9" Type="http://schemas.openxmlformats.org/officeDocument/2006/relationships/oleObject" Target="../embeddings/oleObject18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13" Type="http://schemas.openxmlformats.org/officeDocument/2006/relationships/oleObject" Target="../embeddings/oleObject24.bin"/><Relationship Id="rId18" Type="http://schemas.openxmlformats.org/officeDocument/2006/relationships/image" Target="../media/image27.wmf"/><Relationship Id="rId3" Type="http://schemas.openxmlformats.org/officeDocument/2006/relationships/oleObject" Target="../embeddings/oleObject19.bin"/><Relationship Id="rId21" Type="http://schemas.openxmlformats.org/officeDocument/2006/relationships/oleObject" Target="../embeddings/oleObject28.bin"/><Relationship Id="rId7" Type="http://schemas.openxmlformats.org/officeDocument/2006/relationships/oleObject" Target="../embeddings/oleObject21.bin"/><Relationship Id="rId12" Type="http://schemas.openxmlformats.org/officeDocument/2006/relationships/image" Target="../media/image24.wmf"/><Relationship Id="rId17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6.wmf"/><Relationship Id="rId20" Type="http://schemas.openxmlformats.org/officeDocument/2006/relationships/image" Target="../media/image28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21.wmf"/><Relationship Id="rId11" Type="http://schemas.openxmlformats.org/officeDocument/2006/relationships/oleObject" Target="../embeddings/oleObject23.bin"/><Relationship Id="rId24" Type="http://schemas.openxmlformats.org/officeDocument/2006/relationships/image" Target="../media/image30.wmf"/><Relationship Id="rId5" Type="http://schemas.openxmlformats.org/officeDocument/2006/relationships/oleObject" Target="../embeddings/oleObject20.bin"/><Relationship Id="rId15" Type="http://schemas.openxmlformats.org/officeDocument/2006/relationships/oleObject" Target="../embeddings/oleObject25.bin"/><Relationship Id="rId23" Type="http://schemas.openxmlformats.org/officeDocument/2006/relationships/oleObject" Target="../embeddings/oleObject29.bin"/><Relationship Id="rId10" Type="http://schemas.openxmlformats.org/officeDocument/2006/relationships/image" Target="../media/image23.wmf"/><Relationship Id="rId19" Type="http://schemas.openxmlformats.org/officeDocument/2006/relationships/oleObject" Target="../embeddings/oleObject27.bin"/><Relationship Id="rId4" Type="http://schemas.openxmlformats.org/officeDocument/2006/relationships/image" Target="../media/image20.png"/><Relationship Id="rId9" Type="http://schemas.openxmlformats.org/officeDocument/2006/relationships/oleObject" Target="../embeddings/oleObject22.bin"/><Relationship Id="rId14" Type="http://schemas.openxmlformats.org/officeDocument/2006/relationships/image" Target="../media/image25.wmf"/><Relationship Id="rId22" Type="http://schemas.openxmlformats.org/officeDocument/2006/relationships/image" Target="../media/image29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13" Type="http://schemas.openxmlformats.org/officeDocument/2006/relationships/oleObject" Target="../embeddings/oleObject35.bin"/><Relationship Id="rId18" Type="http://schemas.openxmlformats.org/officeDocument/2006/relationships/image" Target="../media/image37.wmf"/><Relationship Id="rId3" Type="http://schemas.openxmlformats.org/officeDocument/2006/relationships/oleObject" Target="../embeddings/oleObject30.bin"/><Relationship Id="rId21" Type="http://schemas.openxmlformats.org/officeDocument/2006/relationships/oleObject" Target="../embeddings/oleObject39.bin"/><Relationship Id="rId7" Type="http://schemas.openxmlformats.org/officeDocument/2006/relationships/oleObject" Target="../embeddings/oleObject32.bin"/><Relationship Id="rId12" Type="http://schemas.openxmlformats.org/officeDocument/2006/relationships/image" Target="../media/image34.wmf"/><Relationship Id="rId17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6.wmf"/><Relationship Id="rId20" Type="http://schemas.openxmlformats.org/officeDocument/2006/relationships/image" Target="../media/image38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31.wmf"/><Relationship Id="rId11" Type="http://schemas.openxmlformats.org/officeDocument/2006/relationships/oleObject" Target="../embeddings/oleObject34.bin"/><Relationship Id="rId5" Type="http://schemas.openxmlformats.org/officeDocument/2006/relationships/oleObject" Target="../embeddings/oleObject31.bin"/><Relationship Id="rId15" Type="http://schemas.openxmlformats.org/officeDocument/2006/relationships/oleObject" Target="../embeddings/oleObject36.bin"/><Relationship Id="rId10" Type="http://schemas.openxmlformats.org/officeDocument/2006/relationships/image" Target="../media/image33.wmf"/><Relationship Id="rId19" Type="http://schemas.openxmlformats.org/officeDocument/2006/relationships/oleObject" Target="../embeddings/oleObject38.bin"/><Relationship Id="rId4" Type="http://schemas.openxmlformats.org/officeDocument/2006/relationships/image" Target="../media/image20.png"/><Relationship Id="rId9" Type="http://schemas.openxmlformats.org/officeDocument/2006/relationships/oleObject" Target="../embeddings/oleObject33.bin"/><Relationship Id="rId14" Type="http://schemas.openxmlformats.org/officeDocument/2006/relationships/image" Target="../media/image35.wmf"/><Relationship Id="rId22" Type="http://schemas.openxmlformats.org/officeDocument/2006/relationships/image" Target="../media/image39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  <p:sp>
        <p:nvSpPr>
          <p:cNvPr id="16" name="Text Box 8"/>
          <p:cNvSpPr txBox="1">
            <a:spLocks noChangeArrowheads="1"/>
          </p:cNvSpPr>
          <p:nvPr/>
        </p:nvSpPr>
        <p:spPr bwMode="auto">
          <a:xfrm>
            <a:off x="1115616" y="404664"/>
            <a:ext cx="7128792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5400" b="1" dirty="0">
                <a:solidFill>
                  <a:srgbClr val="00B050"/>
                </a:solidFill>
                <a:latin typeface="华文新魏" pitchFamily="2" charset="-122"/>
                <a:ea typeface="华文新魏" pitchFamily="2" charset="-122"/>
              </a:rPr>
              <a:t>§8.4  </a:t>
            </a:r>
            <a:r>
              <a:rPr lang="zh-CN" altLang="en-US" sz="5400" b="1" dirty="0">
                <a:solidFill>
                  <a:srgbClr val="00B050"/>
                </a:solidFill>
                <a:latin typeface="华文新魏" pitchFamily="2" charset="-122"/>
                <a:ea typeface="华文新魏" pitchFamily="2" charset="-122"/>
              </a:rPr>
              <a:t>本章回顾</a:t>
            </a:r>
          </a:p>
        </p:txBody>
      </p:sp>
      <p:sp>
        <p:nvSpPr>
          <p:cNvPr id="8" name="圆角矩形 7">
            <a:hlinkClick r:id="rId3" action="ppaction://hlinkpres?slideindex=12&amp;slidetitle=幻灯片 12"/>
          </p:cNvPr>
          <p:cNvSpPr/>
          <p:nvPr/>
        </p:nvSpPr>
        <p:spPr>
          <a:xfrm>
            <a:off x="7884368" y="6309320"/>
            <a:ext cx="1008112" cy="360040"/>
          </a:xfrm>
          <a:prstGeom prst="roundRect">
            <a:avLst/>
          </a:prstGeom>
          <a:gradFill>
            <a:gsLst>
              <a:gs pos="0">
                <a:srgbClr val="E6DCAC"/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lin ang="5400000" scaled="0"/>
          </a:gra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返回</a:t>
            </a:r>
          </a:p>
        </p:txBody>
      </p:sp>
      <p:sp>
        <p:nvSpPr>
          <p:cNvPr id="9" name="Text Box 5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1619672" y="2632557"/>
            <a:ext cx="5334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二</a:t>
            </a:r>
            <a:r>
              <a:rPr lang="en-US" altLang="zh-CN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.  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8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章知识要点</a:t>
            </a:r>
            <a:r>
              <a:rPr lang="en-US" altLang="zh-CN" sz="28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 </a:t>
            </a:r>
            <a:r>
              <a:rPr lang="zh-CN" altLang="zh-CN" sz="2800" b="1" dirty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 </a:t>
            </a:r>
            <a:endParaRPr kumimoji="1"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" name="Text Box 5">
            <a:hlinkClick r:id="rId5" action="ppaction://hlinksldjump"/>
          </p:cNvPr>
          <p:cNvSpPr txBox="1">
            <a:spLocks noChangeArrowheads="1"/>
          </p:cNvSpPr>
          <p:nvPr/>
        </p:nvSpPr>
        <p:spPr bwMode="auto">
          <a:xfrm>
            <a:off x="1619672" y="3386463"/>
            <a:ext cx="5334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三</a:t>
            </a:r>
            <a:r>
              <a:rPr lang="en-US" altLang="zh-CN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.  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综合例题</a:t>
            </a:r>
            <a:r>
              <a:rPr lang="en-US" altLang="zh-CN" sz="28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 </a:t>
            </a:r>
            <a:r>
              <a:rPr lang="zh-CN" altLang="zh-CN" sz="2800" b="1" dirty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 </a:t>
            </a:r>
            <a:endParaRPr kumimoji="1"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" name="Text Box 5">
            <a:hlinkClick r:id="rId6" action="ppaction://hlinksldjump"/>
          </p:cNvPr>
          <p:cNvSpPr txBox="1">
            <a:spLocks noChangeArrowheads="1"/>
          </p:cNvSpPr>
          <p:nvPr/>
        </p:nvSpPr>
        <p:spPr bwMode="auto">
          <a:xfrm>
            <a:off x="1619672" y="4212377"/>
            <a:ext cx="553623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四</a:t>
            </a:r>
            <a:r>
              <a:rPr lang="en-US" altLang="zh-CN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.  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自测题和思考题解答</a:t>
            </a:r>
            <a:r>
              <a:rPr lang="en-US" altLang="zh-CN" sz="28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 </a:t>
            </a:r>
            <a:r>
              <a:rPr lang="zh-CN" altLang="zh-CN" sz="2800" b="1" dirty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 </a:t>
            </a:r>
            <a:endParaRPr kumimoji="1"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" name="Text Box 5">
            <a:hlinkClick r:id="rId7" action="ppaction://hlinksldjump"/>
          </p:cNvPr>
          <p:cNvSpPr txBox="1">
            <a:spLocks noChangeArrowheads="1"/>
          </p:cNvSpPr>
          <p:nvPr/>
        </p:nvSpPr>
        <p:spPr bwMode="auto">
          <a:xfrm>
            <a:off x="1619672" y="1840469"/>
            <a:ext cx="5334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一</a:t>
            </a:r>
            <a:r>
              <a:rPr lang="en-US" altLang="zh-CN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.  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8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章逻辑框架</a:t>
            </a:r>
            <a:r>
              <a:rPr lang="en-US" altLang="zh-CN" sz="28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 </a:t>
            </a:r>
            <a:r>
              <a:rPr lang="zh-CN" altLang="zh-CN" sz="2800" b="1" dirty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 </a:t>
            </a:r>
            <a:endParaRPr kumimoji="1"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349511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auto">
          <a:xfrm>
            <a:off x="5750631" y="2607553"/>
            <a:ext cx="2909227" cy="2813011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3"/>
          <p:cNvSpPr>
            <a:spLocks noChangeArrowheads="1"/>
          </p:cNvSpPr>
          <p:nvPr/>
        </p:nvSpPr>
        <p:spPr bwMode="auto">
          <a:xfrm>
            <a:off x="7226436" y="3340979"/>
            <a:ext cx="1423897" cy="1473693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5399864" y="1886181"/>
            <a:ext cx="2227996" cy="242022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6358230" y="2618767"/>
            <a:ext cx="2167927" cy="1138494"/>
            <a:chOff x="3515" y="1963"/>
            <a:chExt cx="1588" cy="771"/>
          </a:xfrm>
        </p:grpSpPr>
        <p:sp>
          <p:nvSpPr>
            <p:cNvPr id="6" name="Line 6"/>
            <p:cNvSpPr>
              <a:spLocks noChangeShapeType="1"/>
            </p:cNvSpPr>
            <p:nvPr/>
          </p:nvSpPr>
          <p:spPr bwMode="auto">
            <a:xfrm flipH="1">
              <a:off x="3787" y="1963"/>
              <a:ext cx="272" cy="454"/>
            </a:xfrm>
            <a:prstGeom prst="line">
              <a:avLst/>
            </a:prstGeom>
            <a:noFill/>
            <a:ln w="19050">
              <a:solidFill>
                <a:srgbClr val="99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 flipH="1">
              <a:off x="3651" y="2009"/>
              <a:ext cx="227" cy="272"/>
            </a:xfrm>
            <a:prstGeom prst="line">
              <a:avLst/>
            </a:prstGeom>
            <a:noFill/>
            <a:ln w="19050">
              <a:solidFill>
                <a:srgbClr val="99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 flipH="1">
              <a:off x="3878" y="2190"/>
              <a:ext cx="227" cy="318"/>
            </a:xfrm>
            <a:prstGeom prst="line">
              <a:avLst/>
            </a:prstGeom>
            <a:noFill/>
            <a:ln w="19050">
              <a:solidFill>
                <a:srgbClr val="99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 flipH="1">
              <a:off x="3969" y="2417"/>
              <a:ext cx="136" cy="227"/>
            </a:xfrm>
            <a:prstGeom prst="line">
              <a:avLst/>
            </a:prstGeom>
            <a:noFill/>
            <a:ln w="19050">
              <a:solidFill>
                <a:srgbClr val="99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3561" y="2054"/>
              <a:ext cx="136" cy="182"/>
            </a:xfrm>
            <a:prstGeom prst="line">
              <a:avLst/>
            </a:prstGeom>
            <a:noFill/>
            <a:ln w="19050">
              <a:solidFill>
                <a:srgbClr val="99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 flipH="1">
              <a:off x="4014" y="2598"/>
              <a:ext cx="136" cy="136"/>
            </a:xfrm>
            <a:prstGeom prst="line">
              <a:avLst/>
            </a:prstGeom>
            <a:noFill/>
            <a:ln w="19050">
              <a:solidFill>
                <a:srgbClr val="99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 flipH="1">
              <a:off x="3787" y="2054"/>
              <a:ext cx="318" cy="454"/>
            </a:xfrm>
            <a:prstGeom prst="line">
              <a:avLst/>
            </a:prstGeom>
            <a:noFill/>
            <a:ln w="19050">
              <a:solidFill>
                <a:srgbClr val="99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 flipH="1">
              <a:off x="3697" y="1963"/>
              <a:ext cx="272" cy="409"/>
            </a:xfrm>
            <a:prstGeom prst="line">
              <a:avLst/>
            </a:prstGeom>
            <a:noFill/>
            <a:ln w="19050">
              <a:solidFill>
                <a:srgbClr val="99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 flipH="1">
              <a:off x="3515" y="2099"/>
              <a:ext cx="46" cy="91"/>
            </a:xfrm>
            <a:prstGeom prst="line">
              <a:avLst/>
            </a:prstGeom>
            <a:noFill/>
            <a:ln w="19050">
              <a:solidFill>
                <a:srgbClr val="99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Line 15"/>
            <p:cNvSpPr>
              <a:spLocks noChangeShapeType="1"/>
            </p:cNvSpPr>
            <p:nvPr/>
          </p:nvSpPr>
          <p:spPr bwMode="auto">
            <a:xfrm flipH="1">
              <a:off x="3606" y="2009"/>
              <a:ext cx="181" cy="227"/>
            </a:xfrm>
            <a:prstGeom prst="line">
              <a:avLst/>
            </a:prstGeom>
            <a:noFill/>
            <a:ln w="19050">
              <a:solidFill>
                <a:srgbClr val="99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Line 16"/>
            <p:cNvSpPr>
              <a:spLocks noChangeShapeType="1"/>
            </p:cNvSpPr>
            <p:nvPr/>
          </p:nvSpPr>
          <p:spPr bwMode="auto">
            <a:xfrm flipH="1">
              <a:off x="3923" y="2326"/>
              <a:ext cx="182" cy="272"/>
            </a:xfrm>
            <a:prstGeom prst="line">
              <a:avLst/>
            </a:prstGeom>
            <a:noFill/>
            <a:ln w="19050">
              <a:solidFill>
                <a:srgbClr val="99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Line 17"/>
            <p:cNvSpPr>
              <a:spLocks noChangeShapeType="1"/>
            </p:cNvSpPr>
            <p:nvPr/>
          </p:nvSpPr>
          <p:spPr bwMode="auto">
            <a:xfrm flipH="1">
              <a:off x="3969" y="2508"/>
              <a:ext cx="136" cy="181"/>
            </a:xfrm>
            <a:prstGeom prst="line">
              <a:avLst/>
            </a:prstGeom>
            <a:noFill/>
            <a:ln w="19050">
              <a:solidFill>
                <a:srgbClr val="99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Line 18"/>
            <p:cNvSpPr>
              <a:spLocks noChangeShapeType="1"/>
            </p:cNvSpPr>
            <p:nvPr/>
          </p:nvSpPr>
          <p:spPr bwMode="auto">
            <a:xfrm>
              <a:off x="4105" y="2734"/>
              <a:ext cx="0" cy="0"/>
            </a:xfrm>
            <a:prstGeom prst="line">
              <a:avLst/>
            </a:prstGeom>
            <a:noFill/>
            <a:ln w="19050">
              <a:solidFill>
                <a:srgbClr val="99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Line 19"/>
            <p:cNvSpPr>
              <a:spLocks noChangeShapeType="1"/>
            </p:cNvSpPr>
            <p:nvPr/>
          </p:nvSpPr>
          <p:spPr bwMode="auto">
            <a:xfrm>
              <a:off x="4196" y="2009"/>
              <a:ext cx="317" cy="1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Line 20"/>
            <p:cNvSpPr>
              <a:spLocks noChangeShapeType="1"/>
            </p:cNvSpPr>
            <p:nvPr/>
          </p:nvSpPr>
          <p:spPr bwMode="auto">
            <a:xfrm>
              <a:off x="4196" y="2236"/>
              <a:ext cx="680" cy="1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Line 21"/>
            <p:cNvSpPr>
              <a:spLocks noChangeShapeType="1"/>
            </p:cNvSpPr>
            <p:nvPr/>
          </p:nvSpPr>
          <p:spPr bwMode="auto">
            <a:xfrm>
              <a:off x="4196" y="2372"/>
              <a:ext cx="816" cy="1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>
              <a:off x="4150" y="2281"/>
              <a:ext cx="817" cy="1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Line 23"/>
            <p:cNvSpPr>
              <a:spLocks noChangeShapeType="1"/>
            </p:cNvSpPr>
            <p:nvPr/>
          </p:nvSpPr>
          <p:spPr bwMode="auto">
            <a:xfrm>
              <a:off x="4196" y="2145"/>
              <a:ext cx="589" cy="1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Line 24"/>
            <p:cNvSpPr>
              <a:spLocks noChangeShapeType="1"/>
            </p:cNvSpPr>
            <p:nvPr/>
          </p:nvSpPr>
          <p:spPr bwMode="auto">
            <a:xfrm>
              <a:off x="4196" y="2099"/>
              <a:ext cx="544" cy="1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Line 25"/>
            <p:cNvSpPr>
              <a:spLocks noChangeShapeType="1"/>
            </p:cNvSpPr>
            <p:nvPr/>
          </p:nvSpPr>
          <p:spPr bwMode="auto">
            <a:xfrm>
              <a:off x="4196" y="2054"/>
              <a:ext cx="408" cy="1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Line 26"/>
            <p:cNvSpPr>
              <a:spLocks noChangeShapeType="1"/>
            </p:cNvSpPr>
            <p:nvPr/>
          </p:nvSpPr>
          <p:spPr bwMode="auto">
            <a:xfrm>
              <a:off x="4196" y="2462"/>
              <a:ext cx="90" cy="1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Line 27"/>
            <p:cNvSpPr>
              <a:spLocks noChangeShapeType="1"/>
            </p:cNvSpPr>
            <p:nvPr/>
          </p:nvSpPr>
          <p:spPr bwMode="auto">
            <a:xfrm>
              <a:off x="4196" y="2508"/>
              <a:ext cx="90" cy="1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Line 28"/>
            <p:cNvSpPr>
              <a:spLocks noChangeShapeType="1"/>
            </p:cNvSpPr>
            <p:nvPr/>
          </p:nvSpPr>
          <p:spPr bwMode="auto">
            <a:xfrm>
              <a:off x="4196" y="2417"/>
              <a:ext cx="272" cy="1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Line 29"/>
            <p:cNvSpPr>
              <a:spLocks noChangeShapeType="1"/>
            </p:cNvSpPr>
            <p:nvPr/>
          </p:nvSpPr>
          <p:spPr bwMode="auto">
            <a:xfrm>
              <a:off x="5013" y="2462"/>
              <a:ext cx="90" cy="1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Line 30"/>
            <p:cNvSpPr>
              <a:spLocks noChangeShapeType="1"/>
            </p:cNvSpPr>
            <p:nvPr/>
          </p:nvSpPr>
          <p:spPr bwMode="auto">
            <a:xfrm>
              <a:off x="5057" y="2508"/>
              <a:ext cx="45" cy="1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" name="Line 31"/>
            <p:cNvSpPr>
              <a:spLocks noChangeShapeType="1"/>
            </p:cNvSpPr>
            <p:nvPr/>
          </p:nvSpPr>
          <p:spPr bwMode="auto">
            <a:xfrm>
              <a:off x="4921" y="2417"/>
              <a:ext cx="182" cy="1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Line 32"/>
            <p:cNvSpPr>
              <a:spLocks noChangeShapeType="1"/>
            </p:cNvSpPr>
            <p:nvPr/>
          </p:nvSpPr>
          <p:spPr bwMode="auto">
            <a:xfrm>
              <a:off x="4150" y="2598"/>
              <a:ext cx="91" cy="1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Line 33"/>
            <p:cNvSpPr>
              <a:spLocks noChangeShapeType="1"/>
            </p:cNvSpPr>
            <p:nvPr/>
          </p:nvSpPr>
          <p:spPr bwMode="auto">
            <a:xfrm>
              <a:off x="4150" y="2553"/>
              <a:ext cx="91" cy="1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Line 34"/>
            <p:cNvSpPr>
              <a:spLocks noChangeShapeType="1"/>
            </p:cNvSpPr>
            <p:nvPr/>
          </p:nvSpPr>
          <p:spPr bwMode="auto">
            <a:xfrm>
              <a:off x="4150" y="2644"/>
              <a:ext cx="46" cy="1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Line 35"/>
            <p:cNvSpPr>
              <a:spLocks noChangeShapeType="1"/>
            </p:cNvSpPr>
            <p:nvPr/>
          </p:nvSpPr>
          <p:spPr bwMode="auto">
            <a:xfrm>
              <a:off x="4196" y="2326"/>
              <a:ext cx="771" cy="1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" name="Line 36"/>
            <p:cNvSpPr>
              <a:spLocks noChangeShapeType="1"/>
            </p:cNvSpPr>
            <p:nvPr/>
          </p:nvSpPr>
          <p:spPr bwMode="auto">
            <a:xfrm>
              <a:off x="4196" y="2190"/>
              <a:ext cx="635" cy="1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Line 37"/>
            <p:cNvSpPr>
              <a:spLocks noChangeShapeType="1"/>
            </p:cNvSpPr>
            <p:nvPr/>
          </p:nvSpPr>
          <p:spPr bwMode="auto">
            <a:xfrm>
              <a:off x="4196" y="1963"/>
              <a:ext cx="226" cy="1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38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9086545"/>
              </p:ext>
            </p:extLst>
          </p:nvPr>
        </p:nvGraphicFramePr>
        <p:xfrm>
          <a:off x="7217338" y="2691692"/>
          <a:ext cx="556695" cy="668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8" name="Equation" r:id="rId3" imgW="213120" imgH="257760" progId="Equation.DSMT4">
                  <p:embed/>
                </p:oleObj>
              </mc:Choice>
              <mc:Fallback>
                <p:oleObj name="Equation" r:id="rId3" imgW="213120" imgH="257760" progId="Equation.DSMT4">
                  <p:embed/>
                  <p:pic>
                    <p:nvPicPr>
                      <p:cNvPr id="0" name="Picture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17338" y="2691692"/>
                        <a:ext cx="556695" cy="66892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7588410"/>
              </p:ext>
            </p:extLst>
          </p:nvPr>
        </p:nvGraphicFramePr>
        <p:xfrm>
          <a:off x="6288248" y="2764717"/>
          <a:ext cx="593611" cy="668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9" name="Equation" r:id="rId5" imgW="224280" imgH="257760" progId="Equation.DSMT4">
                  <p:embed/>
                </p:oleObj>
              </mc:Choice>
              <mc:Fallback>
                <p:oleObj name="Equation" r:id="rId5" imgW="224280" imgH="257760" progId="Equation.DSMT4">
                  <p:embed/>
                  <p:pic>
                    <p:nvPicPr>
                      <p:cNvPr id="0" name="Picture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8248" y="2764717"/>
                        <a:ext cx="593611" cy="66892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0" name="Group 40"/>
          <p:cNvGrpSpPr>
            <a:grpSpLocks/>
          </p:cNvGrpSpPr>
          <p:nvPr/>
        </p:nvGrpSpPr>
        <p:grpSpPr bwMode="auto">
          <a:xfrm>
            <a:off x="5532970" y="3894433"/>
            <a:ext cx="3261447" cy="1622799"/>
            <a:chOff x="2896" y="2887"/>
            <a:chExt cx="2389" cy="997"/>
          </a:xfrm>
        </p:grpSpPr>
        <p:sp useBgFill="1">
          <p:nvSpPr>
            <p:cNvPr id="41" name="Rectangle 41"/>
            <p:cNvSpPr>
              <a:spLocks noChangeArrowheads="1"/>
            </p:cNvSpPr>
            <p:nvPr/>
          </p:nvSpPr>
          <p:spPr bwMode="auto">
            <a:xfrm>
              <a:off x="3017" y="2887"/>
              <a:ext cx="2222" cy="997"/>
            </a:xfrm>
            <a:prstGeom prst="rect">
              <a:avLst/>
            </a:prstGeom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2" name="Object 42"/>
            <p:cNvGraphicFramePr>
              <a:graphicFrameLocks noChangeAspect="1"/>
            </p:cNvGraphicFramePr>
            <p:nvPr/>
          </p:nvGraphicFramePr>
          <p:xfrm>
            <a:off x="5057" y="2891"/>
            <a:ext cx="228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40" name="Equation" r:id="rId7" imgW="134640" imgH="179280" progId="Equation.DSMT4">
                    <p:embed/>
                  </p:oleObj>
                </mc:Choice>
                <mc:Fallback>
                  <p:oleObj name="Equation" r:id="rId7" imgW="134640" imgH="179280" progId="Equation.DSMT4">
                    <p:embed/>
                    <p:pic>
                      <p:nvPicPr>
                        <p:cNvPr id="0" name="Picture 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57" y="2891"/>
                          <a:ext cx="228" cy="2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" name="Object 43"/>
            <p:cNvGraphicFramePr>
              <a:graphicFrameLocks noChangeAspect="1"/>
            </p:cNvGraphicFramePr>
            <p:nvPr/>
          </p:nvGraphicFramePr>
          <p:xfrm>
            <a:off x="2896" y="2916"/>
            <a:ext cx="365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41" name="Equation" r:id="rId9" imgW="224280" imgH="179280" progId="Equation.DSMT4">
                    <p:embed/>
                  </p:oleObj>
                </mc:Choice>
                <mc:Fallback>
                  <p:oleObj name="Equation" r:id="rId9" imgW="224280" imgH="179280" progId="Equation.DSMT4">
                    <p:embed/>
                    <p:pic>
                      <p:nvPicPr>
                        <p:cNvPr id="0" name="Picture 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96" y="2916"/>
                          <a:ext cx="365" cy="2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4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3874836"/>
              </p:ext>
            </p:extLst>
          </p:nvPr>
        </p:nvGraphicFramePr>
        <p:xfrm>
          <a:off x="5698158" y="1988840"/>
          <a:ext cx="1274345" cy="4548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2" name="Equation" r:id="rId11" imgW="661680" imgH="223920" progId="Equation.DSMT4">
                  <p:embed/>
                </p:oleObj>
              </mc:Choice>
              <mc:Fallback>
                <p:oleObj name="Equation" r:id="rId11" imgW="661680" imgH="223920" progId="Equation.DSMT4">
                  <p:embed/>
                  <p:pic>
                    <p:nvPicPr>
                      <p:cNvPr id="0" name="Picture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8158" y="1988840"/>
                        <a:ext cx="1274345" cy="45480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5" name="Group 45"/>
          <p:cNvGrpSpPr>
            <a:grpSpLocks/>
          </p:cNvGrpSpPr>
          <p:nvPr/>
        </p:nvGrpSpPr>
        <p:grpSpPr bwMode="auto">
          <a:xfrm>
            <a:off x="5429217" y="1348695"/>
            <a:ext cx="3963156" cy="3549858"/>
            <a:chOff x="1338" y="255"/>
            <a:chExt cx="2903" cy="2404"/>
          </a:xfrm>
        </p:grpSpPr>
        <p:sp>
          <p:nvSpPr>
            <p:cNvPr id="46" name="Line 46"/>
            <p:cNvSpPr>
              <a:spLocks noChangeShapeType="1"/>
            </p:cNvSpPr>
            <p:nvPr/>
          </p:nvSpPr>
          <p:spPr bwMode="auto">
            <a:xfrm>
              <a:off x="1338" y="1979"/>
              <a:ext cx="285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Line 47"/>
            <p:cNvSpPr>
              <a:spLocks noChangeShapeType="1"/>
            </p:cNvSpPr>
            <p:nvPr/>
          </p:nvSpPr>
          <p:spPr bwMode="auto">
            <a:xfrm flipV="1">
              <a:off x="2653" y="391"/>
              <a:ext cx="0" cy="22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48" name="Object 48"/>
            <p:cNvGraphicFramePr>
              <a:graphicFrameLocks noChangeAspect="1"/>
            </p:cNvGraphicFramePr>
            <p:nvPr/>
          </p:nvGraphicFramePr>
          <p:xfrm>
            <a:off x="2716" y="2021"/>
            <a:ext cx="251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43" name="Equation" r:id="rId13" imgW="134640" imgH="156960" progId="Equation.DSMT4">
                    <p:embed/>
                  </p:oleObj>
                </mc:Choice>
                <mc:Fallback>
                  <p:oleObj name="Equation" r:id="rId13" imgW="134640" imgH="156960" progId="Equation.DSMT4">
                    <p:embed/>
                    <p:pic>
                      <p:nvPicPr>
                        <p:cNvPr id="0" name="Picture 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16" y="2021"/>
                          <a:ext cx="251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" name="Object 49"/>
            <p:cNvGraphicFramePr>
              <a:graphicFrameLocks noChangeAspect="1"/>
            </p:cNvGraphicFramePr>
            <p:nvPr/>
          </p:nvGraphicFramePr>
          <p:xfrm>
            <a:off x="4013" y="2047"/>
            <a:ext cx="228" cy="2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44" name="Equation" r:id="rId15" imgW="134640" imgH="156960" progId="Equation.DSMT4">
                    <p:embed/>
                  </p:oleObj>
                </mc:Choice>
                <mc:Fallback>
                  <p:oleObj name="Equation" r:id="rId15" imgW="134640" imgH="156960" progId="Equation.DSMT4">
                    <p:embed/>
                    <p:pic>
                      <p:nvPicPr>
                        <p:cNvPr id="0" name="Picture 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3" y="2047"/>
                          <a:ext cx="228" cy="2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" name="Object 50"/>
            <p:cNvGraphicFramePr>
              <a:graphicFrameLocks noChangeAspect="1"/>
            </p:cNvGraphicFramePr>
            <p:nvPr/>
          </p:nvGraphicFramePr>
          <p:xfrm>
            <a:off x="2699" y="255"/>
            <a:ext cx="251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45" name="Equation" r:id="rId17" imgW="156960" imgH="179280" progId="Equation.DSMT4">
                    <p:embed/>
                  </p:oleObj>
                </mc:Choice>
                <mc:Fallback>
                  <p:oleObj name="Equation" r:id="rId17" imgW="156960" imgH="179280" progId="Equation.DSMT4">
                    <p:embed/>
                    <p:pic>
                      <p:nvPicPr>
                        <p:cNvPr id="0" name="Picture 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99" y="255"/>
                          <a:ext cx="251" cy="2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1" name="Object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7843117"/>
              </p:ext>
            </p:extLst>
          </p:nvPr>
        </p:nvGraphicFramePr>
        <p:xfrm>
          <a:off x="908050" y="1539875"/>
          <a:ext cx="2651125" cy="1292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6" name="Equation" r:id="rId19" imgW="1307880" imgH="634680" progId="Equation.DSMT4">
                  <p:embed/>
                </p:oleObj>
              </mc:Choice>
              <mc:Fallback>
                <p:oleObj name="Equation" r:id="rId19" imgW="1307880" imgH="634680" progId="Equation.DSMT4">
                  <p:embed/>
                  <p:pic>
                    <p:nvPicPr>
                      <p:cNvPr id="0" name="Picture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8050" y="1539875"/>
                        <a:ext cx="2651125" cy="1292225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Object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581479"/>
              </p:ext>
            </p:extLst>
          </p:nvPr>
        </p:nvGraphicFramePr>
        <p:xfrm>
          <a:off x="887413" y="2849563"/>
          <a:ext cx="2276475" cy="133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7" name="Equation" r:id="rId21" imgW="1091880" imgH="634680" progId="Equation.DSMT4">
                  <p:embed/>
                </p:oleObj>
              </mc:Choice>
              <mc:Fallback>
                <p:oleObj name="Equation" r:id="rId21" imgW="1091880" imgH="634680" progId="Equation.DSMT4">
                  <p:embed/>
                  <p:pic>
                    <p:nvPicPr>
                      <p:cNvPr id="0" name="Picture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7413" y="2849563"/>
                        <a:ext cx="2276475" cy="1330325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Object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9113563"/>
              </p:ext>
            </p:extLst>
          </p:nvPr>
        </p:nvGraphicFramePr>
        <p:xfrm>
          <a:off x="155575" y="4051300"/>
          <a:ext cx="5265738" cy="915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8" name="Equation" r:id="rId23" imgW="2197080" imgH="380880" progId="Equation.DSMT4">
                  <p:embed/>
                </p:oleObj>
              </mc:Choice>
              <mc:Fallback>
                <p:oleObj name="Equation" r:id="rId23" imgW="2197080" imgH="380880" progId="Equation.DSMT4">
                  <p:embed/>
                  <p:pic>
                    <p:nvPicPr>
                      <p:cNvPr id="0" name="Picture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575" y="4051300"/>
                        <a:ext cx="5265738" cy="915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Object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9823641"/>
              </p:ext>
            </p:extLst>
          </p:nvPr>
        </p:nvGraphicFramePr>
        <p:xfrm>
          <a:off x="773113" y="5084763"/>
          <a:ext cx="4352925" cy="1100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9" name="Equation" r:id="rId25" imgW="1815840" imgH="457200" progId="Equation.DSMT4">
                  <p:embed/>
                </p:oleObj>
              </mc:Choice>
              <mc:Fallback>
                <p:oleObj name="Equation" r:id="rId25" imgW="1815840" imgH="457200" progId="Equation.DSMT4">
                  <p:embed/>
                  <p:pic>
                    <p:nvPicPr>
                      <p:cNvPr id="0" name="Picture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3113" y="5084763"/>
                        <a:ext cx="4352925" cy="1100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" name="Line 68"/>
          <p:cNvSpPr>
            <a:spLocks noChangeShapeType="1"/>
          </p:cNvSpPr>
          <p:nvPr/>
        </p:nvSpPr>
        <p:spPr bwMode="auto">
          <a:xfrm>
            <a:off x="6857784" y="-286978"/>
            <a:ext cx="2879192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" name="Text Box 56"/>
          <p:cNvSpPr txBox="1">
            <a:spLocks noChangeArrowheads="1"/>
          </p:cNvSpPr>
          <p:nvPr/>
        </p:nvSpPr>
        <p:spPr bwMode="auto">
          <a:xfrm>
            <a:off x="3567286" y="122237"/>
            <a:ext cx="53972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化为极坐标下的二次积分，其中</a:t>
            </a:r>
          </a:p>
        </p:txBody>
      </p:sp>
      <p:graphicFrame>
        <p:nvGraphicFramePr>
          <p:cNvPr id="64" name="Object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9075132"/>
              </p:ext>
            </p:extLst>
          </p:nvPr>
        </p:nvGraphicFramePr>
        <p:xfrm>
          <a:off x="1428185" y="122237"/>
          <a:ext cx="21336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50" name="Equation" r:id="rId27" imgW="2133360" imgH="799920" progId="Equation.DSMT4">
                  <p:embed/>
                </p:oleObj>
              </mc:Choice>
              <mc:Fallback>
                <p:oleObj name="Equation" r:id="rId27" imgW="2133360" imgH="799920" progId="Equation.DSMT4">
                  <p:embed/>
                  <p:pic>
                    <p:nvPicPr>
                      <p:cNvPr id="0" name="Picture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185" y="122237"/>
                        <a:ext cx="2133600" cy="800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" name="Text Box 58"/>
          <p:cNvSpPr txBox="1">
            <a:spLocks noChangeArrowheads="1"/>
          </p:cNvSpPr>
          <p:nvPr/>
        </p:nvSpPr>
        <p:spPr bwMode="auto">
          <a:xfrm>
            <a:off x="237505" y="914145"/>
            <a:ext cx="1752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由</a:t>
            </a:r>
          </a:p>
        </p:txBody>
      </p:sp>
      <p:graphicFrame>
        <p:nvGraphicFramePr>
          <p:cNvPr id="66" name="Object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5997677"/>
              </p:ext>
            </p:extLst>
          </p:nvPr>
        </p:nvGraphicFramePr>
        <p:xfrm>
          <a:off x="1040835" y="858583"/>
          <a:ext cx="2520950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51" name="Equation" r:id="rId29" imgW="1166040" imgH="257760" progId="Equation.DSMT4">
                  <p:embed/>
                </p:oleObj>
              </mc:Choice>
              <mc:Fallback>
                <p:oleObj name="Equation" r:id="rId29" imgW="1166040" imgH="257760" progId="Equation.DSMT4">
                  <p:embed/>
                  <p:pic>
                    <p:nvPicPr>
                      <p:cNvPr id="0" name="Picture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0835" y="858583"/>
                        <a:ext cx="2520950" cy="574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" name="Object 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2815350"/>
              </p:ext>
            </p:extLst>
          </p:nvPr>
        </p:nvGraphicFramePr>
        <p:xfrm>
          <a:off x="3543806" y="834359"/>
          <a:ext cx="4629150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52" name="Equation" r:id="rId31" imgW="2152800" imgH="257760" progId="Equation.DSMT4">
                  <p:embed/>
                </p:oleObj>
              </mc:Choice>
              <mc:Fallback>
                <p:oleObj name="Equation" r:id="rId31" imgW="2152800" imgH="257760" progId="Equation.DSMT4">
                  <p:embed/>
                  <p:pic>
                    <p:nvPicPr>
                      <p:cNvPr id="0" name="Picture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3806" y="834359"/>
                        <a:ext cx="4629150" cy="574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" name="Text Box 61"/>
          <p:cNvSpPr txBox="1">
            <a:spLocks noChangeArrowheads="1"/>
          </p:cNvSpPr>
          <p:nvPr/>
        </p:nvSpPr>
        <p:spPr bwMode="auto">
          <a:xfrm>
            <a:off x="8014668" y="855090"/>
            <a:ext cx="125635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围成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69" name="Text Box 62"/>
          <p:cNvSpPr txBox="1">
            <a:spLocks noChangeArrowheads="1"/>
          </p:cNvSpPr>
          <p:nvPr/>
        </p:nvSpPr>
        <p:spPr bwMode="auto">
          <a:xfrm>
            <a:off x="471384" y="122239"/>
            <a:ext cx="22256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例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2.</a:t>
            </a:r>
          </a:p>
        </p:txBody>
      </p:sp>
      <p:sp>
        <p:nvSpPr>
          <p:cNvPr id="70" name="Text Box 63"/>
          <p:cNvSpPr txBox="1">
            <a:spLocks noChangeArrowheads="1"/>
          </p:cNvSpPr>
          <p:nvPr/>
        </p:nvSpPr>
        <p:spPr bwMode="auto">
          <a:xfrm>
            <a:off x="250825" y="1830388"/>
            <a:ext cx="11525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解：</a:t>
            </a:r>
          </a:p>
        </p:txBody>
      </p:sp>
    </p:spTree>
    <p:extLst>
      <p:ext uri="{BB962C8B-B14F-4D97-AF65-F5344CB8AC3E}">
        <p14:creationId xmlns:p14="http://schemas.microsoft.com/office/powerpoint/2010/main" val="1694037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7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791210" y="260648"/>
            <a:ext cx="414083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800" b="1" dirty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3.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用二重积分证明：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3222787"/>
              </p:ext>
            </p:extLst>
          </p:nvPr>
        </p:nvGraphicFramePr>
        <p:xfrm>
          <a:off x="1171575" y="722313"/>
          <a:ext cx="7304088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4" name="Equation" r:id="rId3" imgW="7302240" imgH="838080" progId="Equation.DSMT4">
                  <p:embed/>
                </p:oleObj>
              </mc:Choice>
              <mc:Fallback>
                <p:oleObj name="Equation" r:id="rId3" imgW="7302240" imgH="838080" progId="Equation.DSMT4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1575" y="722313"/>
                        <a:ext cx="7304088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718820" y="1630215"/>
            <a:ext cx="421322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006600"/>
                </a:solidFill>
                <a:ea typeface="黑体" pitchFamily="49" charset="-122"/>
              </a:rPr>
              <a:t> </a:t>
            </a:r>
            <a:r>
              <a:rPr lang="zh-CN" altLang="zh-CN" sz="2800" b="1" dirty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证</a:t>
            </a:r>
            <a:r>
              <a:rPr lang="zh-CN" altLang="en-US" sz="2800" b="1" dirty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如图，积分换序</a:t>
            </a:r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7605211"/>
              </p:ext>
            </p:extLst>
          </p:nvPr>
        </p:nvGraphicFramePr>
        <p:xfrm>
          <a:off x="852488" y="2959100"/>
          <a:ext cx="38100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5" name="Equation" r:id="rId5" imgW="3809880" imgH="723600" progId="Equation.DSMT4">
                  <p:embed/>
                </p:oleObj>
              </mc:Choice>
              <mc:Fallback>
                <p:oleObj name="Equation" r:id="rId5" imgW="3809880" imgH="723600" progId="Equation.DSMT4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2488" y="2959100"/>
                        <a:ext cx="3810000" cy="72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2929833"/>
              </p:ext>
            </p:extLst>
          </p:nvPr>
        </p:nvGraphicFramePr>
        <p:xfrm>
          <a:off x="865188" y="3760788"/>
          <a:ext cx="41656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6" name="Equation" r:id="rId7" imgW="4165560" imgH="838080" progId="Equation.DSMT4">
                  <p:embed/>
                </p:oleObj>
              </mc:Choice>
              <mc:Fallback>
                <p:oleObj name="Equation" r:id="rId7" imgW="4165560" imgH="838080" progId="Equation.DSMT4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5188" y="3760788"/>
                        <a:ext cx="41656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7775138"/>
              </p:ext>
            </p:extLst>
          </p:nvPr>
        </p:nvGraphicFramePr>
        <p:xfrm>
          <a:off x="852488" y="4678363"/>
          <a:ext cx="38481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7" name="Equation" r:id="rId9" imgW="3848040" imgH="838080" progId="Equation.DSMT4">
                  <p:embed/>
                </p:oleObj>
              </mc:Choice>
              <mc:Fallback>
                <p:oleObj name="Equation" r:id="rId9" imgW="3848040" imgH="838080" progId="Equation.DSMT4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2488" y="4678363"/>
                        <a:ext cx="38481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8"/>
          <p:cNvGrpSpPr>
            <a:grpSpLocks/>
          </p:cNvGrpSpPr>
          <p:nvPr/>
        </p:nvGrpSpPr>
        <p:grpSpPr bwMode="auto">
          <a:xfrm>
            <a:off x="5972810" y="1973114"/>
            <a:ext cx="2409825" cy="2343150"/>
            <a:chOff x="3744" y="1632"/>
            <a:chExt cx="1518" cy="1476"/>
          </a:xfrm>
        </p:grpSpPr>
        <p:graphicFrame>
          <p:nvGraphicFramePr>
            <p:cNvPr id="9" name="Object 9"/>
            <p:cNvGraphicFramePr>
              <a:graphicFrameLocks noChangeAspect="1"/>
            </p:cNvGraphicFramePr>
            <p:nvPr/>
          </p:nvGraphicFramePr>
          <p:xfrm>
            <a:off x="3744" y="1632"/>
            <a:ext cx="1518" cy="14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18" name="BMP 图象" r:id="rId11" imgW="2409524" imgH="2343477" progId="PBrush">
                    <p:embed/>
                  </p:oleObj>
                </mc:Choice>
                <mc:Fallback>
                  <p:oleObj name="BMP 图象" r:id="rId11" imgW="2409524" imgH="2343477" progId="PBrush">
                    <p:embed/>
                    <p:pic>
                      <p:nvPicPr>
                        <p:cNvPr id="0" name="Picture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4" y="1632"/>
                          <a:ext cx="1518" cy="1476"/>
                        </a:xfrm>
                        <a:prstGeom prst="rect">
                          <a:avLst/>
                        </a:prstGeom>
                        <a:noFill/>
                        <a:ln w="19050">
                          <a:solidFill>
                            <a:schemeClr val="accent2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10"/>
            <p:cNvGraphicFramePr>
              <a:graphicFrameLocks noChangeAspect="1"/>
            </p:cNvGraphicFramePr>
            <p:nvPr/>
          </p:nvGraphicFramePr>
          <p:xfrm>
            <a:off x="4752" y="2304"/>
            <a:ext cx="144" cy="1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19" name="公式" r:id="rId13" imgW="317225" imgH="291847" progId="Equation.3">
                    <p:embed/>
                  </p:oleObj>
                </mc:Choice>
                <mc:Fallback>
                  <p:oleObj name="公式" r:id="rId13" imgW="317225" imgH="291847" progId="Equation.3">
                    <p:embed/>
                    <p:pic>
                      <p:nvPicPr>
                        <p:cNvPr id="0" name="Picture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52" y="2304"/>
                          <a:ext cx="144" cy="1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Object 11"/>
            <p:cNvGraphicFramePr>
              <a:graphicFrameLocks noChangeAspect="1"/>
            </p:cNvGraphicFramePr>
            <p:nvPr/>
          </p:nvGraphicFramePr>
          <p:xfrm>
            <a:off x="4422" y="2016"/>
            <a:ext cx="426" cy="1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20" name="公式" r:id="rId15" imgW="837836" imgH="317362" progId="Equation.3">
                    <p:embed/>
                  </p:oleObj>
                </mc:Choice>
                <mc:Fallback>
                  <p:oleObj name="公式" r:id="rId15" imgW="837836" imgH="317362" progId="Equation.3">
                    <p:embed/>
                    <p:pic>
                      <p:nvPicPr>
                        <p:cNvPr id="0" name="Picture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22" y="2016"/>
                          <a:ext cx="426" cy="16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12"/>
            <p:cNvGraphicFramePr>
              <a:graphicFrameLocks noChangeAspect="1"/>
            </p:cNvGraphicFramePr>
            <p:nvPr/>
          </p:nvGraphicFramePr>
          <p:xfrm>
            <a:off x="5027" y="3011"/>
            <a:ext cx="66" cy="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21" name="公式" r:id="rId17" imgW="215619" imgH="317087" progId="Equation.3">
                    <p:embed/>
                  </p:oleObj>
                </mc:Choice>
                <mc:Fallback>
                  <p:oleObj name="公式" r:id="rId17" imgW="215619" imgH="317087" progId="Equation.3">
                    <p:embed/>
                    <p:pic>
                      <p:nvPicPr>
                        <p:cNvPr id="0" name="Picture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27" y="3011"/>
                          <a:ext cx="66" cy="9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Object 13"/>
            <p:cNvGraphicFramePr>
              <a:graphicFrameLocks noChangeAspect="1"/>
            </p:cNvGraphicFramePr>
            <p:nvPr/>
          </p:nvGraphicFramePr>
          <p:xfrm>
            <a:off x="3892" y="1859"/>
            <a:ext cx="66" cy="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22" name="公式" r:id="rId19" imgW="215619" imgH="317087" progId="Equation.3">
                    <p:embed/>
                  </p:oleObj>
                </mc:Choice>
                <mc:Fallback>
                  <p:oleObj name="公式" r:id="rId19" imgW="215619" imgH="317087" progId="Equation.3">
                    <p:embed/>
                    <p:pic>
                      <p:nvPicPr>
                        <p:cNvPr id="0" name="Picture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92" y="1859"/>
                          <a:ext cx="66" cy="9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Object 14"/>
            <p:cNvGraphicFramePr>
              <a:graphicFrameLocks noChangeAspect="1"/>
            </p:cNvGraphicFramePr>
            <p:nvPr/>
          </p:nvGraphicFramePr>
          <p:xfrm>
            <a:off x="4307" y="3011"/>
            <a:ext cx="70" cy="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23" name="公式" r:id="rId21" imgW="228600" imgH="241300" progId="Equation.3">
                    <p:embed/>
                  </p:oleObj>
                </mc:Choice>
                <mc:Fallback>
                  <p:oleObj name="公式" r:id="rId21" imgW="228600" imgH="241300" progId="Equation.3">
                    <p:embed/>
                    <p:pic>
                      <p:nvPicPr>
                        <p:cNvPr id="0" name="Picture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07" y="3011"/>
                          <a:ext cx="70" cy="7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Object 15"/>
            <p:cNvGraphicFramePr>
              <a:graphicFrameLocks noChangeAspect="1"/>
            </p:cNvGraphicFramePr>
            <p:nvPr/>
          </p:nvGraphicFramePr>
          <p:xfrm>
            <a:off x="3888" y="2605"/>
            <a:ext cx="70" cy="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24" name="公式" r:id="rId23" imgW="228600" imgH="241300" progId="Equation.3">
                    <p:embed/>
                  </p:oleObj>
                </mc:Choice>
                <mc:Fallback>
                  <p:oleObj name="公式" r:id="rId23" imgW="228600" imgH="241300" progId="Equation.3">
                    <p:embed/>
                    <p:pic>
                      <p:nvPicPr>
                        <p:cNvPr id="0" name="Picture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8" y="2605"/>
                          <a:ext cx="70" cy="7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4177130"/>
              </p:ext>
            </p:extLst>
          </p:nvPr>
        </p:nvGraphicFramePr>
        <p:xfrm>
          <a:off x="839788" y="2200275"/>
          <a:ext cx="34417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5" name="Equation" r:id="rId25" imgW="3441600" imgH="685800" progId="Equation.DSMT4">
                  <p:embed/>
                </p:oleObj>
              </mc:Choice>
              <mc:Fallback>
                <p:oleObj name="Equation" r:id="rId25" imgW="3441600" imgH="685800" progId="Equation.DSMT4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9788" y="2200275"/>
                        <a:ext cx="344170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718820" y="5589240"/>
            <a:ext cx="4737194" cy="52322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思考：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=2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时还可以怎样做？</a:t>
            </a:r>
          </a:p>
        </p:txBody>
      </p:sp>
    </p:spTree>
    <p:extLst>
      <p:ext uri="{BB962C8B-B14F-4D97-AF65-F5344CB8AC3E}">
        <p14:creationId xmlns:p14="http://schemas.microsoft.com/office/powerpoint/2010/main" val="3084065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1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9691950"/>
              </p:ext>
            </p:extLst>
          </p:nvPr>
        </p:nvGraphicFramePr>
        <p:xfrm>
          <a:off x="953816" y="2904581"/>
          <a:ext cx="3124200" cy="1039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0" name="Equation" r:id="rId3" imgW="1180800" imgH="393480" progId="Equation.DSMT4">
                  <p:embed/>
                </p:oleObj>
              </mc:Choice>
              <mc:Fallback>
                <p:oleObj name="Equation" r:id="rId3" imgW="1180800" imgH="393480" progId="Equation.DSMT4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3816" y="2904581"/>
                        <a:ext cx="3124200" cy="1039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1349552"/>
              </p:ext>
            </p:extLst>
          </p:nvPr>
        </p:nvGraphicFramePr>
        <p:xfrm>
          <a:off x="4262909" y="2949755"/>
          <a:ext cx="3046412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1" name="Equation" r:id="rId5" imgW="1168200" imgH="330120" progId="Equation.DSMT4">
                  <p:embed/>
                </p:oleObj>
              </mc:Choice>
              <mc:Fallback>
                <p:oleObj name="Equation" r:id="rId5" imgW="1168200" imgH="330120" progId="Equation.DSMT4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2909" y="2949755"/>
                        <a:ext cx="3046412" cy="866775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3303802"/>
              </p:ext>
            </p:extLst>
          </p:nvPr>
        </p:nvGraphicFramePr>
        <p:xfrm>
          <a:off x="1152912" y="5068436"/>
          <a:ext cx="2667000" cy="900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2" name="Equation" r:id="rId7" imgW="977760" imgH="330120" progId="Equation.DSMT4">
                  <p:embed/>
                </p:oleObj>
              </mc:Choice>
              <mc:Fallback>
                <p:oleObj name="Equation" r:id="rId7" imgW="977760" imgH="330120" progId="Equation.DSMT4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2912" y="5068436"/>
                        <a:ext cx="2667000" cy="900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3920207"/>
              </p:ext>
            </p:extLst>
          </p:nvPr>
        </p:nvGraphicFramePr>
        <p:xfrm>
          <a:off x="1233875" y="4024655"/>
          <a:ext cx="3213100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3" name="Equation" r:id="rId9" imgW="1180800" imgH="330120" progId="Equation.DSMT4">
                  <p:embed/>
                </p:oleObj>
              </mc:Choice>
              <mc:Fallback>
                <p:oleObj name="Equation" r:id="rId9" imgW="1180800" imgH="330120" progId="Equation.DSMT4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3875" y="4024655"/>
                        <a:ext cx="3213100" cy="900113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9043318"/>
              </p:ext>
            </p:extLst>
          </p:nvPr>
        </p:nvGraphicFramePr>
        <p:xfrm>
          <a:off x="2794000" y="1692275"/>
          <a:ext cx="2386013" cy="944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4" name="Equation" r:id="rId11" imgW="1168200" imgH="457200" progId="Equation.DSMT4">
                  <p:embed/>
                </p:oleObj>
              </mc:Choice>
              <mc:Fallback>
                <p:oleObj name="Equation" r:id="rId11" imgW="1168200" imgH="457200" progId="Equation.DSMT4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4000" y="1692275"/>
                        <a:ext cx="2386013" cy="944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1049337" y="537368"/>
            <a:ext cx="184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endParaRPr lang="zh-CN" altLang="zh-CN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9"/>
          <p:cNvSpPr txBox="1">
            <a:spLocks noChangeArrowheads="1"/>
          </p:cNvSpPr>
          <p:nvPr/>
        </p:nvSpPr>
        <p:spPr>
          <a:xfrm>
            <a:off x="846188" y="146683"/>
            <a:ext cx="2898775" cy="704850"/>
          </a:xfrm>
          <a:prstGeom prst="rect">
            <a:avLst/>
          </a:prstGeom>
          <a:noFill/>
          <a:ln/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altLang="zh-CN" sz="2800" b="1" dirty="0">
                <a:latin typeface="Times New Roman" pitchFamily="18" charset="0"/>
                <a:ea typeface="+mn-ea"/>
                <a:cs typeface="Times New Roman" pitchFamily="18" charset="0"/>
              </a:rPr>
              <a:t>(1)</a:t>
            </a:r>
            <a:r>
              <a:rPr lang="zh-CN" altLang="en-US" sz="2800" b="1" dirty="0">
                <a:latin typeface="Times New Roman" pitchFamily="18" charset="0"/>
                <a:ea typeface="+mn-ea"/>
                <a:cs typeface="Times New Roman" pitchFamily="18" charset="0"/>
              </a:rPr>
              <a:t>试计算圆柱体</a:t>
            </a:r>
          </a:p>
        </p:txBody>
      </p:sp>
      <p:graphicFrame>
        <p:nvGraphicFramePr>
          <p:cNvPr id="9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6730666"/>
              </p:ext>
            </p:extLst>
          </p:nvPr>
        </p:nvGraphicFramePr>
        <p:xfrm>
          <a:off x="3538787" y="178433"/>
          <a:ext cx="1885950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5" name="Equation" r:id="rId13" imgW="784800" imgH="257760" progId="Equation.DSMT4">
                  <p:embed/>
                </p:oleObj>
              </mc:Choice>
              <mc:Fallback>
                <p:oleObj name="Equation" r:id="rId13" imgW="784800" imgH="257760" progId="Equation.DSMT4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8787" y="178433"/>
                        <a:ext cx="1885950" cy="641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5292080" y="259395"/>
            <a:ext cx="4211638" cy="51911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在第一卦限部分被平面</a:t>
            </a:r>
          </a:p>
        </p:txBody>
      </p:sp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160337" y="233760"/>
            <a:ext cx="871537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1" hangingPunct="1"/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例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4.</a:t>
            </a:r>
            <a:endParaRPr lang="zh-CN" altLang="en-US" sz="28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tangle 16"/>
          <p:cNvSpPr>
            <a:spLocks noChangeArrowheads="1"/>
          </p:cNvSpPr>
          <p:nvPr/>
        </p:nvSpPr>
        <p:spPr bwMode="auto">
          <a:xfrm>
            <a:off x="3819912" y="856543"/>
            <a:ext cx="2684463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截下的立体体积</a:t>
            </a:r>
          </a:p>
        </p:txBody>
      </p:sp>
      <p:sp>
        <p:nvSpPr>
          <p:cNvPr id="14" name="Text Box 17"/>
          <p:cNvSpPr txBox="1">
            <a:spLocks noChangeArrowheads="1"/>
          </p:cNvSpPr>
          <p:nvPr/>
        </p:nvSpPr>
        <p:spPr bwMode="auto">
          <a:xfrm>
            <a:off x="396553" y="1868326"/>
            <a:ext cx="234872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解：</a:t>
            </a:r>
            <a:r>
              <a:rPr lang="zh-CN" altLang="en-US" sz="2800" b="1" dirty="0">
                <a:highlight>
                  <a:srgbClr val="008000"/>
                </a:highlight>
                <a:latin typeface="Times New Roman" pitchFamily="18" charset="0"/>
                <a:cs typeface="Times New Roman" pitchFamily="18" charset="0"/>
              </a:rPr>
              <a:t>黑板作图</a:t>
            </a:r>
          </a:p>
        </p:txBody>
      </p:sp>
      <p:graphicFrame>
        <p:nvGraphicFramePr>
          <p:cNvPr id="15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0512096"/>
              </p:ext>
            </p:extLst>
          </p:nvPr>
        </p:nvGraphicFramePr>
        <p:xfrm>
          <a:off x="953816" y="893601"/>
          <a:ext cx="2898775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6" name="Equation" r:id="rId15" imgW="1255680" imgH="223920" progId="Equation.DSMT4">
                  <p:embed/>
                </p:oleObj>
              </mc:Choice>
              <mc:Fallback>
                <p:oleObj name="Equation" r:id="rId15" imgW="1255680" imgH="223920" progId="Equation.DSMT4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3816" y="893601"/>
                        <a:ext cx="2898775" cy="544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1347164"/>
              </p:ext>
            </p:extLst>
          </p:nvPr>
        </p:nvGraphicFramePr>
        <p:xfrm>
          <a:off x="5399088" y="1655763"/>
          <a:ext cx="2355850" cy="947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7" name="Equation" r:id="rId17" imgW="1155600" imgH="457200" progId="Equation.DSMT4">
                  <p:embed/>
                </p:oleObj>
              </mc:Choice>
              <mc:Fallback>
                <p:oleObj name="Equation" r:id="rId17" imgW="1155600" imgH="457200" progId="Equation.DSMT4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9088" y="1655763"/>
                        <a:ext cx="2355850" cy="947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880118"/>
              </p:ext>
            </p:extLst>
          </p:nvPr>
        </p:nvGraphicFramePr>
        <p:xfrm>
          <a:off x="3888174" y="4889048"/>
          <a:ext cx="692150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8" name="Equation" r:id="rId19" imgW="291600" imgH="447840" progId="Equation.DSMT4">
                  <p:embed/>
                </p:oleObj>
              </mc:Choice>
              <mc:Fallback>
                <p:oleObj name="Equation" r:id="rId19" imgW="291600" imgH="447840" progId="Equation.DSMT4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8174" y="4889048"/>
                        <a:ext cx="692150" cy="1076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7236296" y="3094217"/>
            <a:ext cx="1223963" cy="523220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较繁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0F1CCEB-8D1C-46C4-85DA-BB11A6575184}"/>
              </a:ext>
            </a:extLst>
          </p:cNvPr>
          <p:cNvSpPr txBox="1"/>
          <p:nvPr/>
        </p:nvSpPr>
        <p:spPr>
          <a:xfrm>
            <a:off x="6434604" y="852436"/>
            <a:ext cx="2709396" cy="523220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（请先作练习）</a:t>
            </a:r>
          </a:p>
        </p:txBody>
      </p:sp>
    </p:spTree>
    <p:extLst>
      <p:ext uri="{BB962C8B-B14F-4D97-AF65-F5344CB8AC3E}">
        <p14:creationId xmlns:p14="http://schemas.microsoft.com/office/powerpoint/2010/main" val="4066110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 autoUpdateAnimBg="0"/>
      <p:bldP spid="1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172368" y="273992"/>
            <a:ext cx="3840163" cy="652463"/>
          </a:xfrm>
          <a:prstGeom prst="rect">
            <a:avLst/>
          </a:prstGeom>
          <a:noFill/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>
                <a:latin typeface="Times New Roman" pitchFamily="18" charset="0"/>
                <a:ea typeface="+mn-ea"/>
                <a:cs typeface="Times New Roman" pitchFamily="18" charset="0"/>
              </a:rPr>
              <a:t>计算二重积分</a:t>
            </a:r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3172942"/>
              </p:ext>
            </p:extLst>
          </p:nvPr>
        </p:nvGraphicFramePr>
        <p:xfrm>
          <a:off x="3860328" y="179033"/>
          <a:ext cx="2882880" cy="850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5" name="Equation" r:id="rId3" imgW="2882880" imgH="850680" progId="Equation.DSMT4">
                  <p:embed/>
                </p:oleObj>
              </mc:Choice>
              <mc:Fallback>
                <p:oleObj name="Equation" r:id="rId3" imgW="2882880" imgH="850680" progId="Equation.DSMT4">
                  <p:embed/>
                  <p:pic>
                    <p:nvPicPr>
                      <p:cNvPr id="0" name="Picture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0328" y="179033"/>
                        <a:ext cx="2882880" cy="8506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524000" y="1016528"/>
            <a:ext cx="2759075" cy="52322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其中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为圆周</a:t>
            </a:r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8887978"/>
              </p:ext>
            </p:extLst>
          </p:nvPr>
        </p:nvGraphicFramePr>
        <p:xfrm>
          <a:off x="3991739" y="1017788"/>
          <a:ext cx="19812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6" name="Equation" r:id="rId5" imgW="2320920" imgH="604800" progId="Equation.DSMT4">
                  <p:embed/>
                </p:oleObj>
              </mc:Choice>
              <mc:Fallback>
                <p:oleObj name="Equation" r:id="rId5" imgW="2320920" imgH="604800" progId="Equation.DSMT4">
                  <p:embed/>
                  <p:pic>
                    <p:nvPicPr>
                      <p:cNvPr id="0" name="Picture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1739" y="1017788"/>
                        <a:ext cx="19812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5911374" y="1016528"/>
            <a:ext cx="3392488" cy="52322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所围成的闭区域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609600" y="1739900"/>
            <a:ext cx="3530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解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利用极坐标</a:t>
            </a:r>
          </a:p>
        </p:txBody>
      </p:sp>
      <p:graphicFrame>
        <p:nvGraphicFramePr>
          <p:cNvPr id="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7768577"/>
              </p:ext>
            </p:extLst>
          </p:nvPr>
        </p:nvGraphicFramePr>
        <p:xfrm>
          <a:off x="7156450" y="2241550"/>
          <a:ext cx="16129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7" name="Equation" r:id="rId7" imgW="1612800" imgH="380880" progId="Equation.DSMT4">
                  <p:embed/>
                </p:oleObj>
              </mc:Choice>
              <mc:Fallback>
                <p:oleObj name="Equation" r:id="rId7" imgW="1612800" imgH="380880" progId="Equation.DSMT4">
                  <p:embed/>
                  <p:pic>
                    <p:nvPicPr>
                      <p:cNvPr id="0" name="Picture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6450" y="2241550"/>
                        <a:ext cx="16129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762000" y="3657600"/>
            <a:ext cx="1371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原式</a:t>
            </a:r>
          </a:p>
        </p:txBody>
      </p:sp>
      <p:graphicFrame>
        <p:nvGraphicFramePr>
          <p:cNvPr id="1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8003578"/>
              </p:ext>
            </p:extLst>
          </p:nvPr>
        </p:nvGraphicFramePr>
        <p:xfrm>
          <a:off x="3092450" y="3606800"/>
          <a:ext cx="28829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8" name="Equation" r:id="rId9" imgW="2882880" imgH="736560" progId="Equation.DSMT4">
                  <p:embed/>
                </p:oleObj>
              </mc:Choice>
              <mc:Fallback>
                <p:oleObj name="Equation" r:id="rId9" imgW="2882880" imgH="736560" progId="Equation.DSMT4">
                  <p:embed/>
                  <p:pic>
                    <p:nvPicPr>
                      <p:cNvPr id="0" name="Picture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2450" y="3606800"/>
                        <a:ext cx="2882900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6088636"/>
              </p:ext>
            </p:extLst>
          </p:nvPr>
        </p:nvGraphicFramePr>
        <p:xfrm>
          <a:off x="1771650" y="4495800"/>
          <a:ext cx="32385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9" name="Equation" r:id="rId11" imgW="3238200" imgH="850680" progId="Equation.DSMT4">
                  <p:embed/>
                </p:oleObj>
              </mc:Choice>
              <mc:Fallback>
                <p:oleObj name="Equation" r:id="rId11" imgW="3238200" imgH="850680" progId="Equation.DSMT4">
                  <p:embed/>
                  <p:pic>
                    <p:nvPicPr>
                      <p:cNvPr id="0" name="Picture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1650" y="4495800"/>
                        <a:ext cx="3238500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8404509"/>
              </p:ext>
            </p:extLst>
          </p:nvPr>
        </p:nvGraphicFramePr>
        <p:xfrm>
          <a:off x="1714500" y="5480050"/>
          <a:ext cx="19685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0" name="Equation" r:id="rId13" imgW="1968480" imgH="838080" progId="Equation.DSMT4">
                  <p:embed/>
                </p:oleObj>
              </mc:Choice>
              <mc:Fallback>
                <p:oleObj name="Equation" r:id="rId13" imgW="1968480" imgH="838080" progId="Equation.DSMT4">
                  <p:embed/>
                  <p:pic>
                    <p:nvPicPr>
                      <p:cNvPr id="0" name="Picture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500" y="5480050"/>
                        <a:ext cx="19685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Group 13"/>
          <p:cNvGrpSpPr>
            <a:grpSpLocks/>
          </p:cNvGrpSpPr>
          <p:nvPr/>
        </p:nvGrpSpPr>
        <p:grpSpPr bwMode="auto">
          <a:xfrm>
            <a:off x="6400800" y="2133600"/>
            <a:ext cx="2286000" cy="2232025"/>
            <a:chOff x="4032" y="1330"/>
            <a:chExt cx="1440" cy="1406"/>
          </a:xfrm>
        </p:grpSpPr>
        <p:graphicFrame>
          <p:nvGraphicFramePr>
            <p:cNvPr id="14" name="Object 14"/>
            <p:cNvGraphicFramePr>
              <a:graphicFrameLocks noChangeAspect="1"/>
            </p:cNvGraphicFramePr>
            <p:nvPr/>
          </p:nvGraphicFramePr>
          <p:xfrm>
            <a:off x="4032" y="1336"/>
            <a:ext cx="1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01" name="Equation" r:id="rId15" imgW="269280" imgH="358560" progId="Equation.3">
                    <p:embed/>
                  </p:oleObj>
                </mc:Choice>
                <mc:Fallback>
                  <p:oleObj name="Equation" r:id="rId15" imgW="269280" imgH="358560" progId="Equation.3">
                    <p:embed/>
                    <p:pic>
                      <p:nvPicPr>
                        <p:cNvPr id="0" name="Picture 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2" y="1336"/>
                          <a:ext cx="152" cy="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" name="Oval 15"/>
            <p:cNvSpPr>
              <a:spLocks noChangeArrowheads="1"/>
            </p:cNvSpPr>
            <p:nvPr/>
          </p:nvSpPr>
          <p:spPr bwMode="auto">
            <a:xfrm>
              <a:off x="4224" y="1624"/>
              <a:ext cx="912" cy="96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" name="Line 16"/>
            <p:cNvSpPr>
              <a:spLocks noChangeShapeType="1"/>
            </p:cNvSpPr>
            <p:nvPr/>
          </p:nvSpPr>
          <p:spPr bwMode="auto">
            <a:xfrm>
              <a:off x="4224" y="2104"/>
              <a:ext cx="122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" name="Line 17"/>
            <p:cNvSpPr>
              <a:spLocks noChangeShapeType="1"/>
            </p:cNvSpPr>
            <p:nvPr/>
          </p:nvSpPr>
          <p:spPr bwMode="auto">
            <a:xfrm flipV="1">
              <a:off x="4224" y="1330"/>
              <a:ext cx="0" cy="140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18" name="Object 18"/>
            <p:cNvGraphicFramePr>
              <a:graphicFrameLocks noChangeAspect="1"/>
            </p:cNvGraphicFramePr>
            <p:nvPr/>
          </p:nvGraphicFramePr>
          <p:xfrm>
            <a:off x="4600" y="1968"/>
            <a:ext cx="200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02" name="Equation" r:id="rId17" imgW="358920" imgH="347040" progId="Equation.3">
                    <p:embed/>
                  </p:oleObj>
                </mc:Choice>
                <mc:Fallback>
                  <p:oleObj name="Equation" r:id="rId17" imgW="358920" imgH="347040" progId="Equation.3">
                    <p:embed/>
                    <p:pic>
                      <p:nvPicPr>
                        <p:cNvPr id="0" name="Picture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0" y="1968"/>
                          <a:ext cx="200" cy="1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" name="Object 19"/>
            <p:cNvGraphicFramePr>
              <a:graphicFrameLocks noChangeAspect="1"/>
            </p:cNvGraphicFramePr>
            <p:nvPr/>
          </p:nvGraphicFramePr>
          <p:xfrm>
            <a:off x="5104" y="2112"/>
            <a:ext cx="176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03" name="Equation" r:id="rId19" imgW="313920" imgH="347040" progId="Equation.3">
                    <p:embed/>
                  </p:oleObj>
                </mc:Choice>
                <mc:Fallback>
                  <p:oleObj name="Equation" r:id="rId19" imgW="313920" imgH="347040" progId="Equation.3">
                    <p:embed/>
                    <p:pic>
                      <p:nvPicPr>
                        <p:cNvPr id="0" name="Picture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04" y="2112"/>
                          <a:ext cx="176" cy="1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Object 20"/>
            <p:cNvGraphicFramePr>
              <a:graphicFrameLocks noChangeAspect="1"/>
            </p:cNvGraphicFramePr>
            <p:nvPr/>
          </p:nvGraphicFramePr>
          <p:xfrm>
            <a:off x="5328" y="2152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04" name="Equation" r:id="rId21" imgW="257760" imgH="268920" progId="Equation.3">
                    <p:embed/>
                  </p:oleObj>
                </mc:Choice>
                <mc:Fallback>
                  <p:oleObj name="Equation" r:id="rId21" imgW="257760" imgH="268920" progId="Equation.3">
                    <p:embed/>
                    <p:pic>
                      <p:nvPicPr>
                        <p:cNvPr id="0" name="Picture 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28" y="2152"/>
                          <a:ext cx="144" cy="1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Object 21"/>
            <p:cNvGraphicFramePr>
              <a:graphicFrameLocks noChangeAspect="1"/>
            </p:cNvGraphicFramePr>
            <p:nvPr/>
          </p:nvGraphicFramePr>
          <p:xfrm>
            <a:off x="4040" y="2016"/>
            <a:ext cx="136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05" name="Equation" r:id="rId23" imgW="246600" imgH="268920" progId="Equation.3">
                    <p:embed/>
                  </p:oleObj>
                </mc:Choice>
                <mc:Fallback>
                  <p:oleObj name="Equation" r:id="rId23" imgW="246600" imgH="268920" progId="Equation.3">
                    <p:embed/>
                    <p:pic>
                      <p:nvPicPr>
                        <p:cNvPr id="0" name="Picture 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40" y="2016"/>
                          <a:ext cx="136" cy="1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2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709323"/>
              </p:ext>
            </p:extLst>
          </p:nvPr>
        </p:nvGraphicFramePr>
        <p:xfrm>
          <a:off x="1809750" y="2362200"/>
          <a:ext cx="8890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6" name="Equation" r:id="rId25" imgW="1031400" imgH="1052640" progId="Equation.3">
                  <p:embed/>
                </p:oleObj>
              </mc:Choice>
              <mc:Fallback>
                <p:oleObj name="Equation" r:id="rId25" imgW="1031400" imgH="1052640" progId="Equation.3">
                  <p:embed/>
                  <p:pic>
                    <p:nvPicPr>
                      <p:cNvPr id="0" name="Picture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9750" y="2362200"/>
                        <a:ext cx="889000" cy="901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0175213"/>
              </p:ext>
            </p:extLst>
          </p:nvPr>
        </p:nvGraphicFramePr>
        <p:xfrm>
          <a:off x="2749550" y="2279650"/>
          <a:ext cx="21209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7" name="Equation" r:id="rId27" imgW="2120760" imgH="380880" progId="Equation.DSMT4">
                  <p:embed/>
                </p:oleObj>
              </mc:Choice>
              <mc:Fallback>
                <p:oleObj name="Equation" r:id="rId27" imgW="2120760" imgH="380880" progId="Equation.DSMT4">
                  <p:embed/>
                  <p:pic>
                    <p:nvPicPr>
                      <p:cNvPr id="0" name="Picture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9550" y="2279650"/>
                        <a:ext cx="21209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9432311"/>
              </p:ext>
            </p:extLst>
          </p:nvPr>
        </p:nvGraphicFramePr>
        <p:xfrm>
          <a:off x="2508250" y="2724150"/>
          <a:ext cx="16256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8" name="Equation" r:id="rId29" imgW="1625400" imgH="685800" progId="Equation.DSMT4">
                  <p:embed/>
                </p:oleObj>
              </mc:Choice>
              <mc:Fallback>
                <p:oleObj name="Equation" r:id="rId29" imgW="1625400" imgH="685800" progId="Equation.DSMT4">
                  <p:embed/>
                  <p:pic>
                    <p:nvPicPr>
                      <p:cNvPr id="0" name="Picture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0" y="2724150"/>
                        <a:ext cx="162560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6070291"/>
              </p:ext>
            </p:extLst>
          </p:nvPr>
        </p:nvGraphicFramePr>
        <p:xfrm>
          <a:off x="1765300" y="3524250"/>
          <a:ext cx="11557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9" name="Equation" r:id="rId31" imgW="1155600" imgH="888840" progId="Equation.DSMT4">
                  <p:embed/>
                </p:oleObj>
              </mc:Choice>
              <mc:Fallback>
                <p:oleObj name="Equation" r:id="rId31" imgW="1155600" imgH="888840" progId="Equation.DSMT4">
                  <p:embed/>
                  <p:pic>
                    <p:nvPicPr>
                      <p:cNvPr id="0" name="Picture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5300" y="3524250"/>
                        <a:ext cx="1155700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 Box 33"/>
          <p:cNvSpPr txBox="1">
            <a:spLocks noChangeArrowheads="1"/>
          </p:cNvSpPr>
          <p:nvPr/>
        </p:nvSpPr>
        <p:spPr bwMode="auto">
          <a:xfrm>
            <a:off x="631824" y="260648"/>
            <a:ext cx="976313" cy="52322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(2)</a:t>
            </a:r>
          </a:p>
        </p:txBody>
      </p:sp>
    </p:spTree>
    <p:extLst>
      <p:ext uri="{BB962C8B-B14F-4D97-AF65-F5344CB8AC3E}">
        <p14:creationId xmlns:p14="http://schemas.microsoft.com/office/powerpoint/2010/main" val="3004580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  <p:bldP spid="9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8581" y="188367"/>
            <a:ext cx="16257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例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5.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计算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6830650"/>
              </p:ext>
            </p:extLst>
          </p:nvPr>
        </p:nvGraphicFramePr>
        <p:xfrm>
          <a:off x="1907704" y="165423"/>
          <a:ext cx="3975100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9" name="Equation" r:id="rId3" imgW="3974760" imgH="799920" progId="Equation.DSMT4">
                  <p:embed/>
                </p:oleObj>
              </mc:Choice>
              <mc:Fallback>
                <p:oleObj name="Equation" r:id="rId3" imgW="3974760" imgH="799920" progId="Equation.DSMT4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165423"/>
                        <a:ext cx="3975100" cy="806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275692"/>
              </p:ext>
            </p:extLst>
          </p:nvPr>
        </p:nvGraphicFramePr>
        <p:xfrm>
          <a:off x="6183313" y="222250"/>
          <a:ext cx="2878137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0" name="Equation" r:id="rId5" imgW="2869920" imgH="457200" progId="Equation.DSMT4">
                  <p:embed/>
                </p:oleObj>
              </mc:Choice>
              <mc:Fallback>
                <p:oleObj name="Equation" r:id="rId5" imgW="2869920" imgH="457200" progId="Equation.DSMT4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3313" y="222250"/>
                        <a:ext cx="2878137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95536" y="908720"/>
            <a:ext cx="36102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解法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（柱面坐标法）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3551162"/>
              </p:ext>
            </p:extLst>
          </p:nvPr>
        </p:nvGraphicFramePr>
        <p:xfrm>
          <a:off x="27320" y="1412776"/>
          <a:ext cx="4092575" cy="855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1" name="Equation" r:id="rId7" imgW="4089240" imgH="850680" progId="Equation.DSMT4">
                  <p:embed/>
                </p:oleObj>
              </mc:Choice>
              <mc:Fallback>
                <p:oleObj name="Equation" r:id="rId7" imgW="4089240" imgH="850680" progId="Equation.DSMT4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20" y="1412776"/>
                        <a:ext cx="4092575" cy="855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7271945"/>
              </p:ext>
            </p:extLst>
          </p:nvPr>
        </p:nvGraphicFramePr>
        <p:xfrm>
          <a:off x="363469" y="2207428"/>
          <a:ext cx="48641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2" name="Equation" r:id="rId9" imgW="4863960" imgH="812520" progId="Equation.DSMT4">
                  <p:embed/>
                </p:oleObj>
              </mc:Choice>
              <mc:Fallback>
                <p:oleObj name="Equation" r:id="rId9" imgW="4863960" imgH="812520" progId="Equation.DSMT4">
                  <p:embed/>
                  <p:pic>
                    <p:nvPicPr>
                      <p:cNvPr id="0" name="Picture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469" y="2207428"/>
                        <a:ext cx="4864100" cy="8128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2996700"/>
              </p:ext>
            </p:extLst>
          </p:nvPr>
        </p:nvGraphicFramePr>
        <p:xfrm>
          <a:off x="363469" y="2959218"/>
          <a:ext cx="7462838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3" name="Equation" r:id="rId11" imgW="7454880" imgH="939600" progId="Equation.DSMT4">
                  <p:embed/>
                </p:oleObj>
              </mc:Choice>
              <mc:Fallback>
                <p:oleObj name="Equation" r:id="rId11" imgW="7454880" imgH="939600" progId="Equation.DSMT4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469" y="2959218"/>
                        <a:ext cx="7462838" cy="933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3943053"/>
              </p:ext>
            </p:extLst>
          </p:nvPr>
        </p:nvGraphicFramePr>
        <p:xfrm>
          <a:off x="363469" y="3831658"/>
          <a:ext cx="673735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4" name="Equation" r:id="rId13" imgW="6743520" imgH="888840" progId="Equation.DSMT4">
                  <p:embed/>
                </p:oleObj>
              </mc:Choice>
              <mc:Fallback>
                <p:oleObj name="Equation" r:id="rId13" imgW="6743520" imgH="888840" progId="Equation.DSMT4">
                  <p:embed/>
                  <p:pic>
                    <p:nvPicPr>
                      <p:cNvPr id="0" name="Picture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469" y="3831658"/>
                        <a:ext cx="6737350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0611035"/>
              </p:ext>
            </p:extLst>
          </p:nvPr>
        </p:nvGraphicFramePr>
        <p:xfrm>
          <a:off x="363469" y="4659648"/>
          <a:ext cx="8780531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5" name="Equation" r:id="rId15" imgW="8953200" imgH="990360" progId="Equation.DSMT4">
                  <p:embed/>
                </p:oleObj>
              </mc:Choice>
              <mc:Fallback>
                <p:oleObj name="Equation" r:id="rId15" imgW="8953200" imgH="990360" progId="Equation.DSMT4">
                  <p:embed/>
                  <p:pic>
                    <p:nvPicPr>
                      <p:cNvPr id="0" name="Picture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469" y="4659648"/>
                        <a:ext cx="8780531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5881329"/>
              </p:ext>
            </p:extLst>
          </p:nvPr>
        </p:nvGraphicFramePr>
        <p:xfrm>
          <a:off x="363469" y="5589240"/>
          <a:ext cx="4322763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6" name="Equation" r:id="rId17" imgW="4330440" imgH="838080" progId="Equation.DSMT4">
                  <p:embed/>
                </p:oleObj>
              </mc:Choice>
              <mc:Fallback>
                <p:oleObj name="Equation" r:id="rId17" imgW="4330440" imgH="838080" progId="Equation.DSMT4">
                  <p:embed/>
                  <p:pic>
                    <p:nvPicPr>
                      <p:cNvPr id="0" name="Picture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469" y="5589240"/>
                        <a:ext cx="4322763" cy="844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55717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8581" y="188367"/>
            <a:ext cx="16257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例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5.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计算</a:t>
            </a: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2031439"/>
              </p:ext>
            </p:extLst>
          </p:nvPr>
        </p:nvGraphicFramePr>
        <p:xfrm>
          <a:off x="1907704" y="165423"/>
          <a:ext cx="3975100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3" name="Equation" r:id="rId3" imgW="3974760" imgH="799920" progId="Equation.DSMT4">
                  <p:embed/>
                </p:oleObj>
              </mc:Choice>
              <mc:Fallback>
                <p:oleObj name="Equation" r:id="rId3" imgW="3974760" imgH="799920" progId="Equation.DSMT4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165423"/>
                        <a:ext cx="3975100" cy="806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4455834"/>
              </p:ext>
            </p:extLst>
          </p:nvPr>
        </p:nvGraphicFramePr>
        <p:xfrm>
          <a:off x="6183313" y="222250"/>
          <a:ext cx="2878137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4" name="Equation" r:id="rId5" imgW="2869920" imgH="457200" progId="Equation.DSMT4">
                  <p:embed/>
                </p:oleObj>
              </mc:Choice>
              <mc:Fallback>
                <p:oleObj name="Equation" r:id="rId5" imgW="2869920" imgH="457200" progId="Equation.DSMT4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3313" y="222250"/>
                        <a:ext cx="2878137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直接连接符 5"/>
          <p:cNvCxnSpPr/>
          <p:nvPr/>
        </p:nvCxnSpPr>
        <p:spPr>
          <a:xfrm>
            <a:off x="0" y="908720"/>
            <a:ext cx="9144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67544" y="908720"/>
            <a:ext cx="82092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解法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（用轮换对称性和截面法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由轮换对称性，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139921"/>
              </p:ext>
            </p:extLst>
          </p:nvPr>
        </p:nvGraphicFramePr>
        <p:xfrm>
          <a:off x="474936" y="1556792"/>
          <a:ext cx="6051550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5" name="Equation" r:id="rId7" imgW="6057720" imgH="799920" progId="Equation.DSMT4">
                  <p:embed/>
                </p:oleObj>
              </mc:Choice>
              <mc:Fallback>
                <p:oleObj name="Equation" r:id="rId7" imgW="6057720" imgH="799920" progId="Equation.DSMT4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936" y="1556792"/>
                        <a:ext cx="6051550" cy="806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67544" y="2492896"/>
            <a:ext cx="545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故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092925"/>
              </p:ext>
            </p:extLst>
          </p:nvPr>
        </p:nvGraphicFramePr>
        <p:xfrm>
          <a:off x="1028893" y="2348880"/>
          <a:ext cx="3543300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6" name="Equation" r:id="rId9" imgW="3543120" imgH="939600" progId="Equation.DSMT4">
                  <p:embed/>
                </p:oleObj>
              </mc:Choice>
              <mc:Fallback>
                <p:oleObj name="Equation" r:id="rId9" imgW="3543120" imgH="939600" progId="Equation.DSMT4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8893" y="2348880"/>
                        <a:ext cx="3543300" cy="93345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1553985"/>
              </p:ext>
            </p:extLst>
          </p:nvPr>
        </p:nvGraphicFramePr>
        <p:xfrm>
          <a:off x="1028893" y="3293451"/>
          <a:ext cx="32893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7" name="Equation" r:id="rId11" imgW="3288960" imgH="990360" progId="Equation.DSMT4">
                  <p:embed/>
                </p:oleObj>
              </mc:Choice>
              <mc:Fallback>
                <p:oleObj name="Equation" r:id="rId11" imgW="3288960" imgH="990360" progId="Equation.DSMT4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8893" y="3293451"/>
                        <a:ext cx="3289300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7143955"/>
              </p:ext>
            </p:extLst>
          </p:nvPr>
        </p:nvGraphicFramePr>
        <p:xfrm>
          <a:off x="1028893" y="4295172"/>
          <a:ext cx="39370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8" name="Equation" r:id="rId13" imgW="3936960" imgH="850680" progId="Equation.DSMT4">
                  <p:embed/>
                </p:oleObj>
              </mc:Choice>
              <mc:Fallback>
                <p:oleObj name="Equation" r:id="rId13" imgW="3936960" imgH="850680" progId="Equation.DSMT4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8893" y="4295172"/>
                        <a:ext cx="3937000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1636827"/>
              </p:ext>
            </p:extLst>
          </p:nvPr>
        </p:nvGraphicFramePr>
        <p:xfrm>
          <a:off x="1028893" y="5157192"/>
          <a:ext cx="3632200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9" name="Equation" r:id="rId15" imgW="3632040" imgH="825480" progId="Equation.DSMT4">
                  <p:embed/>
                </p:oleObj>
              </mc:Choice>
              <mc:Fallback>
                <p:oleObj name="Equation" r:id="rId15" imgW="3632040" imgH="825480" progId="Equation.DSMT4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8893" y="5157192"/>
                        <a:ext cx="3632200" cy="819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1960868"/>
              </p:ext>
            </p:extLst>
          </p:nvPr>
        </p:nvGraphicFramePr>
        <p:xfrm>
          <a:off x="4716016" y="5085184"/>
          <a:ext cx="11557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0" name="Equation" r:id="rId17" imgW="1155600" imgH="888840" progId="Equation.DSMT4">
                  <p:embed/>
                </p:oleObj>
              </mc:Choice>
              <mc:Fallback>
                <p:oleObj name="Equation" r:id="rId17" imgW="1155600" imgH="888840" progId="Equation.DSMT4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016" y="5085184"/>
                        <a:ext cx="1155700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41857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8581" y="188367"/>
            <a:ext cx="16257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例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5.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计算</a:t>
            </a: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053441"/>
              </p:ext>
            </p:extLst>
          </p:nvPr>
        </p:nvGraphicFramePr>
        <p:xfrm>
          <a:off x="1907704" y="165423"/>
          <a:ext cx="3975100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9" name="Equation" r:id="rId3" imgW="3974760" imgH="799920" progId="Equation.DSMT4">
                  <p:embed/>
                </p:oleObj>
              </mc:Choice>
              <mc:Fallback>
                <p:oleObj name="Equation" r:id="rId3" imgW="3974760" imgH="799920" progId="Equation.DSMT4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165423"/>
                        <a:ext cx="3975100" cy="806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5407835"/>
              </p:ext>
            </p:extLst>
          </p:nvPr>
        </p:nvGraphicFramePr>
        <p:xfrm>
          <a:off x="6183313" y="222250"/>
          <a:ext cx="2878137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0" name="Equation" r:id="rId5" imgW="2869920" imgH="457200" progId="Equation.DSMT4">
                  <p:embed/>
                </p:oleObj>
              </mc:Choice>
              <mc:Fallback>
                <p:oleObj name="Equation" r:id="rId5" imgW="2869920" imgH="457200" progId="Equation.DSMT4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3313" y="222250"/>
                        <a:ext cx="2878137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直接连接符 5"/>
          <p:cNvCxnSpPr/>
          <p:nvPr/>
        </p:nvCxnSpPr>
        <p:spPr>
          <a:xfrm>
            <a:off x="0" y="908720"/>
            <a:ext cx="9144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67544" y="908720"/>
            <a:ext cx="82092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解法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（用轮换对称性和截面法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由轮换对称性，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1624137"/>
              </p:ext>
            </p:extLst>
          </p:nvPr>
        </p:nvGraphicFramePr>
        <p:xfrm>
          <a:off x="474936" y="1556792"/>
          <a:ext cx="6051550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1" name="Equation" r:id="rId7" imgW="6057720" imgH="799920" progId="Equation.DSMT4">
                  <p:embed/>
                </p:oleObj>
              </mc:Choice>
              <mc:Fallback>
                <p:oleObj name="Equation" r:id="rId7" imgW="6057720" imgH="799920" progId="Equation.DSMT4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936" y="1556792"/>
                        <a:ext cx="6051550" cy="806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67544" y="2492896"/>
            <a:ext cx="545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故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8091363"/>
              </p:ext>
            </p:extLst>
          </p:nvPr>
        </p:nvGraphicFramePr>
        <p:xfrm>
          <a:off x="6660232" y="5229200"/>
          <a:ext cx="11557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2" name="Equation" r:id="rId9" imgW="1155600" imgH="888840" progId="Equation.DSMT4">
                  <p:embed/>
                </p:oleObj>
              </mc:Choice>
              <mc:Fallback>
                <p:oleObj name="Equation" r:id="rId9" imgW="1155600" imgH="888840" progId="Equation.DSMT4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0232" y="5229200"/>
                        <a:ext cx="1155700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5455537"/>
              </p:ext>
            </p:extLst>
          </p:nvPr>
        </p:nvGraphicFramePr>
        <p:xfrm>
          <a:off x="1012886" y="2460392"/>
          <a:ext cx="2474913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3" name="Equation" r:id="rId11" imgW="2476440" imgH="799920" progId="Equation.DSMT4">
                  <p:embed/>
                </p:oleObj>
              </mc:Choice>
              <mc:Fallback>
                <p:oleObj name="Equation" r:id="rId11" imgW="2476440" imgH="799920" progId="Equation.DSMT4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2886" y="2460392"/>
                        <a:ext cx="2474913" cy="8001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0084772"/>
              </p:ext>
            </p:extLst>
          </p:nvPr>
        </p:nvGraphicFramePr>
        <p:xfrm>
          <a:off x="3563888" y="2348880"/>
          <a:ext cx="25654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4" name="Equation" r:id="rId13" imgW="2565360" imgH="927000" progId="Equation.DSMT4">
                  <p:embed/>
                </p:oleObj>
              </mc:Choice>
              <mc:Fallback>
                <p:oleObj name="Equation" r:id="rId13" imgW="2565360" imgH="927000" progId="Equation.DSMT4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888" y="2348880"/>
                        <a:ext cx="2565400" cy="927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8750951"/>
              </p:ext>
            </p:extLst>
          </p:nvPr>
        </p:nvGraphicFramePr>
        <p:xfrm>
          <a:off x="1363037" y="3429000"/>
          <a:ext cx="32131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5" name="Equation" r:id="rId15" imgW="3213000" imgH="685800" progId="Equation.DSMT4">
                  <p:embed/>
                </p:oleObj>
              </mc:Choice>
              <mc:Fallback>
                <p:oleObj name="Equation" r:id="rId15" imgW="3213000" imgH="685800" progId="Equation.DSMT4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3037" y="3429000"/>
                        <a:ext cx="321310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7456133"/>
              </p:ext>
            </p:extLst>
          </p:nvPr>
        </p:nvGraphicFramePr>
        <p:xfrm>
          <a:off x="4644008" y="3356992"/>
          <a:ext cx="11303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6" name="Equation" r:id="rId17" imgW="1130040" imgH="838080" progId="Equation.DSMT4">
                  <p:embed/>
                </p:oleObj>
              </mc:Choice>
              <mc:Fallback>
                <p:oleObj name="Equation" r:id="rId17" imgW="1130040" imgH="838080" progId="Equation.DSMT4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4008" y="3356992"/>
                        <a:ext cx="11303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467544" y="4616142"/>
            <a:ext cx="36102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解法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（球面坐标法）</a:t>
            </a:r>
          </a:p>
        </p:txBody>
      </p:sp>
      <p:sp>
        <p:nvSpPr>
          <p:cNvPr id="24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0970594"/>
              </p:ext>
            </p:extLst>
          </p:nvPr>
        </p:nvGraphicFramePr>
        <p:xfrm>
          <a:off x="1115616" y="5157192"/>
          <a:ext cx="5464175" cy="90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7" name="Equation" r:id="rId19" imgW="6083280" imgH="888840" progId="Equation.DSMT4">
                  <p:embed/>
                </p:oleObj>
              </mc:Choice>
              <mc:Fallback>
                <p:oleObj name="Equation" r:id="rId19" imgW="6083280" imgH="888840" progId="Equation.DSMT4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5157192"/>
                        <a:ext cx="5464175" cy="909638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25446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2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1187624" y="548680"/>
            <a:ext cx="553623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四</a:t>
            </a:r>
            <a:r>
              <a:rPr lang="en-US" altLang="zh-CN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.  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自测题和思考题解答</a:t>
            </a:r>
            <a:r>
              <a:rPr lang="en-US" altLang="zh-CN" sz="28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 </a:t>
            </a:r>
            <a:r>
              <a:rPr lang="zh-CN" altLang="zh-CN" sz="2800" b="1" dirty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 </a:t>
            </a:r>
            <a:endParaRPr kumimoji="1"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 bwMode="auto">
          <a:xfrm>
            <a:off x="1547664" y="1772816"/>
            <a:ext cx="23487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见章末二维码</a:t>
            </a:r>
          </a:p>
        </p:txBody>
      </p:sp>
    </p:spTree>
    <p:extLst>
      <p:ext uri="{BB962C8B-B14F-4D97-AF65-F5344CB8AC3E}">
        <p14:creationId xmlns:p14="http://schemas.microsoft.com/office/powerpoint/2010/main" val="3363978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8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3275856" y="927100"/>
            <a:ext cx="2232248" cy="3170912"/>
          </a:xfrm>
          <a:prstGeom prst="rect">
            <a:avLst/>
          </a:prstGeom>
          <a:solidFill>
            <a:srgbClr val="006666"/>
          </a:solidFill>
          <a:ln w="76200" cmpd="tri">
            <a:solidFill>
              <a:srgbClr val="33CCCC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endParaRPr lang="zh-CN" altLang="en-US" b="1" dirty="0">
              <a:solidFill>
                <a:schemeClr val="bg1"/>
              </a:solidFill>
              <a:latin typeface="隶书" pitchFamily="49" charset="-122"/>
              <a:ea typeface="隶书" pitchFamily="49" charset="-122"/>
            </a:endParaRPr>
          </a:p>
          <a:p>
            <a:pPr algn="ctr"/>
            <a:r>
              <a:rPr lang="zh-CN" altLang="en-US" sz="4800" b="1" dirty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定</a:t>
            </a:r>
          </a:p>
          <a:p>
            <a:pPr algn="ctr"/>
            <a:r>
              <a:rPr lang="zh-CN" altLang="en-US" sz="4800" b="1" dirty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积</a:t>
            </a:r>
          </a:p>
          <a:p>
            <a:pPr algn="ctr"/>
            <a:r>
              <a:rPr lang="zh-CN" altLang="en-US" sz="4800" b="1" dirty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分</a:t>
            </a:r>
          </a:p>
          <a:p>
            <a:pPr algn="ctr"/>
            <a:endParaRPr lang="en-US" altLang="zh-CN" dirty="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2" name="AutoShape 4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7020272" y="1006976"/>
            <a:ext cx="2038226" cy="609600"/>
          </a:xfrm>
          <a:prstGeom prst="roundRect">
            <a:avLst>
              <a:gd name="adj" fmla="val 47023"/>
            </a:avLst>
          </a:prstGeom>
          <a:solidFill>
            <a:srgbClr val="FF6600"/>
          </a:solidFill>
          <a:ln w="76200" cmpd="tri">
            <a:solidFill>
              <a:srgbClr val="FFCC00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zh-CN" altLang="en-US" sz="2800" b="1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定 义</a:t>
            </a:r>
          </a:p>
        </p:txBody>
      </p:sp>
      <p:sp>
        <p:nvSpPr>
          <p:cNvPr id="3" name="AutoShape 5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6486708" y="1794376"/>
            <a:ext cx="2571790" cy="609600"/>
          </a:xfrm>
          <a:prstGeom prst="roundRect">
            <a:avLst>
              <a:gd name="adj" fmla="val 47023"/>
            </a:avLst>
          </a:prstGeom>
          <a:solidFill>
            <a:schemeClr val="bg2">
              <a:lumMod val="10000"/>
            </a:schemeClr>
          </a:solidFill>
          <a:ln w="76200" cmpd="tri">
            <a:solidFill>
              <a:srgbClr val="33CC33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几何意义：体积</a:t>
            </a:r>
            <a:endParaRPr lang="zh-CN" altLang="en-US" sz="2400" b="1" dirty="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5" name="AutoShape 7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6088665" y="2666732"/>
            <a:ext cx="3002843" cy="609600"/>
          </a:xfrm>
          <a:prstGeom prst="roundRect">
            <a:avLst>
              <a:gd name="adj" fmla="val 47023"/>
            </a:avLst>
          </a:prstGeom>
          <a:solidFill>
            <a:srgbClr val="008080"/>
          </a:solidFill>
          <a:ln w="76200" cmpd="tri">
            <a:solidFill>
              <a:srgbClr val="00FFFF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zh-CN" altLang="en-US" sz="2800" b="1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计算法</a:t>
            </a:r>
          </a:p>
        </p:txBody>
      </p:sp>
      <p:sp>
        <p:nvSpPr>
          <p:cNvPr id="6" name="AutoShape 9"/>
          <p:cNvSpPr>
            <a:spLocks noChangeArrowheads="1"/>
          </p:cNvSpPr>
          <p:nvPr/>
        </p:nvSpPr>
        <p:spPr bwMode="auto">
          <a:xfrm>
            <a:off x="6086698" y="1311776"/>
            <a:ext cx="767636" cy="45719"/>
          </a:xfrm>
          <a:prstGeom prst="rightArrow">
            <a:avLst>
              <a:gd name="adj1" fmla="val 68065"/>
              <a:gd name="adj2" fmla="val 307343"/>
            </a:avLst>
          </a:prstGeom>
          <a:gradFill rotWithShape="0">
            <a:gsLst>
              <a:gs pos="0">
                <a:schemeClr val="accent2"/>
              </a:gs>
              <a:gs pos="100000">
                <a:srgbClr val="E46006"/>
              </a:gs>
            </a:gsLst>
            <a:lin ang="0" scaled="1"/>
          </a:gradFill>
          <a:ln w="38100" cmpd="dbl">
            <a:solidFill>
              <a:srgbClr val="3366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AutoShape 11"/>
          <p:cNvSpPr>
            <a:spLocks noChangeArrowheads="1"/>
          </p:cNvSpPr>
          <p:nvPr/>
        </p:nvSpPr>
        <p:spPr bwMode="auto">
          <a:xfrm>
            <a:off x="6180678" y="1997576"/>
            <a:ext cx="591820" cy="114300"/>
          </a:xfrm>
          <a:prstGeom prst="rightArrow">
            <a:avLst>
              <a:gd name="adj1" fmla="val 50000"/>
              <a:gd name="adj2" fmla="val 280729"/>
            </a:avLst>
          </a:prstGeom>
          <a:gradFill rotWithShape="0">
            <a:gsLst>
              <a:gs pos="0">
                <a:schemeClr val="accent2"/>
              </a:gs>
              <a:gs pos="100000">
                <a:srgbClr val="006600"/>
              </a:gs>
            </a:gsLst>
            <a:lin ang="0" scaled="1"/>
          </a:gradFill>
          <a:ln w="38100" cmpd="dbl">
            <a:solidFill>
              <a:srgbClr val="3366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AutoShape 14"/>
          <p:cNvSpPr>
            <a:spLocks noChangeArrowheads="1"/>
          </p:cNvSpPr>
          <p:nvPr/>
        </p:nvSpPr>
        <p:spPr bwMode="auto">
          <a:xfrm>
            <a:off x="6150992" y="2841260"/>
            <a:ext cx="671433" cy="244571"/>
          </a:xfrm>
          <a:prstGeom prst="rightArrow">
            <a:avLst>
              <a:gd name="adj1" fmla="val 50000"/>
              <a:gd name="adj2" fmla="val 316667"/>
            </a:avLst>
          </a:prstGeom>
          <a:gradFill rotWithShape="0">
            <a:gsLst>
              <a:gs pos="0">
                <a:srgbClr val="3366FF"/>
              </a:gs>
              <a:gs pos="100000">
                <a:srgbClr val="269996"/>
              </a:gs>
            </a:gsLst>
            <a:lin ang="0" scaled="1"/>
          </a:gradFill>
          <a:ln w="38100" cmpd="dbl">
            <a:solidFill>
              <a:srgbClr val="3366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Oval 2"/>
          <p:cNvSpPr>
            <a:spLocks noChangeArrowheads="1"/>
          </p:cNvSpPr>
          <p:nvPr/>
        </p:nvSpPr>
        <p:spPr bwMode="auto">
          <a:xfrm>
            <a:off x="4704080" y="869816"/>
            <a:ext cx="1447800" cy="3276600"/>
          </a:xfrm>
          <a:prstGeom prst="ellipse">
            <a:avLst/>
          </a:prstGeom>
          <a:gradFill rotWithShape="0">
            <a:gsLst>
              <a:gs pos="0">
                <a:srgbClr val="0000FF"/>
              </a:gs>
              <a:gs pos="100000">
                <a:srgbClr val="0000FF">
                  <a:gamma/>
                  <a:shade val="36078"/>
                  <a:invGamma/>
                </a:srgbClr>
              </a:gs>
            </a:gsLst>
            <a:path path="shape">
              <a:fillToRect l="50000" t="50000" r="50000" b="50000"/>
            </a:path>
          </a:gradFill>
          <a:ln w="57150" cmpd="thinThick">
            <a:solidFill>
              <a:srgbClr val="3366FF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vert="eaVert" wrap="none" anchor="ctr"/>
          <a:lstStyle/>
          <a:p>
            <a:pPr algn="ctr"/>
            <a:r>
              <a:rPr lang="zh-CN" altLang="en-US" sz="4400" b="1" dirty="0">
                <a:solidFill>
                  <a:srgbClr val="FF9900"/>
                </a:solidFill>
                <a:ea typeface="黑体" pitchFamily="49" charset="-122"/>
              </a:rPr>
              <a:t>三重积分</a:t>
            </a:r>
            <a:endParaRPr lang="zh-CN" altLang="en-US" dirty="0">
              <a:solidFill>
                <a:srgbClr val="FF9900"/>
              </a:solidFill>
            </a:endParaRPr>
          </a:p>
        </p:txBody>
      </p:sp>
      <p:sp>
        <p:nvSpPr>
          <p:cNvPr id="11" name="AutoShape 4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193965" y="1121276"/>
            <a:ext cx="1905000" cy="609600"/>
          </a:xfrm>
          <a:prstGeom prst="roundRect">
            <a:avLst>
              <a:gd name="adj" fmla="val 47023"/>
            </a:avLst>
          </a:prstGeom>
          <a:solidFill>
            <a:srgbClr val="FF6600"/>
          </a:solidFill>
          <a:ln w="76200" cmpd="tri">
            <a:solidFill>
              <a:srgbClr val="FFCC00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zh-CN" altLang="en-US" sz="2800" b="1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定 义</a:t>
            </a:r>
          </a:p>
        </p:txBody>
      </p:sp>
      <p:sp>
        <p:nvSpPr>
          <p:cNvPr id="12" name="AutoShape 5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35496" y="1934076"/>
            <a:ext cx="2570069" cy="609600"/>
          </a:xfrm>
          <a:prstGeom prst="roundRect">
            <a:avLst>
              <a:gd name="adj" fmla="val 47023"/>
            </a:avLst>
          </a:prstGeom>
          <a:solidFill>
            <a:schemeClr val="bg2">
              <a:lumMod val="10000"/>
            </a:schemeClr>
          </a:solidFill>
          <a:ln w="76200" cmpd="tri">
            <a:solidFill>
              <a:srgbClr val="33CC33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几何意义：体积，曲面积</a:t>
            </a:r>
            <a:endParaRPr lang="zh-CN" altLang="en-US" sz="2000" b="1" dirty="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4" name="AutoShape 7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84877" y="2666732"/>
            <a:ext cx="2645366" cy="609600"/>
          </a:xfrm>
          <a:prstGeom prst="roundRect">
            <a:avLst>
              <a:gd name="adj" fmla="val 47023"/>
            </a:avLst>
          </a:prstGeom>
          <a:solidFill>
            <a:srgbClr val="008080"/>
          </a:solidFill>
          <a:ln w="76200" cmpd="tri">
            <a:solidFill>
              <a:srgbClr val="00FFFF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zh-CN" altLang="en-US" sz="2800" b="1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计算法</a:t>
            </a:r>
          </a:p>
        </p:txBody>
      </p:sp>
      <p:sp>
        <p:nvSpPr>
          <p:cNvPr id="16" name="AutoShape 11"/>
          <p:cNvSpPr>
            <a:spLocks noChangeArrowheads="1"/>
          </p:cNvSpPr>
          <p:nvPr/>
        </p:nvSpPr>
        <p:spPr bwMode="auto">
          <a:xfrm flipH="1" flipV="1">
            <a:off x="2346912" y="2066157"/>
            <a:ext cx="517306" cy="45719"/>
          </a:xfrm>
          <a:prstGeom prst="rightArrow">
            <a:avLst>
              <a:gd name="adj1" fmla="val 50000"/>
              <a:gd name="adj2" fmla="val 280729"/>
            </a:avLst>
          </a:prstGeom>
          <a:gradFill rotWithShape="0">
            <a:gsLst>
              <a:gs pos="0">
                <a:schemeClr val="accent2"/>
              </a:gs>
              <a:gs pos="100000">
                <a:srgbClr val="006600"/>
              </a:gs>
            </a:gsLst>
            <a:lin ang="0" scaled="1"/>
          </a:gradFill>
          <a:ln w="38100" cmpd="dbl">
            <a:solidFill>
              <a:srgbClr val="3366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AutoShape 9"/>
          <p:cNvSpPr>
            <a:spLocks noChangeArrowheads="1"/>
          </p:cNvSpPr>
          <p:nvPr/>
        </p:nvSpPr>
        <p:spPr bwMode="auto">
          <a:xfrm flipH="1">
            <a:off x="2098964" y="1380356"/>
            <a:ext cx="701633" cy="45720"/>
          </a:xfrm>
          <a:prstGeom prst="rightArrow">
            <a:avLst>
              <a:gd name="adj1" fmla="val 68065"/>
              <a:gd name="adj2" fmla="val 307343"/>
            </a:avLst>
          </a:prstGeom>
          <a:gradFill rotWithShape="0">
            <a:gsLst>
              <a:gs pos="0">
                <a:schemeClr val="accent2"/>
              </a:gs>
              <a:gs pos="100000">
                <a:srgbClr val="E46006"/>
              </a:gs>
            </a:gsLst>
            <a:lin ang="0" scaled="1"/>
          </a:gradFill>
          <a:ln w="38100" cmpd="dbl">
            <a:solidFill>
              <a:srgbClr val="3366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AutoShape 14"/>
          <p:cNvSpPr>
            <a:spLocks noChangeArrowheads="1"/>
          </p:cNvSpPr>
          <p:nvPr/>
        </p:nvSpPr>
        <p:spPr bwMode="auto">
          <a:xfrm flipH="1">
            <a:off x="2098965" y="2857232"/>
            <a:ext cx="888636" cy="228600"/>
          </a:xfrm>
          <a:prstGeom prst="rightArrow">
            <a:avLst>
              <a:gd name="adj1" fmla="val 50000"/>
              <a:gd name="adj2" fmla="val 316667"/>
            </a:avLst>
          </a:prstGeom>
          <a:gradFill rotWithShape="0">
            <a:gsLst>
              <a:gs pos="0">
                <a:srgbClr val="3366FF"/>
              </a:gs>
              <a:gs pos="100000">
                <a:srgbClr val="269996"/>
              </a:gs>
            </a:gsLst>
            <a:lin ang="0" scaled="1"/>
          </a:gradFill>
          <a:ln w="38100" cmpd="dbl">
            <a:solidFill>
              <a:srgbClr val="3366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Oval 2"/>
          <p:cNvSpPr>
            <a:spLocks noChangeArrowheads="1"/>
          </p:cNvSpPr>
          <p:nvPr/>
        </p:nvSpPr>
        <p:spPr bwMode="auto">
          <a:xfrm>
            <a:off x="2638670" y="927100"/>
            <a:ext cx="1447800" cy="32766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57150" cmpd="thinThick">
            <a:solidFill>
              <a:srgbClr val="3366FF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vert="eaVert" wrap="none" anchor="ctr"/>
          <a:lstStyle/>
          <a:p>
            <a:pPr algn="ctr"/>
            <a:r>
              <a:rPr lang="zh-CN" altLang="en-US" sz="4400" b="1">
                <a:solidFill>
                  <a:srgbClr val="FF9900"/>
                </a:solidFill>
                <a:ea typeface="黑体" pitchFamily="49" charset="-122"/>
              </a:rPr>
              <a:t>二重积分</a:t>
            </a:r>
            <a:endParaRPr lang="zh-CN" altLang="en-US">
              <a:solidFill>
                <a:srgbClr val="FF9900"/>
              </a:solidFill>
            </a:endParaRPr>
          </a:p>
        </p:txBody>
      </p:sp>
      <p:sp>
        <p:nvSpPr>
          <p:cNvPr id="21" name="AutoShape 17"/>
          <p:cNvSpPr>
            <a:spLocks noChangeArrowheads="1"/>
          </p:cNvSpPr>
          <p:nvPr/>
        </p:nvSpPr>
        <p:spPr bwMode="auto">
          <a:xfrm rot="16200000">
            <a:off x="4266418" y="2285900"/>
            <a:ext cx="381000" cy="958320"/>
          </a:xfrm>
          <a:prstGeom prst="downArrow">
            <a:avLst>
              <a:gd name="adj1" fmla="val 50000"/>
              <a:gd name="adj2" fmla="val 65000"/>
            </a:avLst>
          </a:prstGeom>
          <a:gradFill rotWithShape="0">
            <a:gsLst>
              <a:gs pos="0">
                <a:srgbClr val="FF9900"/>
              </a:gs>
              <a:gs pos="100000">
                <a:srgbClr val="005250"/>
              </a:gs>
            </a:gsLst>
            <a:lin ang="5400000" scaled="1"/>
          </a:gradFill>
          <a:ln w="38100" cmpd="dbl">
            <a:solidFill>
              <a:srgbClr val="FF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51520" y="188640"/>
            <a:ext cx="45159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一</a:t>
            </a:r>
            <a:r>
              <a:rPr lang="en-US" altLang="zh-CN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.  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8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章逻辑框架</a:t>
            </a:r>
            <a:r>
              <a:rPr lang="en-US" altLang="zh-CN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 </a:t>
            </a:r>
            <a:r>
              <a:rPr lang="zh-CN" altLang="zh-CN" sz="3200" b="1" dirty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3200" b="1" dirty="0">
                <a:latin typeface="黑体" pitchFamily="49" charset="-122"/>
                <a:ea typeface="黑体" pitchFamily="49" charset="-122"/>
              </a:rPr>
              <a:t> </a:t>
            </a:r>
            <a:endParaRPr kumimoji="1" lang="zh-CN" altLang="en-US" sz="32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5" name="Rectangle 4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236907" y="3697689"/>
            <a:ext cx="988889" cy="1920875"/>
          </a:xfrm>
          <a:prstGeom prst="rect">
            <a:avLst/>
          </a:prstGeom>
          <a:solidFill>
            <a:srgbClr val="3366FF"/>
          </a:solidFill>
          <a:ln w="76200" cmpd="tri">
            <a:solidFill>
              <a:srgbClr val="00CCFF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直</a:t>
            </a:r>
          </a:p>
          <a:p>
            <a:pPr algn="ctr"/>
            <a:r>
              <a:rPr lang="zh-CN" altLang="en-US" b="1" dirty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角</a:t>
            </a:r>
          </a:p>
          <a:p>
            <a:pPr algn="ctr"/>
            <a:r>
              <a:rPr lang="zh-CN" altLang="en-US" b="1" dirty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坐</a:t>
            </a:r>
          </a:p>
          <a:p>
            <a:pPr algn="ctr"/>
            <a:r>
              <a:rPr lang="zh-CN" altLang="en-US" b="1" dirty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标</a:t>
            </a:r>
          </a:p>
        </p:txBody>
      </p:sp>
      <p:sp>
        <p:nvSpPr>
          <p:cNvPr id="26" name="Rectangle 5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2217329" y="3691890"/>
            <a:ext cx="609600" cy="1905000"/>
          </a:xfrm>
          <a:prstGeom prst="rect">
            <a:avLst/>
          </a:prstGeom>
          <a:solidFill>
            <a:srgbClr val="3366FF"/>
          </a:solidFill>
          <a:ln w="76200" cmpd="tri">
            <a:solidFill>
              <a:srgbClr val="00CCFF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极</a:t>
            </a:r>
          </a:p>
          <a:p>
            <a:pPr algn="ctr"/>
            <a:r>
              <a:rPr lang="zh-CN" altLang="en-US" b="1" dirty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坐</a:t>
            </a:r>
          </a:p>
          <a:p>
            <a:pPr algn="ctr"/>
            <a:r>
              <a:rPr lang="zh-CN" altLang="en-US" b="1" dirty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标</a:t>
            </a:r>
          </a:p>
          <a:p>
            <a:pPr algn="ctr"/>
            <a:endParaRPr lang="zh-CN" altLang="en-US" dirty="0">
              <a:solidFill>
                <a:schemeClr val="bg1"/>
              </a:solidFill>
              <a:latin typeface="隶书" pitchFamily="49" charset="-122"/>
              <a:ea typeface="隶书" pitchFamily="49" charset="-122"/>
            </a:endParaRPr>
          </a:p>
        </p:txBody>
      </p:sp>
      <p:grpSp>
        <p:nvGrpSpPr>
          <p:cNvPr id="28" name="Group 64"/>
          <p:cNvGrpSpPr>
            <a:grpSpLocks/>
          </p:cNvGrpSpPr>
          <p:nvPr/>
        </p:nvGrpSpPr>
        <p:grpSpPr bwMode="auto">
          <a:xfrm>
            <a:off x="655495" y="3284604"/>
            <a:ext cx="2057400" cy="404813"/>
            <a:chOff x="528" y="1392"/>
            <a:chExt cx="1296" cy="255"/>
          </a:xfrm>
        </p:grpSpPr>
        <p:sp>
          <p:nvSpPr>
            <p:cNvPr id="29" name="Rectangle 34"/>
            <p:cNvSpPr>
              <a:spLocks noChangeArrowheads="1"/>
            </p:cNvSpPr>
            <p:nvPr/>
          </p:nvSpPr>
          <p:spPr bwMode="auto">
            <a:xfrm>
              <a:off x="562" y="1488"/>
              <a:ext cx="1226" cy="48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AutoShape 35"/>
            <p:cNvSpPr>
              <a:spLocks noChangeArrowheads="1"/>
            </p:cNvSpPr>
            <p:nvPr/>
          </p:nvSpPr>
          <p:spPr bwMode="auto">
            <a:xfrm>
              <a:off x="1093" y="1392"/>
              <a:ext cx="155" cy="159"/>
            </a:xfrm>
            <a:prstGeom prst="downArrow">
              <a:avLst>
                <a:gd name="adj1" fmla="val 50000"/>
                <a:gd name="adj2" fmla="val 41935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rgbClr val="3399FF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31" name="AutoShape 36"/>
            <p:cNvSpPr>
              <a:spLocks noChangeArrowheads="1"/>
            </p:cNvSpPr>
            <p:nvPr/>
          </p:nvSpPr>
          <p:spPr bwMode="auto">
            <a:xfrm>
              <a:off x="528" y="1488"/>
              <a:ext cx="144" cy="159"/>
            </a:xfrm>
            <a:prstGeom prst="downArrow">
              <a:avLst>
                <a:gd name="adj1" fmla="val 50000"/>
                <a:gd name="adj2" fmla="val 2760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rgbClr val="3399FF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32" name="AutoShape 37"/>
            <p:cNvSpPr>
              <a:spLocks noChangeArrowheads="1"/>
            </p:cNvSpPr>
            <p:nvPr/>
          </p:nvSpPr>
          <p:spPr bwMode="auto">
            <a:xfrm>
              <a:off x="1680" y="1488"/>
              <a:ext cx="144" cy="159"/>
            </a:xfrm>
            <a:prstGeom prst="downArrow">
              <a:avLst>
                <a:gd name="adj1" fmla="val 50000"/>
                <a:gd name="adj2" fmla="val 2760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rgbClr val="3399FF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vert="eaVert" wrap="none" anchor="ctr"/>
            <a:lstStyle/>
            <a:p>
              <a:endParaRPr lang="zh-CN" altLang="en-US"/>
            </a:p>
          </p:txBody>
        </p:sp>
      </p:grpSp>
      <p:sp>
        <p:nvSpPr>
          <p:cNvPr id="13" name="AutoShape 6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236907" y="5229200"/>
            <a:ext cx="4220011" cy="1008112"/>
          </a:xfrm>
          <a:prstGeom prst="roundRect">
            <a:avLst>
              <a:gd name="adj" fmla="val 47023"/>
            </a:avLst>
          </a:prstGeom>
          <a:solidFill>
            <a:srgbClr val="800080"/>
          </a:solidFill>
          <a:ln w="76200" cmpd="tri">
            <a:solidFill>
              <a:srgbClr val="CC66FF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zh-CN" altLang="en-US" sz="2400" b="1" dirty="0">
                <a:solidFill>
                  <a:srgbClr val="00B050"/>
                </a:solidFill>
                <a:latin typeface="黑体" pitchFamily="49" charset="-122"/>
                <a:ea typeface="黑体" pitchFamily="49" charset="-122"/>
              </a:rPr>
              <a:t>区域和顺序：</a:t>
            </a:r>
            <a:r>
              <a:rPr lang="en-US" altLang="zh-CN" sz="2800" b="1" dirty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X-</a:t>
            </a:r>
            <a:r>
              <a:rPr lang="zh-CN" altLang="en-US" sz="2800" b="1" dirty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型、</a:t>
            </a:r>
            <a:r>
              <a:rPr lang="en-US" altLang="zh-CN" sz="2800" b="1" dirty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Y-</a:t>
            </a:r>
            <a:r>
              <a:rPr lang="zh-CN" altLang="en-US" sz="2800" b="1" dirty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型</a:t>
            </a:r>
            <a:endParaRPr lang="en-US" altLang="zh-CN" sz="2800" b="1" dirty="0">
              <a:solidFill>
                <a:schemeClr val="bg1"/>
              </a:solidFill>
              <a:latin typeface="隶书" pitchFamily="49" charset="-122"/>
              <a:ea typeface="隶书" pitchFamily="49" charset="-122"/>
            </a:endParaRPr>
          </a:p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圆型、对称型</a:t>
            </a:r>
          </a:p>
        </p:txBody>
      </p:sp>
      <p:sp>
        <p:nvSpPr>
          <p:cNvPr id="35" name="Rectangle 4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6161470" y="3697688"/>
            <a:ext cx="988889" cy="1920875"/>
          </a:xfrm>
          <a:prstGeom prst="rect">
            <a:avLst/>
          </a:prstGeom>
          <a:solidFill>
            <a:srgbClr val="00B050"/>
          </a:solidFill>
          <a:ln w="76200" cmpd="tri">
            <a:solidFill>
              <a:srgbClr val="00CCFF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直</a:t>
            </a:r>
          </a:p>
          <a:p>
            <a:pPr algn="ctr"/>
            <a:r>
              <a:rPr lang="zh-CN" altLang="en-US" b="1" dirty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角</a:t>
            </a:r>
          </a:p>
          <a:p>
            <a:pPr algn="ctr"/>
            <a:r>
              <a:rPr lang="zh-CN" altLang="en-US" b="1" dirty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坐</a:t>
            </a:r>
          </a:p>
          <a:p>
            <a:pPr algn="ctr"/>
            <a:r>
              <a:rPr lang="zh-CN" altLang="en-US" b="1" dirty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标</a:t>
            </a:r>
          </a:p>
        </p:txBody>
      </p:sp>
      <p:sp>
        <p:nvSpPr>
          <p:cNvPr id="36" name="Rectangle 5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7340903" y="3691890"/>
            <a:ext cx="609600" cy="1905000"/>
          </a:xfrm>
          <a:prstGeom prst="rect">
            <a:avLst/>
          </a:prstGeom>
          <a:solidFill>
            <a:srgbClr val="00B050"/>
          </a:solidFill>
          <a:ln w="76200" cmpd="tri">
            <a:solidFill>
              <a:srgbClr val="00CCFF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柱</a:t>
            </a:r>
          </a:p>
          <a:p>
            <a:pPr algn="ctr"/>
            <a:r>
              <a:rPr lang="zh-CN" altLang="en-US" b="1" dirty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面</a:t>
            </a:r>
          </a:p>
          <a:p>
            <a:pPr algn="ctr"/>
            <a:r>
              <a:rPr lang="zh-CN" altLang="en-US" b="1" dirty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坐</a:t>
            </a:r>
          </a:p>
          <a:p>
            <a:pPr algn="ctr"/>
            <a:r>
              <a:rPr lang="zh-CN" altLang="en-US" b="1" dirty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标</a:t>
            </a:r>
            <a:endParaRPr lang="zh-CN" altLang="en-US" dirty="0">
              <a:solidFill>
                <a:schemeClr val="bg1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37" name="Rectangle 13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8075121" y="3657133"/>
            <a:ext cx="987425" cy="1905000"/>
          </a:xfrm>
          <a:prstGeom prst="rect">
            <a:avLst/>
          </a:prstGeom>
          <a:solidFill>
            <a:srgbClr val="00B050"/>
          </a:solidFill>
          <a:ln w="76200" cmpd="tri">
            <a:solidFill>
              <a:srgbClr val="00CCFF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endParaRPr lang="en-US" altLang="zh-CN" b="1" dirty="0">
              <a:solidFill>
                <a:schemeClr val="bg1"/>
              </a:solidFill>
              <a:latin typeface="隶书" pitchFamily="49" charset="-122"/>
              <a:ea typeface="隶书" pitchFamily="49" charset="-122"/>
            </a:endParaRPr>
          </a:p>
          <a:p>
            <a:pPr algn="ctr"/>
            <a:r>
              <a:rPr lang="zh-CN" altLang="en-US" b="1" dirty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球</a:t>
            </a:r>
          </a:p>
          <a:p>
            <a:pPr algn="ctr"/>
            <a:r>
              <a:rPr lang="zh-CN" altLang="en-US" b="1" dirty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面</a:t>
            </a:r>
          </a:p>
          <a:p>
            <a:pPr algn="ctr"/>
            <a:r>
              <a:rPr lang="zh-CN" altLang="en-US" b="1" dirty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坐</a:t>
            </a:r>
          </a:p>
          <a:p>
            <a:pPr algn="ctr"/>
            <a:r>
              <a:rPr lang="zh-CN" altLang="en-US" b="1" dirty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标</a:t>
            </a:r>
          </a:p>
          <a:p>
            <a:pPr algn="ctr"/>
            <a:endParaRPr lang="zh-CN" altLang="en-US" b="1" dirty="0">
              <a:solidFill>
                <a:schemeClr val="bg1"/>
              </a:solidFill>
              <a:latin typeface="隶书" pitchFamily="49" charset="-122"/>
              <a:ea typeface="隶书" pitchFamily="49" charset="-122"/>
            </a:endParaRPr>
          </a:p>
        </p:txBody>
      </p:sp>
      <p:grpSp>
        <p:nvGrpSpPr>
          <p:cNvPr id="40" name="Group 64"/>
          <p:cNvGrpSpPr>
            <a:grpSpLocks/>
          </p:cNvGrpSpPr>
          <p:nvPr/>
        </p:nvGrpSpPr>
        <p:grpSpPr bwMode="auto">
          <a:xfrm>
            <a:off x="6625734" y="3244383"/>
            <a:ext cx="2057400" cy="412750"/>
            <a:chOff x="528" y="1392"/>
            <a:chExt cx="1296" cy="260"/>
          </a:xfrm>
        </p:grpSpPr>
        <p:sp>
          <p:nvSpPr>
            <p:cNvPr id="41" name="Rectangle 34"/>
            <p:cNvSpPr>
              <a:spLocks noChangeArrowheads="1"/>
            </p:cNvSpPr>
            <p:nvPr/>
          </p:nvSpPr>
          <p:spPr bwMode="auto">
            <a:xfrm>
              <a:off x="562" y="1488"/>
              <a:ext cx="1226" cy="48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AutoShape 35"/>
            <p:cNvSpPr>
              <a:spLocks noChangeArrowheads="1"/>
            </p:cNvSpPr>
            <p:nvPr/>
          </p:nvSpPr>
          <p:spPr bwMode="auto">
            <a:xfrm>
              <a:off x="1093" y="1392"/>
              <a:ext cx="155" cy="260"/>
            </a:xfrm>
            <a:prstGeom prst="downArrow">
              <a:avLst>
                <a:gd name="adj1" fmla="val 50000"/>
                <a:gd name="adj2" fmla="val 41935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rgbClr val="3399FF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43" name="AutoShape 36"/>
            <p:cNvSpPr>
              <a:spLocks noChangeArrowheads="1"/>
            </p:cNvSpPr>
            <p:nvPr/>
          </p:nvSpPr>
          <p:spPr bwMode="auto">
            <a:xfrm>
              <a:off x="528" y="1488"/>
              <a:ext cx="144" cy="159"/>
            </a:xfrm>
            <a:prstGeom prst="downArrow">
              <a:avLst>
                <a:gd name="adj1" fmla="val 50000"/>
                <a:gd name="adj2" fmla="val 2760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rgbClr val="3399FF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44" name="AutoShape 37"/>
            <p:cNvSpPr>
              <a:spLocks noChangeArrowheads="1"/>
            </p:cNvSpPr>
            <p:nvPr/>
          </p:nvSpPr>
          <p:spPr bwMode="auto">
            <a:xfrm>
              <a:off x="1680" y="1488"/>
              <a:ext cx="144" cy="159"/>
            </a:xfrm>
            <a:prstGeom prst="downArrow">
              <a:avLst>
                <a:gd name="adj1" fmla="val 50000"/>
                <a:gd name="adj2" fmla="val 2760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rgbClr val="3399FF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vert="eaVert" wrap="none" anchor="ctr"/>
            <a:lstStyle/>
            <a:p>
              <a:endParaRPr lang="zh-CN" altLang="en-US"/>
            </a:p>
          </p:txBody>
        </p:sp>
      </p:grpSp>
      <p:sp>
        <p:nvSpPr>
          <p:cNvPr id="45" name="AutoShape 6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4704080" y="5229200"/>
            <a:ext cx="4243563" cy="1008112"/>
          </a:xfrm>
          <a:prstGeom prst="roundRect">
            <a:avLst>
              <a:gd name="adj" fmla="val 47023"/>
            </a:avLst>
          </a:prstGeom>
          <a:solidFill>
            <a:srgbClr val="FF0000"/>
          </a:solidFill>
          <a:ln w="76200" cmpd="tri">
            <a:solidFill>
              <a:srgbClr val="CC66FF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zh-CN" altLang="en-US" sz="2400" b="1" dirty="0">
                <a:solidFill>
                  <a:srgbClr val="00B050"/>
                </a:solidFill>
                <a:latin typeface="黑体" pitchFamily="49" charset="-122"/>
                <a:ea typeface="黑体" pitchFamily="49" charset="-122"/>
              </a:rPr>
              <a:t>区域和顺序：</a:t>
            </a:r>
            <a:r>
              <a:rPr lang="zh-CN" altLang="en-US" sz="2800" b="1" dirty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投影法、截面法</a:t>
            </a:r>
            <a:endParaRPr lang="en-US" altLang="zh-CN" sz="2800" b="1" dirty="0">
              <a:solidFill>
                <a:schemeClr val="bg1"/>
              </a:solidFill>
              <a:latin typeface="隶书" pitchFamily="49" charset="-122"/>
              <a:ea typeface="隶书" pitchFamily="49" charset="-122"/>
            </a:endParaRPr>
          </a:p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旋转型、对称型</a:t>
            </a:r>
          </a:p>
        </p:txBody>
      </p:sp>
    </p:spTree>
    <p:extLst>
      <p:ext uri="{BB962C8B-B14F-4D97-AF65-F5344CB8AC3E}">
        <p14:creationId xmlns:p14="http://schemas.microsoft.com/office/powerpoint/2010/main" val="204097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6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5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0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3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6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4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7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0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5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" grpId="0" animBg="1"/>
      <p:bldP spid="3" grpId="0" animBg="1"/>
      <p:bldP spid="5" grpId="0" animBg="1"/>
      <p:bldP spid="6" grpId="0" animBg="1"/>
      <p:bldP spid="7" grpId="0" animBg="1"/>
      <p:bldP spid="9" grpId="0" animBg="1"/>
      <p:bldP spid="10" grpId="0" animBg="1"/>
      <p:bldP spid="11" grpId="0" animBg="1"/>
      <p:bldP spid="12" grpId="0" animBg="1"/>
      <p:bldP spid="14" grpId="0" animBg="1"/>
      <p:bldP spid="16" grpId="0" animBg="1"/>
      <p:bldP spid="15" grpId="0" animBg="1"/>
      <p:bldP spid="18" grpId="0" animBg="1"/>
      <p:bldP spid="19" grpId="0" animBg="1"/>
      <p:bldP spid="21" grpId="0" animBg="1"/>
      <p:bldP spid="25" grpId="0" animBg="1"/>
      <p:bldP spid="26" grpId="0" animBg="1"/>
      <p:bldP spid="13" grpId="0" animBg="1"/>
      <p:bldP spid="35" grpId="0" animBg="1"/>
      <p:bldP spid="36" grpId="0" animBg="1"/>
      <p:bldP spid="37" grpId="0" animBg="1"/>
      <p:bldP spid="4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683568" y="188640"/>
            <a:ext cx="5334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二</a:t>
            </a:r>
            <a:r>
              <a:rPr lang="en-US" altLang="zh-CN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.  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8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章知识要点</a:t>
            </a:r>
            <a:r>
              <a:rPr lang="en-US" altLang="zh-CN" sz="28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 </a:t>
            </a:r>
            <a:r>
              <a:rPr lang="zh-CN" altLang="zh-CN" sz="2800" b="1" dirty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 </a:t>
            </a:r>
            <a:endParaRPr kumimoji="1"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611560" y="1395744"/>
            <a:ext cx="518457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(1)</a:t>
            </a: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定义</a:t>
            </a:r>
            <a:endParaRPr lang="en-US" altLang="zh-CN" sz="28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11560" y="2949113"/>
            <a:ext cx="854503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(2)</a:t>
            </a: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直角坐标下的计算，变换次序（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X-</a:t>
            </a: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型，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Y-</a:t>
            </a: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型区域）</a:t>
            </a:r>
          </a:p>
        </p:txBody>
      </p:sp>
      <p:sp>
        <p:nvSpPr>
          <p:cNvPr id="14" name="Rectangle 8"/>
          <p:cNvSpPr txBox="1">
            <a:spLocks noChangeArrowheads="1"/>
          </p:cNvSpPr>
          <p:nvPr/>
        </p:nvSpPr>
        <p:spPr>
          <a:xfrm>
            <a:off x="881959" y="802858"/>
            <a:ext cx="5753100" cy="685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  <a:cs typeface="+mn-cs"/>
              </a:rPr>
              <a:t>1.</a:t>
            </a:r>
            <a:r>
              <a:rPr lang="zh-CN" altLang="en-US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  <a:cs typeface="+mn-cs"/>
              </a:rPr>
              <a:t>二重积分</a:t>
            </a:r>
          </a:p>
        </p:txBody>
      </p: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8" name="TextBox 27"/>
          <p:cNvSpPr txBox="1"/>
          <p:nvPr/>
        </p:nvSpPr>
        <p:spPr bwMode="auto">
          <a:xfrm>
            <a:off x="611560" y="4437112"/>
            <a:ext cx="312938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(3)</a:t>
            </a: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极坐标下的计算</a:t>
            </a:r>
          </a:p>
        </p:txBody>
      </p:sp>
      <p:sp>
        <p:nvSpPr>
          <p:cNvPr id="3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3570346"/>
              </p:ext>
            </p:extLst>
          </p:nvPr>
        </p:nvGraphicFramePr>
        <p:xfrm>
          <a:off x="1655845" y="1844824"/>
          <a:ext cx="4833938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3" name="Equation" r:id="rId3" imgW="4825800" imgH="965160" progId="Equation.DSMT4">
                  <p:embed/>
                </p:oleObj>
              </mc:Choice>
              <mc:Fallback>
                <p:oleObj name="Equation" r:id="rId3" imgW="4825800" imgH="965160" progId="Equation.DSMT4">
                  <p:embed/>
                  <p:pic>
                    <p:nvPicPr>
                      <p:cNvPr id="0" name="Picture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5845" y="1844824"/>
                        <a:ext cx="4833938" cy="971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0922953"/>
              </p:ext>
            </p:extLst>
          </p:nvPr>
        </p:nvGraphicFramePr>
        <p:xfrm>
          <a:off x="554048" y="3525117"/>
          <a:ext cx="8102600" cy="8826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4" name="Equation" r:id="rId5" imgW="8102520" imgH="876240" progId="Equation.DSMT4">
                  <p:embed/>
                </p:oleObj>
              </mc:Choice>
              <mc:Fallback>
                <p:oleObj name="Equation" r:id="rId5" imgW="8102520" imgH="876240" progId="Equation.DSMT4">
                  <p:embed/>
                  <p:pic>
                    <p:nvPicPr>
                      <p:cNvPr id="0" name="Picture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048" y="3525117"/>
                        <a:ext cx="8102600" cy="8826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6014664"/>
              </p:ext>
            </p:extLst>
          </p:nvPr>
        </p:nvGraphicFramePr>
        <p:xfrm>
          <a:off x="1341804" y="4985836"/>
          <a:ext cx="6877050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" name="Equation" r:id="rId7" imgW="6883200" imgH="876240" progId="Equation.DSMT4">
                  <p:embed/>
                </p:oleObj>
              </mc:Choice>
              <mc:Fallback>
                <p:oleObj name="Equation" r:id="rId7" imgW="6883200" imgH="876240" progId="Equation.DSMT4">
                  <p:embed/>
                  <p:pic>
                    <p:nvPicPr>
                      <p:cNvPr id="0" name="Picture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1804" y="4985836"/>
                        <a:ext cx="6877050" cy="882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04396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/>
      <p:bldP spid="14" grpId="0"/>
      <p:bldP spid="2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755576" y="260648"/>
            <a:ext cx="312938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(4)</a:t>
            </a: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利用对称性计算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7330702"/>
              </p:ext>
            </p:extLst>
          </p:nvPr>
        </p:nvGraphicFramePr>
        <p:xfrm>
          <a:off x="179512" y="810052"/>
          <a:ext cx="8856984" cy="1487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7" name="Equation" r:id="rId3" imgW="10185120" imgH="1473120" progId="Equation.DSMT4">
                  <p:embed/>
                </p:oleObj>
              </mc:Choice>
              <mc:Fallback>
                <p:oleObj name="Equation" r:id="rId3" imgW="10185120" imgH="1473120" progId="Equation.DSMT4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810052"/>
                        <a:ext cx="8856984" cy="1487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1807968"/>
              </p:ext>
            </p:extLst>
          </p:nvPr>
        </p:nvGraphicFramePr>
        <p:xfrm>
          <a:off x="323528" y="2564904"/>
          <a:ext cx="7759700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8" name="Equation" r:id="rId5" imgW="7759440" imgH="799920" progId="Equation.DSMT4">
                  <p:embed/>
                </p:oleObj>
              </mc:Choice>
              <mc:Fallback>
                <p:oleObj name="Equation" r:id="rId5" imgW="7759440" imgH="799920" progId="Equation.DSMT4">
                  <p:embed/>
                  <p:pic>
                    <p:nvPicPr>
                      <p:cNvPr id="0" name="Picture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2564904"/>
                        <a:ext cx="7759700" cy="806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 bwMode="auto">
          <a:xfrm>
            <a:off x="755576" y="3356992"/>
            <a:ext cx="204735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(5)</a:t>
            </a: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几何意义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55576" y="3880212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1)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求体积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3387659"/>
              </p:ext>
            </p:extLst>
          </p:nvPr>
        </p:nvGraphicFramePr>
        <p:xfrm>
          <a:off x="2372877" y="3880212"/>
          <a:ext cx="3987800" cy="808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9" name="Equation" r:id="rId7" imgW="3987720" imgH="799920" progId="Equation.DSMT4">
                  <p:embed/>
                </p:oleObj>
              </mc:Choice>
              <mc:Fallback>
                <p:oleObj name="Equation" r:id="rId7" imgW="3987720" imgH="799920" progId="Equation.DSMT4">
                  <p:embed/>
                  <p:pic>
                    <p:nvPicPr>
                      <p:cNvPr id="0" name="Picture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2877" y="3880212"/>
                        <a:ext cx="3987800" cy="808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755576" y="4941168"/>
            <a:ext cx="2287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2)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求曲面面积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3097283"/>
              </p:ext>
            </p:extLst>
          </p:nvPr>
        </p:nvGraphicFramePr>
        <p:xfrm>
          <a:off x="3037662" y="4941168"/>
          <a:ext cx="4872037" cy="842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0" name="Equation" r:id="rId9" imgW="4863960" imgH="850680" progId="Equation.DSMT4">
                  <p:embed/>
                </p:oleObj>
              </mc:Choice>
              <mc:Fallback>
                <p:oleObj name="Equation" r:id="rId9" imgW="4863960" imgH="850680" progId="Equation.DSMT4">
                  <p:embed/>
                  <p:pic>
                    <p:nvPicPr>
                      <p:cNvPr id="0" name="Picture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7662" y="4941168"/>
                        <a:ext cx="4872037" cy="842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21215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8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 txBox="1">
            <a:spLocks noChangeArrowheads="1"/>
          </p:cNvSpPr>
          <p:nvPr/>
        </p:nvSpPr>
        <p:spPr>
          <a:xfrm>
            <a:off x="907111" y="188640"/>
            <a:ext cx="4456977" cy="685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  <a:cs typeface="+mn-cs"/>
              </a:rPr>
              <a:t>2.</a:t>
            </a:r>
            <a:r>
              <a:rPr lang="zh-CN" altLang="en-US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  <a:cs typeface="+mn-cs"/>
              </a:rPr>
              <a:t>三重积分的计算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3568" y="874440"/>
            <a:ext cx="24978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(1) </a:t>
            </a: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直角坐标下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3568" y="1397660"/>
            <a:ext cx="21675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）投影法：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8710708"/>
              </p:ext>
            </p:extLst>
          </p:nvPr>
        </p:nvGraphicFramePr>
        <p:xfrm>
          <a:off x="522288" y="2091815"/>
          <a:ext cx="6100762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4" name="Equation" r:id="rId3" imgW="6095880" imgH="914400" progId="Equation.DSMT4">
                  <p:embed/>
                </p:oleObj>
              </mc:Choice>
              <mc:Fallback>
                <p:oleObj name="Equation" r:id="rId3" imgW="6095880" imgH="914400" progId="Equation.DSMT4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288" y="2091815"/>
                        <a:ext cx="6100762" cy="908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6634176"/>
              </p:ext>
            </p:extLst>
          </p:nvPr>
        </p:nvGraphicFramePr>
        <p:xfrm>
          <a:off x="2627784" y="3196456"/>
          <a:ext cx="45847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5" name="Equation" r:id="rId5" imgW="4584600" imgH="736560" progId="Equation.DSMT4">
                  <p:embed/>
                </p:oleObj>
              </mc:Choice>
              <mc:Fallback>
                <p:oleObj name="Equation" r:id="rId5" imgW="4584600" imgH="736560" progId="Equation.DSMT4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784" y="3196456"/>
                        <a:ext cx="4584700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55576" y="4202991"/>
            <a:ext cx="21675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）截面法：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9221053"/>
              </p:ext>
            </p:extLst>
          </p:nvPr>
        </p:nvGraphicFramePr>
        <p:xfrm>
          <a:off x="539552" y="5014243"/>
          <a:ext cx="5645150" cy="93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6" name="Equation" r:id="rId7" imgW="5663880" imgH="927000" progId="Equation.DSMT4">
                  <p:embed/>
                </p:oleObj>
              </mc:Choice>
              <mc:Fallback>
                <p:oleObj name="Equation" r:id="rId7" imgW="5663880" imgH="927000" progId="Equation.DSMT4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5014243"/>
                        <a:ext cx="5645150" cy="935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10247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5576" y="523603"/>
            <a:ext cx="24978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(2) </a:t>
            </a: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柱面坐标系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8238506"/>
              </p:ext>
            </p:extLst>
          </p:nvPr>
        </p:nvGraphicFramePr>
        <p:xfrm>
          <a:off x="3645004" y="611184"/>
          <a:ext cx="3981450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3" name="Equation" r:id="rId3" imgW="3987720" imgH="393480" progId="Equation.DSMT4">
                  <p:embed/>
                </p:oleObj>
              </mc:Choice>
              <mc:Fallback>
                <p:oleObj name="Equation" r:id="rId3" imgW="3987720" imgH="393480" progId="Equation.DSMT4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5004" y="611184"/>
                        <a:ext cx="3981450" cy="388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8857028"/>
              </p:ext>
            </p:extLst>
          </p:nvPr>
        </p:nvGraphicFramePr>
        <p:xfrm>
          <a:off x="1043608" y="1315691"/>
          <a:ext cx="5999162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4" name="Equation" r:id="rId5" imgW="6006960" imgH="799920" progId="Equation.DSMT4">
                  <p:embed/>
                </p:oleObj>
              </mc:Choice>
              <mc:Fallback>
                <p:oleObj name="Equation" r:id="rId5" imgW="6006960" imgH="799920" progId="Equation.DSMT4">
                  <p:embed/>
                  <p:pic>
                    <p:nvPicPr>
                      <p:cNvPr id="0" name="Picture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1315691"/>
                        <a:ext cx="5999162" cy="806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55576" y="2251795"/>
            <a:ext cx="39405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(3) </a:t>
            </a: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对称性化简三重积分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55576" y="2919031"/>
            <a:ext cx="24978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(4) </a:t>
            </a: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球面坐标系</a:t>
            </a: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4273917"/>
              </p:ext>
            </p:extLst>
          </p:nvPr>
        </p:nvGraphicFramePr>
        <p:xfrm>
          <a:off x="1763688" y="3586267"/>
          <a:ext cx="6000750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5" name="Equation" r:id="rId7" imgW="5994360" imgH="393480" progId="Equation.DSMT4">
                  <p:embed/>
                </p:oleObj>
              </mc:Choice>
              <mc:Fallback>
                <p:oleObj name="Equation" r:id="rId7" imgW="5994360" imgH="393480" progId="Equation.DSMT4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3586267"/>
                        <a:ext cx="6000750" cy="388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9442662"/>
              </p:ext>
            </p:extLst>
          </p:nvPr>
        </p:nvGraphicFramePr>
        <p:xfrm>
          <a:off x="161131" y="4277147"/>
          <a:ext cx="8821738" cy="808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6" name="Equation" r:id="rId9" imgW="8813520" imgH="799920" progId="Equation.DSMT4">
                  <p:embed/>
                </p:oleObj>
              </mc:Choice>
              <mc:Fallback>
                <p:oleObj name="Equation" r:id="rId9" imgW="8813520" imgH="799920" progId="Equation.DSMT4">
                  <p:embed/>
                  <p:pic>
                    <p:nvPicPr>
                      <p:cNvPr id="0" name="Picture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131" y="4277147"/>
                        <a:ext cx="8821738" cy="808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78078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4816304"/>
              </p:ext>
            </p:extLst>
          </p:nvPr>
        </p:nvGraphicFramePr>
        <p:xfrm>
          <a:off x="932136" y="2268860"/>
          <a:ext cx="6477001" cy="808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3" name="Equation" r:id="rId3" imgW="6476760" imgH="799920" progId="Equation.DSMT4">
                  <p:embed/>
                </p:oleObj>
              </mc:Choice>
              <mc:Fallback>
                <p:oleObj name="Equation" r:id="rId3" imgW="6476760" imgH="799920" progId="Equation.DSMT4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2136" y="2268860"/>
                        <a:ext cx="6477001" cy="808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99592" y="1234326"/>
            <a:ext cx="3219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(1) </a:t>
            </a: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二重积分的换元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7653647"/>
              </p:ext>
            </p:extLst>
          </p:nvPr>
        </p:nvGraphicFramePr>
        <p:xfrm>
          <a:off x="6300192" y="1116732"/>
          <a:ext cx="2205037" cy="10096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4" name="Equation" r:id="rId5" imgW="2197080" imgH="1015920" progId="Equation.DSMT4">
                  <p:embed/>
                </p:oleObj>
              </mc:Choice>
              <mc:Fallback>
                <p:oleObj name="Equation" r:id="rId5" imgW="2197080" imgH="1015920" progId="Equation.DSMT4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0192" y="1116732"/>
                        <a:ext cx="2205037" cy="10096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03520" y="3565004"/>
            <a:ext cx="3219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(2) </a:t>
            </a: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三重积分的换元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7226149"/>
              </p:ext>
            </p:extLst>
          </p:nvPr>
        </p:nvGraphicFramePr>
        <p:xfrm>
          <a:off x="6501849" y="3420988"/>
          <a:ext cx="2508250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5" name="Equation" r:id="rId7" imgW="2514600" imgH="1015920" progId="Equation.DSMT4">
                  <p:embed/>
                </p:oleObj>
              </mc:Choice>
              <mc:Fallback>
                <p:oleObj name="Equation" r:id="rId7" imgW="2514600" imgH="1015920" progId="Equation.DSMT4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1849" y="3420988"/>
                        <a:ext cx="2508250" cy="1008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3148069"/>
              </p:ext>
            </p:extLst>
          </p:nvPr>
        </p:nvGraphicFramePr>
        <p:xfrm>
          <a:off x="179512" y="4789140"/>
          <a:ext cx="8788475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6" name="Equation" r:id="rId9" imgW="9588240" imgH="799920" progId="Equation.DSMT4">
                  <p:embed/>
                </p:oleObj>
              </mc:Choice>
              <mc:Fallback>
                <p:oleObj name="Equation" r:id="rId9" imgW="9588240" imgH="799920" progId="Equation.DSMT4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4789140"/>
                        <a:ext cx="8788475" cy="800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513804" y="1234326"/>
            <a:ext cx="1988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主要条件：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612089" y="3565004"/>
            <a:ext cx="1988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主要条件：</a:t>
            </a:r>
          </a:p>
        </p:txBody>
      </p:sp>
      <p:sp>
        <p:nvSpPr>
          <p:cNvPr id="14" name="Rectangle 8"/>
          <p:cNvSpPr txBox="1">
            <a:spLocks noChangeArrowheads="1"/>
          </p:cNvSpPr>
          <p:nvPr/>
        </p:nvSpPr>
        <p:spPr>
          <a:xfrm>
            <a:off x="611560" y="294928"/>
            <a:ext cx="7992888" cy="685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  <a:cs typeface="+mn-cs"/>
              </a:rPr>
              <a:t>3.</a:t>
            </a:r>
            <a:r>
              <a:rPr lang="zh-CN" altLang="en-US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  <a:cs typeface="+mn-cs"/>
              </a:rPr>
              <a:t>二重积分和三重积分的一般换元公式</a:t>
            </a:r>
          </a:p>
        </p:txBody>
      </p:sp>
    </p:spTree>
    <p:extLst>
      <p:ext uri="{BB962C8B-B14F-4D97-AF65-F5344CB8AC3E}">
        <p14:creationId xmlns:p14="http://schemas.microsoft.com/office/powerpoint/2010/main" val="4291826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12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539552" y="260648"/>
            <a:ext cx="345638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三</a:t>
            </a:r>
            <a:r>
              <a:rPr lang="en-US" altLang="zh-CN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.  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综合例题</a:t>
            </a:r>
            <a:r>
              <a:rPr lang="en-US" altLang="zh-CN" sz="28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 </a:t>
            </a:r>
            <a:r>
              <a:rPr lang="zh-CN" altLang="zh-CN" sz="2800" b="1" dirty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 </a:t>
            </a:r>
            <a:endParaRPr kumimoji="1"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71" name="Group 32"/>
          <p:cNvGrpSpPr>
            <a:grpSpLocks/>
          </p:cNvGrpSpPr>
          <p:nvPr/>
        </p:nvGrpSpPr>
        <p:grpSpPr bwMode="auto">
          <a:xfrm>
            <a:off x="6156176" y="1781547"/>
            <a:ext cx="2838450" cy="2295525"/>
            <a:chOff x="3408" y="2016"/>
            <a:chExt cx="1788" cy="1446"/>
          </a:xfrm>
        </p:grpSpPr>
        <p:graphicFrame>
          <p:nvGraphicFramePr>
            <p:cNvPr id="72" name="Object 19"/>
            <p:cNvGraphicFramePr>
              <a:graphicFrameLocks noChangeAspect="1"/>
            </p:cNvGraphicFramePr>
            <p:nvPr/>
          </p:nvGraphicFramePr>
          <p:xfrm>
            <a:off x="3408" y="2016"/>
            <a:ext cx="1788" cy="14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55" name="BMP 图象" r:id="rId3" imgW="2838846" imgH="2295238" progId="PBrush">
                    <p:embed/>
                  </p:oleObj>
                </mc:Choice>
                <mc:Fallback>
                  <p:oleObj name="BMP 图象" r:id="rId3" imgW="2838846" imgH="2295238" progId="PBrush">
                    <p:embed/>
                    <p:pic>
                      <p:nvPicPr>
                        <p:cNvPr id="0" name="Picture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8" y="2016"/>
                          <a:ext cx="1788" cy="1446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accent2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3" name="Line 27"/>
            <p:cNvSpPr>
              <a:spLocks noChangeShapeType="1"/>
            </p:cNvSpPr>
            <p:nvPr/>
          </p:nvSpPr>
          <p:spPr bwMode="auto">
            <a:xfrm flipH="1">
              <a:off x="3648" y="2256"/>
              <a:ext cx="9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7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0897473"/>
              </p:ext>
            </p:extLst>
          </p:nvPr>
        </p:nvGraphicFramePr>
        <p:xfrm>
          <a:off x="887819" y="906426"/>
          <a:ext cx="709930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6" name="Equation" r:id="rId5" imgW="7099200" imgH="749160" progId="Equation.DSMT4">
                  <p:embed/>
                </p:oleObj>
              </mc:Choice>
              <mc:Fallback>
                <p:oleObj name="Equation" r:id="rId5" imgW="7099200" imgH="749160" progId="Equation.DSMT4">
                  <p:embed/>
                  <p:pic>
                    <p:nvPicPr>
                      <p:cNvPr id="0" name="Picture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7819" y="906426"/>
                        <a:ext cx="7099300" cy="749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" name="Text Box 3"/>
          <p:cNvSpPr txBox="1">
            <a:spLocks noChangeArrowheads="1"/>
          </p:cNvSpPr>
          <p:nvPr/>
        </p:nvSpPr>
        <p:spPr bwMode="auto">
          <a:xfrm>
            <a:off x="186159" y="999084"/>
            <a:ext cx="990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7030A0"/>
                </a:solidFill>
                <a:latin typeface="黑体" pitchFamily="49" charset="-122"/>
                <a:ea typeface="黑体" pitchFamily="49" charset="-122"/>
              </a:rPr>
              <a:t>例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800" b="1" dirty="0">
                <a:solidFill>
                  <a:srgbClr val="7030A0"/>
                </a:solidFill>
                <a:latin typeface="黑体" pitchFamily="49" charset="-122"/>
                <a:ea typeface="黑体" pitchFamily="49" charset="-122"/>
              </a:rPr>
              <a:t>.</a:t>
            </a:r>
            <a:endParaRPr lang="en-US" altLang="zh-CN" sz="2800" b="1" dirty="0">
              <a:solidFill>
                <a:srgbClr val="7030A0"/>
              </a:solidFill>
              <a:ea typeface="黑体" pitchFamily="49" charset="-122"/>
            </a:endParaRPr>
          </a:p>
        </p:txBody>
      </p:sp>
      <p:sp>
        <p:nvSpPr>
          <p:cNvPr id="76" name="Text Box 4"/>
          <p:cNvSpPr txBox="1">
            <a:spLocks noChangeArrowheads="1"/>
          </p:cNvSpPr>
          <p:nvPr/>
        </p:nvSpPr>
        <p:spPr bwMode="auto">
          <a:xfrm>
            <a:off x="107504" y="2309911"/>
            <a:ext cx="990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7030A0"/>
                </a:solidFill>
                <a:ea typeface="黑体" pitchFamily="49" charset="-122"/>
              </a:rPr>
              <a:t>解：</a:t>
            </a:r>
          </a:p>
        </p:txBody>
      </p:sp>
      <p:graphicFrame>
        <p:nvGraphicFramePr>
          <p:cNvPr id="7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5033453"/>
              </p:ext>
            </p:extLst>
          </p:nvPr>
        </p:nvGraphicFramePr>
        <p:xfrm>
          <a:off x="948829" y="1997968"/>
          <a:ext cx="42037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7" name="Equation" r:id="rId7" imgW="4203360" imgH="1143000" progId="Equation.DSMT4">
                  <p:embed/>
                </p:oleObj>
              </mc:Choice>
              <mc:Fallback>
                <p:oleObj name="Equation" r:id="rId7" imgW="4203360" imgH="1143000" progId="Equation.DSMT4">
                  <p:embed/>
                  <p:pic>
                    <p:nvPicPr>
                      <p:cNvPr id="0" name="Picture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8829" y="1997968"/>
                        <a:ext cx="4203700" cy="1143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7155877"/>
              </p:ext>
            </p:extLst>
          </p:nvPr>
        </p:nvGraphicFramePr>
        <p:xfrm>
          <a:off x="107504" y="3355826"/>
          <a:ext cx="3975100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8" name="Equation" r:id="rId9" imgW="3974760" imgH="457200" progId="Equation.DSMT4">
                  <p:embed/>
                </p:oleObj>
              </mc:Choice>
              <mc:Fallback>
                <p:oleObj name="Equation" r:id="rId9" imgW="3974760" imgH="457200" progId="Equation.DSMT4">
                  <p:embed/>
                  <p:pic>
                    <p:nvPicPr>
                      <p:cNvPr id="0" name="Picture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3355826"/>
                        <a:ext cx="3975100" cy="455613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" name="Line 12"/>
          <p:cNvSpPr>
            <a:spLocks noChangeShapeType="1"/>
          </p:cNvSpPr>
          <p:nvPr/>
        </p:nvSpPr>
        <p:spPr bwMode="auto">
          <a:xfrm>
            <a:off x="6537176" y="3094467"/>
            <a:ext cx="1581150" cy="0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80" name="Group 33"/>
          <p:cNvGrpSpPr>
            <a:grpSpLocks/>
          </p:cNvGrpSpPr>
          <p:nvPr/>
        </p:nvGrpSpPr>
        <p:grpSpPr bwMode="auto">
          <a:xfrm>
            <a:off x="6140931" y="2426643"/>
            <a:ext cx="2590800" cy="1038225"/>
            <a:chOff x="3382" y="2451"/>
            <a:chExt cx="1632" cy="654"/>
          </a:xfrm>
        </p:grpSpPr>
        <p:graphicFrame>
          <p:nvGraphicFramePr>
            <p:cNvPr id="81" name="Object 22"/>
            <p:cNvGraphicFramePr>
              <a:graphicFrameLocks noChangeAspect="1"/>
            </p:cNvGraphicFramePr>
            <p:nvPr/>
          </p:nvGraphicFramePr>
          <p:xfrm>
            <a:off x="4224" y="2451"/>
            <a:ext cx="187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59" name="公式" r:id="rId11" imgW="393529" imgH="418918" progId="Equation.3">
                    <p:embed/>
                  </p:oleObj>
                </mc:Choice>
                <mc:Fallback>
                  <p:oleObj name="公式" r:id="rId11" imgW="393529" imgH="418918" progId="Equation.3">
                    <p:embed/>
                    <p:pic>
                      <p:nvPicPr>
                        <p:cNvPr id="0" name="Picture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4" y="2451"/>
                          <a:ext cx="187" cy="19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82" name="Group 29"/>
            <p:cNvGrpSpPr>
              <a:grpSpLocks/>
            </p:cNvGrpSpPr>
            <p:nvPr/>
          </p:nvGrpSpPr>
          <p:grpSpPr bwMode="auto">
            <a:xfrm>
              <a:off x="3382" y="2872"/>
              <a:ext cx="432" cy="200"/>
              <a:chOff x="3408" y="2832"/>
              <a:chExt cx="432" cy="200"/>
            </a:xfrm>
          </p:grpSpPr>
          <p:graphicFrame>
            <p:nvGraphicFramePr>
              <p:cNvPr id="86" name="Object 20"/>
              <p:cNvGraphicFramePr>
                <a:graphicFrameLocks noChangeAspect="1"/>
              </p:cNvGraphicFramePr>
              <p:nvPr/>
            </p:nvGraphicFramePr>
            <p:xfrm>
              <a:off x="3408" y="2832"/>
              <a:ext cx="182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260" name="公式" r:id="rId13" imgW="380835" imgH="418918" progId="Equation.3">
                      <p:embed/>
                    </p:oleObj>
                  </mc:Choice>
                  <mc:Fallback>
                    <p:oleObj name="公式" r:id="rId13" imgW="380835" imgH="418918" progId="Equation.3">
                      <p:embed/>
                      <p:pic>
                        <p:nvPicPr>
                          <p:cNvPr id="0" name="Picture 4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08" y="2832"/>
                            <a:ext cx="182" cy="2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7" name="Line 23"/>
              <p:cNvSpPr>
                <a:spLocks noChangeShapeType="1"/>
              </p:cNvSpPr>
              <p:nvPr/>
            </p:nvSpPr>
            <p:spPr bwMode="auto">
              <a:xfrm flipV="1">
                <a:off x="3600" y="2880"/>
                <a:ext cx="240" cy="4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3" name="Group 28"/>
            <p:cNvGrpSpPr>
              <a:grpSpLocks/>
            </p:cNvGrpSpPr>
            <p:nvPr/>
          </p:nvGrpSpPr>
          <p:grpSpPr bwMode="auto">
            <a:xfrm>
              <a:off x="4534" y="2900"/>
              <a:ext cx="480" cy="205"/>
              <a:chOff x="4512" y="2867"/>
              <a:chExt cx="480" cy="205"/>
            </a:xfrm>
          </p:grpSpPr>
          <p:graphicFrame>
            <p:nvGraphicFramePr>
              <p:cNvPr id="84" name="Object 21"/>
              <p:cNvGraphicFramePr>
                <a:graphicFrameLocks noChangeAspect="1"/>
              </p:cNvGraphicFramePr>
              <p:nvPr/>
            </p:nvGraphicFramePr>
            <p:xfrm>
              <a:off x="4805" y="2867"/>
              <a:ext cx="187" cy="20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261" name="公式" r:id="rId15" imgW="393529" imgH="431613" progId="Equation.3">
                      <p:embed/>
                    </p:oleObj>
                  </mc:Choice>
                  <mc:Fallback>
                    <p:oleObj name="公式" r:id="rId15" imgW="393529" imgH="431613" progId="Equation.3">
                      <p:embed/>
                      <p:pic>
                        <p:nvPicPr>
                          <p:cNvPr id="0" name="Picture 4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05" y="2867"/>
                            <a:ext cx="187" cy="20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5" name="Line 24"/>
              <p:cNvSpPr>
                <a:spLocks noChangeShapeType="1"/>
              </p:cNvSpPr>
              <p:nvPr/>
            </p:nvSpPr>
            <p:spPr bwMode="auto">
              <a:xfrm rot="1445603" flipV="1">
                <a:off x="4512" y="2892"/>
                <a:ext cx="240" cy="4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triangle" w="sm" len="med"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89" name="对象 8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2207729"/>
              </p:ext>
            </p:extLst>
          </p:nvPr>
        </p:nvGraphicFramePr>
        <p:xfrm>
          <a:off x="4070831" y="3361383"/>
          <a:ext cx="2070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2" name="Equation" r:id="rId17" imgW="2070000" imgH="444240" progId="Equation.DSMT4">
                  <p:embed/>
                </p:oleObj>
              </mc:Choice>
              <mc:Fallback>
                <p:oleObj name="Equation" r:id="rId17" imgW="2070000" imgH="444240" progId="Equation.DSMT4">
                  <p:embed/>
                  <p:pic>
                    <p:nvPicPr>
                      <p:cNvPr id="0" name="Picture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0831" y="3361383"/>
                        <a:ext cx="2070100" cy="444500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" name="对象 8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5159212"/>
              </p:ext>
            </p:extLst>
          </p:nvPr>
        </p:nvGraphicFramePr>
        <p:xfrm>
          <a:off x="593576" y="3789040"/>
          <a:ext cx="55626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3" name="Equation" r:id="rId19" imgW="5562360" imgH="888840" progId="Equation.DSMT4">
                  <p:embed/>
                </p:oleObj>
              </mc:Choice>
              <mc:Fallback>
                <p:oleObj name="Equation" r:id="rId19" imgW="5562360" imgH="888840" progId="Equation.DSMT4">
                  <p:embed/>
                  <p:pic>
                    <p:nvPicPr>
                      <p:cNvPr id="0" name="Picture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576" y="3789040"/>
                        <a:ext cx="5562600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" name="对象 9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9074710"/>
              </p:ext>
            </p:extLst>
          </p:nvPr>
        </p:nvGraphicFramePr>
        <p:xfrm>
          <a:off x="611560" y="4653136"/>
          <a:ext cx="4249738" cy="931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4" name="Equation" r:id="rId21" imgW="4038480" imgH="888840" progId="Equation.DSMT4">
                  <p:embed/>
                </p:oleObj>
              </mc:Choice>
              <mc:Fallback>
                <p:oleObj name="Equation" r:id="rId21" imgW="4038480" imgH="888840" progId="Equation.DSMT4">
                  <p:embed/>
                  <p:pic>
                    <p:nvPicPr>
                      <p:cNvPr id="0" name="Picture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4653136"/>
                        <a:ext cx="4249738" cy="931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" name="对象 9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1661255"/>
              </p:ext>
            </p:extLst>
          </p:nvPr>
        </p:nvGraphicFramePr>
        <p:xfrm>
          <a:off x="681459" y="5676924"/>
          <a:ext cx="5546725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5" name="Equation" r:id="rId23" imgW="5638680" imgH="571320" progId="Equation.DSMT4">
                  <p:embed/>
                </p:oleObj>
              </mc:Choice>
              <mc:Fallback>
                <p:oleObj name="Equation" r:id="rId23" imgW="5638680" imgH="571320" progId="Equation.DSMT4">
                  <p:embed/>
                  <p:pic>
                    <p:nvPicPr>
                      <p:cNvPr id="0" name="Picture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459" y="5676924"/>
                        <a:ext cx="5546725" cy="560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97313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utoUpdateAnimBg="0"/>
      <p:bldP spid="7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2"/>
          <p:cNvGrpSpPr>
            <a:grpSpLocks/>
          </p:cNvGrpSpPr>
          <p:nvPr/>
        </p:nvGrpSpPr>
        <p:grpSpPr bwMode="auto">
          <a:xfrm>
            <a:off x="6119664" y="496168"/>
            <a:ext cx="2838450" cy="2295525"/>
            <a:chOff x="3408" y="2016"/>
            <a:chExt cx="1788" cy="1446"/>
          </a:xfrm>
        </p:grpSpPr>
        <p:graphicFrame>
          <p:nvGraphicFramePr>
            <p:cNvPr id="5" name="Object 19"/>
            <p:cNvGraphicFramePr>
              <a:graphicFrameLocks noChangeAspect="1"/>
            </p:cNvGraphicFramePr>
            <p:nvPr/>
          </p:nvGraphicFramePr>
          <p:xfrm>
            <a:off x="3408" y="2016"/>
            <a:ext cx="1788" cy="14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58" name="BMP 图象" r:id="rId3" imgW="2838846" imgH="2295238" progId="PBrush">
                    <p:embed/>
                  </p:oleObj>
                </mc:Choice>
                <mc:Fallback>
                  <p:oleObj name="BMP 图象" r:id="rId3" imgW="2838846" imgH="2295238" progId="PBrush">
                    <p:embed/>
                    <p:pic>
                      <p:nvPicPr>
                        <p:cNvPr id="0" name="Picture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8" y="2016"/>
                          <a:ext cx="1788" cy="1446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accent2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Line 27"/>
            <p:cNvSpPr>
              <a:spLocks noChangeShapeType="1"/>
            </p:cNvSpPr>
            <p:nvPr/>
          </p:nvSpPr>
          <p:spPr bwMode="auto">
            <a:xfrm flipH="1">
              <a:off x="3648" y="2256"/>
              <a:ext cx="9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" name="Line 12"/>
          <p:cNvSpPr>
            <a:spLocks noChangeShapeType="1"/>
          </p:cNvSpPr>
          <p:nvPr/>
        </p:nvSpPr>
        <p:spPr bwMode="auto">
          <a:xfrm>
            <a:off x="6500664" y="1753468"/>
            <a:ext cx="1581150" cy="0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8" name="Group 33"/>
          <p:cNvGrpSpPr>
            <a:grpSpLocks/>
          </p:cNvGrpSpPr>
          <p:nvPr/>
        </p:nvGrpSpPr>
        <p:grpSpPr bwMode="auto">
          <a:xfrm>
            <a:off x="6078389" y="1186731"/>
            <a:ext cx="2590800" cy="1038225"/>
            <a:chOff x="3382" y="2451"/>
            <a:chExt cx="1632" cy="654"/>
          </a:xfrm>
        </p:grpSpPr>
        <p:graphicFrame>
          <p:nvGraphicFramePr>
            <p:cNvPr id="9" name="Object 22"/>
            <p:cNvGraphicFramePr>
              <a:graphicFrameLocks noChangeAspect="1"/>
            </p:cNvGraphicFramePr>
            <p:nvPr/>
          </p:nvGraphicFramePr>
          <p:xfrm>
            <a:off x="4224" y="2451"/>
            <a:ext cx="187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59" name="公式" r:id="rId5" imgW="393529" imgH="418918" progId="Equation.3">
                    <p:embed/>
                  </p:oleObj>
                </mc:Choice>
                <mc:Fallback>
                  <p:oleObj name="公式" r:id="rId5" imgW="393529" imgH="418918" progId="Equation.3">
                    <p:embed/>
                    <p:pic>
                      <p:nvPicPr>
                        <p:cNvPr id="0" name="Picture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4" y="2451"/>
                          <a:ext cx="187" cy="19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0" name="Group 29"/>
            <p:cNvGrpSpPr>
              <a:grpSpLocks/>
            </p:cNvGrpSpPr>
            <p:nvPr/>
          </p:nvGrpSpPr>
          <p:grpSpPr bwMode="auto">
            <a:xfrm>
              <a:off x="3382" y="2872"/>
              <a:ext cx="432" cy="200"/>
              <a:chOff x="3408" y="2832"/>
              <a:chExt cx="432" cy="200"/>
            </a:xfrm>
          </p:grpSpPr>
          <p:graphicFrame>
            <p:nvGraphicFramePr>
              <p:cNvPr id="14" name="Object 20"/>
              <p:cNvGraphicFramePr>
                <a:graphicFrameLocks noChangeAspect="1"/>
              </p:cNvGraphicFramePr>
              <p:nvPr/>
            </p:nvGraphicFramePr>
            <p:xfrm>
              <a:off x="3408" y="2832"/>
              <a:ext cx="182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260" name="公式" r:id="rId7" imgW="380835" imgH="418918" progId="Equation.3">
                      <p:embed/>
                    </p:oleObj>
                  </mc:Choice>
                  <mc:Fallback>
                    <p:oleObj name="公式" r:id="rId7" imgW="380835" imgH="418918" progId="Equation.3">
                      <p:embed/>
                      <p:pic>
                        <p:nvPicPr>
                          <p:cNvPr id="0" name="Picture 2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08" y="2832"/>
                            <a:ext cx="182" cy="2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5" name="Line 23"/>
              <p:cNvSpPr>
                <a:spLocks noChangeShapeType="1"/>
              </p:cNvSpPr>
              <p:nvPr/>
            </p:nvSpPr>
            <p:spPr bwMode="auto">
              <a:xfrm flipV="1">
                <a:off x="3600" y="2880"/>
                <a:ext cx="240" cy="4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1" name="Group 28"/>
            <p:cNvGrpSpPr>
              <a:grpSpLocks/>
            </p:cNvGrpSpPr>
            <p:nvPr/>
          </p:nvGrpSpPr>
          <p:grpSpPr bwMode="auto">
            <a:xfrm>
              <a:off x="4534" y="2900"/>
              <a:ext cx="480" cy="205"/>
              <a:chOff x="4512" y="2867"/>
              <a:chExt cx="480" cy="205"/>
            </a:xfrm>
          </p:grpSpPr>
          <p:graphicFrame>
            <p:nvGraphicFramePr>
              <p:cNvPr id="12" name="Object 21"/>
              <p:cNvGraphicFramePr>
                <a:graphicFrameLocks noChangeAspect="1"/>
              </p:cNvGraphicFramePr>
              <p:nvPr/>
            </p:nvGraphicFramePr>
            <p:xfrm>
              <a:off x="4805" y="2867"/>
              <a:ext cx="187" cy="20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261" name="公式" r:id="rId9" imgW="393529" imgH="431613" progId="Equation.3">
                      <p:embed/>
                    </p:oleObj>
                  </mc:Choice>
                  <mc:Fallback>
                    <p:oleObj name="公式" r:id="rId9" imgW="393529" imgH="431613" progId="Equation.3">
                      <p:embed/>
                      <p:pic>
                        <p:nvPicPr>
                          <p:cNvPr id="0" name="Picture 2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05" y="2867"/>
                            <a:ext cx="187" cy="20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3" name="Line 24"/>
              <p:cNvSpPr>
                <a:spLocks noChangeShapeType="1"/>
              </p:cNvSpPr>
              <p:nvPr/>
            </p:nvSpPr>
            <p:spPr bwMode="auto">
              <a:xfrm rot="1445603" flipV="1">
                <a:off x="4512" y="2892"/>
                <a:ext cx="240" cy="4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triangle" w="sm" len="med"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cxnSp>
        <p:nvCxnSpPr>
          <p:cNvPr id="18" name="直接连接符 17"/>
          <p:cNvCxnSpPr/>
          <p:nvPr/>
        </p:nvCxnSpPr>
        <p:spPr>
          <a:xfrm>
            <a:off x="-559" y="3178468"/>
            <a:ext cx="9144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453803"/>
              </p:ext>
            </p:extLst>
          </p:nvPr>
        </p:nvGraphicFramePr>
        <p:xfrm>
          <a:off x="1042033" y="4844256"/>
          <a:ext cx="3887787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2" name="Equation" r:id="rId11" imgW="3886200" imgH="888840" progId="Equation.DSMT4">
                  <p:embed/>
                </p:oleObj>
              </mc:Choice>
              <mc:Fallback>
                <p:oleObj name="Equation" r:id="rId11" imgW="3886200" imgH="888840" progId="Equation.DSMT4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033" y="4844256"/>
                        <a:ext cx="3887787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3790621"/>
              </p:ext>
            </p:extLst>
          </p:nvPr>
        </p:nvGraphicFramePr>
        <p:xfrm>
          <a:off x="553163" y="3548112"/>
          <a:ext cx="47752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3" name="Equation" r:id="rId13" imgW="4775040" imgH="990360" progId="Equation.DSMT4">
                  <p:embed/>
                </p:oleObj>
              </mc:Choice>
              <mc:Fallback>
                <p:oleObj name="Equation" r:id="rId13" imgW="4775040" imgH="990360" progId="Equation.DSMT4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163" y="3548112"/>
                        <a:ext cx="4775200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9407869"/>
              </p:ext>
            </p:extLst>
          </p:nvPr>
        </p:nvGraphicFramePr>
        <p:xfrm>
          <a:off x="486148" y="260648"/>
          <a:ext cx="55626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4" name="Equation" r:id="rId15" imgW="5562360" imgH="888840" progId="Equation.DSMT4">
                  <p:embed/>
                </p:oleObj>
              </mc:Choice>
              <mc:Fallback>
                <p:oleObj name="Equation" r:id="rId15" imgW="5562360" imgH="888840" progId="Equation.DSMT4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148" y="260648"/>
                        <a:ext cx="5562600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4035578"/>
              </p:ext>
            </p:extLst>
          </p:nvPr>
        </p:nvGraphicFramePr>
        <p:xfrm>
          <a:off x="486148" y="1281980"/>
          <a:ext cx="4249738" cy="931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5" name="Equation" r:id="rId17" imgW="4038480" imgH="888840" progId="Equation.DSMT4">
                  <p:embed/>
                </p:oleObj>
              </mc:Choice>
              <mc:Fallback>
                <p:oleObj name="Equation" r:id="rId17" imgW="4038480" imgH="888840" progId="Equation.DSMT4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148" y="1281980"/>
                        <a:ext cx="4249738" cy="931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5866404"/>
              </p:ext>
            </p:extLst>
          </p:nvPr>
        </p:nvGraphicFramePr>
        <p:xfrm>
          <a:off x="486148" y="2364557"/>
          <a:ext cx="5546725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6" name="Equation" r:id="rId19" imgW="5638680" imgH="571320" progId="Equation.DSMT4">
                  <p:embed/>
                </p:oleObj>
              </mc:Choice>
              <mc:Fallback>
                <p:oleObj name="Equation" r:id="rId19" imgW="5638680" imgH="571320" progId="Equation.DSMT4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148" y="2364557"/>
                        <a:ext cx="5546725" cy="560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7416893"/>
              </p:ext>
            </p:extLst>
          </p:nvPr>
        </p:nvGraphicFramePr>
        <p:xfrm>
          <a:off x="4913176" y="4844256"/>
          <a:ext cx="37719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7" name="Equation" r:id="rId21" imgW="3771720" imgH="787320" progId="Equation.DSMT4">
                  <p:embed/>
                </p:oleObj>
              </mc:Choice>
              <mc:Fallback>
                <p:oleObj name="Equation" r:id="rId21" imgW="3771720" imgH="787320" progId="Equation.DSMT4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3176" y="4844256"/>
                        <a:ext cx="3771900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15543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严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2800" b="1" dirty="0" smtClean="0">
            <a:latin typeface="Times New Roman" pitchFamily="18" charset="0"/>
            <a:cs typeface="Times New Roman" pitchFamily="18" charset="0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严4</Template>
  <TotalTime>248</TotalTime>
  <Words>404</Words>
  <Application>Microsoft Office PowerPoint</Application>
  <PresentationFormat>全屏显示(4:3)</PresentationFormat>
  <Paragraphs>99</Paragraphs>
  <Slides>17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17</vt:i4>
      </vt:variant>
    </vt:vector>
  </HeadingPairs>
  <TitlesOfParts>
    <vt:vector size="30" baseType="lpstr">
      <vt:lpstr>黑体</vt:lpstr>
      <vt:lpstr>华文新魏</vt:lpstr>
      <vt:lpstr>楷体</vt:lpstr>
      <vt:lpstr>隶书</vt:lpstr>
      <vt:lpstr>宋体</vt:lpstr>
      <vt:lpstr>Arial</vt:lpstr>
      <vt:lpstr>Calibri</vt:lpstr>
      <vt:lpstr>Times New Roman</vt:lpstr>
      <vt:lpstr>严4</vt:lpstr>
      <vt:lpstr>Equation</vt:lpstr>
      <vt:lpstr>BMP 图象</vt:lpstr>
      <vt:lpstr>MathType 5.0 Equation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User</cp:lastModifiedBy>
  <cp:revision>32</cp:revision>
  <dcterms:created xsi:type="dcterms:W3CDTF">2019-06-06T15:05:35Z</dcterms:created>
  <dcterms:modified xsi:type="dcterms:W3CDTF">2019-10-03T06:02:26Z</dcterms:modified>
</cp:coreProperties>
</file>