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5" r:id="rId15"/>
    <p:sldId id="271" r:id="rId16"/>
    <p:sldId id="272" r:id="rId17"/>
    <p:sldId id="273" r:id="rId18"/>
    <p:sldId id="274" r:id="rId19"/>
    <p:sldId id="276" r:id="rId20"/>
    <p:sldId id="258" r:id="rId21"/>
    <p:sldId id="277" r:id="rId22"/>
    <p:sldId id="278" r:id="rId23"/>
    <p:sldId id="34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1" r:id="rId36"/>
    <p:sldId id="297" r:id="rId37"/>
    <p:sldId id="293" r:id="rId38"/>
    <p:sldId id="294" r:id="rId39"/>
    <p:sldId id="295" r:id="rId40"/>
    <p:sldId id="349" r:id="rId41"/>
    <p:sldId id="296" r:id="rId42"/>
    <p:sldId id="298" r:id="rId43"/>
    <p:sldId id="299" r:id="rId44"/>
    <p:sldId id="316" r:id="rId45"/>
    <p:sldId id="300" r:id="rId46"/>
    <p:sldId id="301" r:id="rId47"/>
    <p:sldId id="302" r:id="rId48"/>
    <p:sldId id="303" r:id="rId49"/>
    <p:sldId id="304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45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3" r:id="rId75"/>
    <p:sldId id="334" r:id="rId76"/>
    <p:sldId id="346" r:id="rId77"/>
    <p:sldId id="347" r:id="rId78"/>
    <p:sldId id="336" r:id="rId79"/>
    <p:sldId id="337" r:id="rId80"/>
    <p:sldId id="338" r:id="rId81"/>
    <p:sldId id="339" r:id="rId82"/>
    <p:sldId id="340" r:id="rId83"/>
    <p:sldId id="341" r:id="rId8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1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69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0E9199-7886-4928-8473-80FC5C0D7EFC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C13C872-8DB9-49D7-9E77-92BBD02EEB85}">
      <dgm:prSet phldrT="[文本]"/>
      <dgm:spPr/>
      <dgm:t>
        <a:bodyPr/>
        <a:lstStyle/>
        <a:p>
          <a:r>
            <a:rPr lang="zh-CN" altLang="en-US" dirty="0"/>
            <a:t>曲线积分</a:t>
          </a:r>
        </a:p>
      </dgm:t>
    </dgm:pt>
    <dgm:pt modelId="{992C4B4B-0F94-425F-8562-DC993221E82F}" type="parTrans" cxnId="{92CA59A3-8EEC-4A23-9E80-B4CED1F4188F}">
      <dgm:prSet/>
      <dgm:spPr/>
      <dgm:t>
        <a:bodyPr/>
        <a:lstStyle/>
        <a:p>
          <a:endParaRPr lang="zh-CN" altLang="en-US"/>
        </a:p>
      </dgm:t>
    </dgm:pt>
    <dgm:pt modelId="{D09BC784-B4F1-4EFE-B803-AE724FCE732E}" type="sibTrans" cxnId="{92CA59A3-8EEC-4A23-9E80-B4CED1F4188F}">
      <dgm:prSet/>
      <dgm:spPr/>
      <dgm:t>
        <a:bodyPr/>
        <a:lstStyle/>
        <a:p>
          <a:endParaRPr lang="zh-CN" altLang="en-US"/>
        </a:p>
      </dgm:t>
    </dgm:pt>
    <dgm:pt modelId="{51456B6D-4E76-4668-9CB6-8469B653F54B}">
      <dgm:prSet phldrT="[文本]"/>
      <dgm:spPr/>
      <dgm:t>
        <a:bodyPr/>
        <a:lstStyle/>
        <a:p>
          <a:r>
            <a:rPr lang="zh-CN" altLang="en-US" dirty="0"/>
            <a:t>曲面积分</a:t>
          </a:r>
        </a:p>
      </dgm:t>
    </dgm:pt>
    <dgm:pt modelId="{C0590873-8864-495C-8BDA-F3486557CB05}" type="parTrans" cxnId="{818C34DD-4932-41F6-8BC4-623C993C34A9}">
      <dgm:prSet/>
      <dgm:spPr/>
      <dgm:t>
        <a:bodyPr/>
        <a:lstStyle/>
        <a:p>
          <a:endParaRPr lang="zh-CN" altLang="en-US"/>
        </a:p>
      </dgm:t>
    </dgm:pt>
    <dgm:pt modelId="{A79880C2-30EF-4A4E-95FD-50A996BBDC9E}" type="sibTrans" cxnId="{818C34DD-4932-41F6-8BC4-623C993C34A9}">
      <dgm:prSet/>
      <dgm:spPr/>
      <dgm:t>
        <a:bodyPr/>
        <a:lstStyle/>
        <a:p>
          <a:endParaRPr lang="zh-CN" altLang="en-US"/>
        </a:p>
      </dgm:t>
    </dgm:pt>
    <dgm:pt modelId="{4B6C3024-09F0-4C65-AAAE-2BAABBF3B18D}">
      <dgm:prSet phldrT="[文本]"/>
      <dgm:spPr/>
      <dgm:t>
        <a:bodyPr/>
        <a:lstStyle/>
        <a:p>
          <a:r>
            <a:rPr lang="zh-CN" altLang="en-US" dirty="0"/>
            <a:t>本章回顾</a:t>
          </a:r>
        </a:p>
      </dgm:t>
    </dgm:pt>
    <dgm:pt modelId="{8A43F277-9DEA-4049-AE3A-E0273F89165A}" type="parTrans" cxnId="{DFB4506B-8E49-4A59-BB31-498EFD441E7A}">
      <dgm:prSet/>
      <dgm:spPr/>
      <dgm:t>
        <a:bodyPr/>
        <a:lstStyle/>
        <a:p>
          <a:endParaRPr lang="zh-CN" altLang="en-US"/>
        </a:p>
      </dgm:t>
    </dgm:pt>
    <dgm:pt modelId="{824F8035-AD15-44D2-983B-D5A9030129E9}" type="sibTrans" cxnId="{DFB4506B-8E49-4A59-BB31-498EFD441E7A}">
      <dgm:prSet/>
      <dgm:spPr/>
      <dgm:t>
        <a:bodyPr/>
        <a:lstStyle/>
        <a:p>
          <a:endParaRPr lang="zh-CN" altLang="en-US"/>
        </a:p>
      </dgm:t>
    </dgm:pt>
    <dgm:pt modelId="{809E27F1-9D42-424E-A6EC-909C9BE3D0D3}" type="pres">
      <dgm:prSet presAssocID="{FE0E9199-7886-4928-8473-80FC5C0D7EFC}" presName="diagram" presStyleCnt="0">
        <dgm:presLayoutVars>
          <dgm:dir/>
          <dgm:resizeHandles val="exact"/>
        </dgm:presLayoutVars>
      </dgm:prSet>
      <dgm:spPr/>
    </dgm:pt>
    <dgm:pt modelId="{602E4B66-D09C-4F05-9E59-B3966F02BBA6}" type="pres">
      <dgm:prSet presAssocID="{7C13C872-8DB9-49D7-9E77-92BBD02EEB85}" presName="node" presStyleLbl="node1" presStyleIdx="0" presStyleCnt="3" custLinFactNeighborY="6285">
        <dgm:presLayoutVars>
          <dgm:bulletEnabled val="1"/>
        </dgm:presLayoutVars>
      </dgm:prSet>
      <dgm:spPr/>
    </dgm:pt>
    <dgm:pt modelId="{E3B740F1-AB8A-4E30-92C6-E428320ADD01}" type="pres">
      <dgm:prSet presAssocID="{D09BC784-B4F1-4EFE-B803-AE724FCE732E}" presName="sibTrans" presStyleCnt="0"/>
      <dgm:spPr/>
    </dgm:pt>
    <dgm:pt modelId="{B2F22220-38F1-4D17-B20E-96B5575000C7}" type="pres">
      <dgm:prSet presAssocID="{51456B6D-4E76-4668-9CB6-8469B653F54B}" presName="node" presStyleLbl="node1" presStyleIdx="1" presStyleCnt="3" custLinFactNeighborY="6285">
        <dgm:presLayoutVars>
          <dgm:bulletEnabled val="1"/>
        </dgm:presLayoutVars>
      </dgm:prSet>
      <dgm:spPr/>
    </dgm:pt>
    <dgm:pt modelId="{A24E6E96-8F33-4A0C-9963-86E6679FF669}" type="pres">
      <dgm:prSet presAssocID="{A79880C2-30EF-4A4E-95FD-50A996BBDC9E}" presName="sibTrans" presStyleCnt="0"/>
      <dgm:spPr/>
    </dgm:pt>
    <dgm:pt modelId="{67B9E2BE-C4B7-48F7-8A54-B5BBED8DB904}" type="pres">
      <dgm:prSet presAssocID="{4B6C3024-09F0-4C65-AAAE-2BAABBF3B18D}" presName="node" presStyleLbl="node1" presStyleIdx="2" presStyleCnt="3">
        <dgm:presLayoutVars>
          <dgm:bulletEnabled val="1"/>
        </dgm:presLayoutVars>
      </dgm:prSet>
      <dgm:spPr/>
    </dgm:pt>
  </dgm:ptLst>
  <dgm:cxnLst>
    <dgm:cxn modelId="{A3931E05-C1E1-47D5-BEB9-53A501C4DC98}" type="presOf" srcId="{51456B6D-4E76-4668-9CB6-8469B653F54B}" destId="{B2F22220-38F1-4D17-B20E-96B5575000C7}" srcOrd="0" destOrd="0" presId="urn:microsoft.com/office/officeart/2005/8/layout/default#1"/>
    <dgm:cxn modelId="{D69F5847-8C25-483D-91F0-442EAA0A9A0B}" type="presOf" srcId="{FE0E9199-7886-4928-8473-80FC5C0D7EFC}" destId="{809E27F1-9D42-424E-A6EC-909C9BE3D0D3}" srcOrd="0" destOrd="0" presId="urn:microsoft.com/office/officeart/2005/8/layout/default#1"/>
    <dgm:cxn modelId="{DFB4506B-8E49-4A59-BB31-498EFD441E7A}" srcId="{FE0E9199-7886-4928-8473-80FC5C0D7EFC}" destId="{4B6C3024-09F0-4C65-AAAE-2BAABBF3B18D}" srcOrd="2" destOrd="0" parTransId="{8A43F277-9DEA-4049-AE3A-E0273F89165A}" sibTransId="{824F8035-AD15-44D2-983B-D5A9030129E9}"/>
    <dgm:cxn modelId="{B4939E6D-5426-4A81-BF25-584F9A0E4659}" type="presOf" srcId="{7C13C872-8DB9-49D7-9E77-92BBD02EEB85}" destId="{602E4B66-D09C-4F05-9E59-B3966F02BBA6}" srcOrd="0" destOrd="0" presId="urn:microsoft.com/office/officeart/2005/8/layout/default#1"/>
    <dgm:cxn modelId="{92CA59A3-8EEC-4A23-9E80-B4CED1F4188F}" srcId="{FE0E9199-7886-4928-8473-80FC5C0D7EFC}" destId="{7C13C872-8DB9-49D7-9E77-92BBD02EEB85}" srcOrd="0" destOrd="0" parTransId="{992C4B4B-0F94-425F-8562-DC993221E82F}" sibTransId="{D09BC784-B4F1-4EFE-B803-AE724FCE732E}"/>
    <dgm:cxn modelId="{BAE0D0D9-5250-4831-9600-5E95FD59BDE1}" type="presOf" srcId="{4B6C3024-09F0-4C65-AAAE-2BAABBF3B18D}" destId="{67B9E2BE-C4B7-48F7-8A54-B5BBED8DB904}" srcOrd="0" destOrd="0" presId="urn:microsoft.com/office/officeart/2005/8/layout/default#1"/>
    <dgm:cxn modelId="{818C34DD-4932-41F6-8BC4-623C993C34A9}" srcId="{FE0E9199-7886-4928-8473-80FC5C0D7EFC}" destId="{51456B6D-4E76-4668-9CB6-8469B653F54B}" srcOrd="1" destOrd="0" parTransId="{C0590873-8864-495C-8BDA-F3486557CB05}" sibTransId="{A79880C2-30EF-4A4E-95FD-50A996BBDC9E}"/>
    <dgm:cxn modelId="{F858FAFB-E993-4566-A949-FBB9665E75AB}" type="presParOf" srcId="{809E27F1-9D42-424E-A6EC-909C9BE3D0D3}" destId="{602E4B66-D09C-4F05-9E59-B3966F02BBA6}" srcOrd="0" destOrd="0" presId="urn:microsoft.com/office/officeart/2005/8/layout/default#1"/>
    <dgm:cxn modelId="{63B96C43-117F-4AED-9E86-90DE99D2FD55}" type="presParOf" srcId="{809E27F1-9D42-424E-A6EC-909C9BE3D0D3}" destId="{E3B740F1-AB8A-4E30-92C6-E428320ADD01}" srcOrd="1" destOrd="0" presId="urn:microsoft.com/office/officeart/2005/8/layout/default#1"/>
    <dgm:cxn modelId="{07943F47-BBE6-4611-8B2C-682C26193AB3}" type="presParOf" srcId="{809E27F1-9D42-424E-A6EC-909C9BE3D0D3}" destId="{B2F22220-38F1-4D17-B20E-96B5575000C7}" srcOrd="2" destOrd="0" presId="urn:microsoft.com/office/officeart/2005/8/layout/default#1"/>
    <dgm:cxn modelId="{007A70D5-3B6F-4287-BC87-2EA6B00DDFC1}" type="presParOf" srcId="{809E27F1-9D42-424E-A6EC-909C9BE3D0D3}" destId="{A24E6E96-8F33-4A0C-9963-86E6679FF669}" srcOrd="3" destOrd="0" presId="urn:microsoft.com/office/officeart/2005/8/layout/default#1"/>
    <dgm:cxn modelId="{F108C6DE-1278-48A5-A1D1-A0636459E5F0}" type="presParOf" srcId="{809E27F1-9D42-424E-A6EC-909C9BE3D0D3}" destId="{67B9E2BE-C4B7-48F7-8A54-B5BBED8DB904}" srcOrd="4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E4B66-D09C-4F05-9E59-B3966F02BBA6}">
      <dsp:nvSpPr>
        <dsp:cNvPr id="0" name=""/>
        <dsp:cNvSpPr/>
      </dsp:nvSpPr>
      <dsp:spPr>
        <a:xfrm>
          <a:off x="1003033" y="126031"/>
          <a:ext cx="3313533" cy="1988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600" kern="1200" dirty="0"/>
            <a:t>曲线积分</a:t>
          </a:r>
        </a:p>
      </dsp:txBody>
      <dsp:txXfrm>
        <a:off x="1003033" y="126031"/>
        <a:ext cx="3313533" cy="1988120"/>
      </dsp:txXfrm>
    </dsp:sp>
    <dsp:sp modelId="{B2F22220-38F1-4D17-B20E-96B5575000C7}">
      <dsp:nvSpPr>
        <dsp:cNvPr id="0" name=""/>
        <dsp:cNvSpPr/>
      </dsp:nvSpPr>
      <dsp:spPr>
        <a:xfrm>
          <a:off x="4647920" y="126031"/>
          <a:ext cx="3313533" cy="1988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600" kern="1200" dirty="0"/>
            <a:t>曲面积分</a:t>
          </a:r>
        </a:p>
      </dsp:txBody>
      <dsp:txXfrm>
        <a:off x="4647920" y="126031"/>
        <a:ext cx="3313533" cy="1988120"/>
      </dsp:txXfrm>
    </dsp:sp>
    <dsp:sp modelId="{67B9E2BE-C4B7-48F7-8A54-B5BBED8DB904}">
      <dsp:nvSpPr>
        <dsp:cNvPr id="0" name=""/>
        <dsp:cNvSpPr/>
      </dsp:nvSpPr>
      <dsp:spPr>
        <a:xfrm>
          <a:off x="2825477" y="2320551"/>
          <a:ext cx="3313533" cy="1988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600" kern="1200" dirty="0"/>
            <a:t>本章回顾</a:t>
          </a:r>
        </a:p>
      </dsp:txBody>
      <dsp:txXfrm>
        <a:off x="2825477" y="2320551"/>
        <a:ext cx="3313533" cy="1988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4.wmf"/><Relationship Id="rId18" Type="http://schemas.openxmlformats.org/officeDocument/2006/relationships/image" Target="../media/image19.wmf"/><Relationship Id="rId3" Type="http://schemas.openxmlformats.org/officeDocument/2006/relationships/image" Target="../media/image4.wmf"/><Relationship Id="rId7" Type="http://schemas.openxmlformats.org/officeDocument/2006/relationships/image" Target="../media/image8.emf"/><Relationship Id="rId12" Type="http://schemas.openxmlformats.org/officeDocument/2006/relationships/image" Target="../media/image13.emf"/><Relationship Id="rId17" Type="http://schemas.openxmlformats.org/officeDocument/2006/relationships/image" Target="../media/image18.wmf"/><Relationship Id="rId2" Type="http://schemas.openxmlformats.org/officeDocument/2006/relationships/image" Target="../media/image3.wmf"/><Relationship Id="rId16" Type="http://schemas.openxmlformats.org/officeDocument/2006/relationships/image" Target="../media/image17.wmf"/><Relationship Id="rId1" Type="http://schemas.openxmlformats.org/officeDocument/2006/relationships/image" Target="../media/image2.wmf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10" Type="http://schemas.openxmlformats.org/officeDocument/2006/relationships/image" Target="../media/image11.emf"/><Relationship Id="rId4" Type="http://schemas.openxmlformats.org/officeDocument/2006/relationships/image" Target="../media/image5.wmf"/><Relationship Id="rId9" Type="http://schemas.openxmlformats.org/officeDocument/2006/relationships/image" Target="../media/image10.emf"/><Relationship Id="rId14" Type="http://schemas.openxmlformats.org/officeDocument/2006/relationships/image" Target="../media/image1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4" Type="http://schemas.openxmlformats.org/officeDocument/2006/relationships/image" Target="../media/image8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13" Type="http://schemas.openxmlformats.org/officeDocument/2006/relationships/image" Target="../media/image95.emf"/><Relationship Id="rId3" Type="http://schemas.openxmlformats.org/officeDocument/2006/relationships/image" Target="../media/image85.emf"/><Relationship Id="rId7" Type="http://schemas.openxmlformats.org/officeDocument/2006/relationships/image" Target="../media/image89.emf"/><Relationship Id="rId12" Type="http://schemas.openxmlformats.org/officeDocument/2006/relationships/image" Target="../media/image94.emf"/><Relationship Id="rId2" Type="http://schemas.openxmlformats.org/officeDocument/2006/relationships/image" Target="../media/image84.emf"/><Relationship Id="rId16" Type="http://schemas.openxmlformats.org/officeDocument/2006/relationships/image" Target="../media/image98.emf"/><Relationship Id="rId1" Type="http://schemas.openxmlformats.org/officeDocument/2006/relationships/image" Target="../media/image83.emf"/><Relationship Id="rId6" Type="http://schemas.openxmlformats.org/officeDocument/2006/relationships/image" Target="../media/image88.wmf"/><Relationship Id="rId11" Type="http://schemas.openxmlformats.org/officeDocument/2006/relationships/image" Target="../media/image93.emf"/><Relationship Id="rId5" Type="http://schemas.openxmlformats.org/officeDocument/2006/relationships/image" Target="../media/image87.emf"/><Relationship Id="rId15" Type="http://schemas.openxmlformats.org/officeDocument/2006/relationships/image" Target="../media/image97.emf"/><Relationship Id="rId10" Type="http://schemas.openxmlformats.org/officeDocument/2006/relationships/image" Target="../media/image92.emf"/><Relationship Id="rId4" Type="http://schemas.openxmlformats.org/officeDocument/2006/relationships/image" Target="../media/image86.emf"/><Relationship Id="rId9" Type="http://schemas.openxmlformats.org/officeDocument/2006/relationships/image" Target="../media/image91.emf"/><Relationship Id="rId14" Type="http://schemas.openxmlformats.org/officeDocument/2006/relationships/image" Target="../media/image96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image" Target="../media/image111.emf"/><Relationship Id="rId3" Type="http://schemas.openxmlformats.org/officeDocument/2006/relationships/image" Target="../media/image101.wmf"/><Relationship Id="rId7" Type="http://schemas.openxmlformats.org/officeDocument/2006/relationships/image" Target="../media/image105.emf"/><Relationship Id="rId12" Type="http://schemas.openxmlformats.org/officeDocument/2006/relationships/image" Target="../media/image110.emf"/><Relationship Id="rId2" Type="http://schemas.openxmlformats.org/officeDocument/2006/relationships/image" Target="../media/image100.wmf"/><Relationship Id="rId1" Type="http://schemas.openxmlformats.org/officeDocument/2006/relationships/image" Target="../media/image99.emf"/><Relationship Id="rId6" Type="http://schemas.openxmlformats.org/officeDocument/2006/relationships/image" Target="../media/image104.emf"/><Relationship Id="rId11" Type="http://schemas.openxmlformats.org/officeDocument/2006/relationships/image" Target="../media/image109.emf"/><Relationship Id="rId5" Type="http://schemas.openxmlformats.org/officeDocument/2006/relationships/image" Target="../media/image103.wmf"/><Relationship Id="rId10" Type="http://schemas.openxmlformats.org/officeDocument/2006/relationships/image" Target="../media/image108.emf"/><Relationship Id="rId4" Type="http://schemas.openxmlformats.org/officeDocument/2006/relationships/image" Target="../media/image102.wmf"/><Relationship Id="rId9" Type="http://schemas.openxmlformats.org/officeDocument/2006/relationships/image" Target="../media/image107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13" Type="http://schemas.openxmlformats.org/officeDocument/2006/relationships/image" Target="../media/image124.emf"/><Relationship Id="rId3" Type="http://schemas.openxmlformats.org/officeDocument/2006/relationships/image" Target="../media/image114.emf"/><Relationship Id="rId7" Type="http://schemas.openxmlformats.org/officeDocument/2006/relationships/image" Target="../media/image118.emf"/><Relationship Id="rId12" Type="http://schemas.openxmlformats.org/officeDocument/2006/relationships/image" Target="../media/image123.emf"/><Relationship Id="rId2" Type="http://schemas.openxmlformats.org/officeDocument/2006/relationships/image" Target="../media/image113.emf"/><Relationship Id="rId1" Type="http://schemas.openxmlformats.org/officeDocument/2006/relationships/image" Target="../media/image112.emf"/><Relationship Id="rId6" Type="http://schemas.openxmlformats.org/officeDocument/2006/relationships/image" Target="../media/image117.emf"/><Relationship Id="rId11" Type="http://schemas.openxmlformats.org/officeDocument/2006/relationships/image" Target="../media/image122.emf"/><Relationship Id="rId5" Type="http://schemas.openxmlformats.org/officeDocument/2006/relationships/image" Target="../media/image116.emf"/><Relationship Id="rId10" Type="http://schemas.openxmlformats.org/officeDocument/2006/relationships/image" Target="../media/image121.emf"/><Relationship Id="rId4" Type="http://schemas.openxmlformats.org/officeDocument/2006/relationships/image" Target="../media/image115.emf"/><Relationship Id="rId9" Type="http://schemas.openxmlformats.org/officeDocument/2006/relationships/image" Target="../media/image120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image" Target="../media/image127.emf"/><Relationship Id="rId7" Type="http://schemas.openxmlformats.org/officeDocument/2006/relationships/image" Target="../media/image131.wmf"/><Relationship Id="rId12" Type="http://schemas.openxmlformats.org/officeDocument/2006/relationships/image" Target="../media/image136.wmf"/><Relationship Id="rId2" Type="http://schemas.openxmlformats.org/officeDocument/2006/relationships/image" Target="../media/image126.emf"/><Relationship Id="rId1" Type="http://schemas.openxmlformats.org/officeDocument/2006/relationships/image" Target="../media/image125.wmf"/><Relationship Id="rId6" Type="http://schemas.openxmlformats.org/officeDocument/2006/relationships/image" Target="../media/image130.emf"/><Relationship Id="rId11" Type="http://schemas.openxmlformats.org/officeDocument/2006/relationships/image" Target="../media/image135.wmf"/><Relationship Id="rId5" Type="http://schemas.openxmlformats.org/officeDocument/2006/relationships/image" Target="../media/image129.emf"/><Relationship Id="rId10" Type="http://schemas.openxmlformats.org/officeDocument/2006/relationships/image" Target="../media/image134.emf"/><Relationship Id="rId4" Type="http://schemas.openxmlformats.org/officeDocument/2006/relationships/image" Target="../media/image128.emf"/><Relationship Id="rId9" Type="http://schemas.openxmlformats.org/officeDocument/2006/relationships/image" Target="../media/image133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emf"/><Relationship Id="rId13" Type="http://schemas.openxmlformats.org/officeDocument/2006/relationships/image" Target="../media/image149.emf"/><Relationship Id="rId3" Type="http://schemas.openxmlformats.org/officeDocument/2006/relationships/image" Target="../media/image139.emf"/><Relationship Id="rId7" Type="http://schemas.openxmlformats.org/officeDocument/2006/relationships/image" Target="../media/image143.emf"/><Relationship Id="rId12" Type="http://schemas.openxmlformats.org/officeDocument/2006/relationships/image" Target="../media/image148.wmf"/><Relationship Id="rId2" Type="http://schemas.openxmlformats.org/officeDocument/2006/relationships/image" Target="../media/image138.emf"/><Relationship Id="rId16" Type="http://schemas.openxmlformats.org/officeDocument/2006/relationships/image" Target="../media/image152.emf"/><Relationship Id="rId1" Type="http://schemas.openxmlformats.org/officeDocument/2006/relationships/image" Target="../media/image137.emf"/><Relationship Id="rId6" Type="http://schemas.openxmlformats.org/officeDocument/2006/relationships/image" Target="../media/image142.wmf"/><Relationship Id="rId11" Type="http://schemas.openxmlformats.org/officeDocument/2006/relationships/image" Target="../media/image147.emf"/><Relationship Id="rId5" Type="http://schemas.openxmlformats.org/officeDocument/2006/relationships/image" Target="../media/image141.emf"/><Relationship Id="rId15" Type="http://schemas.openxmlformats.org/officeDocument/2006/relationships/image" Target="../media/image151.wmf"/><Relationship Id="rId10" Type="http://schemas.openxmlformats.org/officeDocument/2006/relationships/image" Target="../media/image146.wmf"/><Relationship Id="rId4" Type="http://schemas.openxmlformats.org/officeDocument/2006/relationships/image" Target="../media/image140.wmf"/><Relationship Id="rId9" Type="http://schemas.openxmlformats.org/officeDocument/2006/relationships/image" Target="../media/image145.emf"/><Relationship Id="rId14" Type="http://schemas.openxmlformats.org/officeDocument/2006/relationships/image" Target="../media/image15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5" Type="http://schemas.openxmlformats.org/officeDocument/2006/relationships/image" Target="../media/image157.wmf"/><Relationship Id="rId4" Type="http://schemas.openxmlformats.org/officeDocument/2006/relationships/image" Target="../media/image156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emf"/><Relationship Id="rId13" Type="http://schemas.openxmlformats.org/officeDocument/2006/relationships/image" Target="../media/image166.wmf"/><Relationship Id="rId18" Type="http://schemas.openxmlformats.org/officeDocument/2006/relationships/image" Target="../media/image171.wmf"/><Relationship Id="rId3" Type="http://schemas.openxmlformats.org/officeDocument/2006/relationships/image" Target="../media/image4.wmf"/><Relationship Id="rId7" Type="http://schemas.openxmlformats.org/officeDocument/2006/relationships/image" Target="../media/image160.emf"/><Relationship Id="rId12" Type="http://schemas.openxmlformats.org/officeDocument/2006/relationships/image" Target="../media/image165.wmf"/><Relationship Id="rId17" Type="http://schemas.openxmlformats.org/officeDocument/2006/relationships/image" Target="../media/image170.wmf"/><Relationship Id="rId2" Type="http://schemas.openxmlformats.org/officeDocument/2006/relationships/image" Target="../media/image3.wmf"/><Relationship Id="rId16" Type="http://schemas.openxmlformats.org/officeDocument/2006/relationships/image" Target="../media/image169.wmf"/><Relationship Id="rId1" Type="http://schemas.openxmlformats.org/officeDocument/2006/relationships/image" Target="../media/image158.wmf"/><Relationship Id="rId6" Type="http://schemas.openxmlformats.org/officeDocument/2006/relationships/image" Target="../media/image159.emf"/><Relationship Id="rId11" Type="http://schemas.openxmlformats.org/officeDocument/2006/relationships/image" Target="../media/image164.emf"/><Relationship Id="rId5" Type="http://schemas.openxmlformats.org/officeDocument/2006/relationships/image" Target="../media/image6.wmf"/><Relationship Id="rId15" Type="http://schemas.openxmlformats.org/officeDocument/2006/relationships/image" Target="../media/image168.wmf"/><Relationship Id="rId10" Type="http://schemas.openxmlformats.org/officeDocument/2006/relationships/image" Target="../media/image163.emf"/><Relationship Id="rId4" Type="http://schemas.openxmlformats.org/officeDocument/2006/relationships/image" Target="../media/image5.wmf"/><Relationship Id="rId9" Type="http://schemas.openxmlformats.org/officeDocument/2006/relationships/image" Target="../media/image162.emf"/><Relationship Id="rId14" Type="http://schemas.openxmlformats.org/officeDocument/2006/relationships/image" Target="../media/image167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image" Target="../media/image180.emf"/><Relationship Id="rId18" Type="http://schemas.openxmlformats.org/officeDocument/2006/relationships/image" Target="../media/image185.emf"/><Relationship Id="rId3" Type="http://schemas.openxmlformats.org/officeDocument/2006/relationships/image" Target="../media/image174.wmf"/><Relationship Id="rId7" Type="http://schemas.openxmlformats.org/officeDocument/2006/relationships/image" Target="../media/image178.wmf"/><Relationship Id="rId12" Type="http://schemas.openxmlformats.org/officeDocument/2006/relationships/image" Target="../media/image179.emf"/><Relationship Id="rId17" Type="http://schemas.openxmlformats.org/officeDocument/2006/relationships/image" Target="../media/image184.emf"/><Relationship Id="rId2" Type="http://schemas.openxmlformats.org/officeDocument/2006/relationships/image" Target="../media/image173.wmf"/><Relationship Id="rId16" Type="http://schemas.openxmlformats.org/officeDocument/2006/relationships/image" Target="../media/image183.emf"/><Relationship Id="rId20" Type="http://schemas.openxmlformats.org/officeDocument/2006/relationships/image" Target="../media/image187.wmf"/><Relationship Id="rId1" Type="http://schemas.openxmlformats.org/officeDocument/2006/relationships/image" Target="../media/image172.wmf"/><Relationship Id="rId6" Type="http://schemas.openxmlformats.org/officeDocument/2006/relationships/image" Target="../media/image177.wmf"/><Relationship Id="rId11" Type="http://schemas.openxmlformats.org/officeDocument/2006/relationships/image" Target="../media/image24.wmf"/><Relationship Id="rId5" Type="http://schemas.openxmlformats.org/officeDocument/2006/relationships/image" Target="../media/image176.wmf"/><Relationship Id="rId15" Type="http://schemas.openxmlformats.org/officeDocument/2006/relationships/image" Target="../media/image182.emf"/><Relationship Id="rId10" Type="http://schemas.openxmlformats.org/officeDocument/2006/relationships/image" Target="../media/image23.wmf"/><Relationship Id="rId19" Type="http://schemas.openxmlformats.org/officeDocument/2006/relationships/image" Target="../media/image186.wmf"/><Relationship Id="rId4" Type="http://schemas.openxmlformats.org/officeDocument/2006/relationships/image" Target="../media/image175.wmf"/><Relationship Id="rId9" Type="http://schemas.openxmlformats.org/officeDocument/2006/relationships/image" Target="../media/image22.wmf"/><Relationship Id="rId14" Type="http://schemas.openxmlformats.org/officeDocument/2006/relationships/image" Target="../media/image181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wmf"/><Relationship Id="rId3" Type="http://schemas.openxmlformats.org/officeDocument/2006/relationships/image" Target="../media/image190.wmf"/><Relationship Id="rId7" Type="http://schemas.openxmlformats.org/officeDocument/2006/relationships/image" Target="../media/image194.wmf"/><Relationship Id="rId2" Type="http://schemas.openxmlformats.org/officeDocument/2006/relationships/image" Target="../media/image189.wmf"/><Relationship Id="rId1" Type="http://schemas.openxmlformats.org/officeDocument/2006/relationships/image" Target="../media/image188.wmf"/><Relationship Id="rId6" Type="http://schemas.openxmlformats.org/officeDocument/2006/relationships/image" Target="../media/image193.wmf"/><Relationship Id="rId5" Type="http://schemas.openxmlformats.org/officeDocument/2006/relationships/image" Target="../media/image192.wmf"/><Relationship Id="rId4" Type="http://schemas.openxmlformats.org/officeDocument/2006/relationships/image" Target="../media/image19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image" Target="../media/image32.wmf"/><Relationship Id="rId18" Type="http://schemas.openxmlformats.org/officeDocument/2006/relationships/image" Target="../media/image37.wmf"/><Relationship Id="rId3" Type="http://schemas.openxmlformats.org/officeDocument/2006/relationships/image" Target="../media/image22.wmf"/><Relationship Id="rId7" Type="http://schemas.openxmlformats.org/officeDocument/2006/relationships/image" Target="../media/image26.emf"/><Relationship Id="rId12" Type="http://schemas.openxmlformats.org/officeDocument/2006/relationships/image" Target="../media/image31.emf"/><Relationship Id="rId17" Type="http://schemas.openxmlformats.org/officeDocument/2006/relationships/image" Target="../media/image36.wmf"/><Relationship Id="rId2" Type="http://schemas.openxmlformats.org/officeDocument/2006/relationships/image" Target="../media/image21.wmf"/><Relationship Id="rId16" Type="http://schemas.openxmlformats.org/officeDocument/2006/relationships/image" Target="../media/image35.wmf"/><Relationship Id="rId1" Type="http://schemas.openxmlformats.org/officeDocument/2006/relationships/image" Target="../media/image20.wmf"/><Relationship Id="rId6" Type="http://schemas.openxmlformats.org/officeDocument/2006/relationships/image" Target="../media/image25.emf"/><Relationship Id="rId11" Type="http://schemas.openxmlformats.org/officeDocument/2006/relationships/image" Target="../media/image30.emf"/><Relationship Id="rId5" Type="http://schemas.openxmlformats.org/officeDocument/2006/relationships/image" Target="../media/image24.wmf"/><Relationship Id="rId15" Type="http://schemas.openxmlformats.org/officeDocument/2006/relationships/image" Target="../media/image34.wmf"/><Relationship Id="rId10" Type="http://schemas.openxmlformats.org/officeDocument/2006/relationships/image" Target="../media/image29.emf"/><Relationship Id="rId19" Type="http://schemas.openxmlformats.org/officeDocument/2006/relationships/image" Target="../media/image38.wmf"/><Relationship Id="rId4" Type="http://schemas.openxmlformats.org/officeDocument/2006/relationships/image" Target="../media/image23.wmf"/><Relationship Id="rId9" Type="http://schemas.openxmlformats.org/officeDocument/2006/relationships/image" Target="../media/image28.emf"/><Relationship Id="rId14" Type="http://schemas.openxmlformats.org/officeDocument/2006/relationships/image" Target="../media/image33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wmf"/><Relationship Id="rId3" Type="http://schemas.openxmlformats.org/officeDocument/2006/relationships/image" Target="../media/image198.wmf"/><Relationship Id="rId7" Type="http://schemas.openxmlformats.org/officeDocument/2006/relationships/image" Target="../media/image202.wmf"/><Relationship Id="rId2" Type="http://schemas.openxmlformats.org/officeDocument/2006/relationships/image" Target="../media/image197.wmf"/><Relationship Id="rId1" Type="http://schemas.openxmlformats.org/officeDocument/2006/relationships/image" Target="../media/image196.wmf"/><Relationship Id="rId6" Type="http://schemas.openxmlformats.org/officeDocument/2006/relationships/image" Target="../media/image201.wmf"/><Relationship Id="rId5" Type="http://schemas.openxmlformats.org/officeDocument/2006/relationships/image" Target="../media/image200.wmf"/><Relationship Id="rId4" Type="http://schemas.openxmlformats.org/officeDocument/2006/relationships/image" Target="../media/image199.wmf"/><Relationship Id="rId9" Type="http://schemas.openxmlformats.org/officeDocument/2006/relationships/image" Target="../media/image20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emf"/><Relationship Id="rId2" Type="http://schemas.openxmlformats.org/officeDocument/2006/relationships/image" Target="../media/image206.wmf"/><Relationship Id="rId1" Type="http://schemas.openxmlformats.org/officeDocument/2006/relationships/image" Target="../media/image205.wmf"/><Relationship Id="rId5" Type="http://schemas.openxmlformats.org/officeDocument/2006/relationships/image" Target="../media/image209.wmf"/><Relationship Id="rId4" Type="http://schemas.openxmlformats.org/officeDocument/2006/relationships/image" Target="../media/image20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wmf"/><Relationship Id="rId2" Type="http://schemas.openxmlformats.org/officeDocument/2006/relationships/image" Target="../media/image211.wmf"/><Relationship Id="rId1" Type="http://schemas.openxmlformats.org/officeDocument/2006/relationships/image" Target="../media/image210.wmf"/><Relationship Id="rId5" Type="http://schemas.openxmlformats.org/officeDocument/2006/relationships/image" Target="../media/image214.wmf"/><Relationship Id="rId4" Type="http://schemas.openxmlformats.org/officeDocument/2006/relationships/image" Target="../media/image21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wmf"/><Relationship Id="rId2" Type="http://schemas.openxmlformats.org/officeDocument/2006/relationships/image" Target="../media/image216.wmf"/><Relationship Id="rId1" Type="http://schemas.openxmlformats.org/officeDocument/2006/relationships/image" Target="../media/image215.wmf"/><Relationship Id="rId6" Type="http://schemas.openxmlformats.org/officeDocument/2006/relationships/image" Target="../media/image220.wmf"/><Relationship Id="rId5" Type="http://schemas.openxmlformats.org/officeDocument/2006/relationships/image" Target="../media/image219.wmf"/><Relationship Id="rId4" Type="http://schemas.openxmlformats.org/officeDocument/2006/relationships/image" Target="../media/image21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wmf"/><Relationship Id="rId2" Type="http://schemas.openxmlformats.org/officeDocument/2006/relationships/image" Target="../media/image222.wmf"/><Relationship Id="rId1" Type="http://schemas.openxmlformats.org/officeDocument/2006/relationships/image" Target="../media/image221.wmf"/><Relationship Id="rId5" Type="http://schemas.openxmlformats.org/officeDocument/2006/relationships/image" Target="../media/image225.wmf"/><Relationship Id="rId4" Type="http://schemas.openxmlformats.org/officeDocument/2006/relationships/image" Target="../media/image22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8.wmf"/><Relationship Id="rId7" Type="http://schemas.openxmlformats.org/officeDocument/2006/relationships/image" Target="../media/image232.wmf"/><Relationship Id="rId2" Type="http://schemas.openxmlformats.org/officeDocument/2006/relationships/image" Target="../media/image227.wmf"/><Relationship Id="rId1" Type="http://schemas.openxmlformats.org/officeDocument/2006/relationships/image" Target="../media/image226.wmf"/><Relationship Id="rId6" Type="http://schemas.openxmlformats.org/officeDocument/2006/relationships/image" Target="../media/image231.wmf"/><Relationship Id="rId5" Type="http://schemas.openxmlformats.org/officeDocument/2006/relationships/image" Target="../media/image230.wmf"/><Relationship Id="rId4" Type="http://schemas.openxmlformats.org/officeDocument/2006/relationships/image" Target="../media/image229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wmf"/><Relationship Id="rId3" Type="http://schemas.openxmlformats.org/officeDocument/2006/relationships/image" Target="../media/image235.wmf"/><Relationship Id="rId7" Type="http://schemas.openxmlformats.org/officeDocument/2006/relationships/image" Target="../media/image239.emf"/><Relationship Id="rId2" Type="http://schemas.openxmlformats.org/officeDocument/2006/relationships/image" Target="../media/image234.wmf"/><Relationship Id="rId1" Type="http://schemas.openxmlformats.org/officeDocument/2006/relationships/image" Target="../media/image233.wmf"/><Relationship Id="rId6" Type="http://schemas.openxmlformats.org/officeDocument/2006/relationships/image" Target="../media/image238.emf"/><Relationship Id="rId5" Type="http://schemas.openxmlformats.org/officeDocument/2006/relationships/image" Target="../media/image237.emf"/><Relationship Id="rId10" Type="http://schemas.openxmlformats.org/officeDocument/2006/relationships/image" Target="../media/image242.wmf"/><Relationship Id="rId4" Type="http://schemas.openxmlformats.org/officeDocument/2006/relationships/image" Target="../media/image236.wmf"/><Relationship Id="rId9" Type="http://schemas.openxmlformats.org/officeDocument/2006/relationships/image" Target="../media/image24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5.emf"/><Relationship Id="rId2" Type="http://schemas.openxmlformats.org/officeDocument/2006/relationships/image" Target="../media/image244.wmf"/><Relationship Id="rId1" Type="http://schemas.openxmlformats.org/officeDocument/2006/relationships/image" Target="../media/image243.wmf"/><Relationship Id="rId6" Type="http://schemas.openxmlformats.org/officeDocument/2006/relationships/image" Target="../media/image248.wmf"/><Relationship Id="rId5" Type="http://schemas.openxmlformats.org/officeDocument/2006/relationships/image" Target="../media/image247.wmf"/><Relationship Id="rId4" Type="http://schemas.openxmlformats.org/officeDocument/2006/relationships/image" Target="../media/image246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6.wmf"/><Relationship Id="rId13" Type="http://schemas.openxmlformats.org/officeDocument/2006/relationships/image" Target="../media/image261.emf"/><Relationship Id="rId18" Type="http://schemas.openxmlformats.org/officeDocument/2006/relationships/image" Target="../media/image266.emf"/><Relationship Id="rId3" Type="http://schemas.openxmlformats.org/officeDocument/2006/relationships/image" Target="../media/image251.emf"/><Relationship Id="rId7" Type="http://schemas.openxmlformats.org/officeDocument/2006/relationships/image" Target="../media/image255.emf"/><Relationship Id="rId12" Type="http://schemas.openxmlformats.org/officeDocument/2006/relationships/image" Target="../media/image260.emf"/><Relationship Id="rId17" Type="http://schemas.openxmlformats.org/officeDocument/2006/relationships/image" Target="../media/image265.emf"/><Relationship Id="rId2" Type="http://schemas.openxmlformats.org/officeDocument/2006/relationships/image" Target="../media/image250.emf"/><Relationship Id="rId16" Type="http://schemas.openxmlformats.org/officeDocument/2006/relationships/image" Target="../media/image264.emf"/><Relationship Id="rId20" Type="http://schemas.openxmlformats.org/officeDocument/2006/relationships/image" Target="../media/image268.emf"/><Relationship Id="rId1" Type="http://schemas.openxmlformats.org/officeDocument/2006/relationships/image" Target="../media/image249.emf"/><Relationship Id="rId6" Type="http://schemas.openxmlformats.org/officeDocument/2006/relationships/image" Target="../media/image254.emf"/><Relationship Id="rId11" Type="http://schemas.openxmlformats.org/officeDocument/2006/relationships/image" Target="../media/image259.emf"/><Relationship Id="rId5" Type="http://schemas.openxmlformats.org/officeDocument/2006/relationships/image" Target="../media/image253.emf"/><Relationship Id="rId15" Type="http://schemas.openxmlformats.org/officeDocument/2006/relationships/image" Target="../media/image263.emf"/><Relationship Id="rId10" Type="http://schemas.openxmlformats.org/officeDocument/2006/relationships/image" Target="../media/image258.emf"/><Relationship Id="rId19" Type="http://schemas.openxmlformats.org/officeDocument/2006/relationships/image" Target="../media/image267.emf"/><Relationship Id="rId4" Type="http://schemas.openxmlformats.org/officeDocument/2006/relationships/image" Target="../media/image252.emf"/><Relationship Id="rId9" Type="http://schemas.openxmlformats.org/officeDocument/2006/relationships/image" Target="../media/image257.emf"/><Relationship Id="rId14" Type="http://schemas.openxmlformats.org/officeDocument/2006/relationships/image" Target="../media/image262.e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6.emf"/><Relationship Id="rId13" Type="http://schemas.openxmlformats.org/officeDocument/2006/relationships/image" Target="../media/image281.wmf"/><Relationship Id="rId3" Type="http://schemas.openxmlformats.org/officeDocument/2006/relationships/image" Target="../media/image271.emf"/><Relationship Id="rId7" Type="http://schemas.openxmlformats.org/officeDocument/2006/relationships/image" Target="../media/image275.emf"/><Relationship Id="rId12" Type="http://schemas.openxmlformats.org/officeDocument/2006/relationships/image" Target="../media/image280.emf"/><Relationship Id="rId17" Type="http://schemas.openxmlformats.org/officeDocument/2006/relationships/image" Target="../media/image285.emf"/><Relationship Id="rId2" Type="http://schemas.openxmlformats.org/officeDocument/2006/relationships/image" Target="../media/image270.emf"/><Relationship Id="rId16" Type="http://schemas.openxmlformats.org/officeDocument/2006/relationships/image" Target="../media/image284.emf"/><Relationship Id="rId1" Type="http://schemas.openxmlformats.org/officeDocument/2006/relationships/image" Target="../media/image269.emf"/><Relationship Id="rId6" Type="http://schemas.openxmlformats.org/officeDocument/2006/relationships/image" Target="../media/image274.emf"/><Relationship Id="rId11" Type="http://schemas.openxmlformats.org/officeDocument/2006/relationships/image" Target="../media/image279.emf"/><Relationship Id="rId5" Type="http://schemas.openxmlformats.org/officeDocument/2006/relationships/image" Target="../media/image273.emf"/><Relationship Id="rId15" Type="http://schemas.openxmlformats.org/officeDocument/2006/relationships/image" Target="../media/image283.emf"/><Relationship Id="rId10" Type="http://schemas.openxmlformats.org/officeDocument/2006/relationships/image" Target="../media/image278.wmf"/><Relationship Id="rId4" Type="http://schemas.openxmlformats.org/officeDocument/2006/relationships/image" Target="../media/image272.emf"/><Relationship Id="rId9" Type="http://schemas.openxmlformats.org/officeDocument/2006/relationships/image" Target="../media/image277.emf"/><Relationship Id="rId14" Type="http://schemas.openxmlformats.org/officeDocument/2006/relationships/image" Target="../media/image28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3.emf"/><Relationship Id="rId13" Type="http://schemas.openxmlformats.org/officeDocument/2006/relationships/image" Target="../media/image298.emf"/><Relationship Id="rId18" Type="http://schemas.openxmlformats.org/officeDocument/2006/relationships/image" Target="../media/image303.emf"/><Relationship Id="rId26" Type="http://schemas.openxmlformats.org/officeDocument/2006/relationships/image" Target="../media/image311.emf"/><Relationship Id="rId3" Type="http://schemas.openxmlformats.org/officeDocument/2006/relationships/image" Target="../media/image288.emf"/><Relationship Id="rId21" Type="http://schemas.openxmlformats.org/officeDocument/2006/relationships/image" Target="../media/image306.emf"/><Relationship Id="rId7" Type="http://schemas.openxmlformats.org/officeDocument/2006/relationships/image" Target="../media/image292.emf"/><Relationship Id="rId12" Type="http://schemas.openxmlformats.org/officeDocument/2006/relationships/image" Target="../media/image297.emf"/><Relationship Id="rId17" Type="http://schemas.openxmlformats.org/officeDocument/2006/relationships/image" Target="../media/image302.emf"/><Relationship Id="rId25" Type="http://schemas.openxmlformats.org/officeDocument/2006/relationships/image" Target="../media/image310.emf"/><Relationship Id="rId2" Type="http://schemas.openxmlformats.org/officeDocument/2006/relationships/image" Target="../media/image287.emf"/><Relationship Id="rId16" Type="http://schemas.openxmlformats.org/officeDocument/2006/relationships/image" Target="../media/image301.emf"/><Relationship Id="rId20" Type="http://schemas.openxmlformats.org/officeDocument/2006/relationships/image" Target="../media/image305.emf"/><Relationship Id="rId1" Type="http://schemas.openxmlformats.org/officeDocument/2006/relationships/image" Target="../media/image286.emf"/><Relationship Id="rId6" Type="http://schemas.openxmlformats.org/officeDocument/2006/relationships/image" Target="../media/image291.emf"/><Relationship Id="rId11" Type="http://schemas.openxmlformats.org/officeDocument/2006/relationships/image" Target="../media/image296.emf"/><Relationship Id="rId24" Type="http://schemas.openxmlformats.org/officeDocument/2006/relationships/image" Target="../media/image309.emf"/><Relationship Id="rId5" Type="http://schemas.openxmlformats.org/officeDocument/2006/relationships/image" Target="../media/image290.emf"/><Relationship Id="rId15" Type="http://schemas.openxmlformats.org/officeDocument/2006/relationships/image" Target="../media/image300.emf"/><Relationship Id="rId23" Type="http://schemas.openxmlformats.org/officeDocument/2006/relationships/image" Target="../media/image308.emf"/><Relationship Id="rId10" Type="http://schemas.openxmlformats.org/officeDocument/2006/relationships/image" Target="../media/image295.emf"/><Relationship Id="rId19" Type="http://schemas.openxmlformats.org/officeDocument/2006/relationships/image" Target="../media/image304.emf"/><Relationship Id="rId4" Type="http://schemas.openxmlformats.org/officeDocument/2006/relationships/image" Target="../media/image289.emf"/><Relationship Id="rId9" Type="http://schemas.openxmlformats.org/officeDocument/2006/relationships/image" Target="../media/image294.emf"/><Relationship Id="rId14" Type="http://schemas.openxmlformats.org/officeDocument/2006/relationships/image" Target="../media/image299.emf"/><Relationship Id="rId22" Type="http://schemas.openxmlformats.org/officeDocument/2006/relationships/image" Target="../media/image307.e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9.wmf"/><Relationship Id="rId3" Type="http://schemas.openxmlformats.org/officeDocument/2006/relationships/image" Target="../media/image314.emf"/><Relationship Id="rId7" Type="http://schemas.openxmlformats.org/officeDocument/2006/relationships/image" Target="../media/image318.wmf"/><Relationship Id="rId2" Type="http://schemas.openxmlformats.org/officeDocument/2006/relationships/image" Target="../media/image313.emf"/><Relationship Id="rId1" Type="http://schemas.openxmlformats.org/officeDocument/2006/relationships/image" Target="../media/image312.wmf"/><Relationship Id="rId6" Type="http://schemas.openxmlformats.org/officeDocument/2006/relationships/image" Target="../media/image317.wmf"/><Relationship Id="rId5" Type="http://schemas.openxmlformats.org/officeDocument/2006/relationships/image" Target="../media/image316.wmf"/><Relationship Id="rId4" Type="http://schemas.openxmlformats.org/officeDocument/2006/relationships/image" Target="../media/image315.emf"/><Relationship Id="rId9" Type="http://schemas.openxmlformats.org/officeDocument/2006/relationships/image" Target="../media/image320.e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8.emf"/><Relationship Id="rId13" Type="http://schemas.openxmlformats.org/officeDocument/2006/relationships/image" Target="../media/image333.wmf"/><Relationship Id="rId3" Type="http://schemas.openxmlformats.org/officeDocument/2006/relationships/image" Target="../media/image323.emf"/><Relationship Id="rId7" Type="http://schemas.openxmlformats.org/officeDocument/2006/relationships/image" Target="../media/image327.emf"/><Relationship Id="rId12" Type="http://schemas.openxmlformats.org/officeDocument/2006/relationships/image" Target="../media/image332.emf"/><Relationship Id="rId2" Type="http://schemas.openxmlformats.org/officeDocument/2006/relationships/image" Target="../media/image322.emf"/><Relationship Id="rId16" Type="http://schemas.openxmlformats.org/officeDocument/2006/relationships/image" Target="../media/image336.wmf"/><Relationship Id="rId1" Type="http://schemas.openxmlformats.org/officeDocument/2006/relationships/image" Target="../media/image321.emf"/><Relationship Id="rId6" Type="http://schemas.openxmlformats.org/officeDocument/2006/relationships/image" Target="../media/image326.emf"/><Relationship Id="rId11" Type="http://schemas.openxmlformats.org/officeDocument/2006/relationships/image" Target="../media/image331.emf"/><Relationship Id="rId5" Type="http://schemas.openxmlformats.org/officeDocument/2006/relationships/image" Target="../media/image325.emf"/><Relationship Id="rId15" Type="http://schemas.openxmlformats.org/officeDocument/2006/relationships/image" Target="../media/image335.wmf"/><Relationship Id="rId10" Type="http://schemas.openxmlformats.org/officeDocument/2006/relationships/image" Target="../media/image330.wmf"/><Relationship Id="rId4" Type="http://schemas.openxmlformats.org/officeDocument/2006/relationships/image" Target="../media/image324.emf"/><Relationship Id="rId9" Type="http://schemas.openxmlformats.org/officeDocument/2006/relationships/image" Target="../media/image329.wmf"/><Relationship Id="rId14" Type="http://schemas.openxmlformats.org/officeDocument/2006/relationships/image" Target="../media/image334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9.wmf"/><Relationship Id="rId2" Type="http://schemas.openxmlformats.org/officeDocument/2006/relationships/image" Target="../media/image338.wmf"/><Relationship Id="rId1" Type="http://schemas.openxmlformats.org/officeDocument/2006/relationships/image" Target="../media/image337.wmf"/><Relationship Id="rId4" Type="http://schemas.openxmlformats.org/officeDocument/2006/relationships/image" Target="../media/image340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3.wmf"/><Relationship Id="rId2" Type="http://schemas.openxmlformats.org/officeDocument/2006/relationships/image" Target="../media/image342.wmf"/><Relationship Id="rId1" Type="http://schemas.openxmlformats.org/officeDocument/2006/relationships/image" Target="../media/image341.wmf"/><Relationship Id="rId6" Type="http://schemas.openxmlformats.org/officeDocument/2006/relationships/image" Target="../media/image346.wmf"/><Relationship Id="rId5" Type="http://schemas.openxmlformats.org/officeDocument/2006/relationships/image" Target="../media/image345.wmf"/><Relationship Id="rId4" Type="http://schemas.openxmlformats.org/officeDocument/2006/relationships/image" Target="../media/image344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4.emf"/><Relationship Id="rId13" Type="http://schemas.openxmlformats.org/officeDocument/2006/relationships/image" Target="../media/image359.wmf"/><Relationship Id="rId3" Type="http://schemas.openxmlformats.org/officeDocument/2006/relationships/image" Target="../media/image349.emf"/><Relationship Id="rId7" Type="http://schemas.openxmlformats.org/officeDocument/2006/relationships/image" Target="../media/image353.emf"/><Relationship Id="rId12" Type="http://schemas.openxmlformats.org/officeDocument/2006/relationships/image" Target="../media/image358.emf"/><Relationship Id="rId17" Type="http://schemas.openxmlformats.org/officeDocument/2006/relationships/image" Target="../media/image363.wmf"/><Relationship Id="rId2" Type="http://schemas.openxmlformats.org/officeDocument/2006/relationships/image" Target="../media/image348.emf"/><Relationship Id="rId16" Type="http://schemas.openxmlformats.org/officeDocument/2006/relationships/image" Target="../media/image362.wmf"/><Relationship Id="rId1" Type="http://schemas.openxmlformats.org/officeDocument/2006/relationships/image" Target="../media/image347.emf"/><Relationship Id="rId6" Type="http://schemas.openxmlformats.org/officeDocument/2006/relationships/image" Target="../media/image352.emf"/><Relationship Id="rId11" Type="http://schemas.openxmlformats.org/officeDocument/2006/relationships/image" Target="../media/image357.emf"/><Relationship Id="rId5" Type="http://schemas.openxmlformats.org/officeDocument/2006/relationships/image" Target="../media/image351.emf"/><Relationship Id="rId15" Type="http://schemas.openxmlformats.org/officeDocument/2006/relationships/image" Target="../media/image361.wmf"/><Relationship Id="rId10" Type="http://schemas.openxmlformats.org/officeDocument/2006/relationships/image" Target="../media/image356.emf"/><Relationship Id="rId4" Type="http://schemas.openxmlformats.org/officeDocument/2006/relationships/image" Target="../media/image350.wmf"/><Relationship Id="rId9" Type="http://schemas.openxmlformats.org/officeDocument/2006/relationships/image" Target="../media/image355.emf"/><Relationship Id="rId14" Type="http://schemas.openxmlformats.org/officeDocument/2006/relationships/image" Target="../media/image360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1.emf"/><Relationship Id="rId13" Type="http://schemas.openxmlformats.org/officeDocument/2006/relationships/image" Target="../media/image376.emf"/><Relationship Id="rId3" Type="http://schemas.openxmlformats.org/officeDocument/2006/relationships/image" Target="../media/image366.wmf"/><Relationship Id="rId7" Type="http://schemas.openxmlformats.org/officeDocument/2006/relationships/image" Target="../media/image370.emf"/><Relationship Id="rId12" Type="http://schemas.openxmlformats.org/officeDocument/2006/relationships/image" Target="../media/image375.emf"/><Relationship Id="rId17" Type="http://schemas.openxmlformats.org/officeDocument/2006/relationships/image" Target="../media/image380.emf"/><Relationship Id="rId2" Type="http://schemas.openxmlformats.org/officeDocument/2006/relationships/image" Target="../media/image365.emf"/><Relationship Id="rId16" Type="http://schemas.openxmlformats.org/officeDocument/2006/relationships/image" Target="../media/image379.wmf"/><Relationship Id="rId1" Type="http://schemas.openxmlformats.org/officeDocument/2006/relationships/image" Target="../media/image364.emf"/><Relationship Id="rId6" Type="http://schemas.openxmlformats.org/officeDocument/2006/relationships/image" Target="../media/image369.emf"/><Relationship Id="rId11" Type="http://schemas.openxmlformats.org/officeDocument/2006/relationships/image" Target="../media/image374.emf"/><Relationship Id="rId5" Type="http://schemas.openxmlformats.org/officeDocument/2006/relationships/image" Target="../media/image368.emf"/><Relationship Id="rId15" Type="http://schemas.openxmlformats.org/officeDocument/2006/relationships/image" Target="../media/image378.emf"/><Relationship Id="rId10" Type="http://schemas.openxmlformats.org/officeDocument/2006/relationships/image" Target="../media/image373.emf"/><Relationship Id="rId4" Type="http://schemas.openxmlformats.org/officeDocument/2006/relationships/image" Target="../media/image367.wmf"/><Relationship Id="rId9" Type="http://schemas.openxmlformats.org/officeDocument/2006/relationships/image" Target="../media/image372.emf"/><Relationship Id="rId14" Type="http://schemas.openxmlformats.org/officeDocument/2006/relationships/image" Target="../media/image377.e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8.wmf"/><Relationship Id="rId3" Type="http://schemas.openxmlformats.org/officeDocument/2006/relationships/image" Target="../media/image383.wmf"/><Relationship Id="rId7" Type="http://schemas.openxmlformats.org/officeDocument/2006/relationships/image" Target="../media/image387.wmf"/><Relationship Id="rId12" Type="http://schemas.openxmlformats.org/officeDocument/2006/relationships/image" Target="../media/image392.wmf"/><Relationship Id="rId2" Type="http://schemas.openxmlformats.org/officeDocument/2006/relationships/image" Target="../media/image382.wmf"/><Relationship Id="rId1" Type="http://schemas.openxmlformats.org/officeDocument/2006/relationships/image" Target="../media/image381.wmf"/><Relationship Id="rId6" Type="http://schemas.openxmlformats.org/officeDocument/2006/relationships/image" Target="../media/image386.wmf"/><Relationship Id="rId11" Type="http://schemas.openxmlformats.org/officeDocument/2006/relationships/image" Target="../media/image391.wmf"/><Relationship Id="rId5" Type="http://schemas.openxmlformats.org/officeDocument/2006/relationships/image" Target="../media/image385.wmf"/><Relationship Id="rId10" Type="http://schemas.openxmlformats.org/officeDocument/2006/relationships/image" Target="../media/image390.wmf"/><Relationship Id="rId4" Type="http://schemas.openxmlformats.org/officeDocument/2006/relationships/image" Target="../media/image384.wmf"/><Relationship Id="rId9" Type="http://schemas.openxmlformats.org/officeDocument/2006/relationships/image" Target="../media/image389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6.wmf"/><Relationship Id="rId2" Type="http://schemas.openxmlformats.org/officeDocument/2006/relationships/image" Target="../media/image395.wmf"/><Relationship Id="rId1" Type="http://schemas.openxmlformats.org/officeDocument/2006/relationships/image" Target="../media/image394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4.wmf"/><Relationship Id="rId3" Type="http://schemas.openxmlformats.org/officeDocument/2006/relationships/image" Target="../media/image399.png"/><Relationship Id="rId7" Type="http://schemas.openxmlformats.org/officeDocument/2006/relationships/image" Target="../media/image403.png"/><Relationship Id="rId2" Type="http://schemas.openxmlformats.org/officeDocument/2006/relationships/image" Target="../media/image398.wmf"/><Relationship Id="rId1" Type="http://schemas.openxmlformats.org/officeDocument/2006/relationships/image" Target="../media/image397.wmf"/><Relationship Id="rId6" Type="http://schemas.openxmlformats.org/officeDocument/2006/relationships/image" Target="../media/image402.wmf"/><Relationship Id="rId5" Type="http://schemas.openxmlformats.org/officeDocument/2006/relationships/image" Target="../media/image401.wmf"/><Relationship Id="rId10" Type="http://schemas.openxmlformats.org/officeDocument/2006/relationships/image" Target="../media/image406.wmf"/><Relationship Id="rId4" Type="http://schemas.openxmlformats.org/officeDocument/2006/relationships/image" Target="../media/image400.wmf"/><Relationship Id="rId9" Type="http://schemas.openxmlformats.org/officeDocument/2006/relationships/image" Target="../media/image40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9.wmf"/><Relationship Id="rId2" Type="http://schemas.openxmlformats.org/officeDocument/2006/relationships/image" Target="../media/image408.wmf"/><Relationship Id="rId1" Type="http://schemas.openxmlformats.org/officeDocument/2006/relationships/image" Target="../media/image407.wmf"/><Relationship Id="rId6" Type="http://schemas.openxmlformats.org/officeDocument/2006/relationships/image" Target="../media/image412.wmf"/><Relationship Id="rId5" Type="http://schemas.openxmlformats.org/officeDocument/2006/relationships/image" Target="../media/image411.wmf"/><Relationship Id="rId4" Type="http://schemas.openxmlformats.org/officeDocument/2006/relationships/image" Target="../media/image410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emf"/><Relationship Id="rId3" Type="http://schemas.openxmlformats.org/officeDocument/2006/relationships/image" Target="../media/image415.wmf"/><Relationship Id="rId7" Type="http://schemas.openxmlformats.org/officeDocument/2006/relationships/image" Target="../media/image419.emf"/><Relationship Id="rId2" Type="http://schemas.openxmlformats.org/officeDocument/2006/relationships/image" Target="../media/image414.wmf"/><Relationship Id="rId1" Type="http://schemas.openxmlformats.org/officeDocument/2006/relationships/image" Target="../media/image413.wmf"/><Relationship Id="rId6" Type="http://schemas.openxmlformats.org/officeDocument/2006/relationships/image" Target="../media/image418.wmf"/><Relationship Id="rId5" Type="http://schemas.openxmlformats.org/officeDocument/2006/relationships/image" Target="../media/image417.wmf"/><Relationship Id="rId4" Type="http://schemas.openxmlformats.org/officeDocument/2006/relationships/image" Target="../media/image416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8.wmf"/><Relationship Id="rId3" Type="http://schemas.openxmlformats.org/officeDocument/2006/relationships/image" Target="../media/image423.wmf"/><Relationship Id="rId7" Type="http://schemas.openxmlformats.org/officeDocument/2006/relationships/image" Target="../media/image427.wmf"/><Relationship Id="rId2" Type="http://schemas.openxmlformats.org/officeDocument/2006/relationships/image" Target="../media/image422.wmf"/><Relationship Id="rId1" Type="http://schemas.openxmlformats.org/officeDocument/2006/relationships/image" Target="../media/image421.wmf"/><Relationship Id="rId6" Type="http://schemas.openxmlformats.org/officeDocument/2006/relationships/image" Target="../media/image426.wmf"/><Relationship Id="rId5" Type="http://schemas.openxmlformats.org/officeDocument/2006/relationships/image" Target="../media/image425.wmf"/><Relationship Id="rId10" Type="http://schemas.openxmlformats.org/officeDocument/2006/relationships/image" Target="../media/image430.wmf"/><Relationship Id="rId4" Type="http://schemas.openxmlformats.org/officeDocument/2006/relationships/image" Target="../media/image424.wmf"/><Relationship Id="rId9" Type="http://schemas.openxmlformats.org/officeDocument/2006/relationships/image" Target="../media/image429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8.wmf"/><Relationship Id="rId3" Type="http://schemas.openxmlformats.org/officeDocument/2006/relationships/image" Target="../media/image433.wmf"/><Relationship Id="rId7" Type="http://schemas.openxmlformats.org/officeDocument/2006/relationships/image" Target="../media/image437.wmf"/><Relationship Id="rId2" Type="http://schemas.openxmlformats.org/officeDocument/2006/relationships/image" Target="../media/image432.wmf"/><Relationship Id="rId1" Type="http://schemas.openxmlformats.org/officeDocument/2006/relationships/image" Target="../media/image431.wmf"/><Relationship Id="rId6" Type="http://schemas.openxmlformats.org/officeDocument/2006/relationships/image" Target="../media/image436.wmf"/><Relationship Id="rId11" Type="http://schemas.openxmlformats.org/officeDocument/2006/relationships/image" Target="../media/image441.wmf"/><Relationship Id="rId5" Type="http://schemas.openxmlformats.org/officeDocument/2006/relationships/image" Target="../media/image435.wmf"/><Relationship Id="rId10" Type="http://schemas.openxmlformats.org/officeDocument/2006/relationships/image" Target="../media/image440.wmf"/><Relationship Id="rId4" Type="http://schemas.openxmlformats.org/officeDocument/2006/relationships/image" Target="../media/image434.wmf"/><Relationship Id="rId9" Type="http://schemas.openxmlformats.org/officeDocument/2006/relationships/image" Target="../media/image439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9.wmf"/><Relationship Id="rId3" Type="http://schemas.openxmlformats.org/officeDocument/2006/relationships/image" Target="../media/image444.wmf"/><Relationship Id="rId7" Type="http://schemas.openxmlformats.org/officeDocument/2006/relationships/image" Target="../media/image448.wmf"/><Relationship Id="rId2" Type="http://schemas.openxmlformats.org/officeDocument/2006/relationships/image" Target="../media/image443.wmf"/><Relationship Id="rId1" Type="http://schemas.openxmlformats.org/officeDocument/2006/relationships/image" Target="../media/image442.wmf"/><Relationship Id="rId6" Type="http://schemas.openxmlformats.org/officeDocument/2006/relationships/image" Target="../media/image447.wmf"/><Relationship Id="rId5" Type="http://schemas.openxmlformats.org/officeDocument/2006/relationships/image" Target="../media/image446.wmf"/><Relationship Id="rId4" Type="http://schemas.openxmlformats.org/officeDocument/2006/relationships/image" Target="../media/image445.wmf"/><Relationship Id="rId9" Type="http://schemas.openxmlformats.org/officeDocument/2006/relationships/image" Target="../media/image450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8.wmf"/><Relationship Id="rId3" Type="http://schemas.openxmlformats.org/officeDocument/2006/relationships/image" Target="../media/image453.wmf"/><Relationship Id="rId7" Type="http://schemas.openxmlformats.org/officeDocument/2006/relationships/image" Target="../media/image457.wmf"/><Relationship Id="rId2" Type="http://schemas.openxmlformats.org/officeDocument/2006/relationships/image" Target="../media/image452.wmf"/><Relationship Id="rId1" Type="http://schemas.openxmlformats.org/officeDocument/2006/relationships/image" Target="../media/image451.wmf"/><Relationship Id="rId6" Type="http://schemas.openxmlformats.org/officeDocument/2006/relationships/image" Target="../media/image456.wmf"/><Relationship Id="rId5" Type="http://schemas.openxmlformats.org/officeDocument/2006/relationships/image" Target="../media/image455.wmf"/><Relationship Id="rId4" Type="http://schemas.openxmlformats.org/officeDocument/2006/relationships/image" Target="../media/image454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1.wmf"/><Relationship Id="rId2" Type="http://schemas.openxmlformats.org/officeDocument/2006/relationships/image" Target="../media/image460.emf"/><Relationship Id="rId1" Type="http://schemas.openxmlformats.org/officeDocument/2006/relationships/image" Target="../media/image459.wmf"/><Relationship Id="rId4" Type="http://schemas.openxmlformats.org/officeDocument/2006/relationships/image" Target="../media/image462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5.emf"/><Relationship Id="rId7" Type="http://schemas.openxmlformats.org/officeDocument/2006/relationships/image" Target="../media/image469.emf"/><Relationship Id="rId2" Type="http://schemas.openxmlformats.org/officeDocument/2006/relationships/image" Target="../media/image464.emf"/><Relationship Id="rId1" Type="http://schemas.openxmlformats.org/officeDocument/2006/relationships/image" Target="../media/image463.emf"/><Relationship Id="rId6" Type="http://schemas.openxmlformats.org/officeDocument/2006/relationships/image" Target="../media/image468.emf"/><Relationship Id="rId5" Type="http://schemas.openxmlformats.org/officeDocument/2006/relationships/image" Target="../media/image467.emf"/><Relationship Id="rId4" Type="http://schemas.openxmlformats.org/officeDocument/2006/relationships/image" Target="../media/image466.e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7.wmf"/><Relationship Id="rId3" Type="http://schemas.openxmlformats.org/officeDocument/2006/relationships/image" Target="../media/image472.wmf"/><Relationship Id="rId7" Type="http://schemas.openxmlformats.org/officeDocument/2006/relationships/image" Target="../media/image476.wmf"/><Relationship Id="rId12" Type="http://schemas.openxmlformats.org/officeDocument/2006/relationships/image" Target="../media/image481.wmf"/><Relationship Id="rId2" Type="http://schemas.openxmlformats.org/officeDocument/2006/relationships/image" Target="../media/image471.wmf"/><Relationship Id="rId1" Type="http://schemas.openxmlformats.org/officeDocument/2006/relationships/image" Target="../media/image470.wmf"/><Relationship Id="rId6" Type="http://schemas.openxmlformats.org/officeDocument/2006/relationships/image" Target="../media/image475.wmf"/><Relationship Id="rId11" Type="http://schemas.openxmlformats.org/officeDocument/2006/relationships/image" Target="../media/image480.wmf"/><Relationship Id="rId5" Type="http://schemas.openxmlformats.org/officeDocument/2006/relationships/image" Target="../media/image474.wmf"/><Relationship Id="rId10" Type="http://schemas.openxmlformats.org/officeDocument/2006/relationships/image" Target="../media/image479.wmf"/><Relationship Id="rId4" Type="http://schemas.openxmlformats.org/officeDocument/2006/relationships/image" Target="../media/image473.wmf"/><Relationship Id="rId9" Type="http://schemas.openxmlformats.org/officeDocument/2006/relationships/image" Target="../media/image478.w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9.emf"/><Relationship Id="rId13" Type="http://schemas.openxmlformats.org/officeDocument/2006/relationships/image" Target="../media/image494.emf"/><Relationship Id="rId3" Type="http://schemas.openxmlformats.org/officeDocument/2006/relationships/image" Target="../media/image484.emf"/><Relationship Id="rId7" Type="http://schemas.openxmlformats.org/officeDocument/2006/relationships/image" Target="../media/image488.emf"/><Relationship Id="rId12" Type="http://schemas.openxmlformats.org/officeDocument/2006/relationships/image" Target="../media/image493.emf"/><Relationship Id="rId2" Type="http://schemas.openxmlformats.org/officeDocument/2006/relationships/image" Target="../media/image483.emf"/><Relationship Id="rId1" Type="http://schemas.openxmlformats.org/officeDocument/2006/relationships/image" Target="../media/image482.emf"/><Relationship Id="rId6" Type="http://schemas.openxmlformats.org/officeDocument/2006/relationships/image" Target="../media/image487.emf"/><Relationship Id="rId11" Type="http://schemas.openxmlformats.org/officeDocument/2006/relationships/image" Target="../media/image492.emf"/><Relationship Id="rId5" Type="http://schemas.openxmlformats.org/officeDocument/2006/relationships/image" Target="../media/image486.emf"/><Relationship Id="rId10" Type="http://schemas.openxmlformats.org/officeDocument/2006/relationships/image" Target="../media/image491.emf"/><Relationship Id="rId4" Type="http://schemas.openxmlformats.org/officeDocument/2006/relationships/image" Target="../media/image485.wmf"/><Relationship Id="rId9" Type="http://schemas.openxmlformats.org/officeDocument/2006/relationships/image" Target="../media/image490.emf"/><Relationship Id="rId14" Type="http://schemas.openxmlformats.org/officeDocument/2006/relationships/image" Target="../media/image49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3.wmf"/><Relationship Id="rId3" Type="http://schemas.openxmlformats.org/officeDocument/2006/relationships/image" Target="../media/image498.wmf"/><Relationship Id="rId7" Type="http://schemas.openxmlformats.org/officeDocument/2006/relationships/image" Target="../media/image502.wmf"/><Relationship Id="rId2" Type="http://schemas.openxmlformats.org/officeDocument/2006/relationships/image" Target="../media/image497.wmf"/><Relationship Id="rId1" Type="http://schemas.openxmlformats.org/officeDocument/2006/relationships/image" Target="../media/image496.wmf"/><Relationship Id="rId6" Type="http://schemas.openxmlformats.org/officeDocument/2006/relationships/image" Target="../media/image501.wmf"/><Relationship Id="rId5" Type="http://schemas.openxmlformats.org/officeDocument/2006/relationships/image" Target="../media/image500.wmf"/><Relationship Id="rId4" Type="http://schemas.openxmlformats.org/officeDocument/2006/relationships/image" Target="../media/image499.w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1.wmf"/><Relationship Id="rId13" Type="http://schemas.openxmlformats.org/officeDocument/2006/relationships/image" Target="../media/image516.wmf"/><Relationship Id="rId3" Type="http://schemas.openxmlformats.org/officeDocument/2006/relationships/image" Target="../media/image506.wmf"/><Relationship Id="rId7" Type="http://schemas.openxmlformats.org/officeDocument/2006/relationships/image" Target="../media/image510.wmf"/><Relationship Id="rId12" Type="http://schemas.openxmlformats.org/officeDocument/2006/relationships/image" Target="../media/image515.wmf"/><Relationship Id="rId2" Type="http://schemas.openxmlformats.org/officeDocument/2006/relationships/image" Target="../media/image505.wmf"/><Relationship Id="rId16" Type="http://schemas.openxmlformats.org/officeDocument/2006/relationships/image" Target="../media/image519.wmf"/><Relationship Id="rId1" Type="http://schemas.openxmlformats.org/officeDocument/2006/relationships/image" Target="../media/image504.wmf"/><Relationship Id="rId6" Type="http://schemas.openxmlformats.org/officeDocument/2006/relationships/image" Target="../media/image509.wmf"/><Relationship Id="rId11" Type="http://schemas.openxmlformats.org/officeDocument/2006/relationships/image" Target="../media/image514.wmf"/><Relationship Id="rId5" Type="http://schemas.openxmlformats.org/officeDocument/2006/relationships/image" Target="../media/image508.wmf"/><Relationship Id="rId15" Type="http://schemas.openxmlformats.org/officeDocument/2006/relationships/image" Target="../media/image518.wmf"/><Relationship Id="rId10" Type="http://schemas.openxmlformats.org/officeDocument/2006/relationships/image" Target="../media/image513.wmf"/><Relationship Id="rId4" Type="http://schemas.openxmlformats.org/officeDocument/2006/relationships/image" Target="../media/image507.wmf"/><Relationship Id="rId9" Type="http://schemas.openxmlformats.org/officeDocument/2006/relationships/image" Target="../media/image512.wmf"/><Relationship Id="rId14" Type="http://schemas.openxmlformats.org/officeDocument/2006/relationships/image" Target="../media/image517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2.wmf"/><Relationship Id="rId2" Type="http://schemas.openxmlformats.org/officeDocument/2006/relationships/image" Target="../media/image521.wmf"/><Relationship Id="rId1" Type="http://schemas.openxmlformats.org/officeDocument/2006/relationships/image" Target="../media/image520.wmf"/><Relationship Id="rId6" Type="http://schemas.openxmlformats.org/officeDocument/2006/relationships/image" Target="../media/image525.wmf"/><Relationship Id="rId5" Type="http://schemas.openxmlformats.org/officeDocument/2006/relationships/image" Target="../media/image524.wmf"/><Relationship Id="rId4" Type="http://schemas.openxmlformats.org/officeDocument/2006/relationships/image" Target="../media/image523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8.wmf"/><Relationship Id="rId2" Type="http://schemas.openxmlformats.org/officeDocument/2006/relationships/image" Target="../media/image527.wmf"/><Relationship Id="rId1" Type="http://schemas.openxmlformats.org/officeDocument/2006/relationships/image" Target="../media/image526.wmf"/><Relationship Id="rId4" Type="http://schemas.openxmlformats.org/officeDocument/2006/relationships/image" Target="../media/image529.wmf"/></Relationships>
</file>

<file path=ppt/drawings/_rels/vmlDrawing5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7.wmf"/><Relationship Id="rId3" Type="http://schemas.openxmlformats.org/officeDocument/2006/relationships/image" Target="../media/image532.wmf"/><Relationship Id="rId7" Type="http://schemas.openxmlformats.org/officeDocument/2006/relationships/image" Target="../media/image536.wmf"/><Relationship Id="rId2" Type="http://schemas.openxmlformats.org/officeDocument/2006/relationships/image" Target="../media/image531.wmf"/><Relationship Id="rId1" Type="http://schemas.openxmlformats.org/officeDocument/2006/relationships/image" Target="../media/image530.wmf"/><Relationship Id="rId6" Type="http://schemas.openxmlformats.org/officeDocument/2006/relationships/image" Target="../media/image535.wmf"/><Relationship Id="rId11" Type="http://schemas.openxmlformats.org/officeDocument/2006/relationships/image" Target="../media/image540.wmf"/><Relationship Id="rId5" Type="http://schemas.openxmlformats.org/officeDocument/2006/relationships/image" Target="../media/image534.wmf"/><Relationship Id="rId10" Type="http://schemas.openxmlformats.org/officeDocument/2006/relationships/image" Target="../media/image539.wmf"/><Relationship Id="rId4" Type="http://schemas.openxmlformats.org/officeDocument/2006/relationships/image" Target="../media/image533.wmf"/><Relationship Id="rId9" Type="http://schemas.openxmlformats.org/officeDocument/2006/relationships/image" Target="../media/image538.wmf"/></Relationships>
</file>

<file path=ppt/drawings/_rels/vmlDrawing5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6.wmf"/><Relationship Id="rId3" Type="http://schemas.openxmlformats.org/officeDocument/2006/relationships/image" Target="../media/image531.wmf"/><Relationship Id="rId7" Type="http://schemas.openxmlformats.org/officeDocument/2006/relationships/image" Target="../media/image545.wmf"/><Relationship Id="rId2" Type="http://schemas.openxmlformats.org/officeDocument/2006/relationships/image" Target="../media/image542.wmf"/><Relationship Id="rId1" Type="http://schemas.openxmlformats.org/officeDocument/2006/relationships/image" Target="../media/image541.wmf"/><Relationship Id="rId6" Type="http://schemas.openxmlformats.org/officeDocument/2006/relationships/image" Target="../media/image544.wmf"/><Relationship Id="rId11" Type="http://schemas.openxmlformats.org/officeDocument/2006/relationships/image" Target="../media/image549.wmf"/><Relationship Id="rId5" Type="http://schemas.openxmlformats.org/officeDocument/2006/relationships/image" Target="../media/image530.wmf"/><Relationship Id="rId10" Type="http://schemas.openxmlformats.org/officeDocument/2006/relationships/image" Target="../media/image548.wmf"/><Relationship Id="rId4" Type="http://schemas.openxmlformats.org/officeDocument/2006/relationships/image" Target="../media/image543.wmf"/><Relationship Id="rId9" Type="http://schemas.openxmlformats.org/officeDocument/2006/relationships/image" Target="../media/image547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2.wmf"/><Relationship Id="rId2" Type="http://schemas.openxmlformats.org/officeDocument/2006/relationships/image" Target="../media/image551.wmf"/><Relationship Id="rId1" Type="http://schemas.openxmlformats.org/officeDocument/2006/relationships/image" Target="../media/image550.wmf"/></Relationships>
</file>

<file path=ppt/drawings/_rels/vmlDrawing5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emf"/><Relationship Id="rId13" Type="http://schemas.openxmlformats.org/officeDocument/2006/relationships/image" Target="../media/image565.emf"/><Relationship Id="rId18" Type="http://schemas.openxmlformats.org/officeDocument/2006/relationships/image" Target="../media/image570.emf"/><Relationship Id="rId3" Type="http://schemas.openxmlformats.org/officeDocument/2006/relationships/image" Target="../media/image555.emf"/><Relationship Id="rId21" Type="http://schemas.openxmlformats.org/officeDocument/2006/relationships/image" Target="../media/image573.emf"/><Relationship Id="rId7" Type="http://schemas.openxmlformats.org/officeDocument/2006/relationships/image" Target="../media/image559.emf"/><Relationship Id="rId12" Type="http://schemas.openxmlformats.org/officeDocument/2006/relationships/image" Target="../media/image564.emf"/><Relationship Id="rId17" Type="http://schemas.openxmlformats.org/officeDocument/2006/relationships/image" Target="../media/image569.emf"/><Relationship Id="rId2" Type="http://schemas.openxmlformats.org/officeDocument/2006/relationships/image" Target="../media/image554.emf"/><Relationship Id="rId16" Type="http://schemas.openxmlformats.org/officeDocument/2006/relationships/image" Target="../media/image568.emf"/><Relationship Id="rId20" Type="http://schemas.openxmlformats.org/officeDocument/2006/relationships/image" Target="../media/image572.wmf"/><Relationship Id="rId1" Type="http://schemas.openxmlformats.org/officeDocument/2006/relationships/image" Target="../media/image553.emf"/><Relationship Id="rId6" Type="http://schemas.openxmlformats.org/officeDocument/2006/relationships/image" Target="../media/image558.emf"/><Relationship Id="rId11" Type="http://schemas.openxmlformats.org/officeDocument/2006/relationships/image" Target="../media/image563.emf"/><Relationship Id="rId5" Type="http://schemas.openxmlformats.org/officeDocument/2006/relationships/image" Target="../media/image557.emf"/><Relationship Id="rId15" Type="http://schemas.openxmlformats.org/officeDocument/2006/relationships/image" Target="../media/image567.wmf"/><Relationship Id="rId23" Type="http://schemas.openxmlformats.org/officeDocument/2006/relationships/image" Target="../media/image575.emf"/><Relationship Id="rId10" Type="http://schemas.openxmlformats.org/officeDocument/2006/relationships/image" Target="../media/image562.emf"/><Relationship Id="rId19" Type="http://schemas.openxmlformats.org/officeDocument/2006/relationships/image" Target="../media/image571.emf"/><Relationship Id="rId4" Type="http://schemas.openxmlformats.org/officeDocument/2006/relationships/image" Target="../media/image556.emf"/><Relationship Id="rId9" Type="http://schemas.openxmlformats.org/officeDocument/2006/relationships/image" Target="../media/image561.emf"/><Relationship Id="rId14" Type="http://schemas.openxmlformats.org/officeDocument/2006/relationships/image" Target="../media/image566.emf"/><Relationship Id="rId22" Type="http://schemas.openxmlformats.org/officeDocument/2006/relationships/image" Target="../media/image574.e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8.emf"/><Relationship Id="rId7" Type="http://schemas.openxmlformats.org/officeDocument/2006/relationships/image" Target="../media/image582.emf"/><Relationship Id="rId2" Type="http://schemas.openxmlformats.org/officeDocument/2006/relationships/image" Target="../media/image577.emf"/><Relationship Id="rId1" Type="http://schemas.openxmlformats.org/officeDocument/2006/relationships/image" Target="../media/image576.emf"/><Relationship Id="rId6" Type="http://schemas.openxmlformats.org/officeDocument/2006/relationships/image" Target="../media/image581.emf"/><Relationship Id="rId5" Type="http://schemas.openxmlformats.org/officeDocument/2006/relationships/image" Target="../media/image580.emf"/><Relationship Id="rId4" Type="http://schemas.openxmlformats.org/officeDocument/2006/relationships/image" Target="../media/image579.emf"/></Relationships>
</file>

<file path=ppt/drawings/_rels/vmlDrawing5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emf"/><Relationship Id="rId13" Type="http://schemas.openxmlformats.org/officeDocument/2006/relationships/image" Target="../media/image595.emf"/><Relationship Id="rId3" Type="http://schemas.openxmlformats.org/officeDocument/2006/relationships/image" Target="../media/image585.emf"/><Relationship Id="rId7" Type="http://schemas.openxmlformats.org/officeDocument/2006/relationships/image" Target="../media/image589.emf"/><Relationship Id="rId12" Type="http://schemas.openxmlformats.org/officeDocument/2006/relationships/image" Target="../media/image594.emf"/><Relationship Id="rId2" Type="http://schemas.openxmlformats.org/officeDocument/2006/relationships/image" Target="../media/image584.emf"/><Relationship Id="rId1" Type="http://schemas.openxmlformats.org/officeDocument/2006/relationships/image" Target="../media/image583.emf"/><Relationship Id="rId6" Type="http://schemas.openxmlformats.org/officeDocument/2006/relationships/image" Target="../media/image588.emf"/><Relationship Id="rId11" Type="http://schemas.openxmlformats.org/officeDocument/2006/relationships/image" Target="../media/image593.emf"/><Relationship Id="rId5" Type="http://schemas.openxmlformats.org/officeDocument/2006/relationships/image" Target="../media/image587.wmf"/><Relationship Id="rId10" Type="http://schemas.openxmlformats.org/officeDocument/2006/relationships/image" Target="../media/image592.emf"/><Relationship Id="rId4" Type="http://schemas.openxmlformats.org/officeDocument/2006/relationships/image" Target="../media/image586.wmf"/><Relationship Id="rId9" Type="http://schemas.openxmlformats.org/officeDocument/2006/relationships/image" Target="../media/image591.emf"/><Relationship Id="rId14" Type="http://schemas.openxmlformats.org/officeDocument/2006/relationships/image" Target="../media/image59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6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4.emf"/><Relationship Id="rId13" Type="http://schemas.openxmlformats.org/officeDocument/2006/relationships/image" Target="../media/image609.emf"/><Relationship Id="rId3" Type="http://schemas.openxmlformats.org/officeDocument/2006/relationships/image" Target="../media/image599.emf"/><Relationship Id="rId7" Type="http://schemas.openxmlformats.org/officeDocument/2006/relationships/image" Target="../media/image603.emf"/><Relationship Id="rId12" Type="http://schemas.openxmlformats.org/officeDocument/2006/relationships/image" Target="../media/image608.emf"/><Relationship Id="rId2" Type="http://schemas.openxmlformats.org/officeDocument/2006/relationships/image" Target="../media/image598.emf"/><Relationship Id="rId1" Type="http://schemas.openxmlformats.org/officeDocument/2006/relationships/image" Target="../media/image597.emf"/><Relationship Id="rId6" Type="http://schemas.openxmlformats.org/officeDocument/2006/relationships/image" Target="../media/image602.emf"/><Relationship Id="rId11" Type="http://schemas.openxmlformats.org/officeDocument/2006/relationships/image" Target="../media/image607.emf"/><Relationship Id="rId5" Type="http://schemas.openxmlformats.org/officeDocument/2006/relationships/image" Target="../media/image601.emf"/><Relationship Id="rId15" Type="http://schemas.openxmlformats.org/officeDocument/2006/relationships/image" Target="../media/image611.emf"/><Relationship Id="rId10" Type="http://schemas.openxmlformats.org/officeDocument/2006/relationships/image" Target="../media/image606.emf"/><Relationship Id="rId4" Type="http://schemas.openxmlformats.org/officeDocument/2006/relationships/image" Target="../media/image600.emf"/><Relationship Id="rId9" Type="http://schemas.openxmlformats.org/officeDocument/2006/relationships/image" Target="../media/image605.emf"/><Relationship Id="rId14" Type="http://schemas.openxmlformats.org/officeDocument/2006/relationships/image" Target="../media/image610.e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4.emf"/><Relationship Id="rId2" Type="http://schemas.openxmlformats.org/officeDocument/2006/relationships/image" Target="../media/image613.emf"/><Relationship Id="rId1" Type="http://schemas.openxmlformats.org/officeDocument/2006/relationships/image" Target="../media/image612.emf"/><Relationship Id="rId5" Type="http://schemas.openxmlformats.org/officeDocument/2006/relationships/image" Target="../media/image616.emf"/><Relationship Id="rId4" Type="http://schemas.openxmlformats.org/officeDocument/2006/relationships/image" Target="../media/image615.emf"/></Relationships>
</file>

<file path=ppt/drawings/_rels/vmlDrawing6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4.emf"/><Relationship Id="rId3" Type="http://schemas.openxmlformats.org/officeDocument/2006/relationships/image" Target="../media/image619.wmf"/><Relationship Id="rId7" Type="http://schemas.openxmlformats.org/officeDocument/2006/relationships/image" Target="../media/image623.emf"/><Relationship Id="rId2" Type="http://schemas.openxmlformats.org/officeDocument/2006/relationships/image" Target="../media/image618.wmf"/><Relationship Id="rId1" Type="http://schemas.openxmlformats.org/officeDocument/2006/relationships/image" Target="../media/image617.wmf"/><Relationship Id="rId6" Type="http://schemas.openxmlformats.org/officeDocument/2006/relationships/image" Target="../media/image622.wmf"/><Relationship Id="rId5" Type="http://schemas.openxmlformats.org/officeDocument/2006/relationships/image" Target="../media/image621.wmf"/><Relationship Id="rId4" Type="http://schemas.openxmlformats.org/officeDocument/2006/relationships/image" Target="../media/image620.wmf"/></Relationships>
</file>

<file path=ppt/drawings/_rels/vmlDrawing6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2.emf"/><Relationship Id="rId3" Type="http://schemas.openxmlformats.org/officeDocument/2006/relationships/image" Target="../media/image627.emf"/><Relationship Id="rId7" Type="http://schemas.openxmlformats.org/officeDocument/2006/relationships/image" Target="../media/image631.emf"/><Relationship Id="rId12" Type="http://schemas.openxmlformats.org/officeDocument/2006/relationships/image" Target="../media/image636.emf"/><Relationship Id="rId2" Type="http://schemas.openxmlformats.org/officeDocument/2006/relationships/image" Target="../media/image626.emf"/><Relationship Id="rId1" Type="http://schemas.openxmlformats.org/officeDocument/2006/relationships/image" Target="../media/image625.emf"/><Relationship Id="rId6" Type="http://schemas.openxmlformats.org/officeDocument/2006/relationships/image" Target="../media/image630.emf"/><Relationship Id="rId11" Type="http://schemas.openxmlformats.org/officeDocument/2006/relationships/image" Target="../media/image635.emf"/><Relationship Id="rId5" Type="http://schemas.openxmlformats.org/officeDocument/2006/relationships/image" Target="../media/image629.emf"/><Relationship Id="rId10" Type="http://schemas.openxmlformats.org/officeDocument/2006/relationships/image" Target="../media/image634.emf"/><Relationship Id="rId4" Type="http://schemas.openxmlformats.org/officeDocument/2006/relationships/image" Target="../media/image628.emf"/><Relationship Id="rId9" Type="http://schemas.openxmlformats.org/officeDocument/2006/relationships/image" Target="../media/image633.emf"/></Relationships>
</file>

<file path=ppt/drawings/_rels/vmlDrawing6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9.wmf"/><Relationship Id="rId2" Type="http://schemas.openxmlformats.org/officeDocument/2006/relationships/image" Target="../media/image638.wmf"/><Relationship Id="rId1" Type="http://schemas.openxmlformats.org/officeDocument/2006/relationships/image" Target="../media/image637.wmf"/><Relationship Id="rId6" Type="http://schemas.openxmlformats.org/officeDocument/2006/relationships/image" Target="../media/image642.wmf"/><Relationship Id="rId5" Type="http://schemas.openxmlformats.org/officeDocument/2006/relationships/image" Target="../media/image641.wmf"/><Relationship Id="rId4" Type="http://schemas.openxmlformats.org/officeDocument/2006/relationships/image" Target="../media/image640.wmf"/></Relationships>
</file>

<file path=ppt/drawings/_rels/vmlDrawing6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wmf"/><Relationship Id="rId3" Type="http://schemas.openxmlformats.org/officeDocument/2006/relationships/image" Target="../media/image645.wmf"/><Relationship Id="rId7" Type="http://schemas.openxmlformats.org/officeDocument/2006/relationships/image" Target="../media/image649.wmf"/><Relationship Id="rId2" Type="http://schemas.openxmlformats.org/officeDocument/2006/relationships/image" Target="../media/image644.wmf"/><Relationship Id="rId1" Type="http://schemas.openxmlformats.org/officeDocument/2006/relationships/image" Target="../media/image643.wmf"/><Relationship Id="rId6" Type="http://schemas.openxmlformats.org/officeDocument/2006/relationships/image" Target="../media/image648.wmf"/><Relationship Id="rId11" Type="http://schemas.openxmlformats.org/officeDocument/2006/relationships/image" Target="../media/image653.wmf"/><Relationship Id="rId5" Type="http://schemas.openxmlformats.org/officeDocument/2006/relationships/image" Target="../media/image647.wmf"/><Relationship Id="rId10" Type="http://schemas.openxmlformats.org/officeDocument/2006/relationships/image" Target="../media/image652.wmf"/><Relationship Id="rId4" Type="http://schemas.openxmlformats.org/officeDocument/2006/relationships/image" Target="../media/image646.wmf"/><Relationship Id="rId9" Type="http://schemas.openxmlformats.org/officeDocument/2006/relationships/image" Target="../media/image651.wmf"/></Relationships>
</file>

<file path=ppt/drawings/_rels/vmlDrawing6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1.emf"/><Relationship Id="rId3" Type="http://schemas.openxmlformats.org/officeDocument/2006/relationships/image" Target="../media/image656.emf"/><Relationship Id="rId7" Type="http://schemas.openxmlformats.org/officeDocument/2006/relationships/image" Target="../media/image660.wmf"/><Relationship Id="rId12" Type="http://schemas.openxmlformats.org/officeDocument/2006/relationships/image" Target="../media/image665.emf"/><Relationship Id="rId2" Type="http://schemas.openxmlformats.org/officeDocument/2006/relationships/image" Target="../media/image655.emf"/><Relationship Id="rId1" Type="http://schemas.openxmlformats.org/officeDocument/2006/relationships/image" Target="../media/image654.emf"/><Relationship Id="rId6" Type="http://schemas.openxmlformats.org/officeDocument/2006/relationships/image" Target="../media/image659.emf"/><Relationship Id="rId11" Type="http://schemas.openxmlformats.org/officeDocument/2006/relationships/image" Target="../media/image664.emf"/><Relationship Id="rId5" Type="http://schemas.openxmlformats.org/officeDocument/2006/relationships/image" Target="../media/image658.wmf"/><Relationship Id="rId10" Type="http://schemas.openxmlformats.org/officeDocument/2006/relationships/image" Target="../media/image663.emf"/><Relationship Id="rId4" Type="http://schemas.openxmlformats.org/officeDocument/2006/relationships/image" Target="../media/image657.emf"/><Relationship Id="rId9" Type="http://schemas.openxmlformats.org/officeDocument/2006/relationships/image" Target="../media/image662.emf"/></Relationships>
</file>

<file path=ppt/drawings/_rels/vmlDrawing6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3.emf"/><Relationship Id="rId3" Type="http://schemas.openxmlformats.org/officeDocument/2006/relationships/image" Target="../media/image668.emf"/><Relationship Id="rId7" Type="http://schemas.openxmlformats.org/officeDocument/2006/relationships/image" Target="../media/image672.emf"/><Relationship Id="rId2" Type="http://schemas.openxmlformats.org/officeDocument/2006/relationships/image" Target="../media/image667.wmf"/><Relationship Id="rId1" Type="http://schemas.openxmlformats.org/officeDocument/2006/relationships/image" Target="../media/image666.emf"/><Relationship Id="rId6" Type="http://schemas.openxmlformats.org/officeDocument/2006/relationships/image" Target="../media/image671.emf"/><Relationship Id="rId11" Type="http://schemas.openxmlformats.org/officeDocument/2006/relationships/image" Target="../media/image676.emf"/><Relationship Id="rId5" Type="http://schemas.openxmlformats.org/officeDocument/2006/relationships/image" Target="../media/image670.wmf"/><Relationship Id="rId10" Type="http://schemas.openxmlformats.org/officeDocument/2006/relationships/image" Target="../media/image675.emf"/><Relationship Id="rId4" Type="http://schemas.openxmlformats.org/officeDocument/2006/relationships/image" Target="../media/image669.wmf"/><Relationship Id="rId9" Type="http://schemas.openxmlformats.org/officeDocument/2006/relationships/image" Target="../media/image674.emf"/></Relationships>
</file>

<file path=ppt/drawings/_rels/vmlDrawing6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4.emf"/><Relationship Id="rId13" Type="http://schemas.openxmlformats.org/officeDocument/2006/relationships/image" Target="../media/image689.emf"/><Relationship Id="rId3" Type="http://schemas.openxmlformats.org/officeDocument/2006/relationships/image" Target="../media/image679.emf"/><Relationship Id="rId7" Type="http://schemas.openxmlformats.org/officeDocument/2006/relationships/image" Target="../media/image683.emf"/><Relationship Id="rId12" Type="http://schemas.openxmlformats.org/officeDocument/2006/relationships/image" Target="../media/image688.emf"/><Relationship Id="rId2" Type="http://schemas.openxmlformats.org/officeDocument/2006/relationships/image" Target="../media/image678.emf"/><Relationship Id="rId1" Type="http://schemas.openxmlformats.org/officeDocument/2006/relationships/image" Target="../media/image677.emf"/><Relationship Id="rId6" Type="http://schemas.openxmlformats.org/officeDocument/2006/relationships/image" Target="../media/image682.emf"/><Relationship Id="rId11" Type="http://schemas.openxmlformats.org/officeDocument/2006/relationships/image" Target="../media/image687.emf"/><Relationship Id="rId5" Type="http://schemas.openxmlformats.org/officeDocument/2006/relationships/image" Target="../media/image681.emf"/><Relationship Id="rId10" Type="http://schemas.openxmlformats.org/officeDocument/2006/relationships/image" Target="../media/image686.emf"/><Relationship Id="rId4" Type="http://schemas.openxmlformats.org/officeDocument/2006/relationships/image" Target="../media/image680.emf"/><Relationship Id="rId9" Type="http://schemas.openxmlformats.org/officeDocument/2006/relationships/image" Target="../media/image685.emf"/><Relationship Id="rId14" Type="http://schemas.openxmlformats.org/officeDocument/2006/relationships/image" Target="../media/image690.emf"/></Relationships>
</file>

<file path=ppt/drawings/_rels/vmlDrawing6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3.emf"/><Relationship Id="rId2" Type="http://schemas.openxmlformats.org/officeDocument/2006/relationships/image" Target="../media/image692.wmf"/><Relationship Id="rId1" Type="http://schemas.openxmlformats.org/officeDocument/2006/relationships/image" Target="../media/image691.emf"/><Relationship Id="rId6" Type="http://schemas.openxmlformats.org/officeDocument/2006/relationships/image" Target="../media/image696.emf"/><Relationship Id="rId5" Type="http://schemas.openxmlformats.org/officeDocument/2006/relationships/image" Target="../media/image695.emf"/><Relationship Id="rId4" Type="http://schemas.openxmlformats.org/officeDocument/2006/relationships/image" Target="../media/image694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7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4.emf"/><Relationship Id="rId13" Type="http://schemas.openxmlformats.org/officeDocument/2006/relationships/image" Target="../media/image709.emf"/><Relationship Id="rId18" Type="http://schemas.openxmlformats.org/officeDocument/2006/relationships/image" Target="../media/image714.emf"/><Relationship Id="rId26" Type="http://schemas.openxmlformats.org/officeDocument/2006/relationships/image" Target="../media/image722.wmf"/><Relationship Id="rId3" Type="http://schemas.openxmlformats.org/officeDocument/2006/relationships/image" Target="../media/image699.emf"/><Relationship Id="rId21" Type="http://schemas.openxmlformats.org/officeDocument/2006/relationships/image" Target="../media/image717.emf"/><Relationship Id="rId7" Type="http://schemas.openxmlformats.org/officeDocument/2006/relationships/image" Target="../media/image703.emf"/><Relationship Id="rId12" Type="http://schemas.openxmlformats.org/officeDocument/2006/relationships/image" Target="../media/image708.emf"/><Relationship Id="rId17" Type="http://schemas.openxmlformats.org/officeDocument/2006/relationships/image" Target="../media/image713.emf"/><Relationship Id="rId25" Type="http://schemas.openxmlformats.org/officeDocument/2006/relationships/image" Target="../media/image721.wmf"/><Relationship Id="rId2" Type="http://schemas.openxmlformats.org/officeDocument/2006/relationships/image" Target="../media/image698.emf"/><Relationship Id="rId16" Type="http://schemas.openxmlformats.org/officeDocument/2006/relationships/image" Target="../media/image712.emf"/><Relationship Id="rId20" Type="http://schemas.openxmlformats.org/officeDocument/2006/relationships/image" Target="../media/image716.emf"/><Relationship Id="rId1" Type="http://schemas.openxmlformats.org/officeDocument/2006/relationships/image" Target="../media/image697.emf"/><Relationship Id="rId6" Type="http://schemas.openxmlformats.org/officeDocument/2006/relationships/image" Target="../media/image702.emf"/><Relationship Id="rId11" Type="http://schemas.openxmlformats.org/officeDocument/2006/relationships/image" Target="../media/image707.emf"/><Relationship Id="rId24" Type="http://schemas.openxmlformats.org/officeDocument/2006/relationships/image" Target="../media/image720.wmf"/><Relationship Id="rId5" Type="http://schemas.openxmlformats.org/officeDocument/2006/relationships/image" Target="../media/image701.emf"/><Relationship Id="rId15" Type="http://schemas.openxmlformats.org/officeDocument/2006/relationships/image" Target="../media/image711.emf"/><Relationship Id="rId23" Type="http://schemas.openxmlformats.org/officeDocument/2006/relationships/image" Target="../media/image719.wmf"/><Relationship Id="rId10" Type="http://schemas.openxmlformats.org/officeDocument/2006/relationships/image" Target="../media/image706.emf"/><Relationship Id="rId19" Type="http://schemas.openxmlformats.org/officeDocument/2006/relationships/image" Target="../media/image715.emf"/><Relationship Id="rId4" Type="http://schemas.openxmlformats.org/officeDocument/2006/relationships/image" Target="../media/image700.emf"/><Relationship Id="rId9" Type="http://schemas.openxmlformats.org/officeDocument/2006/relationships/image" Target="../media/image705.emf"/><Relationship Id="rId14" Type="http://schemas.openxmlformats.org/officeDocument/2006/relationships/image" Target="../media/image710.emf"/><Relationship Id="rId22" Type="http://schemas.openxmlformats.org/officeDocument/2006/relationships/image" Target="../media/image718.emf"/></Relationships>
</file>

<file path=ppt/drawings/_rels/vmlDrawing7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5.wmf"/><Relationship Id="rId2" Type="http://schemas.openxmlformats.org/officeDocument/2006/relationships/image" Target="../media/image724.wmf"/><Relationship Id="rId1" Type="http://schemas.openxmlformats.org/officeDocument/2006/relationships/image" Target="../media/image723.wmf"/><Relationship Id="rId6" Type="http://schemas.openxmlformats.org/officeDocument/2006/relationships/image" Target="../media/image728.wmf"/><Relationship Id="rId5" Type="http://schemas.openxmlformats.org/officeDocument/2006/relationships/image" Target="../media/image727.wmf"/><Relationship Id="rId4" Type="http://schemas.openxmlformats.org/officeDocument/2006/relationships/image" Target="../media/image726.wmf"/></Relationships>
</file>

<file path=ppt/drawings/_rels/vmlDrawing7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1.wmf"/><Relationship Id="rId2" Type="http://schemas.openxmlformats.org/officeDocument/2006/relationships/image" Target="../media/image730.wmf"/><Relationship Id="rId1" Type="http://schemas.openxmlformats.org/officeDocument/2006/relationships/image" Target="../media/image729.wmf"/><Relationship Id="rId5" Type="http://schemas.openxmlformats.org/officeDocument/2006/relationships/image" Target="../media/image733.wmf"/><Relationship Id="rId4" Type="http://schemas.openxmlformats.org/officeDocument/2006/relationships/image" Target="../media/image732.emf"/></Relationships>
</file>

<file path=ppt/drawings/_rels/vmlDrawing7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6.wmf"/><Relationship Id="rId2" Type="http://schemas.openxmlformats.org/officeDocument/2006/relationships/image" Target="../media/image735.wmf"/><Relationship Id="rId1" Type="http://schemas.openxmlformats.org/officeDocument/2006/relationships/image" Target="../media/image734.wmf"/><Relationship Id="rId5" Type="http://schemas.openxmlformats.org/officeDocument/2006/relationships/image" Target="../media/image738.wmf"/><Relationship Id="rId4" Type="http://schemas.openxmlformats.org/officeDocument/2006/relationships/image" Target="../media/image73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圆角矩形 7">
            <a:hlinkClick r:id="" action="ppaction://hlinkshowjump?jump=firstslide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</a:p>
        </p:txBody>
      </p:sp>
      <p:sp>
        <p:nvSpPr>
          <p:cNvPr id="9" name="圆角矩形 8">
            <a:hlinkClick r:id="" action="ppaction://hlinkshowjump?jump=previousslide"/>
          </p:cNvPr>
          <p:cNvSpPr/>
          <p:nvPr/>
        </p:nvSpPr>
        <p:spPr>
          <a:xfrm>
            <a:off x="442798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上一页</a:t>
            </a:r>
          </a:p>
        </p:txBody>
      </p:sp>
      <p:sp>
        <p:nvSpPr>
          <p:cNvPr id="10" name="圆角矩形 9">
            <a:hlinkClick r:id="" action="ppaction://hlinkshowjump?jump=nextslide"/>
          </p:cNvPr>
          <p:cNvSpPr/>
          <p:nvPr/>
        </p:nvSpPr>
        <p:spPr>
          <a:xfrm>
            <a:off x="620443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下一页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../&#30446;&#24405;&#20027;&#30028;&#38754;.pptx#-1,13,&#24187;&#28783;&#29255; 13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0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5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6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68.bin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0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6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75.bin"/><Relationship Id="rId18" Type="http://schemas.openxmlformats.org/officeDocument/2006/relationships/image" Target="../media/image78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75.wmf"/><Relationship Id="rId17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7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7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82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81.bin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7.bin"/><Relationship Id="rId18" Type="http://schemas.openxmlformats.org/officeDocument/2006/relationships/image" Target="../media/image90.emf"/><Relationship Id="rId26" Type="http://schemas.openxmlformats.org/officeDocument/2006/relationships/image" Target="../media/image94.emf"/><Relationship Id="rId3" Type="http://schemas.openxmlformats.org/officeDocument/2006/relationships/oleObject" Target="../embeddings/oleObject82.bin"/><Relationship Id="rId21" Type="http://schemas.openxmlformats.org/officeDocument/2006/relationships/oleObject" Target="../embeddings/oleObject91.bin"/><Relationship Id="rId34" Type="http://schemas.openxmlformats.org/officeDocument/2006/relationships/image" Target="../media/image98.emf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87.emf"/><Relationship Id="rId17" Type="http://schemas.openxmlformats.org/officeDocument/2006/relationships/oleObject" Target="../embeddings/oleObject89.bin"/><Relationship Id="rId25" Type="http://schemas.openxmlformats.org/officeDocument/2006/relationships/oleObject" Target="../embeddings/oleObject93.bin"/><Relationship Id="rId33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9.emf"/><Relationship Id="rId20" Type="http://schemas.openxmlformats.org/officeDocument/2006/relationships/image" Target="../media/image91.emf"/><Relationship Id="rId29" Type="http://schemas.openxmlformats.org/officeDocument/2006/relationships/oleObject" Target="../embeddings/oleObject95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4.emf"/><Relationship Id="rId11" Type="http://schemas.openxmlformats.org/officeDocument/2006/relationships/oleObject" Target="../embeddings/oleObject86.bin"/><Relationship Id="rId24" Type="http://schemas.openxmlformats.org/officeDocument/2006/relationships/image" Target="../media/image93.emf"/><Relationship Id="rId32" Type="http://schemas.openxmlformats.org/officeDocument/2006/relationships/image" Target="../media/image97.emf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23" Type="http://schemas.openxmlformats.org/officeDocument/2006/relationships/oleObject" Target="../embeddings/oleObject92.bin"/><Relationship Id="rId28" Type="http://schemas.openxmlformats.org/officeDocument/2006/relationships/image" Target="../media/image95.emf"/><Relationship Id="rId10" Type="http://schemas.openxmlformats.org/officeDocument/2006/relationships/image" Target="../media/image86.emf"/><Relationship Id="rId19" Type="http://schemas.openxmlformats.org/officeDocument/2006/relationships/oleObject" Target="../embeddings/oleObject90.bin"/><Relationship Id="rId31" Type="http://schemas.openxmlformats.org/officeDocument/2006/relationships/oleObject" Target="../embeddings/oleObject96.bin"/><Relationship Id="rId4" Type="http://schemas.openxmlformats.org/officeDocument/2006/relationships/image" Target="../media/image83.e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88.wmf"/><Relationship Id="rId22" Type="http://schemas.openxmlformats.org/officeDocument/2006/relationships/image" Target="../media/image92.emf"/><Relationship Id="rId27" Type="http://schemas.openxmlformats.org/officeDocument/2006/relationships/oleObject" Target="../embeddings/oleObject94.bin"/><Relationship Id="rId30" Type="http://schemas.openxmlformats.org/officeDocument/2006/relationships/image" Target="../media/image96.emf"/><Relationship Id="rId8" Type="http://schemas.openxmlformats.org/officeDocument/2006/relationships/image" Target="../media/image85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103.bin"/><Relationship Id="rId18" Type="http://schemas.openxmlformats.org/officeDocument/2006/relationships/image" Target="../media/image106.wmf"/><Relationship Id="rId26" Type="http://schemas.openxmlformats.org/officeDocument/2006/relationships/image" Target="../media/image110.emf"/><Relationship Id="rId3" Type="http://schemas.openxmlformats.org/officeDocument/2006/relationships/oleObject" Target="../embeddings/oleObject98.bin"/><Relationship Id="rId21" Type="http://schemas.openxmlformats.org/officeDocument/2006/relationships/oleObject" Target="../embeddings/oleObject107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103.wmf"/><Relationship Id="rId17" Type="http://schemas.openxmlformats.org/officeDocument/2006/relationships/oleObject" Target="../embeddings/oleObject105.bin"/><Relationship Id="rId25" Type="http://schemas.openxmlformats.org/officeDocument/2006/relationships/oleObject" Target="../embeddings/oleObject10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5.emf"/><Relationship Id="rId20" Type="http://schemas.openxmlformats.org/officeDocument/2006/relationships/image" Target="../media/image107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02.bin"/><Relationship Id="rId24" Type="http://schemas.openxmlformats.org/officeDocument/2006/relationships/image" Target="../media/image109.emf"/><Relationship Id="rId5" Type="http://schemas.openxmlformats.org/officeDocument/2006/relationships/oleObject" Target="../embeddings/oleObject99.bin"/><Relationship Id="rId15" Type="http://schemas.openxmlformats.org/officeDocument/2006/relationships/oleObject" Target="../embeddings/oleObject104.bin"/><Relationship Id="rId23" Type="http://schemas.openxmlformats.org/officeDocument/2006/relationships/oleObject" Target="../embeddings/oleObject108.bin"/><Relationship Id="rId28" Type="http://schemas.openxmlformats.org/officeDocument/2006/relationships/image" Target="../media/image111.emf"/><Relationship Id="rId10" Type="http://schemas.openxmlformats.org/officeDocument/2006/relationships/image" Target="../media/image102.wmf"/><Relationship Id="rId19" Type="http://schemas.openxmlformats.org/officeDocument/2006/relationships/oleObject" Target="../embeddings/oleObject106.bin"/><Relationship Id="rId4" Type="http://schemas.openxmlformats.org/officeDocument/2006/relationships/image" Target="../media/image99.e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104.emf"/><Relationship Id="rId22" Type="http://schemas.openxmlformats.org/officeDocument/2006/relationships/image" Target="../media/image108.emf"/><Relationship Id="rId27" Type="http://schemas.openxmlformats.org/officeDocument/2006/relationships/oleObject" Target="../embeddings/oleObject11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emf"/><Relationship Id="rId13" Type="http://schemas.openxmlformats.org/officeDocument/2006/relationships/oleObject" Target="../embeddings/oleObject116.bin"/><Relationship Id="rId18" Type="http://schemas.openxmlformats.org/officeDocument/2006/relationships/image" Target="../media/image119.emf"/><Relationship Id="rId26" Type="http://schemas.openxmlformats.org/officeDocument/2006/relationships/image" Target="../media/image123.emf"/><Relationship Id="rId3" Type="http://schemas.openxmlformats.org/officeDocument/2006/relationships/oleObject" Target="../embeddings/oleObject111.bin"/><Relationship Id="rId21" Type="http://schemas.openxmlformats.org/officeDocument/2006/relationships/oleObject" Target="../embeddings/oleObject120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16.emf"/><Relationship Id="rId17" Type="http://schemas.openxmlformats.org/officeDocument/2006/relationships/oleObject" Target="../embeddings/oleObject118.bin"/><Relationship Id="rId25" Type="http://schemas.openxmlformats.org/officeDocument/2006/relationships/oleObject" Target="../embeddings/oleObject12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8.emf"/><Relationship Id="rId20" Type="http://schemas.openxmlformats.org/officeDocument/2006/relationships/image" Target="../media/image120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3.emf"/><Relationship Id="rId11" Type="http://schemas.openxmlformats.org/officeDocument/2006/relationships/oleObject" Target="../embeddings/oleObject115.bin"/><Relationship Id="rId24" Type="http://schemas.openxmlformats.org/officeDocument/2006/relationships/image" Target="../media/image122.emf"/><Relationship Id="rId5" Type="http://schemas.openxmlformats.org/officeDocument/2006/relationships/oleObject" Target="../embeddings/oleObject112.bin"/><Relationship Id="rId15" Type="http://schemas.openxmlformats.org/officeDocument/2006/relationships/oleObject" Target="../embeddings/oleObject117.bin"/><Relationship Id="rId23" Type="http://schemas.openxmlformats.org/officeDocument/2006/relationships/oleObject" Target="../embeddings/oleObject121.bin"/><Relationship Id="rId28" Type="http://schemas.openxmlformats.org/officeDocument/2006/relationships/image" Target="../media/image124.emf"/><Relationship Id="rId10" Type="http://schemas.openxmlformats.org/officeDocument/2006/relationships/image" Target="../media/image115.emf"/><Relationship Id="rId19" Type="http://schemas.openxmlformats.org/officeDocument/2006/relationships/oleObject" Target="../embeddings/oleObject119.bin"/><Relationship Id="rId4" Type="http://schemas.openxmlformats.org/officeDocument/2006/relationships/image" Target="../media/image112.e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117.emf"/><Relationship Id="rId22" Type="http://schemas.openxmlformats.org/officeDocument/2006/relationships/image" Target="../media/image121.emf"/><Relationship Id="rId27" Type="http://schemas.openxmlformats.org/officeDocument/2006/relationships/oleObject" Target="../embeddings/oleObject12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emf"/><Relationship Id="rId13" Type="http://schemas.openxmlformats.org/officeDocument/2006/relationships/oleObject" Target="../embeddings/oleObject129.bin"/><Relationship Id="rId18" Type="http://schemas.openxmlformats.org/officeDocument/2006/relationships/image" Target="../media/image132.wmf"/><Relationship Id="rId26" Type="http://schemas.openxmlformats.org/officeDocument/2006/relationships/image" Target="../media/image136.wmf"/><Relationship Id="rId3" Type="http://schemas.openxmlformats.org/officeDocument/2006/relationships/oleObject" Target="../embeddings/oleObject124.bin"/><Relationship Id="rId21" Type="http://schemas.openxmlformats.org/officeDocument/2006/relationships/oleObject" Target="../embeddings/oleObject133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29.emf"/><Relationship Id="rId17" Type="http://schemas.openxmlformats.org/officeDocument/2006/relationships/oleObject" Target="../embeddings/oleObject131.bin"/><Relationship Id="rId25" Type="http://schemas.openxmlformats.org/officeDocument/2006/relationships/oleObject" Target="../embeddings/oleObject13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1.wmf"/><Relationship Id="rId20" Type="http://schemas.openxmlformats.org/officeDocument/2006/relationships/image" Target="../media/image133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26.emf"/><Relationship Id="rId11" Type="http://schemas.openxmlformats.org/officeDocument/2006/relationships/oleObject" Target="../embeddings/oleObject128.bin"/><Relationship Id="rId24" Type="http://schemas.openxmlformats.org/officeDocument/2006/relationships/image" Target="../media/image135.wmf"/><Relationship Id="rId5" Type="http://schemas.openxmlformats.org/officeDocument/2006/relationships/oleObject" Target="../embeddings/oleObject125.bin"/><Relationship Id="rId15" Type="http://schemas.openxmlformats.org/officeDocument/2006/relationships/oleObject" Target="../embeddings/oleObject130.bin"/><Relationship Id="rId23" Type="http://schemas.openxmlformats.org/officeDocument/2006/relationships/oleObject" Target="../embeddings/oleObject134.bin"/><Relationship Id="rId10" Type="http://schemas.openxmlformats.org/officeDocument/2006/relationships/image" Target="../media/image128.emf"/><Relationship Id="rId19" Type="http://schemas.openxmlformats.org/officeDocument/2006/relationships/oleObject" Target="../embeddings/oleObject132.bin"/><Relationship Id="rId4" Type="http://schemas.openxmlformats.org/officeDocument/2006/relationships/image" Target="../media/image125.w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30.emf"/><Relationship Id="rId22" Type="http://schemas.openxmlformats.org/officeDocument/2006/relationships/image" Target="../media/image134.emf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41.bin"/><Relationship Id="rId18" Type="http://schemas.openxmlformats.org/officeDocument/2006/relationships/image" Target="../media/image144.emf"/><Relationship Id="rId26" Type="http://schemas.openxmlformats.org/officeDocument/2006/relationships/image" Target="../media/image148.wmf"/><Relationship Id="rId3" Type="http://schemas.openxmlformats.org/officeDocument/2006/relationships/oleObject" Target="../embeddings/oleObject136.bin"/><Relationship Id="rId21" Type="http://schemas.openxmlformats.org/officeDocument/2006/relationships/oleObject" Target="../embeddings/oleObject145.bin"/><Relationship Id="rId34" Type="http://schemas.openxmlformats.org/officeDocument/2006/relationships/image" Target="../media/image152.emf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41.emf"/><Relationship Id="rId17" Type="http://schemas.openxmlformats.org/officeDocument/2006/relationships/oleObject" Target="../embeddings/oleObject143.bin"/><Relationship Id="rId25" Type="http://schemas.openxmlformats.org/officeDocument/2006/relationships/oleObject" Target="../embeddings/oleObject147.bin"/><Relationship Id="rId33" Type="http://schemas.openxmlformats.org/officeDocument/2006/relationships/oleObject" Target="../embeddings/oleObject15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3.emf"/><Relationship Id="rId20" Type="http://schemas.openxmlformats.org/officeDocument/2006/relationships/image" Target="../media/image145.emf"/><Relationship Id="rId29" Type="http://schemas.openxmlformats.org/officeDocument/2006/relationships/oleObject" Target="../embeddings/oleObject149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38.emf"/><Relationship Id="rId11" Type="http://schemas.openxmlformats.org/officeDocument/2006/relationships/oleObject" Target="../embeddings/oleObject140.bin"/><Relationship Id="rId24" Type="http://schemas.openxmlformats.org/officeDocument/2006/relationships/image" Target="../media/image147.emf"/><Relationship Id="rId32" Type="http://schemas.openxmlformats.org/officeDocument/2006/relationships/image" Target="../media/image151.wmf"/><Relationship Id="rId5" Type="http://schemas.openxmlformats.org/officeDocument/2006/relationships/oleObject" Target="../embeddings/oleObject137.bin"/><Relationship Id="rId15" Type="http://schemas.openxmlformats.org/officeDocument/2006/relationships/oleObject" Target="../embeddings/oleObject142.bin"/><Relationship Id="rId23" Type="http://schemas.openxmlformats.org/officeDocument/2006/relationships/oleObject" Target="../embeddings/oleObject146.bin"/><Relationship Id="rId28" Type="http://schemas.openxmlformats.org/officeDocument/2006/relationships/image" Target="../media/image149.emf"/><Relationship Id="rId10" Type="http://schemas.openxmlformats.org/officeDocument/2006/relationships/image" Target="../media/image140.wmf"/><Relationship Id="rId19" Type="http://schemas.openxmlformats.org/officeDocument/2006/relationships/oleObject" Target="../embeddings/oleObject144.bin"/><Relationship Id="rId31" Type="http://schemas.openxmlformats.org/officeDocument/2006/relationships/oleObject" Target="../embeddings/oleObject150.bin"/><Relationship Id="rId4" Type="http://schemas.openxmlformats.org/officeDocument/2006/relationships/image" Target="../media/image137.e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42.wmf"/><Relationship Id="rId22" Type="http://schemas.openxmlformats.org/officeDocument/2006/relationships/image" Target="../media/image146.wmf"/><Relationship Id="rId27" Type="http://schemas.openxmlformats.org/officeDocument/2006/relationships/oleObject" Target="../embeddings/oleObject148.bin"/><Relationship Id="rId30" Type="http://schemas.openxmlformats.org/officeDocument/2006/relationships/image" Target="../media/image150.wmf"/><Relationship Id="rId8" Type="http://schemas.openxmlformats.org/officeDocument/2006/relationships/image" Target="../media/image13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7" Type="http://schemas.openxmlformats.org/officeDocument/2006/relationships/hyperlink" Target="../&#30446;&#24405;&#20027;&#30028;&#38754;.pptx#-1,13,&#24187;&#28783;&#29255; 1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1.xml"/><Relationship Id="rId5" Type="http://schemas.openxmlformats.org/officeDocument/2006/relationships/slide" Target="slide3.xml"/><Relationship Id="rId4" Type="http://schemas.openxmlformats.org/officeDocument/2006/relationships/slide" Target="slide6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3" Type="http://schemas.openxmlformats.org/officeDocument/2006/relationships/oleObject" Target="../embeddings/oleObject152.bin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15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54.wmf"/><Relationship Id="rId11" Type="http://schemas.openxmlformats.org/officeDocument/2006/relationships/oleObject" Target="../embeddings/oleObject156.bin"/><Relationship Id="rId5" Type="http://schemas.openxmlformats.org/officeDocument/2006/relationships/oleObject" Target="../embeddings/oleObject153.bin"/><Relationship Id="rId10" Type="http://schemas.openxmlformats.org/officeDocument/2006/relationships/image" Target="../media/image156.wmf"/><Relationship Id="rId4" Type="http://schemas.openxmlformats.org/officeDocument/2006/relationships/image" Target="../media/image153.wmf"/><Relationship Id="rId9" Type="http://schemas.openxmlformats.org/officeDocument/2006/relationships/oleObject" Target="../embeddings/oleObject15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5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9.xml"/><Relationship Id="rId4" Type="http://schemas.openxmlformats.org/officeDocument/2006/relationships/slide" Target="slide30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62.bin"/><Relationship Id="rId18" Type="http://schemas.openxmlformats.org/officeDocument/2006/relationships/image" Target="../media/image161.emf"/><Relationship Id="rId26" Type="http://schemas.openxmlformats.org/officeDocument/2006/relationships/image" Target="../media/image165.wmf"/><Relationship Id="rId21" Type="http://schemas.openxmlformats.org/officeDocument/2006/relationships/oleObject" Target="../embeddings/oleObject166.bin"/><Relationship Id="rId34" Type="http://schemas.openxmlformats.org/officeDocument/2006/relationships/image" Target="../media/image169.wmf"/><Relationship Id="rId7" Type="http://schemas.openxmlformats.org/officeDocument/2006/relationships/oleObject" Target="../embeddings/oleObject159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164.bin"/><Relationship Id="rId25" Type="http://schemas.openxmlformats.org/officeDocument/2006/relationships/oleObject" Target="../embeddings/oleObject168.bin"/><Relationship Id="rId33" Type="http://schemas.openxmlformats.org/officeDocument/2006/relationships/oleObject" Target="../embeddings/oleObject172.bin"/><Relationship Id="rId38" Type="http://schemas.openxmlformats.org/officeDocument/2006/relationships/image" Target="../media/image17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0.emf"/><Relationship Id="rId20" Type="http://schemas.openxmlformats.org/officeDocument/2006/relationships/image" Target="../media/image162.emf"/><Relationship Id="rId29" Type="http://schemas.openxmlformats.org/officeDocument/2006/relationships/oleObject" Target="../embeddings/oleObject170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161.bin"/><Relationship Id="rId24" Type="http://schemas.openxmlformats.org/officeDocument/2006/relationships/image" Target="../media/image164.emf"/><Relationship Id="rId32" Type="http://schemas.openxmlformats.org/officeDocument/2006/relationships/image" Target="../media/image168.wmf"/><Relationship Id="rId37" Type="http://schemas.openxmlformats.org/officeDocument/2006/relationships/oleObject" Target="../embeddings/oleObject174.bin"/><Relationship Id="rId5" Type="http://schemas.openxmlformats.org/officeDocument/2006/relationships/oleObject" Target="../embeddings/oleObject158.bin"/><Relationship Id="rId15" Type="http://schemas.openxmlformats.org/officeDocument/2006/relationships/oleObject" Target="../embeddings/oleObject163.bin"/><Relationship Id="rId23" Type="http://schemas.openxmlformats.org/officeDocument/2006/relationships/oleObject" Target="../embeddings/oleObject167.bin"/><Relationship Id="rId28" Type="http://schemas.openxmlformats.org/officeDocument/2006/relationships/image" Target="../media/image166.wmf"/><Relationship Id="rId36" Type="http://schemas.openxmlformats.org/officeDocument/2006/relationships/image" Target="../media/image170.wmf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165.bin"/><Relationship Id="rId31" Type="http://schemas.openxmlformats.org/officeDocument/2006/relationships/oleObject" Target="../embeddings/oleObject171.bin"/><Relationship Id="rId4" Type="http://schemas.openxmlformats.org/officeDocument/2006/relationships/image" Target="../media/image158.wmf"/><Relationship Id="rId9" Type="http://schemas.openxmlformats.org/officeDocument/2006/relationships/oleObject" Target="../embeddings/oleObject160.bin"/><Relationship Id="rId14" Type="http://schemas.openxmlformats.org/officeDocument/2006/relationships/image" Target="../media/image159.emf"/><Relationship Id="rId22" Type="http://schemas.openxmlformats.org/officeDocument/2006/relationships/image" Target="../media/image163.emf"/><Relationship Id="rId27" Type="http://schemas.openxmlformats.org/officeDocument/2006/relationships/oleObject" Target="../embeddings/oleObject169.bin"/><Relationship Id="rId30" Type="http://schemas.openxmlformats.org/officeDocument/2006/relationships/image" Target="../media/image167.wmf"/><Relationship Id="rId35" Type="http://schemas.openxmlformats.org/officeDocument/2006/relationships/oleObject" Target="../embeddings/oleObject173.bin"/><Relationship Id="rId8" Type="http://schemas.openxmlformats.org/officeDocument/2006/relationships/image" Target="../media/image4.wmf"/><Relationship Id="rId3" Type="http://schemas.openxmlformats.org/officeDocument/2006/relationships/oleObject" Target="../embeddings/oleObject157.bin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80.bin"/><Relationship Id="rId18" Type="http://schemas.openxmlformats.org/officeDocument/2006/relationships/image" Target="../media/image21.wmf"/><Relationship Id="rId26" Type="http://schemas.openxmlformats.org/officeDocument/2006/relationships/image" Target="../media/image179.emf"/><Relationship Id="rId39" Type="http://schemas.openxmlformats.org/officeDocument/2006/relationships/oleObject" Target="../embeddings/oleObject193.bin"/><Relationship Id="rId21" Type="http://schemas.openxmlformats.org/officeDocument/2006/relationships/oleObject" Target="../embeddings/oleObject184.bin"/><Relationship Id="rId34" Type="http://schemas.openxmlformats.org/officeDocument/2006/relationships/image" Target="../media/image183.emf"/><Relationship Id="rId42" Type="http://schemas.openxmlformats.org/officeDocument/2006/relationships/image" Target="../media/image187.wmf"/><Relationship Id="rId7" Type="http://schemas.openxmlformats.org/officeDocument/2006/relationships/oleObject" Target="../embeddings/oleObject17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8.wmf"/><Relationship Id="rId20" Type="http://schemas.openxmlformats.org/officeDocument/2006/relationships/image" Target="../media/image22.wmf"/><Relationship Id="rId29" Type="http://schemas.openxmlformats.org/officeDocument/2006/relationships/oleObject" Target="../embeddings/oleObject188.bin"/><Relationship Id="rId41" Type="http://schemas.openxmlformats.org/officeDocument/2006/relationships/oleObject" Target="../embeddings/oleObject194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73.wmf"/><Relationship Id="rId11" Type="http://schemas.openxmlformats.org/officeDocument/2006/relationships/oleObject" Target="../embeddings/oleObject179.bin"/><Relationship Id="rId24" Type="http://schemas.openxmlformats.org/officeDocument/2006/relationships/image" Target="../media/image24.wmf"/><Relationship Id="rId32" Type="http://schemas.openxmlformats.org/officeDocument/2006/relationships/image" Target="../media/image182.emf"/><Relationship Id="rId37" Type="http://schemas.openxmlformats.org/officeDocument/2006/relationships/oleObject" Target="../embeddings/oleObject192.bin"/><Relationship Id="rId40" Type="http://schemas.openxmlformats.org/officeDocument/2006/relationships/image" Target="../media/image186.wmf"/><Relationship Id="rId5" Type="http://schemas.openxmlformats.org/officeDocument/2006/relationships/oleObject" Target="../embeddings/oleObject176.bin"/><Relationship Id="rId15" Type="http://schemas.openxmlformats.org/officeDocument/2006/relationships/oleObject" Target="../embeddings/oleObject181.bin"/><Relationship Id="rId23" Type="http://schemas.openxmlformats.org/officeDocument/2006/relationships/oleObject" Target="../embeddings/oleObject185.bin"/><Relationship Id="rId28" Type="http://schemas.openxmlformats.org/officeDocument/2006/relationships/image" Target="../media/image180.emf"/><Relationship Id="rId36" Type="http://schemas.openxmlformats.org/officeDocument/2006/relationships/image" Target="../media/image184.emf"/><Relationship Id="rId10" Type="http://schemas.openxmlformats.org/officeDocument/2006/relationships/image" Target="../media/image175.wmf"/><Relationship Id="rId19" Type="http://schemas.openxmlformats.org/officeDocument/2006/relationships/oleObject" Target="../embeddings/oleObject183.bin"/><Relationship Id="rId31" Type="http://schemas.openxmlformats.org/officeDocument/2006/relationships/oleObject" Target="../embeddings/oleObject189.bin"/><Relationship Id="rId4" Type="http://schemas.openxmlformats.org/officeDocument/2006/relationships/image" Target="../media/image172.wmf"/><Relationship Id="rId9" Type="http://schemas.openxmlformats.org/officeDocument/2006/relationships/oleObject" Target="../embeddings/oleObject178.bin"/><Relationship Id="rId14" Type="http://schemas.openxmlformats.org/officeDocument/2006/relationships/image" Target="../media/image177.wmf"/><Relationship Id="rId22" Type="http://schemas.openxmlformats.org/officeDocument/2006/relationships/image" Target="../media/image23.wmf"/><Relationship Id="rId27" Type="http://schemas.openxmlformats.org/officeDocument/2006/relationships/oleObject" Target="../embeddings/oleObject187.bin"/><Relationship Id="rId30" Type="http://schemas.openxmlformats.org/officeDocument/2006/relationships/image" Target="../media/image181.emf"/><Relationship Id="rId35" Type="http://schemas.openxmlformats.org/officeDocument/2006/relationships/oleObject" Target="../embeddings/oleObject191.bin"/><Relationship Id="rId8" Type="http://schemas.openxmlformats.org/officeDocument/2006/relationships/image" Target="../media/image174.wmf"/><Relationship Id="rId3" Type="http://schemas.openxmlformats.org/officeDocument/2006/relationships/oleObject" Target="../embeddings/oleObject175.bin"/><Relationship Id="rId12" Type="http://schemas.openxmlformats.org/officeDocument/2006/relationships/image" Target="../media/image176.wmf"/><Relationship Id="rId17" Type="http://schemas.openxmlformats.org/officeDocument/2006/relationships/oleObject" Target="../embeddings/oleObject182.bin"/><Relationship Id="rId25" Type="http://schemas.openxmlformats.org/officeDocument/2006/relationships/oleObject" Target="../embeddings/oleObject186.bin"/><Relationship Id="rId33" Type="http://schemas.openxmlformats.org/officeDocument/2006/relationships/oleObject" Target="../embeddings/oleObject190.bin"/><Relationship Id="rId38" Type="http://schemas.openxmlformats.org/officeDocument/2006/relationships/image" Target="../media/image185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wmf"/><Relationship Id="rId13" Type="http://schemas.openxmlformats.org/officeDocument/2006/relationships/oleObject" Target="../embeddings/oleObject200.bin"/><Relationship Id="rId18" Type="http://schemas.openxmlformats.org/officeDocument/2006/relationships/image" Target="../media/image195.wmf"/><Relationship Id="rId3" Type="http://schemas.openxmlformats.org/officeDocument/2006/relationships/oleObject" Target="../embeddings/oleObject195.bin"/><Relationship Id="rId7" Type="http://schemas.openxmlformats.org/officeDocument/2006/relationships/oleObject" Target="../embeddings/oleObject197.bin"/><Relationship Id="rId12" Type="http://schemas.openxmlformats.org/officeDocument/2006/relationships/image" Target="../media/image192.wmf"/><Relationship Id="rId17" Type="http://schemas.openxmlformats.org/officeDocument/2006/relationships/oleObject" Target="../embeddings/oleObject20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4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89.wmf"/><Relationship Id="rId11" Type="http://schemas.openxmlformats.org/officeDocument/2006/relationships/oleObject" Target="../embeddings/oleObject199.bin"/><Relationship Id="rId5" Type="http://schemas.openxmlformats.org/officeDocument/2006/relationships/oleObject" Target="../embeddings/oleObject196.bin"/><Relationship Id="rId15" Type="http://schemas.openxmlformats.org/officeDocument/2006/relationships/oleObject" Target="../embeddings/oleObject201.bin"/><Relationship Id="rId10" Type="http://schemas.openxmlformats.org/officeDocument/2006/relationships/image" Target="../media/image191.wmf"/><Relationship Id="rId4" Type="http://schemas.openxmlformats.org/officeDocument/2006/relationships/image" Target="../media/image188.wmf"/><Relationship Id="rId9" Type="http://schemas.openxmlformats.org/officeDocument/2006/relationships/oleObject" Target="../embeddings/oleObject198.bin"/><Relationship Id="rId14" Type="http://schemas.openxmlformats.org/officeDocument/2006/relationships/image" Target="../media/image193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13" Type="http://schemas.openxmlformats.org/officeDocument/2006/relationships/oleObject" Target="../embeddings/oleObject208.bin"/><Relationship Id="rId18" Type="http://schemas.openxmlformats.org/officeDocument/2006/relationships/image" Target="../media/image203.wmf"/><Relationship Id="rId3" Type="http://schemas.openxmlformats.org/officeDocument/2006/relationships/oleObject" Target="../embeddings/oleObject203.bin"/><Relationship Id="rId7" Type="http://schemas.openxmlformats.org/officeDocument/2006/relationships/oleObject" Target="../embeddings/oleObject205.bin"/><Relationship Id="rId12" Type="http://schemas.openxmlformats.org/officeDocument/2006/relationships/image" Target="../media/image200.wmf"/><Relationship Id="rId17" Type="http://schemas.openxmlformats.org/officeDocument/2006/relationships/oleObject" Target="../embeddings/oleObject21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2.wmf"/><Relationship Id="rId20" Type="http://schemas.openxmlformats.org/officeDocument/2006/relationships/image" Target="../media/image204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97.wmf"/><Relationship Id="rId11" Type="http://schemas.openxmlformats.org/officeDocument/2006/relationships/oleObject" Target="../embeddings/oleObject207.bin"/><Relationship Id="rId5" Type="http://schemas.openxmlformats.org/officeDocument/2006/relationships/oleObject" Target="../embeddings/oleObject204.bin"/><Relationship Id="rId15" Type="http://schemas.openxmlformats.org/officeDocument/2006/relationships/oleObject" Target="../embeddings/oleObject209.bin"/><Relationship Id="rId10" Type="http://schemas.openxmlformats.org/officeDocument/2006/relationships/image" Target="../media/image199.wmf"/><Relationship Id="rId19" Type="http://schemas.openxmlformats.org/officeDocument/2006/relationships/oleObject" Target="../embeddings/oleObject211.bin"/><Relationship Id="rId4" Type="http://schemas.openxmlformats.org/officeDocument/2006/relationships/image" Target="../media/image196.wmf"/><Relationship Id="rId9" Type="http://schemas.openxmlformats.org/officeDocument/2006/relationships/oleObject" Target="../embeddings/oleObject206.bin"/><Relationship Id="rId14" Type="http://schemas.openxmlformats.org/officeDocument/2006/relationships/image" Target="../media/image201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emf"/><Relationship Id="rId3" Type="http://schemas.openxmlformats.org/officeDocument/2006/relationships/oleObject" Target="../embeddings/oleObject212.bin"/><Relationship Id="rId7" Type="http://schemas.openxmlformats.org/officeDocument/2006/relationships/oleObject" Target="../embeddings/oleObject214.bin"/><Relationship Id="rId12" Type="http://schemas.openxmlformats.org/officeDocument/2006/relationships/image" Target="../media/image20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06.wmf"/><Relationship Id="rId11" Type="http://schemas.openxmlformats.org/officeDocument/2006/relationships/oleObject" Target="../embeddings/oleObject216.bin"/><Relationship Id="rId5" Type="http://schemas.openxmlformats.org/officeDocument/2006/relationships/oleObject" Target="../embeddings/oleObject213.bin"/><Relationship Id="rId10" Type="http://schemas.openxmlformats.org/officeDocument/2006/relationships/image" Target="../media/image208.wmf"/><Relationship Id="rId4" Type="http://schemas.openxmlformats.org/officeDocument/2006/relationships/image" Target="../media/image205.wmf"/><Relationship Id="rId9" Type="http://schemas.openxmlformats.org/officeDocument/2006/relationships/oleObject" Target="../embeddings/oleObject215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wmf"/><Relationship Id="rId3" Type="http://schemas.openxmlformats.org/officeDocument/2006/relationships/oleObject" Target="../embeddings/oleObject217.bin"/><Relationship Id="rId7" Type="http://schemas.openxmlformats.org/officeDocument/2006/relationships/oleObject" Target="../embeddings/oleObject219.bin"/><Relationship Id="rId12" Type="http://schemas.openxmlformats.org/officeDocument/2006/relationships/image" Target="../media/image2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11.wmf"/><Relationship Id="rId11" Type="http://schemas.openxmlformats.org/officeDocument/2006/relationships/oleObject" Target="../embeddings/oleObject221.bin"/><Relationship Id="rId5" Type="http://schemas.openxmlformats.org/officeDocument/2006/relationships/oleObject" Target="../embeddings/oleObject218.bin"/><Relationship Id="rId10" Type="http://schemas.openxmlformats.org/officeDocument/2006/relationships/image" Target="../media/image213.wmf"/><Relationship Id="rId4" Type="http://schemas.openxmlformats.org/officeDocument/2006/relationships/image" Target="../media/image210.wmf"/><Relationship Id="rId9" Type="http://schemas.openxmlformats.org/officeDocument/2006/relationships/oleObject" Target="../embeddings/oleObject220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wmf"/><Relationship Id="rId13" Type="http://schemas.openxmlformats.org/officeDocument/2006/relationships/oleObject" Target="../embeddings/oleObject227.bin"/><Relationship Id="rId3" Type="http://schemas.openxmlformats.org/officeDocument/2006/relationships/oleObject" Target="../embeddings/oleObject222.bin"/><Relationship Id="rId7" Type="http://schemas.openxmlformats.org/officeDocument/2006/relationships/oleObject" Target="../embeddings/oleObject224.bin"/><Relationship Id="rId12" Type="http://schemas.openxmlformats.org/officeDocument/2006/relationships/image" Target="../media/image2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16.wmf"/><Relationship Id="rId11" Type="http://schemas.openxmlformats.org/officeDocument/2006/relationships/oleObject" Target="../embeddings/oleObject226.bin"/><Relationship Id="rId5" Type="http://schemas.openxmlformats.org/officeDocument/2006/relationships/oleObject" Target="../embeddings/oleObject223.bin"/><Relationship Id="rId10" Type="http://schemas.openxmlformats.org/officeDocument/2006/relationships/image" Target="../media/image218.wmf"/><Relationship Id="rId4" Type="http://schemas.openxmlformats.org/officeDocument/2006/relationships/image" Target="../media/image215.wmf"/><Relationship Id="rId9" Type="http://schemas.openxmlformats.org/officeDocument/2006/relationships/oleObject" Target="../embeddings/oleObject225.bin"/><Relationship Id="rId14" Type="http://schemas.openxmlformats.org/officeDocument/2006/relationships/image" Target="../media/image220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wmf"/><Relationship Id="rId3" Type="http://schemas.openxmlformats.org/officeDocument/2006/relationships/oleObject" Target="../embeddings/oleObject228.bin"/><Relationship Id="rId7" Type="http://schemas.openxmlformats.org/officeDocument/2006/relationships/oleObject" Target="../embeddings/oleObject230.bin"/><Relationship Id="rId12" Type="http://schemas.openxmlformats.org/officeDocument/2006/relationships/image" Target="../media/image2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22.wmf"/><Relationship Id="rId11" Type="http://schemas.openxmlformats.org/officeDocument/2006/relationships/oleObject" Target="../embeddings/oleObject232.bin"/><Relationship Id="rId5" Type="http://schemas.openxmlformats.org/officeDocument/2006/relationships/oleObject" Target="../embeddings/oleObject229.bin"/><Relationship Id="rId10" Type="http://schemas.openxmlformats.org/officeDocument/2006/relationships/image" Target="../media/image224.wmf"/><Relationship Id="rId4" Type="http://schemas.openxmlformats.org/officeDocument/2006/relationships/image" Target="../media/image221.wmf"/><Relationship Id="rId9" Type="http://schemas.openxmlformats.org/officeDocument/2006/relationships/oleObject" Target="../embeddings/oleObject23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5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wmf"/><Relationship Id="rId13" Type="http://schemas.openxmlformats.org/officeDocument/2006/relationships/oleObject" Target="../embeddings/oleObject238.bin"/><Relationship Id="rId3" Type="http://schemas.openxmlformats.org/officeDocument/2006/relationships/oleObject" Target="../embeddings/oleObject233.bin"/><Relationship Id="rId7" Type="http://schemas.openxmlformats.org/officeDocument/2006/relationships/oleObject" Target="../embeddings/oleObject235.bin"/><Relationship Id="rId12" Type="http://schemas.openxmlformats.org/officeDocument/2006/relationships/image" Target="../media/image23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2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27.wmf"/><Relationship Id="rId11" Type="http://schemas.openxmlformats.org/officeDocument/2006/relationships/oleObject" Target="../embeddings/oleObject237.bin"/><Relationship Id="rId5" Type="http://schemas.openxmlformats.org/officeDocument/2006/relationships/oleObject" Target="../embeddings/oleObject234.bin"/><Relationship Id="rId15" Type="http://schemas.openxmlformats.org/officeDocument/2006/relationships/oleObject" Target="../embeddings/oleObject239.bin"/><Relationship Id="rId10" Type="http://schemas.openxmlformats.org/officeDocument/2006/relationships/image" Target="../media/image229.wmf"/><Relationship Id="rId4" Type="http://schemas.openxmlformats.org/officeDocument/2006/relationships/image" Target="../media/image226.wmf"/><Relationship Id="rId9" Type="http://schemas.openxmlformats.org/officeDocument/2006/relationships/oleObject" Target="../embeddings/oleObject236.bin"/><Relationship Id="rId14" Type="http://schemas.openxmlformats.org/officeDocument/2006/relationships/image" Target="../media/image231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wmf"/><Relationship Id="rId13" Type="http://schemas.openxmlformats.org/officeDocument/2006/relationships/oleObject" Target="../embeddings/oleObject245.bin"/><Relationship Id="rId18" Type="http://schemas.openxmlformats.org/officeDocument/2006/relationships/image" Target="../media/image240.wmf"/><Relationship Id="rId3" Type="http://schemas.openxmlformats.org/officeDocument/2006/relationships/oleObject" Target="../embeddings/oleObject240.bin"/><Relationship Id="rId21" Type="http://schemas.openxmlformats.org/officeDocument/2006/relationships/oleObject" Target="../embeddings/oleObject249.bin"/><Relationship Id="rId7" Type="http://schemas.openxmlformats.org/officeDocument/2006/relationships/oleObject" Target="../embeddings/oleObject242.bin"/><Relationship Id="rId12" Type="http://schemas.openxmlformats.org/officeDocument/2006/relationships/image" Target="../media/image237.emf"/><Relationship Id="rId17" Type="http://schemas.openxmlformats.org/officeDocument/2006/relationships/oleObject" Target="../embeddings/oleObject24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9.emf"/><Relationship Id="rId20" Type="http://schemas.openxmlformats.org/officeDocument/2006/relationships/image" Target="../media/image241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34.wmf"/><Relationship Id="rId11" Type="http://schemas.openxmlformats.org/officeDocument/2006/relationships/oleObject" Target="../embeddings/oleObject244.bin"/><Relationship Id="rId5" Type="http://schemas.openxmlformats.org/officeDocument/2006/relationships/oleObject" Target="../embeddings/oleObject241.bin"/><Relationship Id="rId15" Type="http://schemas.openxmlformats.org/officeDocument/2006/relationships/oleObject" Target="../embeddings/oleObject246.bin"/><Relationship Id="rId10" Type="http://schemas.openxmlformats.org/officeDocument/2006/relationships/image" Target="../media/image236.wmf"/><Relationship Id="rId19" Type="http://schemas.openxmlformats.org/officeDocument/2006/relationships/oleObject" Target="../embeddings/oleObject248.bin"/><Relationship Id="rId4" Type="http://schemas.openxmlformats.org/officeDocument/2006/relationships/image" Target="../media/image233.wmf"/><Relationship Id="rId9" Type="http://schemas.openxmlformats.org/officeDocument/2006/relationships/oleObject" Target="../embeddings/oleObject243.bin"/><Relationship Id="rId14" Type="http://schemas.openxmlformats.org/officeDocument/2006/relationships/image" Target="../media/image238.emf"/><Relationship Id="rId22" Type="http://schemas.openxmlformats.org/officeDocument/2006/relationships/image" Target="../media/image242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emf"/><Relationship Id="rId13" Type="http://schemas.openxmlformats.org/officeDocument/2006/relationships/oleObject" Target="../embeddings/oleObject255.bin"/><Relationship Id="rId3" Type="http://schemas.openxmlformats.org/officeDocument/2006/relationships/oleObject" Target="../embeddings/oleObject250.bin"/><Relationship Id="rId7" Type="http://schemas.openxmlformats.org/officeDocument/2006/relationships/oleObject" Target="../embeddings/oleObject252.bin"/><Relationship Id="rId12" Type="http://schemas.openxmlformats.org/officeDocument/2006/relationships/image" Target="../media/image2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44.wmf"/><Relationship Id="rId11" Type="http://schemas.openxmlformats.org/officeDocument/2006/relationships/oleObject" Target="../embeddings/oleObject254.bin"/><Relationship Id="rId5" Type="http://schemas.openxmlformats.org/officeDocument/2006/relationships/oleObject" Target="../embeddings/oleObject251.bin"/><Relationship Id="rId10" Type="http://schemas.openxmlformats.org/officeDocument/2006/relationships/image" Target="../media/image246.wmf"/><Relationship Id="rId4" Type="http://schemas.openxmlformats.org/officeDocument/2006/relationships/image" Target="../media/image243.wmf"/><Relationship Id="rId9" Type="http://schemas.openxmlformats.org/officeDocument/2006/relationships/oleObject" Target="../embeddings/oleObject253.bin"/><Relationship Id="rId14" Type="http://schemas.openxmlformats.org/officeDocument/2006/relationships/image" Target="../media/image248.wmf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61.bin"/><Relationship Id="rId18" Type="http://schemas.openxmlformats.org/officeDocument/2006/relationships/image" Target="../media/image256.wmf"/><Relationship Id="rId26" Type="http://schemas.openxmlformats.org/officeDocument/2006/relationships/image" Target="../media/image260.emf"/><Relationship Id="rId39" Type="http://schemas.openxmlformats.org/officeDocument/2006/relationships/oleObject" Target="../embeddings/oleObject274.bin"/><Relationship Id="rId21" Type="http://schemas.openxmlformats.org/officeDocument/2006/relationships/oleObject" Target="../embeddings/oleObject265.bin"/><Relationship Id="rId34" Type="http://schemas.openxmlformats.org/officeDocument/2006/relationships/image" Target="../media/image264.emf"/><Relationship Id="rId42" Type="http://schemas.openxmlformats.org/officeDocument/2006/relationships/image" Target="../media/image268.emf"/><Relationship Id="rId7" Type="http://schemas.openxmlformats.org/officeDocument/2006/relationships/oleObject" Target="../embeddings/oleObject25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5.emf"/><Relationship Id="rId20" Type="http://schemas.openxmlformats.org/officeDocument/2006/relationships/image" Target="../media/image257.emf"/><Relationship Id="rId29" Type="http://schemas.openxmlformats.org/officeDocument/2006/relationships/oleObject" Target="../embeddings/oleObject269.bin"/><Relationship Id="rId41" Type="http://schemas.openxmlformats.org/officeDocument/2006/relationships/oleObject" Target="../embeddings/oleObject275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50.emf"/><Relationship Id="rId11" Type="http://schemas.openxmlformats.org/officeDocument/2006/relationships/oleObject" Target="../embeddings/oleObject260.bin"/><Relationship Id="rId24" Type="http://schemas.openxmlformats.org/officeDocument/2006/relationships/image" Target="../media/image259.emf"/><Relationship Id="rId32" Type="http://schemas.openxmlformats.org/officeDocument/2006/relationships/image" Target="../media/image263.emf"/><Relationship Id="rId37" Type="http://schemas.openxmlformats.org/officeDocument/2006/relationships/oleObject" Target="../embeddings/oleObject273.bin"/><Relationship Id="rId40" Type="http://schemas.openxmlformats.org/officeDocument/2006/relationships/image" Target="../media/image267.emf"/><Relationship Id="rId5" Type="http://schemas.openxmlformats.org/officeDocument/2006/relationships/oleObject" Target="../embeddings/oleObject257.bin"/><Relationship Id="rId15" Type="http://schemas.openxmlformats.org/officeDocument/2006/relationships/oleObject" Target="../embeddings/oleObject262.bin"/><Relationship Id="rId23" Type="http://schemas.openxmlformats.org/officeDocument/2006/relationships/oleObject" Target="../embeddings/oleObject266.bin"/><Relationship Id="rId28" Type="http://schemas.openxmlformats.org/officeDocument/2006/relationships/image" Target="../media/image261.emf"/><Relationship Id="rId36" Type="http://schemas.openxmlformats.org/officeDocument/2006/relationships/image" Target="../media/image265.emf"/><Relationship Id="rId10" Type="http://schemas.openxmlformats.org/officeDocument/2006/relationships/image" Target="../media/image252.emf"/><Relationship Id="rId19" Type="http://schemas.openxmlformats.org/officeDocument/2006/relationships/oleObject" Target="../embeddings/oleObject264.bin"/><Relationship Id="rId31" Type="http://schemas.openxmlformats.org/officeDocument/2006/relationships/oleObject" Target="../embeddings/oleObject270.bin"/><Relationship Id="rId4" Type="http://schemas.openxmlformats.org/officeDocument/2006/relationships/image" Target="../media/image249.emf"/><Relationship Id="rId9" Type="http://schemas.openxmlformats.org/officeDocument/2006/relationships/oleObject" Target="../embeddings/oleObject259.bin"/><Relationship Id="rId14" Type="http://schemas.openxmlformats.org/officeDocument/2006/relationships/image" Target="../media/image254.emf"/><Relationship Id="rId22" Type="http://schemas.openxmlformats.org/officeDocument/2006/relationships/image" Target="../media/image258.emf"/><Relationship Id="rId27" Type="http://schemas.openxmlformats.org/officeDocument/2006/relationships/oleObject" Target="../embeddings/oleObject268.bin"/><Relationship Id="rId30" Type="http://schemas.openxmlformats.org/officeDocument/2006/relationships/image" Target="../media/image262.emf"/><Relationship Id="rId35" Type="http://schemas.openxmlformats.org/officeDocument/2006/relationships/oleObject" Target="../embeddings/oleObject272.bin"/><Relationship Id="rId8" Type="http://schemas.openxmlformats.org/officeDocument/2006/relationships/image" Target="../media/image251.emf"/><Relationship Id="rId3" Type="http://schemas.openxmlformats.org/officeDocument/2006/relationships/oleObject" Target="../embeddings/oleObject256.bin"/><Relationship Id="rId12" Type="http://schemas.openxmlformats.org/officeDocument/2006/relationships/image" Target="../media/image253.emf"/><Relationship Id="rId17" Type="http://schemas.openxmlformats.org/officeDocument/2006/relationships/oleObject" Target="../embeddings/oleObject263.bin"/><Relationship Id="rId25" Type="http://schemas.openxmlformats.org/officeDocument/2006/relationships/oleObject" Target="../embeddings/oleObject267.bin"/><Relationship Id="rId33" Type="http://schemas.openxmlformats.org/officeDocument/2006/relationships/oleObject" Target="../embeddings/oleObject271.bin"/><Relationship Id="rId38" Type="http://schemas.openxmlformats.org/officeDocument/2006/relationships/image" Target="../media/image266.emf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81.bin"/><Relationship Id="rId18" Type="http://schemas.openxmlformats.org/officeDocument/2006/relationships/image" Target="../media/image276.emf"/><Relationship Id="rId26" Type="http://schemas.openxmlformats.org/officeDocument/2006/relationships/image" Target="../media/image280.emf"/><Relationship Id="rId3" Type="http://schemas.openxmlformats.org/officeDocument/2006/relationships/oleObject" Target="../embeddings/oleObject276.bin"/><Relationship Id="rId21" Type="http://schemas.openxmlformats.org/officeDocument/2006/relationships/oleObject" Target="../embeddings/oleObject285.bin"/><Relationship Id="rId34" Type="http://schemas.openxmlformats.org/officeDocument/2006/relationships/image" Target="../media/image284.emf"/><Relationship Id="rId7" Type="http://schemas.openxmlformats.org/officeDocument/2006/relationships/oleObject" Target="../embeddings/oleObject278.bin"/><Relationship Id="rId12" Type="http://schemas.openxmlformats.org/officeDocument/2006/relationships/image" Target="../media/image273.emf"/><Relationship Id="rId17" Type="http://schemas.openxmlformats.org/officeDocument/2006/relationships/oleObject" Target="../embeddings/oleObject283.bin"/><Relationship Id="rId25" Type="http://schemas.openxmlformats.org/officeDocument/2006/relationships/oleObject" Target="../embeddings/oleObject287.bin"/><Relationship Id="rId33" Type="http://schemas.openxmlformats.org/officeDocument/2006/relationships/oleObject" Target="../embeddings/oleObject29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5.emf"/><Relationship Id="rId20" Type="http://schemas.openxmlformats.org/officeDocument/2006/relationships/image" Target="../media/image277.emf"/><Relationship Id="rId29" Type="http://schemas.openxmlformats.org/officeDocument/2006/relationships/oleObject" Target="../embeddings/oleObject289.bin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70.emf"/><Relationship Id="rId11" Type="http://schemas.openxmlformats.org/officeDocument/2006/relationships/oleObject" Target="../embeddings/oleObject280.bin"/><Relationship Id="rId24" Type="http://schemas.openxmlformats.org/officeDocument/2006/relationships/image" Target="../media/image279.emf"/><Relationship Id="rId32" Type="http://schemas.openxmlformats.org/officeDocument/2006/relationships/image" Target="../media/image283.emf"/><Relationship Id="rId5" Type="http://schemas.openxmlformats.org/officeDocument/2006/relationships/oleObject" Target="../embeddings/oleObject277.bin"/><Relationship Id="rId15" Type="http://schemas.openxmlformats.org/officeDocument/2006/relationships/oleObject" Target="../embeddings/oleObject282.bin"/><Relationship Id="rId23" Type="http://schemas.openxmlformats.org/officeDocument/2006/relationships/oleObject" Target="../embeddings/oleObject286.bin"/><Relationship Id="rId28" Type="http://schemas.openxmlformats.org/officeDocument/2006/relationships/image" Target="../media/image281.wmf"/><Relationship Id="rId36" Type="http://schemas.openxmlformats.org/officeDocument/2006/relationships/image" Target="../media/image285.emf"/><Relationship Id="rId10" Type="http://schemas.openxmlformats.org/officeDocument/2006/relationships/image" Target="../media/image272.emf"/><Relationship Id="rId19" Type="http://schemas.openxmlformats.org/officeDocument/2006/relationships/oleObject" Target="../embeddings/oleObject284.bin"/><Relationship Id="rId31" Type="http://schemas.openxmlformats.org/officeDocument/2006/relationships/oleObject" Target="../embeddings/oleObject290.bin"/><Relationship Id="rId4" Type="http://schemas.openxmlformats.org/officeDocument/2006/relationships/image" Target="../media/image269.emf"/><Relationship Id="rId9" Type="http://schemas.openxmlformats.org/officeDocument/2006/relationships/oleObject" Target="../embeddings/oleObject279.bin"/><Relationship Id="rId14" Type="http://schemas.openxmlformats.org/officeDocument/2006/relationships/image" Target="../media/image274.emf"/><Relationship Id="rId22" Type="http://schemas.openxmlformats.org/officeDocument/2006/relationships/image" Target="../media/image278.wmf"/><Relationship Id="rId27" Type="http://schemas.openxmlformats.org/officeDocument/2006/relationships/oleObject" Target="../embeddings/oleObject288.bin"/><Relationship Id="rId30" Type="http://schemas.openxmlformats.org/officeDocument/2006/relationships/image" Target="../media/image282.emf"/><Relationship Id="rId35" Type="http://schemas.openxmlformats.org/officeDocument/2006/relationships/oleObject" Target="../embeddings/oleObject292.bin"/><Relationship Id="rId8" Type="http://schemas.openxmlformats.org/officeDocument/2006/relationships/image" Target="../media/image271.emf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98.bin"/><Relationship Id="rId18" Type="http://schemas.openxmlformats.org/officeDocument/2006/relationships/image" Target="../media/image293.emf"/><Relationship Id="rId26" Type="http://schemas.openxmlformats.org/officeDocument/2006/relationships/image" Target="../media/image297.emf"/><Relationship Id="rId39" Type="http://schemas.openxmlformats.org/officeDocument/2006/relationships/oleObject" Target="../embeddings/oleObject311.bin"/><Relationship Id="rId21" Type="http://schemas.openxmlformats.org/officeDocument/2006/relationships/oleObject" Target="../embeddings/oleObject302.bin"/><Relationship Id="rId34" Type="http://schemas.openxmlformats.org/officeDocument/2006/relationships/image" Target="../media/image301.emf"/><Relationship Id="rId42" Type="http://schemas.openxmlformats.org/officeDocument/2006/relationships/image" Target="../media/image305.emf"/><Relationship Id="rId47" Type="http://schemas.openxmlformats.org/officeDocument/2006/relationships/oleObject" Target="../embeddings/oleObject315.bin"/><Relationship Id="rId50" Type="http://schemas.openxmlformats.org/officeDocument/2006/relationships/image" Target="../media/image309.emf"/><Relationship Id="rId7" Type="http://schemas.openxmlformats.org/officeDocument/2006/relationships/oleObject" Target="../embeddings/oleObject29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2.emf"/><Relationship Id="rId29" Type="http://schemas.openxmlformats.org/officeDocument/2006/relationships/oleObject" Target="../embeddings/oleObject306.bin"/><Relationship Id="rId11" Type="http://schemas.openxmlformats.org/officeDocument/2006/relationships/oleObject" Target="../embeddings/oleObject297.bin"/><Relationship Id="rId24" Type="http://schemas.openxmlformats.org/officeDocument/2006/relationships/image" Target="../media/image296.emf"/><Relationship Id="rId32" Type="http://schemas.openxmlformats.org/officeDocument/2006/relationships/image" Target="../media/image300.emf"/><Relationship Id="rId37" Type="http://schemas.openxmlformats.org/officeDocument/2006/relationships/oleObject" Target="../embeddings/oleObject310.bin"/><Relationship Id="rId40" Type="http://schemas.openxmlformats.org/officeDocument/2006/relationships/image" Target="../media/image304.emf"/><Relationship Id="rId45" Type="http://schemas.openxmlformats.org/officeDocument/2006/relationships/oleObject" Target="../embeddings/oleObject314.bin"/><Relationship Id="rId53" Type="http://schemas.openxmlformats.org/officeDocument/2006/relationships/oleObject" Target="../embeddings/oleObject318.bin"/><Relationship Id="rId5" Type="http://schemas.openxmlformats.org/officeDocument/2006/relationships/oleObject" Target="../embeddings/oleObject294.bin"/><Relationship Id="rId10" Type="http://schemas.openxmlformats.org/officeDocument/2006/relationships/image" Target="../media/image289.emf"/><Relationship Id="rId19" Type="http://schemas.openxmlformats.org/officeDocument/2006/relationships/oleObject" Target="../embeddings/oleObject301.bin"/><Relationship Id="rId31" Type="http://schemas.openxmlformats.org/officeDocument/2006/relationships/oleObject" Target="../embeddings/oleObject307.bin"/><Relationship Id="rId44" Type="http://schemas.openxmlformats.org/officeDocument/2006/relationships/image" Target="../media/image306.emf"/><Relationship Id="rId52" Type="http://schemas.openxmlformats.org/officeDocument/2006/relationships/image" Target="../media/image310.emf"/><Relationship Id="rId4" Type="http://schemas.openxmlformats.org/officeDocument/2006/relationships/image" Target="../media/image286.emf"/><Relationship Id="rId9" Type="http://schemas.openxmlformats.org/officeDocument/2006/relationships/oleObject" Target="../embeddings/oleObject296.bin"/><Relationship Id="rId14" Type="http://schemas.openxmlformats.org/officeDocument/2006/relationships/image" Target="../media/image291.emf"/><Relationship Id="rId22" Type="http://schemas.openxmlformats.org/officeDocument/2006/relationships/image" Target="../media/image295.emf"/><Relationship Id="rId27" Type="http://schemas.openxmlformats.org/officeDocument/2006/relationships/oleObject" Target="../embeddings/oleObject305.bin"/><Relationship Id="rId30" Type="http://schemas.openxmlformats.org/officeDocument/2006/relationships/image" Target="../media/image299.emf"/><Relationship Id="rId35" Type="http://schemas.openxmlformats.org/officeDocument/2006/relationships/oleObject" Target="../embeddings/oleObject309.bin"/><Relationship Id="rId43" Type="http://schemas.openxmlformats.org/officeDocument/2006/relationships/oleObject" Target="../embeddings/oleObject313.bin"/><Relationship Id="rId48" Type="http://schemas.openxmlformats.org/officeDocument/2006/relationships/image" Target="../media/image308.emf"/><Relationship Id="rId8" Type="http://schemas.openxmlformats.org/officeDocument/2006/relationships/image" Target="../media/image288.emf"/><Relationship Id="rId51" Type="http://schemas.openxmlformats.org/officeDocument/2006/relationships/oleObject" Target="../embeddings/oleObject317.bin"/><Relationship Id="rId3" Type="http://schemas.openxmlformats.org/officeDocument/2006/relationships/oleObject" Target="../embeddings/oleObject293.bin"/><Relationship Id="rId12" Type="http://schemas.openxmlformats.org/officeDocument/2006/relationships/image" Target="../media/image290.emf"/><Relationship Id="rId17" Type="http://schemas.openxmlformats.org/officeDocument/2006/relationships/oleObject" Target="../embeddings/oleObject300.bin"/><Relationship Id="rId25" Type="http://schemas.openxmlformats.org/officeDocument/2006/relationships/oleObject" Target="../embeddings/oleObject304.bin"/><Relationship Id="rId33" Type="http://schemas.openxmlformats.org/officeDocument/2006/relationships/oleObject" Target="../embeddings/oleObject308.bin"/><Relationship Id="rId38" Type="http://schemas.openxmlformats.org/officeDocument/2006/relationships/image" Target="../media/image303.emf"/><Relationship Id="rId46" Type="http://schemas.openxmlformats.org/officeDocument/2006/relationships/image" Target="../media/image307.emf"/><Relationship Id="rId20" Type="http://schemas.openxmlformats.org/officeDocument/2006/relationships/image" Target="../media/image294.emf"/><Relationship Id="rId41" Type="http://schemas.openxmlformats.org/officeDocument/2006/relationships/oleObject" Target="../embeddings/oleObject312.bin"/><Relationship Id="rId54" Type="http://schemas.openxmlformats.org/officeDocument/2006/relationships/image" Target="../media/image311.e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87.emf"/><Relationship Id="rId15" Type="http://schemas.openxmlformats.org/officeDocument/2006/relationships/oleObject" Target="../embeddings/oleObject299.bin"/><Relationship Id="rId23" Type="http://schemas.openxmlformats.org/officeDocument/2006/relationships/oleObject" Target="../embeddings/oleObject303.bin"/><Relationship Id="rId28" Type="http://schemas.openxmlformats.org/officeDocument/2006/relationships/image" Target="../media/image298.emf"/><Relationship Id="rId36" Type="http://schemas.openxmlformats.org/officeDocument/2006/relationships/image" Target="../media/image302.emf"/><Relationship Id="rId49" Type="http://schemas.openxmlformats.org/officeDocument/2006/relationships/oleObject" Target="../embeddings/oleObject316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4.emf"/><Relationship Id="rId13" Type="http://schemas.openxmlformats.org/officeDocument/2006/relationships/oleObject" Target="../embeddings/oleObject324.bin"/><Relationship Id="rId18" Type="http://schemas.openxmlformats.org/officeDocument/2006/relationships/image" Target="../media/image319.wmf"/><Relationship Id="rId3" Type="http://schemas.openxmlformats.org/officeDocument/2006/relationships/oleObject" Target="../embeddings/oleObject319.bin"/><Relationship Id="rId7" Type="http://schemas.openxmlformats.org/officeDocument/2006/relationships/oleObject" Target="../embeddings/oleObject321.bin"/><Relationship Id="rId12" Type="http://schemas.openxmlformats.org/officeDocument/2006/relationships/image" Target="../media/image316.wmf"/><Relationship Id="rId17" Type="http://schemas.openxmlformats.org/officeDocument/2006/relationships/oleObject" Target="../embeddings/oleObject32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8.wmf"/><Relationship Id="rId20" Type="http://schemas.openxmlformats.org/officeDocument/2006/relationships/image" Target="../media/image320.e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313.emf"/><Relationship Id="rId11" Type="http://schemas.openxmlformats.org/officeDocument/2006/relationships/oleObject" Target="../embeddings/oleObject323.bin"/><Relationship Id="rId5" Type="http://schemas.openxmlformats.org/officeDocument/2006/relationships/oleObject" Target="../embeddings/oleObject320.bin"/><Relationship Id="rId15" Type="http://schemas.openxmlformats.org/officeDocument/2006/relationships/oleObject" Target="../embeddings/oleObject325.bin"/><Relationship Id="rId10" Type="http://schemas.openxmlformats.org/officeDocument/2006/relationships/image" Target="../media/image315.emf"/><Relationship Id="rId19" Type="http://schemas.openxmlformats.org/officeDocument/2006/relationships/oleObject" Target="../embeddings/oleObject327.bin"/><Relationship Id="rId4" Type="http://schemas.openxmlformats.org/officeDocument/2006/relationships/image" Target="../media/image312.wmf"/><Relationship Id="rId9" Type="http://schemas.openxmlformats.org/officeDocument/2006/relationships/oleObject" Target="../embeddings/oleObject322.bin"/><Relationship Id="rId14" Type="http://schemas.openxmlformats.org/officeDocument/2006/relationships/image" Target="../media/image317.wmf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33.bin"/><Relationship Id="rId18" Type="http://schemas.openxmlformats.org/officeDocument/2006/relationships/image" Target="../media/image328.emf"/><Relationship Id="rId26" Type="http://schemas.openxmlformats.org/officeDocument/2006/relationships/image" Target="../media/image332.emf"/><Relationship Id="rId3" Type="http://schemas.openxmlformats.org/officeDocument/2006/relationships/oleObject" Target="../embeddings/oleObject328.bin"/><Relationship Id="rId21" Type="http://schemas.openxmlformats.org/officeDocument/2006/relationships/oleObject" Target="../embeddings/oleObject337.bin"/><Relationship Id="rId34" Type="http://schemas.openxmlformats.org/officeDocument/2006/relationships/image" Target="../media/image336.wmf"/><Relationship Id="rId7" Type="http://schemas.openxmlformats.org/officeDocument/2006/relationships/oleObject" Target="../embeddings/oleObject330.bin"/><Relationship Id="rId12" Type="http://schemas.openxmlformats.org/officeDocument/2006/relationships/image" Target="../media/image325.emf"/><Relationship Id="rId17" Type="http://schemas.openxmlformats.org/officeDocument/2006/relationships/oleObject" Target="../embeddings/oleObject335.bin"/><Relationship Id="rId25" Type="http://schemas.openxmlformats.org/officeDocument/2006/relationships/oleObject" Target="../embeddings/oleObject339.bin"/><Relationship Id="rId33" Type="http://schemas.openxmlformats.org/officeDocument/2006/relationships/oleObject" Target="../embeddings/oleObject34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7.emf"/><Relationship Id="rId20" Type="http://schemas.openxmlformats.org/officeDocument/2006/relationships/image" Target="../media/image329.wmf"/><Relationship Id="rId29" Type="http://schemas.openxmlformats.org/officeDocument/2006/relationships/oleObject" Target="../embeddings/oleObject341.bin"/><Relationship Id="rId1" Type="http://schemas.openxmlformats.org/officeDocument/2006/relationships/vmlDrawing" Target="../drawings/vmlDrawing32.vml"/><Relationship Id="rId6" Type="http://schemas.openxmlformats.org/officeDocument/2006/relationships/image" Target="../media/image322.emf"/><Relationship Id="rId11" Type="http://schemas.openxmlformats.org/officeDocument/2006/relationships/oleObject" Target="../embeddings/oleObject332.bin"/><Relationship Id="rId24" Type="http://schemas.openxmlformats.org/officeDocument/2006/relationships/image" Target="../media/image331.emf"/><Relationship Id="rId32" Type="http://schemas.openxmlformats.org/officeDocument/2006/relationships/image" Target="../media/image335.wmf"/><Relationship Id="rId5" Type="http://schemas.openxmlformats.org/officeDocument/2006/relationships/oleObject" Target="../embeddings/oleObject329.bin"/><Relationship Id="rId15" Type="http://schemas.openxmlformats.org/officeDocument/2006/relationships/oleObject" Target="../embeddings/oleObject334.bin"/><Relationship Id="rId23" Type="http://schemas.openxmlformats.org/officeDocument/2006/relationships/oleObject" Target="../embeddings/oleObject338.bin"/><Relationship Id="rId28" Type="http://schemas.openxmlformats.org/officeDocument/2006/relationships/image" Target="../media/image333.wmf"/><Relationship Id="rId10" Type="http://schemas.openxmlformats.org/officeDocument/2006/relationships/image" Target="../media/image324.emf"/><Relationship Id="rId19" Type="http://schemas.openxmlformats.org/officeDocument/2006/relationships/oleObject" Target="../embeddings/oleObject336.bin"/><Relationship Id="rId31" Type="http://schemas.openxmlformats.org/officeDocument/2006/relationships/oleObject" Target="../embeddings/oleObject342.bin"/><Relationship Id="rId4" Type="http://schemas.openxmlformats.org/officeDocument/2006/relationships/image" Target="../media/image321.emf"/><Relationship Id="rId9" Type="http://schemas.openxmlformats.org/officeDocument/2006/relationships/oleObject" Target="../embeddings/oleObject331.bin"/><Relationship Id="rId14" Type="http://schemas.openxmlformats.org/officeDocument/2006/relationships/image" Target="../media/image326.emf"/><Relationship Id="rId22" Type="http://schemas.openxmlformats.org/officeDocument/2006/relationships/image" Target="../media/image330.wmf"/><Relationship Id="rId27" Type="http://schemas.openxmlformats.org/officeDocument/2006/relationships/oleObject" Target="../embeddings/oleObject340.bin"/><Relationship Id="rId30" Type="http://schemas.openxmlformats.org/officeDocument/2006/relationships/image" Target="../media/image334.emf"/><Relationship Id="rId8" Type="http://schemas.openxmlformats.org/officeDocument/2006/relationships/image" Target="../media/image323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9.wmf"/><Relationship Id="rId3" Type="http://schemas.openxmlformats.org/officeDocument/2006/relationships/oleObject" Target="../embeddings/oleObject344.bin"/><Relationship Id="rId7" Type="http://schemas.openxmlformats.org/officeDocument/2006/relationships/oleObject" Target="../embeddings/oleObject3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338.wmf"/><Relationship Id="rId5" Type="http://schemas.openxmlformats.org/officeDocument/2006/relationships/oleObject" Target="../embeddings/oleObject345.bin"/><Relationship Id="rId10" Type="http://schemas.openxmlformats.org/officeDocument/2006/relationships/image" Target="../media/image340.wmf"/><Relationship Id="rId4" Type="http://schemas.openxmlformats.org/officeDocument/2006/relationships/image" Target="../media/image337.wmf"/><Relationship Id="rId9" Type="http://schemas.openxmlformats.org/officeDocument/2006/relationships/oleObject" Target="../embeddings/oleObject347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3.wmf"/><Relationship Id="rId13" Type="http://schemas.openxmlformats.org/officeDocument/2006/relationships/oleObject" Target="../embeddings/oleObject353.bin"/><Relationship Id="rId3" Type="http://schemas.openxmlformats.org/officeDocument/2006/relationships/oleObject" Target="../embeddings/oleObject348.bin"/><Relationship Id="rId7" Type="http://schemas.openxmlformats.org/officeDocument/2006/relationships/oleObject" Target="../embeddings/oleObject350.bin"/><Relationship Id="rId12" Type="http://schemas.openxmlformats.org/officeDocument/2006/relationships/image" Target="../media/image34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342.wmf"/><Relationship Id="rId11" Type="http://schemas.openxmlformats.org/officeDocument/2006/relationships/oleObject" Target="../embeddings/oleObject352.bin"/><Relationship Id="rId5" Type="http://schemas.openxmlformats.org/officeDocument/2006/relationships/oleObject" Target="../embeddings/oleObject349.bin"/><Relationship Id="rId10" Type="http://schemas.openxmlformats.org/officeDocument/2006/relationships/image" Target="../media/image344.wmf"/><Relationship Id="rId4" Type="http://schemas.openxmlformats.org/officeDocument/2006/relationships/image" Target="../media/image341.wmf"/><Relationship Id="rId9" Type="http://schemas.openxmlformats.org/officeDocument/2006/relationships/oleObject" Target="../embeddings/oleObject351.bin"/><Relationship Id="rId14" Type="http://schemas.openxmlformats.org/officeDocument/2006/relationships/image" Target="../media/image346.wmf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59.bin"/><Relationship Id="rId18" Type="http://schemas.openxmlformats.org/officeDocument/2006/relationships/image" Target="../media/image354.emf"/><Relationship Id="rId26" Type="http://schemas.openxmlformats.org/officeDocument/2006/relationships/image" Target="../media/image358.emf"/><Relationship Id="rId3" Type="http://schemas.openxmlformats.org/officeDocument/2006/relationships/oleObject" Target="../embeddings/oleObject354.bin"/><Relationship Id="rId21" Type="http://schemas.openxmlformats.org/officeDocument/2006/relationships/oleObject" Target="../embeddings/oleObject363.bin"/><Relationship Id="rId34" Type="http://schemas.openxmlformats.org/officeDocument/2006/relationships/image" Target="../media/image362.wmf"/><Relationship Id="rId7" Type="http://schemas.openxmlformats.org/officeDocument/2006/relationships/oleObject" Target="../embeddings/oleObject356.bin"/><Relationship Id="rId12" Type="http://schemas.openxmlformats.org/officeDocument/2006/relationships/image" Target="../media/image351.emf"/><Relationship Id="rId17" Type="http://schemas.openxmlformats.org/officeDocument/2006/relationships/oleObject" Target="../embeddings/oleObject361.bin"/><Relationship Id="rId25" Type="http://schemas.openxmlformats.org/officeDocument/2006/relationships/oleObject" Target="../embeddings/oleObject365.bin"/><Relationship Id="rId33" Type="http://schemas.openxmlformats.org/officeDocument/2006/relationships/oleObject" Target="../embeddings/oleObject36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3.emf"/><Relationship Id="rId20" Type="http://schemas.openxmlformats.org/officeDocument/2006/relationships/image" Target="../media/image355.emf"/><Relationship Id="rId29" Type="http://schemas.openxmlformats.org/officeDocument/2006/relationships/oleObject" Target="../embeddings/oleObject367.bin"/><Relationship Id="rId1" Type="http://schemas.openxmlformats.org/officeDocument/2006/relationships/vmlDrawing" Target="../drawings/vmlDrawing35.vml"/><Relationship Id="rId6" Type="http://schemas.openxmlformats.org/officeDocument/2006/relationships/image" Target="../media/image348.emf"/><Relationship Id="rId11" Type="http://schemas.openxmlformats.org/officeDocument/2006/relationships/oleObject" Target="../embeddings/oleObject358.bin"/><Relationship Id="rId24" Type="http://schemas.openxmlformats.org/officeDocument/2006/relationships/image" Target="../media/image357.emf"/><Relationship Id="rId32" Type="http://schemas.openxmlformats.org/officeDocument/2006/relationships/image" Target="../media/image361.wmf"/><Relationship Id="rId5" Type="http://schemas.openxmlformats.org/officeDocument/2006/relationships/oleObject" Target="../embeddings/oleObject355.bin"/><Relationship Id="rId15" Type="http://schemas.openxmlformats.org/officeDocument/2006/relationships/oleObject" Target="../embeddings/oleObject360.bin"/><Relationship Id="rId23" Type="http://schemas.openxmlformats.org/officeDocument/2006/relationships/oleObject" Target="../embeddings/oleObject364.bin"/><Relationship Id="rId28" Type="http://schemas.openxmlformats.org/officeDocument/2006/relationships/image" Target="../media/image359.wmf"/><Relationship Id="rId36" Type="http://schemas.openxmlformats.org/officeDocument/2006/relationships/image" Target="../media/image363.wmf"/><Relationship Id="rId10" Type="http://schemas.openxmlformats.org/officeDocument/2006/relationships/image" Target="../media/image350.wmf"/><Relationship Id="rId19" Type="http://schemas.openxmlformats.org/officeDocument/2006/relationships/oleObject" Target="../embeddings/oleObject362.bin"/><Relationship Id="rId31" Type="http://schemas.openxmlformats.org/officeDocument/2006/relationships/oleObject" Target="../embeddings/oleObject368.bin"/><Relationship Id="rId4" Type="http://schemas.openxmlformats.org/officeDocument/2006/relationships/image" Target="../media/image347.emf"/><Relationship Id="rId9" Type="http://schemas.openxmlformats.org/officeDocument/2006/relationships/oleObject" Target="../embeddings/oleObject357.bin"/><Relationship Id="rId14" Type="http://schemas.openxmlformats.org/officeDocument/2006/relationships/image" Target="../media/image352.emf"/><Relationship Id="rId22" Type="http://schemas.openxmlformats.org/officeDocument/2006/relationships/image" Target="../media/image356.emf"/><Relationship Id="rId27" Type="http://schemas.openxmlformats.org/officeDocument/2006/relationships/oleObject" Target="../embeddings/oleObject366.bin"/><Relationship Id="rId30" Type="http://schemas.openxmlformats.org/officeDocument/2006/relationships/image" Target="../media/image360.wmf"/><Relationship Id="rId35" Type="http://schemas.openxmlformats.org/officeDocument/2006/relationships/oleObject" Target="../embeddings/oleObject370.bin"/><Relationship Id="rId8" Type="http://schemas.openxmlformats.org/officeDocument/2006/relationships/image" Target="../media/image349.emf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76.bin"/><Relationship Id="rId18" Type="http://schemas.openxmlformats.org/officeDocument/2006/relationships/image" Target="../media/image371.emf"/><Relationship Id="rId26" Type="http://schemas.openxmlformats.org/officeDocument/2006/relationships/image" Target="../media/image375.emf"/><Relationship Id="rId3" Type="http://schemas.openxmlformats.org/officeDocument/2006/relationships/oleObject" Target="../embeddings/oleObject371.bin"/><Relationship Id="rId21" Type="http://schemas.openxmlformats.org/officeDocument/2006/relationships/oleObject" Target="../embeddings/oleObject380.bin"/><Relationship Id="rId34" Type="http://schemas.openxmlformats.org/officeDocument/2006/relationships/image" Target="../media/image379.wmf"/><Relationship Id="rId7" Type="http://schemas.openxmlformats.org/officeDocument/2006/relationships/oleObject" Target="../embeddings/oleObject373.bin"/><Relationship Id="rId12" Type="http://schemas.openxmlformats.org/officeDocument/2006/relationships/image" Target="../media/image368.emf"/><Relationship Id="rId17" Type="http://schemas.openxmlformats.org/officeDocument/2006/relationships/oleObject" Target="../embeddings/oleObject378.bin"/><Relationship Id="rId25" Type="http://schemas.openxmlformats.org/officeDocument/2006/relationships/oleObject" Target="../embeddings/oleObject382.bin"/><Relationship Id="rId33" Type="http://schemas.openxmlformats.org/officeDocument/2006/relationships/oleObject" Target="../embeddings/oleObject38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70.emf"/><Relationship Id="rId20" Type="http://schemas.openxmlformats.org/officeDocument/2006/relationships/image" Target="../media/image372.emf"/><Relationship Id="rId29" Type="http://schemas.openxmlformats.org/officeDocument/2006/relationships/oleObject" Target="../embeddings/oleObject384.bin"/><Relationship Id="rId1" Type="http://schemas.openxmlformats.org/officeDocument/2006/relationships/vmlDrawing" Target="../drawings/vmlDrawing36.vml"/><Relationship Id="rId6" Type="http://schemas.openxmlformats.org/officeDocument/2006/relationships/image" Target="../media/image365.emf"/><Relationship Id="rId11" Type="http://schemas.openxmlformats.org/officeDocument/2006/relationships/oleObject" Target="../embeddings/oleObject375.bin"/><Relationship Id="rId24" Type="http://schemas.openxmlformats.org/officeDocument/2006/relationships/image" Target="../media/image374.emf"/><Relationship Id="rId32" Type="http://schemas.openxmlformats.org/officeDocument/2006/relationships/image" Target="../media/image378.emf"/><Relationship Id="rId5" Type="http://schemas.openxmlformats.org/officeDocument/2006/relationships/oleObject" Target="../embeddings/oleObject372.bin"/><Relationship Id="rId15" Type="http://schemas.openxmlformats.org/officeDocument/2006/relationships/oleObject" Target="../embeddings/oleObject377.bin"/><Relationship Id="rId23" Type="http://schemas.openxmlformats.org/officeDocument/2006/relationships/oleObject" Target="../embeddings/oleObject381.bin"/><Relationship Id="rId28" Type="http://schemas.openxmlformats.org/officeDocument/2006/relationships/image" Target="../media/image376.emf"/><Relationship Id="rId36" Type="http://schemas.openxmlformats.org/officeDocument/2006/relationships/image" Target="../media/image380.emf"/><Relationship Id="rId10" Type="http://schemas.openxmlformats.org/officeDocument/2006/relationships/image" Target="../media/image367.wmf"/><Relationship Id="rId19" Type="http://schemas.openxmlformats.org/officeDocument/2006/relationships/oleObject" Target="../embeddings/oleObject379.bin"/><Relationship Id="rId31" Type="http://schemas.openxmlformats.org/officeDocument/2006/relationships/oleObject" Target="../embeddings/oleObject385.bin"/><Relationship Id="rId4" Type="http://schemas.openxmlformats.org/officeDocument/2006/relationships/image" Target="../media/image364.emf"/><Relationship Id="rId9" Type="http://schemas.openxmlformats.org/officeDocument/2006/relationships/oleObject" Target="../embeddings/oleObject374.bin"/><Relationship Id="rId14" Type="http://schemas.openxmlformats.org/officeDocument/2006/relationships/image" Target="../media/image369.emf"/><Relationship Id="rId22" Type="http://schemas.openxmlformats.org/officeDocument/2006/relationships/image" Target="../media/image373.emf"/><Relationship Id="rId27" Type="http://schemas.openxmlformats.org/officeDocument/2006/relationships/oleObject" Target="../embeddings/oleObject383.bin"/><Relationship Id="rId30" Type="http://schemas.openxmlformats.org/officeDocument/2006/relationships/image" Target="../media/image377.emf"/><Relationship Id="rId35" Type="http://schemas.openxmlformats.org/officeDocument/2006/relationships/oleObject" Target="../embeddings/oleObject387.bin"/><Relationship Id="rId8" Type="http://schemas.openxmlformats.org/officeDocument/2006/relationships/image" Target="../media/image366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3.wmf"/><Relationship Id="rId13" Type="http://schemas.openxmlformats.org/officeDocument/2006/relationships/oleObject" Target="../embeddings/oleObject393.bin"/><Relationship Id="rId18" Type="http://schemas.openxmlformats.org/officeDocument/2006/relationships/image" Target="../media/image388.wmf"/><Relationship Id="rId26" Type="http://schemas.openxmlformats.org/officeDocument/2006/relationships/image" Target="../media/image392.wmf"/><Relationship Id="rId3" Type="http://schemas.openxmlformats.org/officeDocument/2006/relationships/oleObject" Target="../embeddings/oleObject388.bin"/><Relationship Id="rId21" Type="http://schemas.openxmlformats.org/officeDocument/2006/relationships/oleObject" Target="../embeddings/oleObject397.bin"/><Relationship Id="rId7" Type="http://schemas.openxmlformats.org/officeDocument/2006/relationships/oleObject" Target="../embeddings/oleObject390.bin"/><Relationship Id="rId12" Type="http://schemas.openxmlformats.org/officeDocument/2006/relationships/image" Target="../media/image385.wmf"/><Relationship Id="rId17" Type="http://schemas.openxmlformats.org/officeDocument/2006/relationships/oleObject" Target="../embeddings/oleObject395.bin"/><Relationship Id="rId25" Type="http://schemas.openxmlformats.org/officeDocument/2006/relationships/oleObject" Target="../embeddings/oleObject39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87.wmf"/><Relationship Id="rId20" Type="http://schemas.openxmlformats.org/officeDocument/2006/relationships/image" Target="../media/image389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382.wmf"/><Relationship Id="rId11" Type="http://schemas.openxmlformats.org/officeDocument/2006/relationships/oleObject" Target="../embeddings/oleObject392.bin"/><Relationship Id="rId24" Type="http://schemas.openxmlformats.org/officeDocument/2006/relationships/image" Target="../media/image391.wmf"/><Relationship Id="rId5" Type="http://schemas.openxmlformats.org/officeDocument/2006/relationships/oleObject" Target="../embeddings/oleObject389.bin"/><Relationship Id="rId15" Type="http://schemas.openxmlformats.org/officeDocument/2006/relationships/oleObject" Target="../embeddings/oleObject394.bin"/><Relationship Id="rId23" Type="http://schemas.openxmlformats.org/officeDocument/2006/relationships/oleObject" Target="../embeddings/oleObject398.bin"/><Relationship Id="rId10" Type="http://schemas.openxmlformats.org/officeDocument/2006/relationships/image" Target="../media/image384.wmf"/><Relationship Id="rId19" Type="http://schemas.openxmlformats.org/officeDocument/2006/relationships/oleObject" Target="../embeddings/oleObject396.bin"/><Relationship Id="rId4" Type="http://schemas.openxmlformats.org/officeDocument/2006/relationships/image" Target="../media/image381.wmf"/><Relationship Id="rId9" Type="http://schemas.openxmlformats.org/officeDocument/2006/relationships/oleObject" Target="../embeddings/oleObject391.bin"/><Relationship Id="rId14" Type="http://schemas.openxmlformats.org/officeDocument/2006/relationships/image" Target="../media/image386.wmf"/><Relationship Id="rId22" Type="http://schemas.openxmlformats.org/officeDocument/2006/relationships/image" Target="../media/image390.wmf"/><Relationship Id="rId27" Type="http://schemas.openxmlformats.org/officeDocument/2006/relationships/image" Target="../media/image39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6.wmf"/><Relationship Id="rId3" Type="http://schemas.openxmlformats.org/officeDocument/2006/relationships/oleObject" Target="../embeddings/oleObject400.bin"/><Relationship Id="rId7" Type="http://schemas.openxmlformats.org/officeDocument/2006/relationships/oleObject" Target="../embeddings/oleObject40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395.wmf"/><Relationship Id="rId5" Type="http://schemas.openxmlformats.org/officeDocument/2006/relationships/oleObject" Target="../embeddings/oleObject401.bin"/><Relationship Id="rId4" Type="http://schemas.openxmlformats.org/officeDocument/2006/relationships/image" Target="../media/image394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9.png"/><Relationship Id="rId13" Type="http://schemas.openxmlformats.org/officeDocument/2006/relationships/oleObject" Target="../embeddings/oleObject408.bin"/><Relationship Id="rId18" Type="http://schemas.openxmlformats.org/officeDocument/2006/relationships/image" Target="../media/image404.wmf"/><Relationship Id="rId3" Type="http://schemas.openxmlformats.org/officeDocument/2006/relationships/oleObject" Target="../embeddings/oleObject403.bin"/><Relationship Id="rId21" Type="http://schemas.openxmlformats.org/officeDocument/2006/relationships/oleObject" Target="../embeddings/oleObject412.bin"/><Relationship Id="rId7" Type="http://schemas.openxmlformats.org/officeDocument/2006/relationships/oleObject" Target="../embeddings/oleObject405.bin"/><Relationship Id="rId12" Type="http://schemas.openxmlformats.org/officeDocument/2006/relationships/image" Target="../media/image401.wmf"/><Relationship Id="rId17" Type="http://schemas.openxmlformats.org/officeDocument/2006/relationships/oleObject" Target="../embeddings/oleObject41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3.png"/><Relationship Id="rId20" Type="http://schemas.openxmlformats.org/officeDocument/2006/relationships/image" Target="../media/image405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398.wmf"/><Relationship Id="rId11" Type="http://schemas.openxmlformats.org/officeDocument/2006/relationships/oleObject" Target="../embeddings/oleObject407.bin"/><Relationship Id="rId5" Type="http://schemas.openxmlformats.org/officeDocument/2006/relationships/oleObject" Target="../embeddings/oleObject404.bin"/><Relationship Id="rId15" Type="http://schemas.openxmlformats.org/officeDocument/2006/relationships/oleObject" Target="../embeddings/oleObject409.bin"/><Relationship Id="rId10" Type="http://schemas.openxmlformats.org/officeDocument/2006/relationships/image" Target="../media/image400.wmf"/><Relationship Id="rId19" Type="http://schemas.openxmlformats.org/officeDocument/2006/relationships/oleObject" Target="../embeddings/oleObject411.bin"/><Relationship Id="rId4" Type="http://schemas.openxmlformats.org/officeDocument/2006/relationships/image" Target="../media/image397.wmf"/><Relationship Id="rId9" Type="http://schemas.openxmlformats.org/officeDocument/2006/relationships/oleObject" Target="../embeddings/oleObject406.bin"/><Relationship Id="rId14" Type="http://schemas.openxmlformats.org/officeDocument/2006/relationships/image" Target="../media/image402.wmf"/><Relationship Id="rId22" Type="http://schemas.openxmlformats.org/officeDocument/2006/relationships/image" Target="../media/image406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9.wmf"/><Relationship Id="rId13" Type="http://schemas.openxmlformats.org/officeDocument/2006/relationships/oleObject" Target="../embeddings/oleObject418.bin"/><Relationship Id="rId3" Type="http://schemas.openxmlformats.org/officeDocument/2006/relationships/oleObject" Target="../embeddings/oleObject413.bin"/><Relationship Id="rId7" Type="http://schemas.openxmlformats.org/officeDocument/2006/relationships/oleObject" Target="../embeddings/oleObject415.bin"/><Relationship Id="rId12" Type="http://schemas.openxmlformats.org/officeDocument/2006/relationships/image" Target="../media/image4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408.wmf"/><Relationship Id="rId11" Type="http://schemas.openxmlformats.org/officeDocument/2006/relationships/oleObject" Target="../embeddings/oleObject417.bin"/><Relationship Id="rId5" Type="http://schemas.openxmlformats.org/officeDocument/2006/relationships/oleObject" Target="../embeddings/oleObject414.bin"/><Relationship Id="rId10" Type="http://schemas.openxmlformats.org/officeDocument/2006/relationships/image" Target="../media/image410.wmf"/><Relationship Id="rId4" Type="http://schemas.openxmlformats.org/officeDocument/2006/relationships/image" Target="../media/image407.wmf"/><Relationship Id="rId9" Type="http://schemas.openxmlformats.org/officeDocument/2006/relationships/oleObject" Target="../embeddings/oleObject416.bin"/><Relationship Id="rId14" Type="http://schemas.openxmlformats.org/officeDocument/2006/relationships/image" Target="../media/image412.w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emf"/><Relationship Id="rId26" Type="http://schemas.openxmlformats.org/officeDocument/2006/relationships/image" Target="../media/image13.emf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7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38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emf"/><Relationship Id="rId20" Type="http://schemas.openxmlformats.org/officeDocument/2006/relationships/image" Target="../media/image10.e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emf"/><Relationship Id="rId32" Type="http://schemas.openxmlformats.org/officeDocument/2006/relationships/image" Target="../media/image16.wmf"/><Relationship Id="rId37" Type="http://schemas.openxmlformats.org/officeDocument/2006/relationships/oleObject" Target="../embeddings/oleObject18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4.wmf"/><Relationship Id="rId36" Type="http://schemas.openxmlformats.org/officeDocument/2006/relationships/image" Target="../media/image18.wmf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emf"/><Relationship Id="rId22" Type="http://schemas.openxmlformats.org/officeDocument/2006/relationships/image" Target="../media/image11.e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5.wmf"/><Relationship Id="rId35" Type="http://schemas.openxmlformats.org/officeDocument/2006/relationships/oleObject" Target="../embeddings/oleObject17.bin"/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5.wmf"/><Relationship Id="rId13" Type="http://schemas.openxmlformats.org/officeDocument/2006/relationships/oleObject" Target="../embeddings/oleObject424.bin"/><Relationship Id="rId18" Type="http://schemas.openxmlformats.org/officeDocument/2006/relationships/image" Target="../media/image420.emf"/><Relationship Id="rId3" Type="http://schemas.openxmlformats.org/officeDocument/2006/relationships/oleObject" Target="../embeddings/oleObject419.bin"/><Relationship Id="rId7" Type="http://schemas.openxmlformats.org/officeDocument/2006/relationships/oleObject" Target="../embeddings/oleObject421.bin"/><Relationship Id="rId12" Type="http://schemas.openxmlformats.org/officeDocument/2006/relationships/image" Target="../media/image417.wmf"/><Relationship Id="rId17" Type="http://schemas.openxmlformats.org/officeDocument/2006/relationships/oleObject" Target="../embeddings/oleObject42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9.e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414.wmf"/><Relationship Id="rId11" Type="http://schemas.openxmlformats.org/officeDocument/2006/relationships/oleObject" Target="../embeddings/oleObject423.bin"/><Relationship Id="rId5" Type="http://schemas.openxmlformats.org/officeDocument/2006/relationships/oleObject" Target="../embeddings/oleObject420.bin"/><Relationship Id="rId15" Type="http://schemas.openxmlformats.org/officeDocument/2006/relationships/oleObject" Target="../embeddings/oleObject425.bin"/><Relationship Id="rId10" Type="http://schemas.openxmlformats.org/officeDocument/2006/relationships/image" Target="../media/image416.wmf"/><Relationship Id="rId4" Type="http://schemas.openxmlformats.org/officeDocument/2006/relationships/image" Target="../media/image413.wmf"/><Relationship Id="rId9" Type="http://schemas.openxmlformats.org/officeDocument/2006/relationships/oleObject" Target="../embeddings/oleObject422.bin"/><Relationship Id="rId14" Type="http://schemas.openxmlformats.org/officeDocument/2006/relationships/image" Target="../media/image418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3.wmf"/><Relationship Id="rId13" Type="http://schemas.openxmlformats.org/officeDocument/2006/relationships/oleObject" Target="../embeddings/oleObject432.bin"/><Relationship Id="rId18" Type="http://schemas.openxmlformats.org/officeDocument/2006/relationships/image" Target="../media/image428.wmf"/><Relationship Id="rId3" Type="http://schemas.openxmlformats.org/officeDocument/2006/relationships/oleObject" Target="../embeddings/oleObject427.bin"/><Relationship Id="rId21" Type="http://schemas.openxmlformats.org/officeDocument/2006/relationships/oleObject" Target="../embeddings/oleObject436.bin"/><Relationship Id="rId7" Type="http://schemas.openxmlformats.org/officeDocument/2006/relationships/oleObject" Target="../embeddings/oleObject429.bin"/><Relationship Id="rId12" Type="http://schemas.openxmlformats.org/officeDocument/2006/relationships/image" Target="../media/image425.wmf"/><Relationship Id="rId17" Type="http://schemas.openxmlformats.org/officeDocument/2006/relationships/oleObject" Target="../embeddings/oleObject43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27.wmf"/><Relationship Id="rId20" Type="http://schemas.openxmlformats.org/officeDocument/2006/relationships/image" Target="../media/image429.w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422.wmf"/><Relationship Id="rId11" Type="http://schemas.openxmlformats.org/officeDocument/2006/relationships/oleObject" Target="../embeddings/oleObject431.bin"/><Relationship Id="rId5" Type="http://schemas.openxmlformats.org/officeDocument/2006/relationships/oleObject" Target="../embeddings/oleObject428.bin"/><Relationship Id="rId15" Type="http://schemas.openxmlformats.org/officeDocument/2006/relationships/oleObject" Target="../embeddings/oleObject433.bin"/><Relationship Id="rId10" Type="http://schemas.openxmlformats.org/officeDocument/2006/relationships/image" Target="../media/image424.wmf"/><Relationship Id="rId19" Type="http://schemas.openxmlformats.org/officeDocument/2006/relationships/oleObject" Target="../embeddings/oleObject435.bin"/><Relationship Id="rId4" Type="http://schemas.openxmlformats.org/officeDocument/2006/relationships/image" Target="../media/image421.wmf"/><Relationship Id="rId9" Type="http://schemas.openxmlformats.org/officeDocument/2006/relationships/oleObject" Target="../embeddings/oleObject430.bin"/><Relationship Id="rId14" Type="http://schemas.openxmlformats.org/officeDocument/2006/relationships/image" Target="../media/image426.wmf"/><Relationship Id="rId22" Type="http://schemas.openxmlformats.org/officeDocument/2006/relationships/image" Target="../media/image430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3.wmf"/><Relationship Id="rId13" Type="http://schemas.openxmlformats.org/officeDocument/2006/relationships/oleObject" Target="../embeddings/oleObject442.bin"/><Relationship Id="rId18" Type="http://schemas.openxmlformats.org/officeDocument/2006/relationships/image" Target="../media/image438.wmf"/><Relationship Id="rId3" Type="http://schemas.openxmlformats.org/officeDocument/2006/relationships/oleObject" Target="../embeddings/oleObject437.bin"/><Relationship Id="rId21" Type="http://schemas.openxmlformats.org/officeDocument/2006/relationships/oleObject" Target="../embeddings/oleObject446.bin"/><Relationship Id="rId7" Type="http://schemas.openxmlformats.org/officeDocument/2006/relationships/oleObject" Target="../embeddings/oleObject439.bin"/><Relationship Id="rId12" Type="http://schemas.openxmlformats.org/officeDocument/2006/relationships/image" Target="../media/image435.wmf"/><Relationship Id="rId17" Type="http://schemas.openxmlformats.org/officeDocument/2006/relationships/oleObject" Target="../embeddings/oleObject44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37.wmf"/><Relationship Id="rId20" Type="http://schemas.openxmlformats.org/officeDocument/2006/relationships/image" Target="../media/image439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432.wmf"/><Relationship Id="rId11" Type="http://schemas.openxmlformats.org/officeDocument/2006/relationships/oleObject" Target="../embeddings/oleObject441.bin"/><Relationship Id="rId24" Type="http://schemas.openxmlformats.org/officeDocument/2006/relationships/image" Target="../media/image441.wmf"/><Relationship Id="rId5" Type="http://schemas.openxmlformats.org/officeDocument/2006/relationships/oleObject" Target="../embeddings/oleObject438.bin"/><Relationship Id="rId15" Type="http://schemas.openxmlformats.org/officeDocument/2006/relationships/oleObject" Target="../embeddings/oleObject443.bin"/><Relationship Id="rId23" Type="http://schemas.openxmlformats.org/officeDocument/2006/relationships/oleObject" Target="../embeddings/oleObject447.bin"/><Relationship Id="rId10" Type="http://schemas.openxmlformats.org/officeDocument/2006/relationships/image" Target="../media/image434.wmf"/><Relationship Id="rId19" Type="http://schemas.openxmlformats.org/officeDocument/2006/relationships/oleObject" Target="../embeddings/oleObject445.bin"/><Relationship Id="rId4" Type="http://schemas.openxmlformats.org/officeDocument/2006/relationships/image" Target="../media/image431.wmf"/><Relationship Id="rId9" Type="http://schemas.openxmlformats.org/officeDocument/2006/relationships/oleObject" Target="../embeddings/oleObject440.bin"/><Relationship Id="rId14" Type="http://schemas.openxmlformats.org/officeDocument/2006/relationships/image" Target="../media/image436.wmf"/><Relationship Id="rId22" Type="http://schemas.openxmlformats.org/officeDocument/2006/relationships/image" Target="../media/image440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4.wmf"/><Relationship Id="rId13" Type="http://schemas.openxmlformats.org/officeDocument/2006/relationships/oleObject" Target="../embeddings/oleObject453.bin"/><Relationship Id="rId18" Type="http://schemas.openxmlformats.org/officeDocument/2006/relationships/image" Target="../media/image449.wmf"/><Relationship Id="rId3" Type="http://schemas.openxmlformats.org/officeDocument/2006/relationships/oleObject" Target="../embeddings/oleObject448.bin"/><Relationship Id="rId7" Type="http://schemas.openxmlformats.org/officeDocument/2006/relationships/oleObject" Target="../embeddings/oleObject450.bin"/><Relationship Id="rId12" Type="http://schemas.openxmlformats.org/officeDocument/2006/relationships/image" Target="../media/image446.wmf"/><Relationship Id="rId17" Type="http://schemas.openxmlformats.org/officeDocument/2006/relationships/oleObject" Target="../embeddings/oleObject45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48.wmf"/><Relationship Id="rId20" Type="http://schemas.openxmlformats.org/officeDocument/2006/relationships/image" Target="../media/image450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443.wmf"/><Relationship Id="rId11" Type="http://schemas.openxmlformats.org/officeDocument/2006/relationships/oleObject" Target="../embeddings/oleObject452.bin"/><Relationship Id="rId5" Type="http://schemas.openxmlformats.org/officeDocument/2006/relationships/oleObject" Target="../embeddings/oleObject449.bin"/><Relationship Id="rId15" Type="http://schemas.openxmlformats.org/officeDocument/2006/relationships/oleObject" Target="../embeddings/oleObject454.bin"/><Relationship Id="rId10" Type="http://schemas.openxmlformats.org/officeDocument/2006/relationships/image" Target="../media/image445.wmf"/><Relationship Id="rId19" Type="http://schemas.openxmlformats.org/officeDocument/2006/relationships/oleObject" Target="../embeddings/oleObject456.bin"/><Relationship Id="rId4" Type="http://schemas.openxmlformats.org/officeDocument/2006/relationships/image" Target="../media/image442.wmf"/><Relationship Id="rId9" Type="http://schemas.openxmlformats.org/officeDocument/2006/relationships/oleObject" Target="../embeddings/oleObject451.bin"/><Relationship Id="rId14" Type="http://schemas.openxmlformats.org/officeDocument/2006/relationships/image" Target="../media/image447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3.wmf"/><Relationship Id="rId13" Type="http://schemas.openxmlformats.org/officeDocument/2006/relationships/oleObject" Target="../embeddings/oleObject462.bin"/><Relationship Id="rId18" Type="http://schemas.openxmlformats.org/officeDocument/2006/relationships/image" Target="../media/image458.wmf"/><Relationship Id="rId3" Type="http://schemas.openxmlformats.org/officeDocument/2006/relationships/oleObject" Target="../embeddings/oleObject457.bin"/><Relationship Id="rId7" Type="http://schemas.openxmlformats.org/officeDocument/2006/relationships/oleObject" Target="../embeddings/oleObject459.bin"/><Relationship Id="rId12" Type="http://schemas.openxmlformats.org/officeDocument/2006/relationships/image" Target="../media/image455.wmf"/><Relationship Id="rId17" Type="http://schemas.openxmlformats.org/officeDocument/2006/relationships/oleObject" Target="../embeddings/oleObject46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57.w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452.wmf"/><Relationship Id="rId11" Type="http://schemas.openxmlformats.org/officeDocument/2006/relationships/oleObject" Target="../embeddings/oleObject461.bin"/><Relationship Id="rId5" Type="http://schemas.openxmlformats.org/officeDocument/2006/relationships/oleObject" Target="../embeddings/oleObject458.bin"/><Relationship Id="rId15" Type="http://schemas.openxmlformats.org/officeDocument/2006/relationships/oleObject" Target="../embeddings/oleObject463.bin"/><Relationship Id="rId10" Type="http://schemas.openxmlformats.org/officeDocument/2006/relationships/image" Target="../media/image454.wmf"/><Relationship Id="rId4" Type="http://schemas.openxmlformats.org/officeDocument/2006/relationships/image" Target="../media/image451.wmf"/><Relationship Id="rId9" Type="http://schemas.openxmlformats.org/officeDocument/2006/relationships/oleObject" Target="../embeddings/oleObject460.bin"/><Relationship Id="rId14" Type="http://schemas.openxmlformats.org/officeDocument/2006/relationships/image" Target="../media/image456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1.wmf"/><Relationship Id="rId3" Type="http://schemas.openxmlformats.org/officeDocument/2006/relationships/oleObject" Target="../embeddings/oleObject465.bin"/><Relationship Id="rId7" Type="http://schemas.openxmlformats.org/officeDocument/2006/relationships/oleObject" Target="../embeddings/oleObject4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460.emf"/><Relationship Id="rId5" Type="http://schemas.openxmlformats.org/officeDocument/2006/relationships/oleObject" Target="../embeddings/oleObject466.bin"/><Relationship Id="rId10" Type="http://schemas.openxmlformats.org/officeDocument/2006/relationships/image" Target="../media/image462.wmf"/><Relationship Id="rId4" Type="http://schemas.openxmlformats.org/officeDocument/2006/relationships/image" Target="../media/image459.wmf"/><Relationship Id="rId9" Type="http://schemas.openxmlformats.org/officeDocument/2006/relationships/oleObject" Target="../embeddings/oleObject468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5.emf"/><Relationship Id="rId13" Type="http://schemas.openxmlformats.org/officeDocument/2006/relationships/oleObject" Target="../embeddings/oleObject474.bin"/><Relationship Id="rId3" Type="http://schemas.openxmlformats.org/officeDocument/2006/relationships/oleObject" Target="../embeddings/oleObject469.bin"/><Relationship Id="rId7" Type="http://schemas.openxmlformats.org/officeDocument/2006/relationships/oleObject" Target="../embeddings/oleObject471.bin"/><Relationship Id="rId12" Type="http://schemas.openxmlformats.org/officeDocument/2006/relationships/image" Target="../media/image467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69.emf"/><Relationship Id="rId1" Type="http://schemas.openxmlformats.org/officeDocument/2006/relationships/vmlDrawing" Target="../drawings/vmlDrawing47.vml"/><Relationship Id="rId6" Type="http://schemas.openxmlformats.org/officeDocument/2006/relationships/image" Target="../media/image464.emf"/><Relationship Id="rId11" Type="http://schemas.openxmlformats.org/officeDocument/2006/relationships/oleObject" Target="../embeddings/oleObject473.bin"/><Relationship Id="rId5" Type="http://schemas.openxmlformats.org/officeDocument/2006/relationships/oleObject" Target="../embeddings/oleObject470.bin"/><Relationship Id="rId15" Type="http://schemas.openxmlformats.org/officeDocument/2006/relationships/oleObject" Target="../embeddings/oleObject475.bin"/><Relationship Id="rId10" Type="http://schemas.openxmlformats.org/officeDocument/2006/relationships/image" Target="../media/image466.emf"/><Relationship Id="rId4" Type="http://schemas.openxmlformats.org/officeDocument/2006/relationships/image" Target="../media/image463.emf"/><Relationship Id="rId9" Type="http://schemas.openxmlformats.org/officeDocument/2006/relationships/oleObject" Target="../embeddings/oleObject472.bin"/><Relationship Id="rId14" Type="http://schemas.openxmlformats.org/officeDocument/2006/relationships/image" Target="../media/image468.e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2.wmf"/><Relationship Id="rId13" Type="http://schemas.openxmlformats.org/officeDocument/2006/relationships/oleObject" Target="../embeddings/oleObject481.bin"/><Relationship Id="rId18" Type="http://schemas.openxmlformats.org/officeDocument/2006/relationships/image" Target="../media/image477.wmf"/><Relationship Id="rId26" Type="http://schemas.openxmlformats.org/officeDocument/2006/relationships/image" Target="../media/image481.wmf"/><Relationship Id="rId3" Type="http://schemas.openxmlformats.org/officeDocument/2006/relationships/oleObject" Target="../embeddings/oleObject476.bin"/><Relationship Id="rId21" Type="http://schemas.openxmlformats.org/officeDocument/2006/relationships/oleObject" Target="../embeddings/oleObject485.bin"/><Relationship Id="rId7" Type="http://schemas.openxmlformats.org/officeDocument/2006/relationships/oleObject" Target="../embeddings/oleObject478.bin"/><Relationship Id="rId12" Type="http://schemas.openxmlformats.org/officeDocument/2006/relationships/image" Target="../media/image474.wmf"/><Relationship Id="rId17" Type="http://schemas.openxmlformats.org/officeDocument/2006/relationships/oleObject" Target="../embeddings/oleObject483.bin"/><Relationship Id="rId25" Type="http://schemas.openxmlformats.org/officeDocument/2006/relationships/oleObject" Target="../embeddings/oleObject48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76.wmf"/><Relationship Id="rId20" Type="http://schemas.openxmlformats.org/officeDocument/2006/relationships/image" Target="../media/image478.wmf"/><Relationship Id="rId1" Type="http://schemas.openxmlformats.org/officeDocument/2006/relationships/vmlDrawing" Target="../drawings/vmlDrawing48.vml"/><Relationship Id="rId6" Type="http://schemas.openxmlformats.org/officeDocument/2006/relationships/image" Target="../media/image471.wmf"/><Relationship Id="rId11" Type="http://schemas.openxmlformats.org/officeDocument/2006/relationships/oleObject" Target="../embeddings/oleObject480.bin"/><Relationship Id="rId24" Type="http://schemas.openxmlformats.org/officeDocument/2006/relationships/image" Target="../media/image480.wmf"/><Relationship Id="rId5" Type="http://schemas.openxmlformats.org/officeDocument/2006/relationships/oleObject" Target="../embeddings/oleObject477.bin"/><Relationship Id="rId15" Type="http://schemas.openxmlformats.org/officeDocument/2006/relationships/oleObject" Target="../embeddings/oleObject482.bin"/><Relationship Id="rId23" Type="http://schemas.openxmlformats.org/officeDocument/2006/relationships/oleObject" Target="../embeddings/oleObject486.bin"/><Relationship Id="rId10" Type="http://schemas.openxmlformats.org/officeDocument/2006/relationships/image" Target="../media/image473.wmf"/><Relationship Id="rId19" Type="http://schemas.openxmlformats.org/officeDocument/2006/relationships/oleObject" Target="../embeddings/oleObject484.bin"/><Relationship Id="rId4" Type="http://schemas.openxmlformats.org/officeDocument/2006/relationships/image" Target="../media/image470.wmf"/><Relationship Id="rId9" Type="http://schemas.openxmlformats.org/officeDocument/2006/relationships/oleObject" Target="../embeddings/oleObject479.bin"/><Relationship Id="rId14" Type="http://schemas.openxmlformats.org/officeDocument/2006/relationships/image" Target="../media/image475.wmf"/><Relationship Id="rId22" Type="http://schemas.openxmlformats.org/officeDocument/2006/relationships/image" Target="../media/image479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4.emf"/><Relationship Id="rId13" Type="http://schemas.openxmlformats.org/officeDocument/2006/relationships/oleObject" Target="../embeddings/oleObject493.bin"/><Relationship Id="rId18" Type="http://schemas.openxmlformats.org/officeDocument/2006/relationships/image" Target="../media/image489.emf"/><Relationship Id="rId26" Type="http://schemas.openxmlformats.org/officeDocument/2006/relationships/image" Target="../media/image493.emf"/><Relationship Id="rId3" Type="http://schemas.openxmlformats.org/officeDocument/2006/relationships/oleObject" Target="../embeddings/oleObject488.bin"/><Relationship Id="rId21" Type="http://schemas.openxmlformats.org/officeDocument/2006/relationships/oleObject" Target="../embeddings/oleObject497.bin"/><Relationship Id="rId7" Type="http://schemas.openxmlformats.org/officeDocument/2006/relationships/oleObject" Target="../embeddings/oleObject490.bin"/><Relationship Id="rId12" Type="http://schemas.openxmlformats.org/officeDocument/2006/relationships/image" Target="../media/image486.emf"/><Relationship Id="rId17" Type="http://schemas.openxmlformats.org/officeDocument/2006/relationships/oleObject" Target="../embeddings/oleObject495.bin"/><Relationship Id="rId25" Type="http://schemas.openxmlformats.org/officeDocument/2006/relationships/oleObject" Target="../embeddings/oleObject49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88.emf"/><Relationship Id="rId20" Type="http://schemas.openxmlformats.org/officeDocument/2006/relationships/image" Target="../media/image490.emf"/><Relationship Id="rId29" Type="http://schemas.openxmlformats.org/officeDocument/2006/relationships/oleObject" Target="../embeddings/oleObject501.bin"/><Relationship Id="rId1" Type="http://schemas.openxmlformats.org/officeDocument/2006/relationships/vmlDrawing" Target="../drawings/vmlDrawing49.vml"/><Relationship Id="rId6" Type="http://schemas.openxmlformats.org/officeDocument/2006/relationships/image" Target="../media/image483.emf"/><Relationship Id="rId11" Type="http://schemas.openxmlformats.org/officeDocument/2006/relationships/oleObject" Target="../embeddings/oleObject492.bin"/><Relationship Id="rId24" Type="http://schemas.openxmlformats.org/officeDocument/2006/relationships/image" Target="../media/image492.emf"/><Relationship Id="rId5" Type="http://schemas.openxmlformats.org/officeDocument/2006/relationships/oleObject" Target="../embeddings/oleObject489.bin"/><Relationship Id="rId15" Type="http://schemas.openxmlformats.org/officeDocument/2006/relationships/oleObject" Target="../embeddings/oleObject494.bin"/><Relationship Id="rId23" Type="http://schemas.openxmlformats.org/officeDocument/2006/relationships/oleObject" Target="../embeddings/oleObject498.bin"/><Relationship Id="rId28" Type="http://schemas.openxmlformats.org/officeDocument/2006/relationships/image" Target="../media/image494.emf"/><Relationship Id="rId10" Type="http://schemas.openxmlformats.org/officeDocument/2006/relationships/image" Target="../media/image485.wmf"/><Relationship Id="rId19" Type="http://schemas.openxmlformats.org/officeDocument/2006/relationships/oleObject" Target="../embeddings/oleObject496.bin"/><Relationship Id="rId4" Type="http://schemas.openxmlformats.org/officeDocument/2006/relationships/image" Target="../media/image482.emf"/><Relationship Id="rId9" Type="http://schemas.openxmlformats.org/officeDocument/2006/relationships/oleObject" Target="../embeddings/oleObject491.bin"/><Relationship Id="rId14" Type="http://schemas.openxmlformats.org/officeDocument/2006/relationships/image" Target="../media/image487.emf"/><Relationship Id="rId22" Type="http://schemas.openxmlformats.org/officeDocument/2006/relationships/image" Target="../media/image491.emf"/><Relationship Id="rId27" Type="http://schemas.openxmlformats.org/officeDocument/2006/relationships/oleObject" Target="../embeddings/oleObject500.bin"/><Relationship Id="rId30" Type="http://schemas.openxmlformats.org/officeDocument/2006/relationships/image" Target="../media/image495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8.wmf"/><Relationship Id="rId13" Type="http://schemas.openxmlformats.org/officeDocument/2006/relationships/oleObject" Target="../embeddings/oleObject507.bin"/><Relationship Id="rId18" Type="http://schemas.openxmlformats.org/officeDocument/2006/relationships/image" Target="../media/image503.wmf"/><Relationship Id="rId3" Type="http://schemas.openxmlformats.org/officeDocument/2006/relationships/oleObject" Target="../embeddings/oleObject502.bin"/><Relationship Id="rId7" Type="http://schemas.openxmlformats.org/officeDocument/2006/relationships/oleObject" Target="../embeddings/oleObject504.bin"/><Relationship Id="rId12" Type="http://schemas.openxmlformats.org/officeDocument/2006/relationships/image" Target="../media/image500.wmf"/><Relationship Id="rId17" Type="http://schemas.openxmlformats.org/officeDocument/2006/relationships/oleObject" Target="../embeddings/oleObject50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02.wmf"/><Relationship Id="rId1" Type="http://schemas.openxmlformats.org/officeDocument/2006/relationships/vmlDrawing" Target="../drawings/vmlDrawing50.vml"/><Relationship Id="rId6" Type="http://schemas.openxmlformats.org/officeDocument/2006/relationships/image" Target="../media/image497.wmf"/><Relationship Id="rId11" Type="http://schemas.openxmlformats.org/officeDocument/2006/relationships/oleObject" Target="../embeddings/oleObject506.bin"/><Relationship Id="rId5" Type="http://schemas.openxmlformats.org/officeDocument/2006/relationships/oleObject" Target="../embeddings/oleObject503.bin"/><Relationship Id="rId15" Type="http://schemas.openxmlformats.org/officeDocument/2006/relationships/oleObject" Target="../embeddings/oleObject508.bin"/><Relationship Id="rId10" Type="http://schemas.openxmlformats.org/officeDocument/2006/relationships/image" Target="../media/image499.wmf"/><Relationship Id="rId4" Type="http://schemas.openxmlformats.org/officeDocument/2006/relationships/image" Target="../media/image496.wmf"/><Relationship Id="rId9" Type="http://schemas.openxmlformats.org/officeDocument/2006/relationships/oleObject" Target="../embeddings/oleObject505.bin"/><Relationship Id="rId14" Type="http://schemas.openxmlformats.org/officeDocument/2006/relationships/image" Target="../media/image501.w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4.bin"/><Relationship Id="rId18" Type="http://schemas.openxmlformats.org/officeDocument/2006/relationships/image" Target="../media/image27.emf"/><Relationship Id="rId26" Type="http://schemas.openxmlformats.org/officeDocument/2006/relationships/image" Target="../media/image31.emf"/><Relationship Id="rId39" Type="http://schemas.openxmlformats.org/officeDocument/2006/relationships/oleObject" Target="../embeddings/oleObject37.bin"/><Relationship Id="rId21" Type="http://schemas.openxmlformats.org/officeDocument/2006/relationships/oleObject" Target="../embeddings/oleObject28.bin"/><Relationship Id="rId34" Type="http://schemas.openxmlformats.org/officeDocument/2006/relationships/image" Target="../media/image35.wmf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6.bin"/><Relationship Id="rId25" Type="http://schemas.openxmlformats.org/officeDocument/2006/relationships/oleObject" Target="../embeddings/oleObject30.bin"/><Relationship Id="rId33" Type="http://schemas.openxmlformats.org/officeDocument/2006/relationships/oleObject" Target="../embeddings/oleObject34.bin"/><Relationship Id="rId38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emf"/><Relationship Id="rId20" Type="http://schemas.openxmlformats.org/officeDocument/2006/relationships/image" Target="../media/image28.emf"/><Relationship Id="rId29" Type="http://schemas.openxmlformats.org/officeDocument/2006/relationships/oleObject" Target="../embeddings/oleObject32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3.bin"/><Relationship Id="rId24" Type="http://schemas.openxmlformats.org/officeDocument/2006/relationships/image" Target="../media/image30.emf"/><Relationship Id="rId32" Type="http://schemas.openxmlformats.org/officeDocument/2006/relationships/image" Target="../media/image34.wmf"/><Relationship Id="rId37" Type="http://schemas.openxmlformats.org/officeDocument/2006/relationships/oleObject" Target="../embeddings/oleObject36.bin"/><Relationship Id="rId40" Type="http://schemas.openxmlformats.org/officeDocument/2006/relationships/image" Target="../media/image38.wmf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23" Type="http://schemas.openxmlformats.org/officeDocument/2006/relationships/oleObject" Target="../embeddings/oleObject29.bin"/><Relationship Id="rId28" Type="http://schemas.openxmlformats.org/officeDocument/2006/relationships/image" Target="../media/image32.wmf"/><Relationship Id="rId36" Type="http://schemas.openxmlformats.org/officeDocument/2006/relationships/image" Target="../media/image36.wmf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27.bin"/><Relationship Id="rId31" Type="http://schemas.openxmlformats.org/officeDocument/2006/relationships/oleObject" Target="../embeddings/oleObject33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5.emf"/><Relationship Id="rId22" Type="http://schemas.openxmlformats.org/officeDocument/2006/relationships/image" Target="../media/image29.emf"/><Relationship Id="rId27" Type="http://schemas.openxmlformats.org/officeDocument/2006/relationships/oleObject" Target="../embeddings/oleObject31.bin"/><Relationship Id="rId30" Type="http://schemas.openxmlformats.org/officeDocument/2006/relationships/image" Target="../media/image33.wmf"/><Relationship Id="rId35" Type="http://schemas.openxmlformats.org/officeDocument/2006/relationships/oleObject" Target="../embeddings/oleObject35.bin"/><Relationship Id="rId8" Type="http://schemas.openxmlformats.org/officeDocument/2006/relationships/image" Target="../media/image22.wmf"/><Relationship Id="rId3" Type="http://schemas.openxmlformats.org/officeDocument/2006/relationships/oleObject" Target="../embeddings/oleObject19.bin"/></Relationships>
</file>

<file path=ppt/slides/_rels/slide6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15.bin"/><Relationship Id="rId18" Type="http://schemas.openxmlformats.org/officeDocument/2006/relationships/image" Target="../media/image511.wmf"/><Relationship Id="rId26" Type="http://schemas.openxmlformats.org/officeDocument/2006/relationships/image" Target="../media/image515.wmf"/><Relationship Id="rId3" Type="http://schemas.openxmlformats.org/officeDocument/2006/relationships/oleObject" Target="../embeddings/oleObject510.bin"/><Relationship Id="rId21" Type="http://schemas.openxmlformats.org/officeDocument/2006/relationships/oleObject" Target="../embeddings/oleObject519.bin"/><Relationship Id="rId34" Type="http://schemas.openxmlformats.org/officeDocument/2006/relationships/image" Target="../media/image519.wmf"/><Relationship Id="rId7" Type="http://schemas.openxmlformats.org/officeDocument/2006/relationships/oleObject" Target="../embeddings/oleObject512.bin"/><Relationship Id="rId12" Type="http://schemas.openxmlformats.org/officeDocument/2006/relationships/image" Target="../media/image508.wmf"/><Relationship Id="rId17" Type="http://schemas.openxmlformats.org/officeDocument/2006/relationships/oleObject" Target="../embeddings/oleObject517.bin"/><Relationship Id="rId25" Type="http://schemas.openxmlformats.org/officeDocument/2006/relationships/oleObject" Target="../embeddings/oleObject521.bin"/><Relationship Id="rId33" Type="http://schemas.openxmlformats.org/officeDocument/2006/relationships/oleObject" Target="../embeddings/oleObject5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10.wmf"/><Relationship Id="rId20" Type="http://schemas.openxmlformats.org/officeDocument/2006/relationships/image" Target="../media/image512.wmf"/><Relationship Id="rId29" Type="http://schemas.openxmlformats.org/officeDocument/2006/relationships/oleObject" Target="../embeddings/oleObject523.bin"/><Relationship Id="rId1" Type="http://schemas.openxmlformats.org/officeDocument/2006/relationships/vmlDrawing" Target="../drawings/vmlDrawing51.vml"/><Relationship Id="rId6" Type="http://schemas.openxmlformats.org/officeDocument/2006/relationships/image" Target="../media/image505.wmf"/><Relationship Id="rId11" Type="http://schemas.openxmlformats.org/officeDocument/2006/relationships/oleObject" Target="../embeddings/oleObject514.bin"/><Relationship Id="rId24" Type="http://schemas.openxmlformats.org/officeDocument/2006/relationships/image" Target="../media/image514.wmf"/><Relationship Id="rId32" Type="http://schemas.openxmlformats.org/officeDocument/2006/relationships/image" Target="../media/image518.wmf"/><Relationship Id="rId5" Type="http://schemas.openxmlformats.org/officeDocument/2006/relationships/oleObject" Target="../embeddings/oleObject511.bin"/><Relationship Id="rId15" Type="http://schemas.openxmlformats.org/officeDocument/2006/relationships/oleObject" Target="../embeddings/oleObject516.bin"/><Relationship Id="rId23" Type="http://schemas.openxmlformats.org/officeDocument/2006/relationships/oleObject" Target="../embeddings/oleObject520.bin"/><Relationship Id="rId28" Type="http://schemas.openxmlformats.org/officeDocument/2006/relationships/image" Target="../media/image516.wmf"/><Relationship Id="rId10" Type="http://schemas.openxmlformats.org/officeDocument/2006/relationships/image" Target="../media/image507.wmf"/><Relationship Id="rId19" Type="http://schemas.openxmlformats.org/officeDocument/2006/relationships/oleObject" Target="../embeddings/oleObject518.bin"/><Relationship Id="rId31" Type="http://schemas.openxmlformats.org/officeDocument/2006/relationships/oleObject" Target="../embeddings/oleObject524.bin"/><Relationship Id="rId4" Type="http://schemas.openxmlformats.org/officeDocument/2006/relationships/image" Target="../media/image504.wmf"/><Relationship Id="rId9" Type="http://schemas.openxmlformats.org/officeDocument/2006/relationships/oleObject" Target="../embeddings/oleObject513.bin"/><Relationship Id="rId14" Type="http://schemas.openxmlformats.org/officeDocument/2006/relationships/image" Target="../media/image509.wmf"/><Relationship Id="rId22" Type="http://schemas.openxmlformats.org/officeDocument/2006/relationships/image" Target="../media/image513.wmf"/><Relationship Id="rId27" Type="http://schemas.openxmlformats.org/officeDocument/2006/relationships/oleObject" Target="../embeddings/oleObject522.bin"/><Relationship Id="rId30" Type="http://schemas.openxmlformats.org/officeDocument/2006/relationships/image" Target="../media/image517.wmf"/><Relationship Id="rId8" Type="http://schemas.openxmlformats.org/officeDocument/2006/relationships/image" Target="../media/image506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2.wmf"/><Relationship Id="rId13" Type="http://schemas.openxmlformats.org/officeDocument/2006/relationships/oleObject" Target="../embeddings/oleObject531.bin"/><Relationship Id="rId3" Type="http://schemas.openxmlformats.org/officeDocument/2006/relationships/oleObject" Target="../embeddings/oleObject526.bin"/><Relationship Id="rId7" Type="http://schemas.openxmlformats.org/officeDocument/2006/relationships/oleObject" Target="../embeddings/oleObject528.bin"/><Relationship Id="rId12" Type="http://schemas.openxmlformats.org/officeDocument/2006/relationships/image" Target="../media/image5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521.wmf"/><Relationship Id="rId11" Type="http://schemas.openxmlformats.org/officeDocument/2006/relationships/oleObject" Target="../embeddings/oleObject530.bin"/><Relationship Id="rId5" Type="http://schemas.openxmlformats.org/officeDocument/2006/relationships/oleObject" Target="../embeddings/oleObject527.bin"/><Relationship Id="rId10" Type="http://schemas.openxmlformats.org/officeDocument/2006/relationships/image" Target="../media/image523.wmf"/><Relationship Id="rId4" Type="http://schemas.openxmlformats.org/officeDocument/2006/relationships/image" Target="../media/image520.wmf"/><Relationship Id="rId9" Type="http://schemas.openxmlformats.org/officeDocument/2006/relationships/oleObject" Target="../embeddings/oleObject529.bin"/><Relationship Id="rId14" Type="http://schemas.openxmlformats.org/officeDocument/2006/relationships/image" Target="../media/image525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8.wmf"/><Relationship Id="rId3" Type="http://schemas.openxmlformats.org/officeDocument/2006/relationships/oleObject" Target="../embeddings/oleObject532.bin"/><Relationship Id="rId7" Type="http://schemas.openxmlformats.org/officeDocument/2006/relationships/oleObject" Target="../embeddings/oleObject5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527.wmf"/><Relationship Id="rId5" Type="http://schemas.openxmlformats.org/officeDocument/2006/relationships/oleObject" Target="../embeddings/oleObject533.bin"/><Relationship Id="rId10" Type="http://schemas.openxmlformats.org/officeDocument/2006/relationships/image" Target="../media/image529.wmf"/><Relationship Id="rId4" Type="http://schemas.openxmlformats.org/officeDocument/2006/relationships/image" Target="../media/image526.wmf"/><Relationship Id="rId9" Type="http://schemas.openxmlformats.org/officeDocument/2006/relationships/oleObject" Target="../embeddings/oleObject535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2.wmf"/><Relationship Id="rId13" Type="http://schemas.openxmlformats.org/officeDocument/2006/relationships/oleObject" Target="../embeddings/oleObject541.bin"/><Relationship Id="rId18" Type="http://schemas.openxmlformats.org/officeDocument/2006/relationships/image" Target="../media/image537.wmf"/><Relationship Id="rId3" Type="http://schemas.openxmlformats.org/officeDocument/2006/relationships/oleObject" Target="../embeddings/oleObject536.bin"/><Relationship Id="rId21" Type="http://schemas.openxmlformats.org/officeDocument/2006/relationships/oleObject" Target="../embeddings/oleObject545.bin"/><Relationship Id="rId7" Type="http://schemas.openxmlformats.org/officeDocument/2006/relationships/oleObject" Target="../embeddings/oleObject538.bin"/><Relationship Id="rId12" Type="http://schemas.openxmlformats.org/officeDocument/2006/relationships/image" Target="../media/image534.wmf"/><Relationship Id="rId17" Type="http://schemas.openxmlformats.org/officeDocument/2006/relationships/oleObject" Target="../embeddings/oleObject543.bin"/><Relationship Id="rId25" Type="http://schemas.openxmlformats.org/officeDocument/2006/relationships/oleObject" Target="../embeddings/oleObject54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36.wmf"/><Relationship Id="rId20" Type="http://schemas.openxmlformats.org/officeDocument/2006/relationships/image" Target="../media/image538.wmf"/><Relationship Id="rId1" Type="http://schemas.openxmlformats.org/officeDocument/2006/relationships/vmlDrawing" Target="../drawings/vmlDrawing54.vml"/><Relationship Id="rId6" Type="http://schemas.openxmlformats.org/officeDocument/2006/relationships/image" Target="../media/image531.wmf"/><Relationship Id="rId11" Type="http://schemas.openxmlformats.org/officeDocument/2006/relationships/oleObject" Target="../embeddings/oleObject540.bin"/><Relationship Id="rId24" Type="http://schemas.openxmlformats.org/officeDocument/2006/relationships/image" Target="../media/image540.wmf"/><Relationship Id="rId5" Type="http://schemas.openxmlformats.org/officeDocument/2006/relationships/oleObject" Target="../embeddings/oleObject537.bin"/><Relationship Id="rId15" Type="http://schemas.openxmlformats.org/officeDocument/2006/relationships/oleObject" Target="../embeddings/oleObject542.bin"/><Relationship Id="rId23" Type="http://schemas.openxmlformats.org/officeDocument/2006/relationships/oleObject" Target="../embeddings/oleObject546.bin"/><Relationship Id="rId10" Type="http://schemas.openxmlformats.org/officeDocument/2006/relationships/image" Target="../media/image533.wmf"/><Relationship Id="rId19" Type="http://schemas.openxmlformats.org/officeDocument/2006/relationships/oleObject" Target="../embeddings/oleObject544.bin"/><Relationship Id="rId4" Type="http://schemas.openxmlformats.org/officeDocument/2006/relationships/image" Target="../media/image530.wmf"/><Relationship Id="rId9" Type="http://schemas.openxmlformats.org/officeDocument/2006/relationships/oleObject" Target="../embeddings/oleObject539.bin"/><Relationship Id="rId14" Type="http://schemas.openxmlformats.org/officeDocument/2006/relationships/image" Target="../media/image535.wmf"/><Relationship Id="rId22" Type="http://schemas.openxmlformats.org/officeDocument/2006/relationships/image" Target="../media/image539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1.wmf"/><Relationship Id="rId13" Type="http://schemas.openxmlformats.org/officeDocument/2006/relationships/oleObject" Target="../embeddings/oleObject553.bin"/><Relationship Id="rId18" Type="http://schemas.openxmlformats.org/officeDocument/2006/relationships/image" Target="../media/image546.wmf"/><Relationship Id="rId3" Type="http://schemas.openxmlformats.org/officeDocument/2006/relationships/oleObject" Target="../embeddings/oleObject548.bin"/><Relationship Id="rId21" Type="http://schemas.openxmlformats.org/officeDocument/2006/relationships/oleObject" Target="../embeddings/oleObject557.bin"/><Relationship Id="rId7" Type="http://schemas.openxmlformats.org/officeDocument/2006/relationships/oleObject" Target="../embeddings/oleObject550.bin"/><Relationship Id="rId12" Type="http://schemas.openxmlformats.org/officeDocument/2006/relationships/image" Target="../media/image530.wmf"/><Relationship Id="rId17" Type="http://schemas.openxmlformats.org/officeDocument/2006/relationships/oleObject" Target="../embeddings/oleObject55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45.wmf"/><Relationship Id="rId20" Type="http://schemas.openxmlformats.org/officeDocument/2006/relationships/image" Target="../media/image547.wmf"/><Relationship Id="rId1" Type="http://schemas.openxmlformats.org/officeDocument/2006/relationships/vmlDrawing" Target="../drawings/vmlDrawing55.vml"/><Relationship Id="rId6" Type="http://schemas.openxmlformats.org/officeDocument/2006/relationships/image" Target="../media/image542.wmf"/><Relationship Id="rId11" Type="http://schemas.openxmlformats.org/officeDocument/2006/relationships/oleObject" Target="../embeddings/oleObject552.bin"/><Relationship Id="rId24" Type="http://schemas.openxmlformats.org/officeDocument/2006/relationships/image" Target="../media/image549.wmf"/><Relationship Id="rId5" Type="http://schemas.openxmlformats.org/officeDocument/2006/relationships/oleObject" Target="../embeddings/oleObject549.bin"/><Relationship Id="rId15" Type="http://schemas.openxmlformats.org/officeDocument/2006/relationships/oleObject" Target="../embeddings/oleObject554.bin"/><Relationship Id="rId23" Type="http://schemas.openxmlformats.org/officeDocument/2006/relationships/oleObject" Target="../embeddings/oleObject558.bin"/><Relationship Id="rId10" Type="http://schemas.openxmlformats.org/officeDocument/2006/relationships/image" Target="../media/image543.wmf"/><Relationship Id="rId19" Type="http://schemas.openxmlformats.org/officeDocument/2006/relationships/oleObject" Target="../embeddings/oleObject556.bin"/><Relationship Id="rId4" Type="http://schemas.openxmlformats.org/officeDocument/2006/relationships/image" Target="../media/image541.wmf"/><Relationship Id="rId9" Type="http://schemas.openxmlformats.org/officeDocument/2006/relationships/oleObject" Target="../embeddings/oleObject551.bin"/><Relationship Id="rId14" Type="http://schemas.openxmlformats.org/officeDocument/2006/relationships/image" Target="../media/image544.wmf"/><Relationship Id="rId22" Type="http://schemas.openxmlformats.org/officeDocument/2006/relationships/image" Target="../media/image548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2.wmf"/><Relationship Id="rId3" Type="http://schemas.openxmlformats.org/officeDocument/2006/relationships/oleObject" Target="../embeddings/oleObject559.bin"/><Relationship Id="rId7" Type="http://schemas.openxmlformats.org/officeDocument/2006/relationships/oleObject" Target="../embeddings/oleObject5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551.wmf"/><Relationship Id="rId5" Type="http://schemas.openxmlformats.org/officeDocument/2006/relationships/oleObject" Target="../embeddings/oleObject560.bin"/><Relationship Id="rId4" Type="http://schemas.openxmlformats.org/officeDocument/2006/relationships/image" Target="../media/image550.wmf"/></Relationships>
</file>

<file path=ppt/slides/_rels/slide6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67.bin"/><Relationship Id="rId18" Type="http://schemas.openxmlformats.org/officeDocument/2006/relationships/image" Target="../media/image560.emf"/><Relationship Id="rId26" Type="http://schemas.openxmlformats.org/officeDocument/2006/relationships/image" Target="../media/image564.emf"/><Relationship Id="rId39" Type="http://schemas.openxmlformats.org/officeDocument/2006/relationships/oleObject" Target="../embeddings/oleObject580.bin"/><Relationship Id="rId21" Type="http://schemas.openxmlformats.org/officeDocument/2006/relationships/oleObject" Target="../embeddings/oleObject571.bin"/><Relationship Id="rId34" Type="http://schemas.openxmlformats.org/officeDocument/2006/relationships/image" Target="../media/image568.emf"/><Relationship Id="rId42" Type="http://schemas.openxmlformats.org/officeDocument/2006/relationships/image" Target="../media/image572.wmf"/><Relationship Id="rId47" Type="http://schemas.openxmlformats.org/officeDocument/2006/relationships/oleObject" Target="../embeddings/oleObject584.bin"/><Relationship Id="rId7" Type="http://schemas.openxmlformats.org/officeDocument/2006/relationships/oleObject" Target="../embeddings/oleObject56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59.emf"/><Relationship Id="rId29" Type="http://schemas.openxmlformats.org/officeDocument/2006/relationships/oleObject" Target="../embeddings/oleObject575.bin"/><Relationship Id="rId1" Type="http://schemas.openxmlformats.org/officeDocument/2006/relationships/vmlDrawing" Target="../drawings/vmlDrawing57.vml"/><Relationship Id="rId6" Type="http://schemas.openxmlformats.org/officeDocument/2006/relationships/image" Target="../media/image554.emf"/><Relationship Id="rId11" Type="http://schemas.openxmlformats.org/officeDocument/2006/relationships/oleObject" Target="../embeddings/oleObject566.bin"/><Relationship Id="rId24" Type="http://schemas.openxmlformats.org/officeDocument/2006/relationships/image" Target="../media/image563.emf"/><Relationship Id="rId32" Type="http://schemas.openxmlformats.org/officeDocument/2006/relationships/image" Target="../media/image567.wmf"/><Relationship Id="rId37" Type="http://schemas.openxmlformats.org/officeDocument/2006/relationships/oleObject" Target="../embeddings/oleObject579.bin"/><Relationship Id="rId40" Type="http://schemas.openxmlformats.org/officeDocument/2006/relationships/image" Target="../media/image571.emf"/><Relationship Id="rId45" Type="http://schemas.openxmlformats.org/officeDocument/2006/relationships/oleObject" Target="../embeddings/oleObject583.bin"/><Relationship Id="rId5" Type="http://schemas.openxmlformats.org/officeDocument/2006/relationships/oleObject" Target="../embeddings/oleObject563.bin"/><Relationship Id="rId15" Type="http://schemas.openxmlformats.org/officeDocument/2006/relationships/oleObject" Target="../embeddings/oleObject568.bin"/><Relationship Id="rId23" Type="http://schemas.openxmlformats.org/officeDocument/2006/relationships/oleObject" Target="../embeddings/oleObject572.bin"/><Relationship Id="rId28" Type="http://schemas.openxmlformats.org/officeDocument/2006/relationships/image" Target="../media/image565.emf"/><Relationship Id="rId36" Type="http://schemas.openxmlformats.org/officeDocument/2006/relationships/image" Target="../media/image569.emf"/><Relationship Id="rId10" Type="http://schemas.openxmlformats.org/officeDocument/2006/relationships/image" Target="../media/image556.emf"/><Relationship Id="rId19" Type="http://schemas.openxmlformats.org/officeDocument/2006/relationships/oleObject" Target="../embeddings/oleObject570.bin"/><Relationship Id="rId31" Type="http://schemas.openxmlformats.org/officeDocument/2006/relationships/oleObject" Target="../embeddings/oleObject576.bin"/><Relationship Id="rId44" Type="http://schemas.openxmlformats.org/officeDocument/2006/relationships/image" Target="../media/image573.emf"/><Relationship Id="rId4" Type="http://schemas.openxmlformats.org/officeDocument/2006/relationships/image" Target="../media/image553.emf"/><Relationship Id="rId9" Type="http://schemas.openxmlformats.org/officeDocument/2006/relationships/oleObject" Target="../embeddings/oleObject565.bin"/><Relationship Id="rId14" Type="http://schemas.openxmlformats.org/officeDocument/2006/relationships/image" Target="../media/image558.emf"/><Relationship Id="rId22" Type="http://schemas.openxmlformats.org/officeDocument/2006/relationships/image" Target="../media/image562.emf"/><Relationship Id="rId27" Type="http://schemas.openxmlformats.org/officeDocument/2006/relationships/oleObject" Target="../embeddings/oleObject574.bin"/><Relationship Id="rId30" Type="http://schemas.openxmlformats.org/officeDocument/2006/relationships/image" Target="../media/image566.emf"/><Relationship Id="rId35" Type="http://schemas.openxmlformats.org/officeDocument/2006/relationships/oleObject" Target="../embeddings/oleObject578.bin"/><Relationship Id="rId43" Type="http://schemas.openxmlformats.org/officeDocument/2006/relationships/oleObject" Target="../embeddings/oleObject582.bin"/><Relationship Id="rId48" Type="http://schemas.openxmlformats.org/officeDocument/2006/relationships/image" Target="../media/image575.emf"/><Relationship Id="rId8" Type="http://schemas.openxmlformats.org/officeDocument/2006/relationships/image" Target="../media/image555.emf"/><Relationship Id="rId3" Type="http://schemas.openxmlformats.org/officeDocument/2006/relationships/oleObject" Target="../embeddings/oleObject562.bin"/><Relationship Id="rId12" Type="http://schemas.openxmlformats.org/officeDocument/2006/relationships/image" Target="../media/image557.emf"/><Relationship Id="rId17" Type="http://schemas.openxmlformats.org/officeDocument/2006/relationships/oleObject" Target="../embeddings/oleObject569.bin"/><Relationship Id="rId25" Type="http://schemas.openxmlformats.org/officeDocument/2006/relationships/oleObject" Target="../embeddings/oleObject573.bin"/><Relationship Id="rId33" Type="http://schemas.openxmlformats.org/officeDocument/2006/relationships/oleObject" Target="../embeddings/oleObject577.bin"/><Relationship Id="rId38" Type="http://schemas.openxmlformats.org/officeDocument/2006/relationships/image" Target="../media/image570.emf"/><Relationship Id="rId46" Type="http://schemas.openxmlformats.org/officeDocument/2006/relationships/image" Target="../media/image574.emf"/><Relationship Id="rId20" Type="http://schemas.openxmlformats.org/officeDocument/2006/relationships/image" Target="../media/image561.emf"/><Relationship Id="rId41" Type="http://schemas.openxmlformats.org/officeDocument/2006/relationships/oleObject" Target="../embeddings/oleObject581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slide" Target="slide6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5.xml"/><Relationship Id="rId4" Type="http://schemas.openxmlformats.org/officeDocument/2006/relationships/slide" Target="slide81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8.emf"/><Relationship Id="rId13" Type="http://schemas.openxmlformats.org/officeDocument/2006/relationships/oleObject" Target="../embeddings/oleObject590.bin"/><Relationship Id="rId3" Type="http://schemas.openxmlformats.org/officeDocument/2006/relationships/oleObject" Target="../embeddings/oleObject585.bin"/><Relationship Id="rId7" Type="http://schemas.openxmlformats.org/officeDocument/2006/relationships/oleObject" Target="../embeddings/oleObject587.bin"/><Relationship Id="rId12" Type="http://schemas.openxmlformats.org/officeDocument/2006/relationships/image" Target="../media/image580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82.emf"/><Relationship Id="rId1" Type="http://schemas.openxmlformats.org/officeDocument/2006/relationships/vmlDrawing" Target="../drawings/vmlDrawing58.vml"/><Relationship Id="rId6" Type="http://schemas.openxmlformats.org/officeDocument/2006/relationships/image" Target="../media/image577.emf"/><Relationship Id="rId11" Type="http://schemas.openxmlformats.org/officeDocument/2006/relationships/oleObject" Target="../embeddings/oleObject589.bin"/><Relationship Id="rId5" Type="http://schemas.openxmlformats.org/officeDocument/2006/relationships/oleObject" Target="../embeddings/oleObject586.bin"/><Relationship Id="rId15" Type="http://schemas.openxmlformats.org/officeDocument/2006/relationships/oleObject" Target="../embeddings/oleObject591.bin"/><Relationship Id="rId10" Type="http://schemas.openxmlformats.org/officeDocument/2006/relationships/image" Target="../media/image579.emf"/><Relationship Id="rId4" Type="http://schemas.openxmlformats.org/officeDocument/2006/relationships/image" Target="../media/image576.emf"/><Relationship Id="rId9" Type="http://schemas.openxmlformats.org/officeDocument/2006/relationships/oleObject" Target="../embeddings/oleObject588.bin"/><Relationship Id="rId14" Type="http://schemas.openxmlformats.org/officeDocument/2006/relationships/image" Target="../media/image581.e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5.emf"/><Relationship Id="rId13" Type="http://schemas.openxmlformats.org/officeDocument/2006/relationships/oleObject" Target="../embeddings/oleObject597.bin"/><Relationship Id="rId18" Type="http://schemas.openxmlformats.org/officeDocument/2006/relationships/image" Target="../media/image590.emf"/><Relationship Id="rId26" Type="http://schemas.openxmlformats.org/officeDocument/2006/relationships/image" Target="../media/image594.emf"/><Relationship Id="rId3" Type="http://schemas.openxmlformats.org/officeDocument/2006/relationships/oleObject" Target="../embeddings/oleObject592.bin"/><Relationship Id="rId21" Type="http://schemas.openxmlformats.org/officeDocument/2006/relationships/oleObject" Target="../embeddings/oleObject601.bin"/><Relationship Id="rId7" Type="http://schemas.openxmlformats.org/officeDocument/2006/relationships/oleObject" Target="../embeddings/oleObject594.bin"/><Relationship Id="rId12" Type="http://schemas.openxmlformats.org/officeDocument/2006/relationships/image" Target="../media/image587.wmf"/><Relationship Id="rId17" Type="http://schemas.openxmlformats.org/officeDocument/2006/relationships/oleObject" Target="../embeddings/oleObject599.bin"/><Relationship Id="rId25" Type="http://schemas.openxmlformats.org/officeDocument/2006/relationships/oleObject" Target="../embeddings/oleObject60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89.emf"/><Relationship Id="rId20" Type="http://schemas.openxmlformats.org/officeDocument/2006/relationships/image" Target="../media/image591.emf"/><Relationship Id="rId29" Type="http://schemas.openxmlformats.org/officeDocument/2006/relationships/oleObject" Target="../embeddings/oleObject605.bin"/><Relationship Id="rId1" Type="http://schemas.openxmlformats.org/officeDocument/2006/relationships/vmlDrawing" Target="../drawings/vmlDrawing59.vml"/><Relationship Id="rId6" Type="http://schemas.openxmlformats.org/officeDocument/2006/relationships/image" Target="../media/image584.emf"/><Relationship Id="rId11" Type="http://schemas.openxmlformats.org/officeDocument/2006/relationships/oleObject" Target="../embeddings/oleObject596.bin"/><Relationship Id="rId24" Type="http://schemas.openxmlformats.org/officeDocument/2006/relationships/image" Target="../media/image593.emf"/><Relationship Id="rId5" Type="http://schemas.openxmlformats.org/officeDocument/2006/relationships/oleObject" Target="../embeddings/oleObject593.bin"/><Relationship Id="rId15" Type="http://schemas.openxmlformats.org/officeDocument/2006/relationships/oleObject" Target="../embeddings/oleObject598.bin"/><Relationship Id="rId23" Type="http://schemas.openxmlformats.org/officeDocument/2006/relationships/oleObject" Target="../embeddings/oleObject602.bin"/><Relationship Id="rId28" Type="http://schemas.openxmlformats.org/officeDocument/2006/relationships/image" Target="../media/image595.emf"/><Relationship Id="rId10" Type="http://schemas.openxmlformats.org/officeDocument/2006/relationships/image" Target="../media/image586.wmf"/><Relationship Id="rId19" Type="http://schemas.openxmlformats.org/officeDocument/2006/relationships/oleObject" Target="../embeddings/oleObject600.bin"/><Relationship Id="rId4" Type="http://schemas.openxmlformats.org/officeDocument/2006/relationships/image" Target="../media/image583.emf"/><Relationship Id="rId9" Type="http://schemas.openxmlformats.org/officeDocument/2006/relationships/oleObject" Target="../embeddings/oleObject595.bin"/><Relationship Id="rId14" Type="http://schemas.openxmlformats.org/officeDocument/2006/relationships/image" Target="../media/image588.emf"/><Relationship Id="rId22" Type="http://schemas.openxmlformats.org/officeDocument/2006/relationships/image" Target="../media/image592.emf"/><Relationship Id="rId27" Type="http://schemas.openxmlformats.org/officeDocument/2006/relationships/oleObject" Target="../embeddings/oleObject604.bin"/><Relationship Id="rId30" Type="http://schemas.openxmlformats.org/officeDocument/2006/relationships/image" Target="../media/image59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4.w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9.emf"/><Relationship Id="rId13" Type="http://schemas.openxmlformats.org/officeDocument/2006/relationships/oleObject" Target="../embeddings/oleObject611.bin"/><Relationship Id="rId18" Type="http://schemas.openxmlformats.org/officeDocument/2006/relationships/image" Target="../media/image604.emf"/><Relationship Id="rId26" Type="http://schemas.openxmlformats.org/officeDocument/2006/relationships/image" Target="../media/image608.emf"/><Relationship Id="rId3" Type="http://schemas.openxmlformats.org/officeDocument/2006/relationships/oleObject" Target="../embeddings/oleObject606.bin"/><Relationship Id="rId21" Type="http://schemas.openxmlformats.org/officeDocument/2006/relationships/oleObject" Target="../embeddings/oleObject615.bin"/><Relationship Id="rId7" Type="http://schemas.openxmlformats.org/officeDocument/2006/relationships/oleObject" Target="../embeddings/oleObject608.bin"/><Relationship Id="rId12" Type="http://schemas.openxmlformats.org/officeDocument/2006/relationships/image" Target="../media/image601.emf"/><Relationship Id="rId17" Type="http://schemas.openxmlformats.org/officeDocument/2006/relationships/oleObject" Target="../embeddings/oleObject613.bin"/><Relationship Id="rId25" Type="http://schemas.openxmlformats.org/officeDocument/2006/relationships/oleObject" Target="../embeddings/oleObject61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03.emf"/><Relationship Id="rId20" Type="http://schemas.openxmlformats.org/officeDocument/2006/relationships/image" Target="../media/image605.emf"/><Relationship Id="rId29" Type="http://schemas.openxmlformats.org/officeDocument/2006/relationships/oleObject" Target="../embeddings/oleObject619.bin"/><Relationship Id="rId1" Type="http://schemas.openxmlformats.org/officeDocument/2006/relationships/vmlDrawing" Target="../drawings/vmlDrawing60.vml"/><Relationship Id="rId6" Type="http://schemas.openxmlformats.org/officeDocument/2006/relationships/image" Target="../media/image598.emf"/><Relationship Id="rId11" Type="http://schemas.openxmlformats.org/officeDocument/2006/relationships/oleObject" Target="../embeddings/oleObject610.bin"/><Relationship Id="rId24" Type="http://schemas.openxmlformats.org/officeDocument/2006/relationships/image" Target="../media/image607.emf"/><Relationship Id="rId32" Type="http://schemas.openxmlformats.org/officeDocument/2006/relationships/image" Target="../media/image611.emf"/><Relationship Id="rId5" Type="http://schemas.openxmlformats.org/officeDocument/2006/relationships/oleObject" Target="../embeddings/oleObject607.bin"/><Relationship Id="rId15" Type="http://schemas.openxmlformats.org/officeDocument/2006/relationships/oleObject" Target="../embeddings/oleObject612.bin"/><Relationship Id="rId23" Type="http://schemas.openxmlformats.org/officeDocument/2006/relationships/oleObject" Target="../embeddings/oleObject616.bin"/><Relationship Id="rId28" Type="http://schemas.openxmlformats.org/officeDocument/2006/relationships/image" Target="../media/image609.emf"/><Relationship Id="rId10" Type="http://schemas.openxmlformats.org/officeDocument/2006/relationships/image" Target="../media/image600.emf"/><Relationship Id="rId19" Type="http://schemas.openxmlformats.org/officeDocument/2006/relationships/oleObject" Target="../embeddings/oleObject614.bin"/><Relationship Id="rId31" Type="http://schemas.openxmlformats.org/officeDocument/2006/relationships/oleObject" Target="../embeddings/oleObject620.bin"/><Relationship Id="rId4" Type="http://schemas.openxmlformats.org/officeDocument/2006/relationships/image" Target="../media/image597.emf"/><Relationship Id="rId9" Type="http://schemas.openxmlformats.org/officeDocument/2006/relationships/oleObject" Target="../embeddings/oleObject609.bin"/><Relationship Id="rId14" Type="http://schemas.openxmlformats.org/officeDocument/2006/relationships/image" Target="../media/image602.emf"/><Relationship Id="rId22" Type="http://schemas.openxmlformats.org/officeDocument/2006/relationships/image" Target="../media/image606.emf"/><Relationship Id="rId27" Type="http://schemas.openxmlformats.org/officeDocument/2006/relationships/oleObject" Target="../embeddings/oleObject618.bin"/><Relationship Id="rId30" Type="http://schemas.openxmlformats.org/officeDocument/2006/relationships/image" Target="../media/image610.e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4.emf"/><Relationship Id="rId3" Type="http://schemas.openxmlformats.org/officeDocument/2006/relationships/oleObject" Target="../embeddings/oleObject621.bin"/><Relationship Id="rId7" Type="http://schemas.openxmlformats.org/officeDocument/2006/relationships/oleObject" Target="../embeddings/oleObject623.bin"/><Relationship Id="rId12" Type="http://schemas.openxmlformats.org/officeDocument/2006/relationships/image" Target="../media/image61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613.emf"/><Relationship Id="rId11" Type="http://schemas.openxmlformats.org/officeDocument/2006/relationships/oleObject" Target="../embeddings/oleObject625.bin"/><Relationship Id="rId5" Type="http://schemas.openxmlformats.org/officeDocument/2006/relationships/oleObject" Target="../embeddings/oleObject622.bin"/><Relationship Id="rId10" Type="http://schemas.openxmlformats.org/officeDocument/2006/relationships/image" Target="../media/image615.emf"/><Relationship Id="rId4" Type="http://schemas.openxmlformats.org/officeDocument/2006/relationships/image" Target="../media/image612.emf"/><Relationship Id="rId9" Type="http://schemas.openxmlformats.org/officeDocument/2006/relationships/oleObject" Target="../embeddings/oleObject624.bin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9.wmf"/><Relationship Id="rId13" Type="http://schemas.openxmlformats.org/officeDocument/2006/relationships/oleObject" Target="../embeddings/oleObject631.bin"/><Relationship Id="rId18" Type="http://schemas.openxmlformats.org/officeDocument/2006/relationships/image" Target="../media/image624.emf"/><Relationship Id="rId3" Type="http://schemas.openxmlformats.org/officeDocument/2006/relationships/oleObject" Target="../embeddings/oleObject626.bin"/><Relationship Id="rId7" Type="http://schemas.openxmlformats.org/officeDocument/2006/relationships/oleObject" Target="../embeddings/oleObject628.bin"/><Relationship Id="rId12" Type="http://schemas.openxmlformats.org/officeDocument/2006/relationships/image" Target="../media/image621.wmf"/><Relationship Id="rId17" Type="http://schemas.openxmlformats.org/officeDocument/2006/relationships/oleObject" Target="../embeddings/oleObject63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23.emf"/><Relationship Id="rId1" Type="http://schemas.openxmlformats.org/officeDocument/2006/relationships/vmlDrawing" Target="../drawings/vmlDrawing62.vml"/><Relationship Id="rId6" Type="http://schemas.openxmlformats.org/officeDocument/2006/relationships/image" Target="../media/image618.wmf"/><Relationship Id="rId11" Type="http://schemas.openxmlformats.org/officeDocument/2006/relationships/oleObject" Target="../embeddings/oleObject630.bin"/><Relationship Id="rId5" Type="http://schemas.openxmlformats.org/officeDocument/2006/relationships/oleObject" Target="../embeddings/oleObject627.bin"/><Relationship Id="rId15" Type="http://schemas.openxmlformats.org/officeDocument/2006/relationships/oleObject" Target="../embeddings/oleObject632.bin"/><Relationship Id="rId10" Type="http://schemas.openxmlformats.org/officeDocument/2006/relationships/image" Target="../media/image620.wmf"/><Relationship Id="rId4" Type="http://schemas.openxmlformats.org/officeDocument/2006/relationships/image" Target="../media/image617.wmf"/><Relationship Id="rId9" Type="http://schemas.openxmlformats.org/officeDocument/2006/relationships/oleObject" Target="../embeddings/oleObject629.bin"/><Relationship Id="rId14" Type="http://schemas.openxmlformats.org/officeDocument/2006/relationships/image" Target="../media/image622.w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7.emf"/><Relationship Id="rId13" Type="http://schemas.openxmlformats.org/officeDocument/2006/relationships/oleObject" Target="../embeddings/oleObject639.bin"/><Relationship Id="rId18" Type="http://schemas.openxmlformats.org/officeDocument/2006/relationships/image" Target="../media/image632.emf"/><Relationship Id="rId26" Type="http://schemas.openxmlformats.org/officeDocument/2006/relationships/image" Target="../media/image636.emf"/><Relationship Id="rId3" Type="http://schemas.openxmlformats.org/officeDocument/2006/relationships/oleObject" Target="../embeddings/oleObject634.bin"/><Relationship Id="rId21" Type="http://schemas.openxmlformats.org/officeDocument/2006/relationships/oleObject" Target="../embeddings/oleObject643.bin"/><Relationship Id="rId7" Type="http://schemas.openxmlformats.org/officeDocument/2006/relationships/oleObject" Target="../embeddings/oleObject636.bin"/><Relationship Id="rId12" Type="http://schemas.openxmlformats.org/officeDocument/2006/relationships/image" Target="../media/image629.emf"/><Relationship Id="rId17" Type="http://schemas.openxmlformats.org/officeDocument/2006/relationships/oleObject" Target="../embeddings/oleObject641.bin"/><Relationship Id="rId25" Type="http://schemas.openxmlformats.org/officeDocument/2006/relationships/oleObject" Target="../embeddings/oleObject64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31.emf"/><Relationship Id="rId20" Type="http://schemas.openxmlformats.org/officeDocument/2006/relationships/image" Target="../media/image633.emf"/><Relationship Id="rId1" Type="http://schemas.openxmlformats.org/officeDocument/2006/relationships/vmlDrawing" Target="../drawings/vmlDrawing63.vml"/><Relationship Id="rId6" Type="http://schemas.openxmlformats.org/officeDocument/2006/relationships/image" Target="../media/image626.emf"/><Relationship Id="rId11" Type="http://schemas.openxmlformats.org/officeDocument/2006/relationships/oleObject" Target="../embeddings/oleObject638.bin"/><Relationship Id="rId24" Type="http://schemas.openxmlformats.org/officeDocument/2006/relationships/image" Target="../media/image635.emf"/><Relationship Id="rId5" Type="http://schemas.openxmlformats.org/officeDocument/2006/relationships/oleObject" Target="../embeddings/oleObject635.bin"/><Relationship Id="rId15" Type="http://schemas.openxmlformats.org/officeDocument/2006/relationships/oleObject" Target="../embeddings/oleObject640.bin"/><Relationship Id="rId23" Type="http://schemas.openxmlformats.org/officeDocument/2006/relationships/oleObject" Target="../embeddings/oleObject644.bin"/><Relationship Id="rId10" Type="http://schemas.openxmlformats.org/officeDocument/2006/relationships/image" Target="../media/image628.emf"/><Relationship Id="rId19" Type="http://schemas.openxmlformats.org/officeDocument/2006/relationships/oleObject" Target="../embeddings/oleObject642.bin"/><Relationship Id="rId4" Type="http://schemas.openxmlformats.org/officeDocument/2006/relationships/image" Target="../media/image625.emf"/><Relationship Id="rId9" Type="http://schemas.openxmlformats.org/officeDocument/2006/relationships/oleObject" Target="../embeddings/oleObject637.bin"/><Relationship Id="rId14" Type="http://schemas.openxmlformats.org/officeDocument/2006/relationships/image" Target="../media/image630.emf"/><Relationship Id="rId22" Type="http://schemas.openxmlformats.org/officeDocument/2006/relationships/image" Target="../media/image634.emf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9.wmf"/><Relationship Id="rId13" Type="http://schemas.openxmlformats.org/officeDocument/2006/relationships/oleObject" Target="../embeddings/oleObject651.bin"/><Relationship Id="rId3" Type="http://schemas.openxmlformats.org/officeDocument/2006/relationships/oleObject" Target="../embeddings/oleObject646.bin"/><Relationship Id="rId7" Type="http://schemas.openxmlformats.org/officeDocument/2006/relationships/oleObject" Target="../embeddings/oleObject648.bin"/><Relationship Id="rId12" Type="http://schemas.openxmlformats.org/officeDocument/2006/relationships/image" Target="../media/image6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638.wmf"/><Relationship Id="rId11" Type="http://schemas.openxmlformats.org/officeDocument/2006/relationships/oleObject" Target="../embeddings/oleObject650.bin"/><Relationship Id="rId5" Type="http://schemas.openxmlformats.org/officeDocument/2006/relationships/oleObject" Target="../embeddings/oleObject647.bin"/><Relationship Id="rId10" Type="http://schemas.openxmlformats.org/officeDocument/2006/relationships/image" Target="../media/image640.wmf"/><Relationship Id="rId4" Type="http://schemas.openxmlformats.org/officeDocument/2006/relationships/image" Target="../media/image637.wmf"/><Relationship Id="rId9" Type="http://schemas.openxmlformats.org/officeDocument/2006/relationships/oleObject" Target="../embeddings/oleObject649.bin"/><Relationship Id="rId14" Type="http://schemas.openxmlformats.org/officeDocument/2006/relationships/image" Target="../media/image642.w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5.wmf"/><Relationship Id="rId13" Type="http://schemas.openxmlformats.org/officeDocument/2006/relationships/oleObject" Target="../embeddings/oleObject657.bin"/><Relationship Id="rId18" Type="http://schemas.openxmlformats.org/officeDocument/2006/relationships/image" Target="../media/image650.wmf"/><Relationship Id="rId3" Type="http://schemas.openxmlformats.org/officeDocument/2006/relationships/oleObject" Target="../embeddings/oleObject652.bin"/><Relationship Id="rId21" Type="http://schemas.openxmlformats.org/officeDocument/2006/relationships/oleObject" Target="../embeddings/oleObject661.bin"/><Relationship Id="rId7" Type="http://schemas.openxmlformats.org/officeDocument/2006/relationships/oleObject" Target="../embeddings/oleObject654.bin"/><Relationship Id="rId12" Type="http://schemas.openxmlformats.org/officeDocument/2006/relationships/image" Target="../media/image647.wmf"/><Relationship Id="rId17" Type="http://schemas.openxmlformats.org/officeDocument/2006/relationships/oleObject" Target="../embeddings/oleObject65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49.wmf"/><Relationship Id="rId20" Type="http://schemas.openxmlformats.org/officeDocument/2006/relationships/image" Target="../media/image651.wmf"/><Relationship Id="rId1" Type="http://schemas.openxmlformats.org/officeDocument/2006/relationships/vmlDrawing" Target="../drawings/vmlDrawing65.vml"/><Relationship Id="rId6" Type="http://schemas.openxmlformats.org/officeDocument/2006/relationships/image" Target="../media/image644.wmf"/><Relationship Id="rId11" Type="http://schemas.openxmlformats.org/officeDocument/2006/relationships/oleObject" Target="../embeddings/oleObject656.bin"/><Relationship Id="rId24" Type="http://schemas.openxmlformats.org/officeDocument/2006/relationships/image" Target="../media/image653.wmf"/><Relationship Id="rId5" Type="http://schemas.openxmlformats.org/officeDocument/2006/relationships/oleObject" Target="../embeddings/oleObject653.bin"/><Relationship Id="rId15" Type="http://schemas.openxmlformats.org/officeDocument/2006/relationships/oleObject" Target="../embeddings/oleObject658.bin"/><Relationship Id="rId23" Type="http://schemas.openxmlformats.org/officeDocument/2006/relationships/oleObject" Target="../embeddings/oleObject662.bin"/><Relationship Id="rId10" Type="http://schemas.openxmlformats.org/officeDocument/2006/relationships/image" Target="../media/image646.wmf"/><Relationship Id="rId19" Type="http://schemas.openxmlformats.org/officeDocument/2006/relationships/oleObject" Target="../embeddings/oleObject660.bin"/><Relationship Id="rId4" Type="http://schemas.openxmlformats.org/officeDocument/2006/relationships/image" Target="../media/image643.wmf"/><Relationship Id="rId9" Type="http://schemas.openxmlformats.org/officeDocument/2006/relationships/oleObject" Target="../embeddings/oleObject655.bin"/><Relationship Id="rId14" Type="http://schemas.openxmlformats.org/officeDocument/2006/relationships/image" Target="../media/image648.wmf"/><Relationship Id="rId22" Type="http://schemas.openxmlformats.org/officeDocument/2006/relationships/image" Target="../media/image652.wmf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6.emf"/><Relationship Id="rId13" Type="http://schemas.openxmlformats.org/officeDocument/2006/relationships/oleObject" Target="../embeddings/oleObject668.bin"/><Relationship Id="rId18" Type="http://schemas.openxmlformats.org/officeDocument/2006/relationships/image" Target="../media/image661.emf"/><Relationship Id="rId26" Type="http://schemas.openxmlformats.org/officeDocument/2006/relationships/image" Target="../media/image665.emf"/><Relationship Id="rId3" Type="http://schemas.openxmlformats.org/officeDocument/2006/relationships/oleObject" Target="../embeddings/oleObject663.bin"/><Relationship Id="rId21" Type="http://schemas.openxmlformats.org/officeDocument/2006/relationships/oleObject" Target="../embeddings/oleObject672.bin"/><Relationship Id="rId7" Type="http://schemas.openxmlformats.org/officeDocument/2006/relationships/oleObject" Target="../embeddings/oleObject665.bin"/><Relationship Id="rId12" Type="http://schemas.openxmlformats.org/officeDocument/2006/relationships/image" Target="../media/image658.wmf"/><Relationship Id="rId17" Type="http://schemas.openxmlformats.org/officeDocument/2006/relationships/oleObject" Target="../embeddings/oleObject670.bin"/><Relationship Id="rId25" Type="http://schemas.openxmlformats.org/officeDocument/2006/relationships/oleObject" Target="../embeddings/oleObject67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60.wmf"/><Relationship Id="rId20" Type="http://schemas.openxmlformats.org/officeDocument/2006/relationships/image" Target="../media/image662.emf"/><Relationship Id="rId1" Type="http://schemas.openxmlformats.org/officeDocument/2006/relationships/vmlDrawing" Target="../drawings/vmlDrawing66.vml"/><Relationship Id="rId6" Type="http://schemas.openxmlformats.org/officeDocument/2006/relationships/image" Target="../media/image655.emf"/><Relationship Id="rId11" Type="http://schemas.openxmlformats.org/officeDocument/2006/relationships/oleObject" Target="../embeddings/oleObject667.bin"/><Relationship Id="rId24" Type="http://schemas.openxmlformats.org/officeDocument/2006/relationships/image" Target="../media/image664.emf"/><Relationship Id="rId5" Type="http://schemas.openxmlformats.org/officeDocument/2006/relationships/oleObject" Target="../embeddings/oleObject664.bin"/><Relationship Id="rId15" Type="http://schemas.openxmlformats.org/officeDocument/2006/relationships/oleObject" Target="../embeddings/oleObject669.bin"/><Relationship Id="rId23" Type="http://schemas.openxmlformats.org/officeDocument/2006/relationships/oleObject" Target="../embeddings/oleObject673.bin"/><Relationship Id="rId10" Type="http://schemas.openxmlformats.org/officeDocument/2006/relationships/image" Target="../media/image657.emf"/><Relationship Id="rId19" Type="http://schemas.openxmlformats.org/officeDocument/2006/relationships/oleObject" Target="../embeddings/oleObject671.bin"/><Relationship Id="rId4" Type="http://schemas.openxmlformats.org/officeDocument/2006/relationships/image" Target="../media/image654.emf"/><Relationship Id="rId9" Type="http://schemas.openxmlformats.org/officeDocument/2006/relationships/oleObject" Target="../embeddings/oleObject666.bin"/><Relationship Id="rId14" Type="http://schemas.openxmlformats.org/officeDocument/2006/relationships/image" Target="../media/image659.emf"/><Relationship Id="rId22" Type="http://schemas.openxmlformats.org/officeDocument/2006/relationships/image" Target="../media/image663.emf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8.emf"/><Relationship Id="rId13" Type="http://schemas.openxmlformats.org/officeDocument/2006/relationships/oleObject" Target="../embeddings/oleObject680.bin"/><Relationship Id="rId18" Type="http://schemas.openxmlformats.org/officeDocument/2006/relationships/image" Target="../media/image673.emf"/><Relationship Id="rId3" Type="http://schemas.openxmlformats.org/officeDocument/2006/relationships/oleObject" Target="../embeddings/oleObject675.bin"/><Relationship Id="rId21" Type="http://schemas.openxmlformats.org/officeDocument/2006/relationships/oleObject" Target="../embeddings/oleObject684.bin"/><Relationship Id="rId7" Type="http://schemas.openxmlformats.org/officeDocument/2006/relationships/oleObject" Target="../embeddings/oleObject677.bin"/><Relationship Id="rId12" Type="http://schemas.openxmlformats.org/officeDocument/2006/relationships/image" Target="../media/image670.wmf"/><Relationship Id="rId17" Type="http://schemas.openxmlformats.org/officeDocument/2006/relationships/oleObject" Target="../embeddings/oleObject68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72.emf"/><Relationship Id="rId20" Type="http://schemas.openxmlformats.org/officeDocument/2006/relationships/image" Target="../media/image674.emf"/><Relationship Id="rId1" Type="http://schemas.openxmlformats.org/officeDocument/2006/relationships/vmlDrawing" Target="../drawings/vmlDrawing67.vml"/><Relationship Id="rId6" Type="http://schemas.openxmlformats.org/officeDocument/2006/relationships/image" Target="../media/image667.wmf"/><Relationship Id="rId11" Type="http://schemas.openxmlformats.org/officeDocument/2006/relationships/oleObject" Target="../embeddings/oleObject679.bin"/><Relationship Id="rId24" Type="http://schemas.openxmlformats.org/officeDocument/2006/relationships/image" Target="../media/image676.emf"/><Relationship Id="rId5" Type="http://schemas.openxmlformats.org/officeDocument/2006/relationships/oleObject" Target="../embeddings/oleObject676.bin"/><Relationship Id="rId15" Type="http://schemas.openxmlformats.org/officeDocument/2006/relationships/oleObject" Target="../embeddings/oleObject681.bin"/><Relationship Id="rId23" Type="http://schemas.openxmlformats.org/officeDocument/2006/relationships/oleObject" Target="../embeddings/oleObject685.bin"/><Relationship Id="rId10" Type="http://schemas.openxmlformats.org/officeDocument/2006/relationships/image" Target="../media/image669.wmf"/><Relationship Id="rId19" Type="http://schemas.openxmlformats.org/officeDocument/2006/relationships/oleObject" Target="../embeddings/oleObject683.bin"/><Relationship Id="rId4" Type="http://schemas.openxmlformats.org/officeDocument/2006/relationships/image" Target="../media/image666.emf"/><Relationship Id="rId9" Type="http://schemas.openxmlformats.org/officeDocument/2006/relationships/oleObject" Target="../embeddings/oleObject678.bin"/><Relationship Id="rId14" Type="http://schemas.openxmlformats.org/officeDocument/2006/relationships/image" Target="../media/image671.emf"/><Relationship Id="rId22" Type="http://schemas.openxmlformats.org/officeDocument/2006/relationships/image" Target="../media/image675.emf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9.emf"/><Relationship Id="rId13" Type="http://schemas.openxmlformats.org/officeDocument/2006/relationships/oleObject" Target="../embeddings/oleObject691.bin"/><Relationship Id="rId18" Type="http://schemas.openxmlformats.org/officeDocument/2006/relationships/image" Target="../media/image684.emf"/><Relationship Id="rId26" Type="http://schemas.openxmlformats.org/officeDocument/2006/relationships/image" Target="../media/image688.emf"/><Relationship Id="rId3" Type="http://schemas.openxmlformats.org/officeDocument/2006/relationships/oleObject" Target="../embeddings/oleObject686.bin"/><Relationship Id="rId21" Type="http://schemas.openxmlformats.org/officeDocument/2006/relationships/oleObject" Target="../embeddings/oleObject695.bin"/><Relationship Id="rId7" Type="http://schemas.openxmlformats.org/officeDocument/2006/relationships/oleObject" Target="../embeddings/oleObject688.bin"/><Relationship Id="rId12" Type="http://schemas.openxmlformats.org/officeDocument/2006/relationships/image" Target="../media/image681.emf"/><Relationship Id="rId17" Type="http://schemas.openxmlformats.org/officeDocument/2006/relationships/oleObject" Target="../embeddings/oleObject693.bin"/><Relationship Id="rId25" Type="http://schemas.openxmlformats.org/officeDocument/2006/relationships/oleObject" Target="../embeddings/oleObject69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83.emf"/><Relationship Id="rId20" Type="http://schemas.openxmlformats.org/officeDocument/2006/relationships/image" Target="../media/image685.emf"/><Relationship Id="rId29" Type="http://schemas.openxmlformats.org/officeDocument/2006/relationships/oleObject" Target="../embeddings/oleObject699.bin"/><Relationship Id="rId1" Type="http://schemas.openxmlformats.org/officeDocument/2006/relationships/vmlDrawing" Target="../drawings/vmlDrawing68.vml"/><Relationship Id="rId6" Type="http://schemas.openxmlformats.org/officeDocument/2006/relationships/image" Target="../media/image678.emf"/><Relationship Id="rId11" Type="http://schemas.openxmlformats.org/officeDocument/2006/relationships/oleObject" Target="../embeddings/oleObject690.bin"/><Relationship Id="rId24" Type="http://schemas.openxmlformats.org/officeDocument/2006/relationships/image" Target="../media/image687.emf"/><Relationship Id="rId5" Type="http://schemas.openxmlformats.org/officeDocument/2006/relationships/oleObject" Target="../embeddings/oleObject687.bin"/><Relationship Id="rId15" Type="http://schemas.openxmlformats.org/officeDocument/2006/relationships/oleObject" Target="../embeddings/oleObject692.bin"/><Relationship Id="rId23" Type="http://schemas.openxmlformats.org/officeDocument/2006/relationships/oleObject" Target="../embeddings/oleObject696.bin"/><Relationship Id="rId28" Type="http://schemas.openxmlformats.org/officeDocument/2006/relationships/image" Target="../media/image689.emf"/><Relationship Id="rId10" Type="http://schemas.openxmlformats.org/officeDocument/2006/relationships/image" Target="../media/image680.emf"/><Relationship Id="rId19" Type="http://schemas.openxmlformats.org/officeDocument/2006/relationships/oleObject" Target="../embeddings/oleObject694.bin"/><Relationship Id="rId4" Type="http://schemas.openxmlformats.org/officeDocument/2006/relationships/image" Target="../media/image677.emf"/><Relationship Id="rId9" Type="http://schemas.openxmlformats.org/officeDocument/2006/relationships/oleObject" Target="../embeddings/oleObject689.bin"/><Relationship Id="rId14" Type="http://schemas.openxmlformats.org/officeDocument/2006/relationships/image" Target="../media/image682.emf"/><Relationship Id="rId22" Type="http://schemas.openxmlformats.org/officeDocument/2006/relationships/image" Target="../media/image686.emf"/><Relationship Id="rId27" Type="http://schemas.openxmlformats.org/officeDocument/2006/relationships/oleObject" Target="../embeddings/oleObject698.bin"/><Relationship Id="rId30" Type="http://schemas.openxmlformats.org/officeDocument/2006/relationships/image" Target="../media/image690.emf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3.emf"/><Relationship Id="rId13" Type="http://schemas.openxmlformats.org/officeDocument/2006/relationships/oleObject" Target="../embeddings/oleObject705.bin"/><Relationship Id="rId3" Type="http://schemas.openxmlformats.org/officeDocument/2006/relationships/oleObject" Target="../embeddings/oleObject700.bin"/><Relationship Id="rId7" Type="http://schemas.openxmlformats.org/officeDocument/2006/relationships/oleObject" Target="../embeddings/oleObject702.bin"/><Relationship Id="rId12" Type="http://schemas.openxmlformats.org/officeDocument/2006/relationships/image" Target="../media/image69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9.vml"/><Relationship Id="rId6" Type="http://schemas.openxmlformats.org/officeDocument/2006/relationships/image" Target="../media/image692.wmf"/><Relationship Id="rId11" Type="http://schemas.openxmlformats.org/officeDocument/2006/relationships/oleObject" Target="../embeddings/oleObject704.bin"/><Relationship Id="rId5" Type="http://schemas.openxmlformats.org/officeDocument/2006/relationships/oleObject" Target="../embeddings/oleObject701.bin"/><Relationship Id="rId10" Type="http://schemas.openxmlformats.org/officeDocument/2006/relationships/image" Target="../media/image694.emf"/><Relationship Id="rId4" Type="http://schemas.openxmlformats.org/officeDocument/2006/relationships/image" Target="../media/image691.emf"/><Relationship Id="rId9" Type="http://schemas.openxmlformats.org/officeDocument/2006/relationships/oleObject" Target="../embeddings/oleObject703.bin"/><Relationship Id="rId14" Type="http://schemas.openxmlformats.org/officeDocument/2006/relationships/image" Target="../media/image696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7.bin"/></Relationships>
</file>

<file path=ppt/slides/_rels/slide8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11.bin"/><Relationship Id="rId18" Type="http://schemas.openxmlformats.org/officeDocument/2006/relationships/image" Target="../media/image704.emf"/><Relationship Id="rId26" Type="http://schemas.openxmlformats.org/officeDocument/2006/relationships/image" Target="../media/image708.emf"/><Relationship Id="rId39" Type="http://schemas.openxmlformats.org/officeDocument/2006/relationships/oleObject" Target="../embeddings/oleObject724.bin"/><Relationship Id="rId21" Type="http://schemas.openxmlformats.org/officeDocument/2006/relationships/oleObject" Target="../embeddings/oleObject715.bin"/><Relationship Id="rId34" Type="http://schemas.openxmlformats.org/officeDocument/2006/relationships/image" Target="../media/image712.emf"/><Relationship Id="rId42" Type="http://schemas.openxmlformats.org/officeDocument/2006/relationships/image" Target="../media/image716.emf"/><Relationship Id="rId47" Type="http://schemas.openxmlformats.org/officeDocument/2006/relationships/oleObject" Target="../embeddings/oleObject728.bin"/><Relationship Id="rId50" Type="http://schemas.openxmlformats.org/officeDocument/2006/relationships/image" Target="../media/image720.wmf"/><Relationship Id="rId7" Type="http://schemas.openxmlformats.org/officeDocument/2006/relationships/oleObject" Target="../embeddings/oleObject70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03.emf"/><Relationship Id="rId29" Type="http://schemas.openxmlformats.org/officeDocument/2006/relationships/oleObject" Target="../embeddings/oleObject719.bin"/><Relationship Id="rId11" Type="http://schemas.openxmlformats.org/officeDocument/2006/relationships/oleObject" Target="../embeddings/oleObject710.bin"/><Relationship Id="rId24" Type="http://schemas.openxmlformats.org/officeDocument/2006/relationships/image" Target="../media/image707.emf"/><Relationship Id="rId32" Type="http://schemas.openxmlformats.org/officeDocument/2006/relationships/image" Target="../media/image711.emf"/><Relationship Id="rId37" Type="http://schemas.openxmlformats.org/officeDocument/2006/relationships/oleObject" Target="../embeddings/oleObject723.bin"/><Relationship Id="rId40" Type="http://schemas.openxmlformats.org/officeDocument/2006/relationships/image" Target="../media/image715.emf"/><Relationship Id="rId45" Type="http://schemas.openxmlformats.org/officeDocument/2006/relationships/oleObject" Target="../embeddings/oleObject727.bin"/><Relationship Id="rId53" Type="http://schemas.openxmlformats.org/officeDocument/2006/relationships/oleObject" Target="../embeddings/oleObject731.bin"/><Relationship Id="rId5" Type="http://schemas.openxmlformats.org/officeDocument/2006/relationships/oleObject" Target="../embeddings/oleObject707.bin"/><Relationship Id="rId10" Type="http://schemas.openxmlformats.org/officeDocument/2006/relationships/image" Target="../media/image700.emf"/><Relationship Id="rId19" Type="http://schemas.openxmlformats.org/officeDocument/2006/relationships/oleObject" Target="../embeddings/oleObject714.bin"/><Relationship Id="rId31" Type="http://schemas.openxmlformats.org/officeDocument/2006/relationships/oleObject" Target="../embeddings/oleObject720.bin"/><Relationship Id="rId44" Type="http://schemas.openxmlformats.org/officeDocument/2006/relationships/image" Target="../media/image717.emf"/><Relationship Id="rId52" Type="http://schemas.openxmlformats.org/officeDocument/2006/relationships/image" Target="../media/image721.wmf"/><Relationship Id="rId4" Type="http://schemas.openxmlformats.org/officeDocument/2006/relationships/image" Target="../media/image697.emf"/><Relationship Id="rId9" Type="http://schemas.openxmlformats.org/officeDocument/2006/relationships/oleObject" Target="../embeddings/oleObject709.bin"/><Relationship Id="rId14" Type="http://schemas.openxmlformats.org/officeDocument/2006/relationships/image" Target="../media/image702.emf"/><Relationship Id="rId22" Type="http://schemas.openxmlformats.org/officeDocument/2006/relationships/image" Target="../media/image706.emf"/><Relationship Id="rId27" Type="http://schemas.openxmlformats.org/officeDocument/2006/relationships/oleObject" Target="../embeddings/oleObject718.bin"/><Relationship Id="rId30" Type="http://schemas.openxmlformats.org/officeDocument/2006/relationships/image" Target="../media/image710.emf"/><Relationship Id="rId35" Type="http://schemas.openxmlformats.org/officeDocument/2006/relationships/oleObject" Target="../embeddings/oleObject722.bin"/><Relationship Id="rId43" Type="http://schemas.openxmlformats.org/officeDocument/2006/relationships/oleObject" Target="../embeddings/oleObject726.bin"/><Relationship Id="rId48" Type="http://schemas.openxmlformats.org/officeDocument/2006/relationships/image" Target="../media/image719.wmf"/><Relationship Id="rId8" Type="http://schemas.openxmlformats.org/officeDocument/2006/relationships/image" Target="../media/image699.emf"/><Relationship Id="rId51" Type="http://schemas.openxmlformats.org/officeDocument/2006/relationships/oleObject" Target="../embeddings/oleObject730.bin"/><Relationship Id="rId3" Type="http://schemas.openxmlformats.org/officeDocument/2006/relationships/oleObject" Target="../embeddings/oleObject706.bin"/><Relationship Id="rId12" Type="http://schemas.openxmlformats.org/officeDocument/2006/relationships/image" Target="../media/image701.emf"/><Relationship Id="rId17" Type="http://schemas.openxmlformats.org/officeDocument/2006/relationships/oleObject" Target="../embeddings/oleObject713.bin"/><Relationship Id="rId25" Type="http://schemas.openxmlformats.org/officeDocument/2006/relationships/oleObject" Target="../embeddings/oleObject717.bin"/><Relationship Id="rId33" Type="http://schemas.openxmlformats.org/officeDocument/2006/relationships/oleObject" Target="../embeddings/oleObject721.bin"/><Relationship Id="rId38" Type="http://schemas.openxmlformats.org/officeDocument/2006/relationships/image" Target="../media/image714.emf"/><Relationship Id="rId46" Type="http://schemas.openxmlformats.org/officeDocument/2006/relationships/image" Target="../media/image718.emf"/><Relationship Id="rId20" Type="http://schemas.openxmlformats.org/officeDocument/2006/relationships/image" Target="../media/image705.emf"/><Relationship Id="rId41" Type="http://schemas.openxmlformats.org/officeDocument/2006/relationships/oleObject" Target="../embeddings/oleObject725.bin"/><Relationship Id="rId54" Type="http://schemas.openxmlformats.org/officeDocument/2006/relationships/image" Target="../media/image722.wmf"/><Relationship Id="rId1" Type="http://schemas.openxmlformats.org/officeDocument/2006/relationships/vmlDrawing" Target="../drawings/vmlDrawing70.vml"/><Relationship Id="rId6" Type="http://schemas.openxmlformats.org/officeDocument/2006/relationships/image" Target="../media/image698.emf"/><Relationship Id="rId15" Type="http://schemas.openxmlformats.org/officeDocument/2006/relationships/oleObject" Target="../embeddings/oleObject712.bin"/><Relationship Id="rId23" Type="http://schemas.openxmlformats.org/officeDocument/2006/relationships/oleObject" Target="../embeddings/oleObject716.bin"/><Relationship Id="rId28" Type="http://schemas.openxmlformats.org/officeDocument/2006/relationships/image" Target="../media/image709.emf"/><Relationship Id="rId36" Type="http://schemas.openxmlformats.org/officeDocument/2006/relationships/image" Target="../media/image713.emf"/><Relationship Id="rId49" Type="http://schemas.openxmlformats.org/officeDocument/2006/relationships/oleObject" Target="../embeddings/oleObject729.bin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5.wmf"/><Relationship Id="rId13" Type="http://schemas.openxmlformats.org/officeDocument/2006/relationships/oleObject" Target="../embeddings/oleObject737.bin"/><Relationship Id="rId3" Type="http://schemas.openxmlformats.org/officeDocument/2006/relationships/oleObject" Target="../embeddings/oleObject732.bin"/><Relationship Id="rId7" Type="http://schemas.openxmlformats.org/officeDocument/2006/relationships/oleObject" Target="../embeddings/oleObject734.bin"/><Relationship Id="rId12" Type="http://schemas.openxmlformats.org/officeDocument/2006/relationships/image" Target="../media/image7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1.vml"/><Relationship Id="rId6" Type="http://schemas.openxmlformats.org/officeDocument/2006/relationships/image" Target="../media/image724.wmf"/><Relationship Id="rId11" Type="http://schemas.openxmlformats.org/officeDocument/2006/relationships/oleObject" Target="../embeddings/oleObject736.bin"/><Relationship Id="rId5" Type="http://schemas.openxmlformats.org/officeDocument/2006/relationships/oleObject" Target="../embeddings/oleObject733.bin"/><Relationship Id="rId10" Type="http://schemas.openxmlformats.org/officeDocument/2006/relationships/image" Target="../media/image726.wmf"/><Relationship Id="rId4" Type="http://schemas.openxmlformats.org/officeDocument/2006/relationships/image" Target="../media/image723.wmf"/><Relationship Id="rId9" Type="http://schemas.openxmlformats.org/officeDocument/2006/relationships/oleObject" Target="../embeddings/oleObject735.bin"/><Relationship Id="rId14" Type="http://schemas.openxmlformats.org/officeDocument/2006/relationships/image" Target="../media/image728.wmf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1.wmf"/><Relationship Id="rId3" Type="http://schemas.openxmlformats.org/officeDocument/2006/relationships/oleObject" Target="../embeddings/oleObject738.bin"/><Relationship Id="rId7" Type="http://schemas.openxmlformats.org/officeDocument/2006/relationships/oleObject" Target="../embeddings/oleObject740.bin"/><Relationship Id="rId12" Type="http://schemas.openxmlformats.org/officeDocument/2006/relationships/image" Target="../media/image7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2.vml"/><Relationship Id="rId6" Type="http://schemas.openxmlformats.org/officeDocument/2006/relationships/image" Target="../media/image730.wmf"/><Relationship Id="rId11" Type="http://schemas.openxmlformats.org/officeDocument/2006/relationships/oleObject" Target="../embeddings/oleObject742.bin"/><Relationship Id="rId5" Type="http://schemas.openxmlformats.org/officeDocument/2006/relationships/oleObject" Target="../embeddings/oleObject739.bin"/><Relationship Id="rId10" Type="http://schemas.openxmlformats.org/officeDocument/2006/relationships/image" Target="../media/image732.emf"/><Relationship Id="rId4" Type="http://schemas.openxmlformats.org/officeDocument/2006/relationships/image" Target="../media/image729.wmf"/><Relationship Id="rId9" Type="http://schemas.openxmlformats.org/officeDocument/2006/relationships/oleObject" Target="../embeddings/oleObject741.bin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6.wmf"/><Relationship Id="rId3" Type="http://schemas.openxmlformats.org/officeDocument/2006/relationships/oleObject" Target="../embeddings/oleObject743.bin"/><Relationship Id="rId7" Type="http://schemas.openxmlformats.org/officeDocument/2006/relationships/oleObject" Target="../embeddings/oleObject745.bin"/><Relationship Id="rId12" Type="http://schemas.openxmlformats.org/officeDocument/2006/relationships/image" Target="../media/image7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3.vml"/><Relationship Id="rId6" Type="http://schemas.openxmlformats.org/officeDocument/2006/relationships/image" Target="../media/image735.wmf"/><Relationship Id="rId11" Type="http://schemas.openxmlformats.org/officeDocument/2006/relationships/oleObject" Target="../embeddings/oleObject747.bin"/><Relationship Id="rId5" Type="http://schemas.openxmlformats.org/officeDocument/2006/relationships/oleObject" Target="../embeddings/oleObject744.bin"/><Relationship Id="rId10" Type="http://schemas.openxmlformats.org/officeDocument/2006/relationships/image" Target="../media/image737.wmf"/><Relationship Id="rId4" Type="http://schemas.openxmlformats.org/officeDocument/2006/relationships/image" Target="../media/image734.wmf"/><Relationship Id="rId9" Type="http://schemas.openxmlformats.org/officeDocument/2006/relationships/oleObject" Target="../embeddings/oleObject74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-1" y="5945"/>
            <a:ext cx="9144000" cy="193899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kumimoji="1" lang="zh-CN" altLang="en-US" sz="6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reflection blurRad="12700" stA="28000" endPos="45000" dist="1000" dir="5400000" sy="-100000" algn="bl" rotWithShape="0"/>
                </a:effectLst>
                <a:latin typeface="方正舒体" pitchFamily="2" charset="-122"/>
                <a:ea typeface="方正舒体" pitchFamily="2" charset="-122"/>
              </a:rPr>
              <a:t>第</a:t>
            </a:r>
            <a:r>
              <a:rPr kumimoji="1" lang="en-US" altLang="zh-CN" sz="6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reflection blurRad="12700" stA="28000" endPos="45000" dist="1000" dir="5400000" sy="-100000" algn="bl" rotWithShape="0"/>
                </a:effectLst>
                <a:latin typeface="方正舒体" pitchFamily="2" charset="-122"/>
                <a:ea typeface="方正舒体" pitchFamily="2" charset="-122"/>
              </a:rPr>
              <a:t>9</a:t>
            </a:r>
            <a:r>
              <a:rPr kumimoji="1" lang="zh-CN" altLang="en-US" sz="6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reflection blurRad="12700" stA="28000" endPos="45000" dist="1000" dir="5400000" sy="-100000" algn="bl" rotWithShape="0"/>
                </a:effectLst>
                <a:latin typeface="方正舒体" pitchFamily="2" charset="-122"/>
                <a:ea typeface="方正舒体" pitchFamily="2" charset="-122"/>
              </a:rPr>
              <a:t>章 曲线积分</a:t>
            </a:r>
            <a:endParaRPr kumimoji="1" lang="en-US" altLang="zh-CN" sz="6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reflection blurRad="12700" stA="28000" endPos="45000" dist="1000" dir="5400000" sy="-100000" algn="bl" rotWithShape="0"/>
              </a:effectLst>
              <a:latin typeface="方正舒体" pitchFamily="2" charset="-122"/>
              <a:ea typeface="方正舒体" pitchFamily="2" charset="-122"/>
            </a:endParaRPr>
          </a:p>
          <a:p>
            <a:pPr algn="ctr"/>
            <a:r>
              <a:rPr kumimoji="1" lang="zh-CN" altLang="en-US" sz="6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reflection blurRad="12700" stA="28000" endPos="45000" dist="1000" dir="5400000" sy="-100000" algn="bl" rotWithShape="0"/>
                </a:effectLst>
                <a:latin typeface="方正舒体" pitchFamily="2" charset="-122"/>
                <a:ea typeface="方正舒体" pitchFamily="2" charset="-122"/>
              </a:rPr>
              <a:t>与曲面积分</a:t>
            </a:r>
            <a:endParaRPr lang="zh-CN" altLang="en-US" sz="6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reflection blurRad="12700" stA="28000" endPos="45000" dist="1000" dir="5400000" sy="-100000" algn="bl" rotWithShape="0"/>
              </a:effectLst>
              <a:latin typeface="方正舒体" pitchFamily="2" charset="-122"/>
              <a:ea typeface="方正舒体" pitchFamily="2" charset="-122"/>
            </a:endParaRPr>
          </a:p>
        </p:txBody>
      </p:sp>
      <p:graphicFrame>
        <p:nvGraphicFramePr>
          <p:cNvPr id="12" name="图示 11"/>
          <p:cNvGraphicFramePr/>
          <p:nvPr>
            <p:extLst>
              <p:ext uri="{D42A27DB-BD31-4B8C-83A1-F6EECF244321}">
                <p14:modId xmlns:p14="http://schemas.microsoft.com/office/powerpoint/2010/main" val="2896557297"/>
              </p:ext>
            </p:extLst>
          </p:nvPr>
        </p:nvGraphicFramePr>
        <p:xfrm>
          <a:off x="72008" y="1916832"/>
          <a:ext cx="8964488" cy="4309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圆角矩形 5">
            <a:hlinkClick r:id="rId8" action="ppaction://hlinkpres?slideindex=13&amp;slidetitle=幻灯片 13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39552" y="162978"/>
            <a:ext cx="1981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3.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性质 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697219"/>
              </p:ext>
            </p:extLst>
          </p:nvPr>
        </p:nvGraphicFramePr>
        <p:xfrm>
          <a:off x="323528" y="884329"/>
          <a:ext cx="870267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2" name="Equation" r:id="rId3" imgW="8699400" imgH="609480" progId="Equation.DSMT4">
                  <p:embed/>
                </p:oleObj>
              </mc:Choice>
              <mc:Fallback>
                <p:oleObj name="Equation" r:id="rId3" imgW="8699400" imgH="609480" progId="Equation.DSMT4">
                  <p:embed/>
                  <p:pic>
                    <p:nvPicPr>
                      <p:cNvPr id="0" name="Picture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884329"/>
                        <a:ext cx="8702675" cy="6080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847683"/>
              </p:ext>
            </p:extLst>
          </p:nvPr>
        </p:nvGraphicFramePr>
        <p:xfrm>
          <a:off x="323528" y="1703985"/>
          <a:ext cx="6326188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3" name="Equation" r:id="rId5" imgW="6324480" imgH="660240" progId="Equation.DSMT4">
                  <p:embed/>
                </p:oleObj>
              </mc:Choice>
              <mc:Fallback>
                <p:oleObj name="Equation" r:id="rId5" imgW="6324480" imgH="660240" progId="Equation.DSMT4">
                  <p:embed/>
                  <p:pic>
                    <p:nvPicPr>
                      <p:cNvPr id="0" name="Picture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703985"/>
                        <a:ext cx="6326188" cy="65881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075349"/>
              </p:ext>
            </p:extLst>
          </p:nvPr>
        </p:nvGraphicFramePr>
        <p:xfrm>
          <a:off x="6948264" y="1863182"/>
          <a:ext cx="1601788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4" name="Equation" r:id="rId7" imgW="1879560" imgH="431640" progId="Equation.DSMT4">
                  <p:embed/>
                </p:oleObj>
              </mc:Choice>
              <mc:Fallback>
                <p:oleObj name="Equation" r:id="rId7" imgW="1879560" imgH="431640" progId="Equation.DSMT4">
                  <p:embed/>
                  <p:pic>
                    <p:nvPicPr>
                      <p:cNvPr id="0" name="Picture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1863182"/>
                        <a:ext cx="1601788" cy="376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51520" y="3445454"/>
            <a:ext cx="4584700" cy="534989"/>
            <a:chOff x="431" y="2115"/>
            <a:chExt cx="2888" cy="337"/>
          </a:xfrm>
        </p:grpSpPr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431" y="2115"/>
              <a:ext cx="1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(4) 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727" y="2122"/>
              <a:ext cx="124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若在 </a:t>
              </a:r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上</a:t>
              </a:r>
            </a:p>
          </p:txBody>
        </p:sp>
        <p:graphicFrame>
          <p:nvGraphicFramePr>
            <p:cNvPr id="10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1189499"/>
                </p:ext>
              </p:extLst>
            </p:nvPr>
          </p:nvGraphicFramePr>
          <p:xfrm>
            <a:off x="1759" y="2185"/>
            <a:ext cx="1560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45" name="Equation" r:id="rId9" imgW="2476440" imgH="393480" progId="Equation.DSMT4">
                    <p:embed/>
                  </p:oleObj>
                </mc:Choice>
                <mc:Fallback>
                  <p:oleObj name="Equation" r:id="rId9" imgW="2476440" imgH="393480" progId="Equation.DSMT4">
                    <p:embed/>
                    <p:pic>
                      <p:nvPicPr>
                        <p:cNvPr id="0" name="Picture 2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9" y="2185"/>
                          <a:ext cx="1560" cy="2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774353" y="5015264"/>
            <a:ext cx="5202238" cy="685801"/>
            <a:chOff x="455" y="3340"/>
            <a:chExt cx="3277" cy="432"/>
          </a:xfrm>
        </p:grpSpPr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455" y="3385"/>
              <a:ext cx="12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>
                  <a:latin typeface="Times New Roman" pitchFamily="18" charset="0"/>
                  <a:cs typeface="Times New Roman" pitchFamily="18" charset="0"/>
                </a:rPr>
                <a:t>特殊地</a:t>
              </a:r>
            </a:p>
          </p:txBody>
        </p:sp>
        <p:graphicFrame>
          <p:nvGraphicFramePr>
            <p:cNvPr id="13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3138863"/>
                </p:ext>
              </p:extLst>
            </p:nvPr>
          </p:nvGraphicFramePr>
          <p:xfrm>
            <a:off x="1260" y="3340"/>
            <a:ext cx="2472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46" name="Equation" r:id="rId11" imgW="3924000" imgH="685800" progId="Equation.DSMT4">
                    <p:embed/>
                  </p:oleObj>
                </mc:Choice>
                <mc:Fallback>
                  <p:oleObj name="Equation" r:id="rId11" imgW="3924000" imgH="685800" progId="Equation.DSMT4">
                    <p:embed/>
                    <p:pic>
                      <p:nvPicPr>
                        <p:cNvPr id="0" name="Picture 2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0" y="3340"/>
                          <a:ext cx="2472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812097" y="4140663"/>
            <a:ext cx="4546600" cy="609600"/>
            <a:chOff x="1650" y="3036"/>
            <a:chExt cx="2864" cy="384"/>
          </a:xfrm>
        </p:grpSpPr>
        <p:graphicFrame>
          <p:nvGraphicFramePr>
            <p:cNvPr id="15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01170599"/>
                </p:ext>
              </p:extLst>
            </p:nvPr>
          </p:nvGraphicFramePr>
          <p:xfrm>
            <a:off x="2226" y="3036"/>
            <a:ext cx="228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47" name="Equation" r:id="rId13" imgW="3632040" imgH="609480" progId="Equation.DSMT4">
                    <p:embed/>
                  </p:oleObj>
                </mc:Choice>
                <mc:Fallback>
                  <p:oleObj name="Equation" r:id="rId13" imgW="3632040" imgH="609480" progId="Equation.DSMT4">
                    <p:embed/>
                    <p:pic>
                      <p:nvPicPr>
                        <p:cNvPr id="0" name="Picture 2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6" y="3036"/>
                          <a:ext cx="2288" cy="384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1650" y="3058"/>
              <a:ext cx="91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则有</a:t>
              </a:r>
            </a:p>
          </p:txBody>
        </p:sp>
      </p:grp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532553"/>
              </p:ext>
            </p:extLst>
          </p:nvPr>
        </p:nvGraphicFramePr>
        <p:xfrm>
          <a:off x="352326" y="2596804"/>
          <a:ext cx="4014788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8" name="Equation" r:id="rId15" imgW="4012920" imgH="609480" progId="Equation.DSMT4">
                  <p:embed/>
                </p:oleObj>
              </mc:Choice>
              <mc:Fallback>
                <p:oleObj name="Equation" r:id="rId15" imgW="4012920" imgH="609480" progId="Equation.DSMT4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326" y="2596804"/>
                        <a:ext cx="4014788" cy="60801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389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116632"/>
            <a:ext cx="2137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(5)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对称性质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7054" y="769041"/>
            <a:ext cx="6014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）设曲线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关于直线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= 0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对称，则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560652"/>
              </p:ext>
            </p:extLst>
          </p:nvPr>
        </p:nvGraphicFramePr>
        <p:xfrm>
          <a:off x="627102" y="1292261"/>
          <a:ext cx="7559676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8" name="Equation" r:id="rId3" imgW="7543800" imgH="1473120" progId="Equation.DSMT4">
                  <p:embed/>
                </p:oleObj>
              </mc:Choice>
              <mc:Fallback>
                <p:oleObj name="Equation" r:id="rId3" imgW="7543800" imgH="147312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102" y="1292261"/>
                        <a:ext cx="7559676" cy="1473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7123" y="2852566"/>
            <a:ext cx="6083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）设曲线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关于直线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= 0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对称，则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843559"/>
              </p:ext>
            </p:extLst>
          </p:nvPr>
        </p:nvGraphicFramePr>
        <p:xfrm>
          <a:off x="593867" y="3391623"/>
          <a:ext cx="7572375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9" name="Equation" r:id="rId5" imgW="7556400" imgH="1473120" progId="Equation.DSMT4">
                  <p:embed/>
                </p:oleObj>
              </mc:Choice>
              <mc:Fallback>
                <p:oleObj name="Equation" r:id="rId5" imgW="7556400" imgH="147312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867" y="3391623"/>
                        <a:ext cx="7572375" cy="1473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67123" y="4894251"/>
            <a:ext cx="6040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）设曲线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关于直线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对称，则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192798"/>
              </p:ext>
            </p:extLst>
          </p:nvPr>
        </p:nvGraphicFramePr>
        <p:xfrm>
          <a:off x="607108" y="5399813"/>
          <a:ext cx="7797800" cy="83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0" name="Equation" r:id="rId7" imgW="7797600" imgH="825480" progId="Equation.DSMT4">
                  <p:embed/>
                </p:oleObj>
              </mc:Choice>
              <mc:Fallback>
                <p:oleObj name="Equation" r:id="rId7" imgW="7797600" imgH="82548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108" y="5399813"/>
                        <a:ext cx="7797800" cy="831851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437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611560" y="260648"/>
            <a:ext cx="59745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对弧长的曲线积分的计算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95536" y="980728"/>
            <a:ext cx="75608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定理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9.1.1</a:t>
            </a:r>
            <a:r>
              <a:rPr lang="zh-CN" altLang="en-US" sz="2800" b="1" dirty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（对弧长的平面曲线积分计算公式）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48375" y="299478"/>
            <a:ext cx="3095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化为定积分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052554"/>
              </p:ext>
            </p:extLst>
          </p:nvPr>
        </p:nvGraphicFramePr>
        <p:xfrm>
          <a:off x="1188640" y="1616464"/>
          <a:ext cx="6083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7" name="Equation" r:id="rId3" imgW="6083280" imgH="444240" progId="Equation.DSMT4">
                  <p:embed/>
                </p:oleObj>
              </mc:Choice>
              <mc:Fallback>
                <p:oleObj name="Equation" r:id="rId3" imgW="6083280" imgH="444240" progId="Equation.DSMT4">
                  <p:embed/>
                  <p:pic>
                    <p:nvPicPr>
                      <p:cNvPr id="0" name="Picture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8640" y="1616464"/>
                        <a:ext cx="60833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016435"/>
              </p:ext>
            </p:extLst>
          </p:nvPr>
        </p:nvGraphicFramePr>
        <p:xfrm>
          <a:off x="395536" y="2173480"/>
          <a:ext cx="63246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8" name="Equation" r:id="rId5" imgW="6324480" imgH="1015920" progId="Equation.DSMT4">
                  <p:embed/>
                </p:oleObj>
              </mc:Choice>
              <mc:Fallback>
                <p:oleObj name="Equation" r:id="rId5" imgW="6324480" imgH="1015920" progId="Equation.DSMT4">
                  <p:embed/>
                  <p:pic>
                    <p:nvPicPr>
                      <p:cNvPr id="0" name="Picture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173480"/>
                        <a:ext cx="63246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236552"/>
              </p:ext>
            </p:extLst>
          </p:nvPr>
        </p:nvGraphicFramePr>
        <p:xfrm>
          <a:off x="395536" y="3301996"/>
          <a:ext cx="6388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9" name="Equation" r:id="rId7" imgW="6387840" imgH="444240" progId="Equation.DSMT4">
                  <p:embed/>
                </p:oleObj>
              </mc:Choice>
              <mc:Fallback>
                <p:oleObj name="Equation" r:id="rId7" imgW="6387840" imgH="444240" progId="Equation.DSMT4">
                  <p:embed/>
                  <p:pic>
                    <p:nvPicPr>
                      <p:cNvPr id="0" name="Picture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301996"/>
                        <a:ext cx="6388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853065"/>
              </p:ext>
            </p:extLst>
          </p:nvPr>
        </p:nvGraphicFramePr>
        <p:xfrm>
          <a:off x="395536" y="3859012"/>
          <a:ext cx="6032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0" name="Equation" r:id="rId9" imgW="6032160" imgH="609480" progId="Equation.DSMT4">
                  <p:embed/>
                </p:oleObj>
              </mc:Choice>
              <mc:Fallback>
                <p:oleObj name="Equation" r:id="rId9" imgW="6032160" imgH="609480" progId="Equation.DSMT4">
                  <p:embed/>
                  <p:pic>
                    <p:nvPicPr>
                      <p:cNvPr id="0" name="Picture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859012"/>
                        <a:ext cx="60325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24638"/>
              </p:ext>
            </p:extLst>
          </p:nvPr>
        </p:nvGraphicFramePr>
        <p:xfrm>
          <a:off x="1139676" y="4442549"/>
          <a:ext cx="6680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1" name="Equation" r:id="rId11" imgW="6680160" imgH="685800" progId="Equation.DSMT4">
                  <p:embed/>
                </p:oleObj>
              </mc:Choice>
              <mc:Fallback>
                <p:oleObj name="Equation" r:id="rId11" imgW="6680160" imgH="685800" progId="Equation.DSMT4">
                  <p:embed/>
                  <p:pic>
                    <p:nvPicPr>
                      <p:cNvPr id="0" name="Picture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676" y="4442549"/>
                        <a:ext cx="6680200" cy="685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289252"/>
              </p:ext>
            </p:extLst>
          </p:nvPr>
        </p:nvGraphicFramePr>
        <p:xfrm>
          <a:off x="7812360" y="4581128"/>
          <a:ext cx="1117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2" name="Equation" r:id="rId13" imgW="1117440" imgH="393480" progId="Equation.DSMT4">
                  <p:embed/>
                </p:oleObj>
              </mc:Choice>
              <mc:Fallback>
                <p:oleObj name="Equation" r:id="rId13" imgW="1117440" imgH="393480" progId="Equation.DSMT4">
                  <p:embed/>
                  <p:pic>
                    <p:nvPicPr>
                      <p:cNvPr id="0" name="Picture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360" y="4581128"/>
                        <a:ext cx="1117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 bwMode="auto">
          <a:xfrm>
            <a:off x="197097" y="5085184"/>
            <a:ext cx="1988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证明思路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：</a:t>
            </a:r>
          </a:p>
        </p:txBody>
      </p:sp>
      <p:sp>
        <p:nvSpPr>
          <p:cNvPr id="12" name="Rectangle 17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396397"/>
              </p:ext>
            </p:extLst>
          </p:nvPr>
        </p:nvGraphicFramePr>
        <p:xfrm>
          <a:off x="600075" y="5427663"/>
          <a:ext cx="82105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3" name="Equation" r:id="rId15" imgW="8216640" imgH="914400" progId="Equation.DSMT4">
                  <p:embed/>
                </p:oleObj>
              </mc:Choice>
              <mc:Fallback>
                <p:oleObj name="Equation" r:id="rId15" imgW="8216640" imgH="914400" progId="Equation.DSMT4">
                  <p:embed/>
                  <p:pic>
                    <p:nvPicPr>
                      <p:cNvPr id="0" name="Picture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5427663"/>
                        <a:ext cx="8210550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151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84213" y="333375"/>
            <a:ext cx="1447800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注意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: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695387" y="2727284"/>
            <a:ext cx="2231603" cy="5191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特殊情形：</a:t>
            </a: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316231"/>
              </p:ext>
            </p:extLst>
          </p:nvPr>
        </p:nvGraphicFramePr>
        <p:xfrm>
          <a:off x="1004888" y="3502025"/>
          <a:ext cx="41529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7" name="Equation" r:id="rId3" imgW="4152600" imgH="393480" progId="Equation.DSMT4">
                  <p:embed/>
                </p:oleObj>
              </mc:Choice>
              <mc:Fallback>
                <p:oleObj name="Equation" r:id="rId3" imgW="4152600" imgH="393480" progId="Equation.DSMT4">
                  <p:embed/>
                  <p:pic>
                    <p:nvPicPr>
                      <p:cNvPr id="0" name="Picture 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3502025"/>
                        <a:ext cx="41529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089646"/>
              </p:ext>
            </p:extLst>
          </p:nvPr>
        </p:nvGraphicFramePr>
        <p:xfrm>
          <a:off x="1259632" y="4046497"/>
          <a:ext cx="58054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8" name="Equation" r:id="rId5" imgW="5803560" imgH="685800" progId="Equation.DSMT4">
                  <p:embed/>
                </p:oleObj>
              </mc:Choice>
              <mc:Fallback>
                <p:oleObj name="Equation" r:id="rId5" imgW="5803560" imgH="685800" progId="Equation.DSMT4">
                  <p:embed/>
                  <p:pic>
                    <p:nvPicPr>
                      <p:cNvPr id="0" name="Picture 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046497"/>
                        <a:ext cx="5805488" cy="6858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023588"/>
              </p:ext>
            </p:extLst>
          </p:nvPr>
        </p:nvGraphicFramePr>
        <p:xfrm>
          <a:off x="7090519" y="4193340"/>
          <a:ext cx="10033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9" name="Equation" r:id="rId7" imgW="1002960" imgH="393480" progId="Equation.DSMT4">
                  <p:embed/>
                </p:oleObj>
              </mc:Choice>
              <mc:Fallback>
                <p:oleObj name="Equation" r:id="rId7" imgW="1002960" imgH="393480" progId="Equation.DSMT4">
                  <p:embed/>
                  <p:pic>
                    <p:nvPicPr>
                      <p:cNvPr id="0" name="Picture 2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0519" y="4193340"/>
                        <a:ext cx="1003300" cy="3921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287338" y="1052513"/>
            <a:ext cx="8605837" cy="574675"/>
            <a:chOff x="181" y="971"/>
            <a:chExt cx="5421" cy="362"/>
          </a:xfrm>
          <a:solidFill>
            <a:srgbClr val="00B0F0"/>
          </a:solidFill>
        </p:grpSpPr>
        <p:graphicFrame>
          <p:nvGraphicFramePr>
            <p:cNvPr id="8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8302019"/>
                </p:ext>
              </p:extLst>
            </p:nvPr>
          </p:nvGraphicFramePr>
          <p:xfrm>
            <a:off x="610" y="979"/>
            <a:ext cx="4992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40" name="Equation" r:id="rId9" imgW="3048000" imgH="215900" progId="Equation.DSMT4">
                    <p:embed/>
                  </p:oleObj>
                </mc:Choice>
                <mc:Fallback>
                  <p:oleObj name="Equation" r:id="rId9" imgW="3048000" imgH="215900" progId="Equation.DSMT4">
                    <p:embed/>
                    <p:pic>
                      <p:nvPicPr>
                        <p:cNvPr id="0" name="Picture 2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0" y="979"/>
                          <a:ext cx="4992" cy="354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1" y="971"/>
              <a:ext cx="5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①</a:t>
              </a:r>
            </a:p>
          </p:txBody>
        </p:sp>
      </p:grpSp>
      <p:grpSp>
        <p:nvGrpSpPr>
          <p:cNvPr id="10" name="Group 11"/>
          <p:cNvGrpSpPr>
            <a:grpSpLocks/>
          </p:cNvGrpSpPr>
          <p:nvPr/>
        </p:nvGrpSpPr>
        <p:grpSpPr bwMode="auto">
          <a:xfrm>
            <a:off x="288925" y="1716088"/>
            <a:ext cx="8747125" cy="723900"/>
            <a:chOff x="182" y="1570"/>
            <a:chExt cx="5510" cy="456"/>
          </a:xfrm>
        </p:grpSpPr>
        <p:graphicFrame>
          <p:nvGraphicFramePr>
            <p:cNvPr id="11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1258832"/>
                </p:ext>
              </p:extLst>
            </p:nvPr>
          </p:nvGraphicFramePr>
          <p:xfrm>
            <a:off x="610" y="1570"/>
            <a:ext cx="5082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41" name="Equation" r:id="rId11" imgW="3111480" imgH="279360" progId="Equation.DSMT4">
                    <p:embed/>
                  </p:oleObj>
                </mc:Choice>
                <mc:Fallback>
                  <p:oleObj name="Equation" r:id="rId11" imgW="3111480" imgH="279360" progId="Equation.DSMT4">
                    <p:embed/>
                    <p:pic>
                      <p:nvPicPr>
                        <p:cNvPr id="0" name="Picture 2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0" y="1570"/>
                          <a:ext cx="5082" cy="456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182" y="1661"/>
              <a:ext cx="5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②</a:t>
              </a:r>
            </a:p>
          </p:txBody>
        </p:sp>
      </p:grp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312018"/>
              </p:ext>
            </p:extLst>
          </p:nvPr>
        </p:nvGraphicFramePr>
        <p:xfrm>
          <a:off x="941388" y="4881687"/>
          <a:ext cx="42164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2" name="Equation" r:id="rId13" imgW="4216320" imgH="393480" progId="Equation.DSMT4">
                  <p:embed/>
                </p:oleObj>
              </mc:Choice>
              <mc:Fallback>
                <p:oleObj name="Equation" r:id="rId13" imgW="4216320" imgH="393480" progId="Equation.DSMT4">
                  <p:embed/>
                  <p:pic>
                    <p:nvPicPr>
                      <p:cNvPr id="0" name="Picture 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388" y="4881687"/>
                        <a:ext cx="42164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184167"/>
              </p:ext>
            </p:extLst>
          </p:nvPr>
        </p:nvGraphicFramePr>
        <p:xfrm>
          <a:off x="1259632" y="5380038"/>
          <a:ext cx="58308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3" name="Equation" r:id="rId15" imgW="5829120" imgH="685800" progId="Equation.DSMT4">
                  <p:embed/>
                </p:oleObj>
              </mc:Choice>
              <mc:Fallback>
                <p:oleObj name="Equation" r:id="rId15" imgW="5829120" imgH="685800" progId="Equation.DSMT4">
                  <p:embed/>
                  <p:pic>
                    <p:nvPicPr>
                      <p:cNvPr id="0" name="Picture 2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5380038"/>
                        <a:ext cx="5830887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56236"/>
              </p:ext>
            </p:extLst>
          </p:nvPr>
        </p:nvGraphicFramePr>
        <p:xfrm>
          <a:off x="7308850" y="5526088"/>
          <a:ext cx="1016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4" name="Equation" r:id="rId17" imgW="1015920" imgH="393480" progId="Equation.DSMT4">
                  <p:embed/>
                </p:oleObj>
              </mc:Choice>
              <mc:Fallback>
                <p:oleObj name="Equation" r:id="rId17" imgW="1015920" imgH="393480" progId="Equation.DSMT4">
                  <p:embed/>
                  <p:pic>
                    <p:nvPicPr>
                      <p:cNvPr id="0" name="Picture 2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5526088"/>
                        <a:ext cx="1016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655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33307" y="673532"/>
            <a:ext cx="1217712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</a:rPr>
              <a:t>推广</a:t>
            </a:r>
            <a:r>
              <a:rPr lang="en-US" altLang="zh-CN" sz="2800" b="1" dirty="0">
                <a:solidFill>
                  <a:schemeClr val="accent2"/>
                </a:solidFill>
              </a:rPr>
              <a:t>: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344694"/>
              </p:ext>
            </p:extLst>
          </p:nvPr>
        </p:nvGraphicFramePr>
        <p:xfrm>
          <a:off x="1392238" y="1608138"/>
          <a:ext cx="647858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0" name="Equation" r:id="rId3" imgW="6476760" imgH="393480" progId="Equation.DSMT4">
                  <p:embed/>
                </p:oleObj>
              </mc:Choice>
              <mc:Fallback>
                <p:oleObj name="Equation" r:id="rId3" imgW="6476760" imgH="393480" progId="Equation.DSMT4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238" y="1608138"/>
                        <a:ext cx="6478587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461074"/>
              </p:ext>
            </p:extLst>
          </p:nvPr>
        </p:nvGraphicFramePr>
        <p:xfrm>
          <a:off x="702678" y="2386449"/>
          <a:ext cx="1968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1" name="Equation" r:id="rId5" imgW="1968480" imgH="609480" progId="Equation.DSMT4">
                  <p:embed/>
                </p:oleObj>
              </mc:Choice>
              <mc:Fallback>
                <p:oleObj name="Equation" r:id="rId5" imgW="1968480" imgH="609480" progId="Equation.DSMT4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678" y="2386449"/>
                        <a:ext cx="19685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489823"/>
              </p:ext>
            </p:extLst>
          </p:nvPr>
        </p:nvGraphicFramePr>
        <p:xfrm>
          <a:off x="733307" y="3229359"/>
          <a:ext cx="6845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2" name="Equation" r:id="rId7" imgW="6845040" imgH="685800" progId="Equation.DSMT4">
                  <p:embed/>
                </p:oleObj>
              </mc:Choice>
              <mc:Fallback>
                <p:oleObj name="Equation" r:id="rId7" imgW="6845040" imgH="685800" progId="Equation.DSMT4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307" y="3229359"/>
                        <a:ext cx="6845300" cy="6858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378535"/>
              </p:ext>
            </p:extLst>
          </p:nvPr>
        </p:nvGraphicFramePr>
        <p:xfrm>
          <a:off x="7668344" y="3375409"/>
          <a:ext cx="1117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3" name="Equation" r:id="rId9" imgW="1117440" imgH="393480" progId="Equation.DSMT4">
                  <p:embed/>
                </p:oleObj>
              </mc:Choice>
              <mc:Fallback>
                <p:oleObj name="Equation" r:id="rId9" imgW="1117440" imgH="393480" progId="Equation.DSMT4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8344" y="3375409"/>
                        <a:ext cx="1117600" cy="39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818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67966" y="231196"/>
            <a:ext cx="1828800" cy="5286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计算</a:t>
            </a: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31439" y="1633538"/>
            <a:ext cx="914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075268"/>
              </p:ext>
            </p:extLst>
          </p:nvPr>
        </p:nvGraphicFramePr>
        <p:xfrm>
          <a:off x="1123527" y="1625600"/>
          <a:ext cx="3581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4" name="Equation" r:id="rId3" imgW="4204800" imgH="615960" progId="Equation.3">
                  <p:embed/>
                </p:oleObj>
              </mc:Choice>
              <mc:Fallback>
                <p:oleObj name="Equation" r:id="rId3" imgW="4204800" imgH="615960" progId="Equation.3">
                  <p:embed/>
                  <p:pic>
                    <p:nvPicPr>
                      <p:cNvPr id="0" name="Picture 4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527" y="1625600"/>
                        <a:ext cx="35814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974331"/>
              </p:ext>
            </p:extLst>
          </p:nvPr>
        </p:nvGraphicFramePr>
        <p:xfrm>
          <a:off x="1042988" y="2349500"/>
          <a:ext cx="1655762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5" name="Equation" r:id="rId5" imgW="795960" imgH="358560" progId="Equation.DSMT4">
                  <p:embed/>
                </p:oleObj>
              </mc:Choice>
              <mc:Fallback>
                <p:oleObj name="Equation" r:id="rId5" imgW="795960" imgH="358560" progId="Equation.DSMT4">
                  <p:embed/>
                  <p:pic>
                    <p:nvPicPr>
                      <p:cNvPr id="0" name="Picture 4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349500"/>
                        <a:ext cx="1655762" cy="76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435209"/>
              </p:ext>
            </p:extLst>
          </p:nvPr>
        </p:nvGraphicFramePr>
        <p:xfrm>
          <a:off x="2659063" y="2266950"/>
          <a:ext cx="876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6" name="Equation" r:id="rId7" imgW="1020240" imgH="963360" progId="Equation.3">
                  <p:embed/>
                </p:oleObj>
              </mc:Choice>
              <mc:Fallback>
                <p:oleObj name="Equation" r:id="rId7" imgW="1020240" imgH="963360" progId="Equation.3">
                  <p:embed/>
                  <p:pic>
                    <p:nvPicPr>
                      <p:cNvPr id="0" name="Picture 4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9063" y="2266950"/>
                        <a:ext cx="876300" cy="8255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176492"/>
              </p:ext>
            </p:extLst>
          </p:nvPr>
        </p:nvGraphicFramePr>
        <p:xfrm>
          <a:off x="3535363" y="2381250"/>
          <a:ext cx="2184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7" name="Equation" r:id="rId9" imgW="2556360" imgH="649440" progId="Equation.3">
                  <p:embed/>
                </p:oleObj>
              </mc:Choice>
              <mc:Fallback>
                <p:oleObj name="Equation" r:id="rId9" imgW="2556360" imgH="649440" progId="Equation.3">
                  <p:embed/>
                  <p:pic>
                    <p:nvPicPr>
                      <p:cNvPr id="0" name="Picture 4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5363" y="2381250"/>
                        <a:ext cx="2184400" cy="5588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4814"/>
              </p:ext>
            </p:extLst>
          </p:nvPr>
        </p:nvGraphicFramePr>
        <p:xfrm>
          <a:off x="2692400" y="3136900"/>
          <a:ext cx="2641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8" name="Equation" r:id="rId11" imgW="3094560" imgH="963360" progId="Equation.3">
                  <p:embed/>
                </p:oleObj>
              </mc:Choice>
              <mc:Fallback>
                <p:oleObj name="Equation" r:id="rId11" imgW="3094560" imgH="963360" progId="Equation.3">
                  <p:embed/>
                  <p:pic>
                    <p:nvPicPr>
                      <p:cNvPr id="0" name="Picture 4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3136900"/>
                        <a:ext cx="26416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444771"/>
              </p:ext>
            </p:extLst>
          </p:nvPr>
        </p:nvGraphicFramePr>
        <p:xfrm>
          <a:off x="2832894" y="4020654"/>
          <a:ext cx="2219325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9" name="Equation" r:id="rId13" imgW="2603160" imgH="1180800" progId="Equation.DSMT4">
                  <p:embed/>
                </p:oleObj>
              </mc:Choice>
              <mc:Fallback>
                <p:oleObj name="Equation" r:id="rId13" imgW="2603160" imgH="1180800" progId="Equation.DSMT4">
                  <p:embed/>
                  <p:pic>
                    <p:nvPicPr>
                      <p:cNvPr id="0" name="Picture 4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894" y="4020654"/>
                        <a:ext cx="2219325" cy="1011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11374"/>
              </p:ext>
            </p:extLst>
          </p:nvPr>
        </p:nvGraphicFramePr>
        <p:xfrm>
          <a:off x="2690813" y="5168900"/>
          <a:ext cx="2095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0" name="Equation" r:id="rId15" imgW="2455560" imgH="985680" progId="Equation.3">
                  <p:embed/>
                </p:oleObj>
              </mc:Choice>
              <mc:Fallback>
                <p:oleObj name="Equation" r:id="rId15" imgW="2455560" imgH="985680" progId="Equation.3">
                  <p:embed/>
                  <p:pic>
                    <p:nvPicPr>
                      <p:cNvPr id="0" name="Picture 4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813" y="5168900"/>
                        <a:ext cx="20955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416761"/>
              </p:ext>
            </p:extLst>
          </p:nvPr>
        </p:nvGraphicFramePr>
        <p:xfrm>
          <a:off x="1898087" y="218042"/>
          <a:ext cx="1296988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1" name="Equation" r:id="rId17" imgW="706320" imgH="335880" progId="Equation.DSMT4">
                  <p:embed/>
                </p:oleObj>
              </mc:Choice>
              <mc:Fallback>
                <p:oleObj name="Equation" r:id="rId17" imgW="706320" imgH="335880" progId="Equation.DSMT4">
                  <p:embed/>
                  <p:pic>
                    <p:nvPicPr>
                      <p:cNvPr id="0" name="Picture 4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087" y="218042"/>
                        <a:ext cx="1296988" cy="620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3149037" y="243442"/>
            <a:ext cx="31242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是抛物线</a:t>
            </a:r>
          </a:p>
        </p:txBody>
      </p:sp>
      <p:graphicFrame>
        <p:nvGraphicFramePr>
          <p:cNvPr id="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522881"/>
              </p:ext>
            </p:extLst>
          </p:nvPr>
        </p:nvGraphicFramePr>
        <p:xfrm>
          <a:off x="5814691" y="194230"/>
          <a:ext cx="965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2" name="Equation" r:id="rId19" imgW="1121400" imgH="604800" progId="Equation.3">
                  <p:embed/>
                </p:oleObj>
              </mc:Choice>
              <mc:Fallback>
                <p:oleObj name="Equation" r:id="rId19" imgW="1121400" imgH="604800" progId="Equation.3">
                  <p:embed/>
                  <p:pic>
                    <p:nvPicPr>
                      <p:cNvPr id="0" name="Picture 4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4691" y="194230"/>
                        <a:ext cx="9652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323528" y="946704"/>
            <a:ext cx="6019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与点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(1,1)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之间的一段弧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6683053" y="239686"/>
            <a:ext cx="2209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上点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(0, 0)</a:t>
            </a:r>
          </a:p>
        </p:txBody>
      </p: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6599238" y="2489200"/>
            <a:ext cx="1935162" cy="2082800"/>
            <a:chOff x="4157" y="1568"/>
            <a:chExt cx="1219" cy="1312"/>
          </a:xfrm>
        </p:grpSpPr>
        <p:graphicFrame>
          <p:nvGraphicFramePr>
            <p:cNvPr id="18" name="Object 17"/>
            <p:cNvGraphicFramePr>
              <a:graphicFrameLocks noChangeAspect="1"/>
            </p:cNvGraphicFramePr>
            <p:nvPr/>
          </p:nvGraphicFramePr>
          <p:xfrm>
            <a:off x="5062" y="2688"/>
            <a:ext cx="9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63" name="Equation" r:id="rId21" imgW="168120" imgH="347040" progId="Equation.3">
                    <p:embed/>
                  </p:oleObj>
                </mc:Choice>
                <mc:Fallback>
                  <p:oleObj name="Equation" r:id="rId21" imgW="168120" imgH="347040" progId="Equation.3">
                    <p:embed/>
                    <p:pic>
                      <p:nvPicPr>
                        <p:cNvPr id="0" name="Picture 4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2" y="2688"/>
                          <a:ext cx="96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8"/>
            <p:cNvGraphicFramePr>
              <a:graphicFrameLocks noChangeAspect="1"/>
            </p:cNvGraphicFramePr>
            <p:nvPr/>
          </p:nvGraphicFramePr>
          <p:xfrm>
            <a:off x="4725" y="2304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64" name="Equation" r:id="rId23" imgW="291600" imgH="347040" progId="Equation.3">
                    <p:embed/>
                  </p:oleObj>
                </mc:Choice>
                <mc:Fallback>
                  <p:oleObj name="Equation" r:id="rId23" imgW="291600" imgH="347040" progId="Equation.3">
                    <p:embed/>
                    <p:pic>
                      <p:nvPicPr>
                        <p:cNvPr id="0" name="Picture 4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5" y="2304"/>
                          <a:ext cx="160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4176" y="2673"/>
              <a:ext cx="1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V="1">
              <a:off x="4176" y="1584"/>
              <a:ext cx="0" cy="10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2" name="Object 21"/>
            <p:cNvGraphicFramePr>
              <a:graphicFrameLocks noChangeAspect="1"/>
            </p:cNvGraphicFramePr>
            <p:nvPr/>
          </p:nvGraphicFramePr>
          <p:xfrm>
            <a:off x="5232" y="272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65" name="Equation" r:id="rId25" imgW="257760" imgH="268920" progId="Equation.3">
                    <p:embed/>
                  </p:oleObj>
                </mc:Choice>
                <mc:Fallback>
                  <p:oleObj name="Equation" r:id="rId25" imgW="257760" imgH="268920" progId="Equation.3">
                    <p:embed/>
                    <p:pic>
                      <p:nvPicPr>
                        <p:cNvPr id="0" name="Picture 4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2728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22"/>
            <p:cNvGraphicFramePr>
              <a:graphicFrameLocks noChangeAspect="1"/>
            </p:cNvGraphicFramePr>
            <p:nvPr/>
          </p:nvGraphicFramePr>
          <p:xfrm>
            <a:off x="4224" y="1576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66" name="Equation" r:id="rId27" imgW="269280" imgH="358560" progId="Equation.3">
                    <p:embed/>
                  </p:oleObj>
                </mc:Choice>
                <mc:Fallback>
                  <p:oleObj name="Equation" r:id="rId27" imgW="269280" imgH="358560" progId="Equation.3">
                    <p:embed/>
                    <p:pic>
                      <p:nvPicPr>
                        <p:cNvPr id="0" name="Picture 4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576"/>
                          <a:ext cx="152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3"/>
            <p:cNvGraphicFramePr>
              <a:graphicFrameLocks noChangeAspect="1"/>
            </p:cNvGraphicFramePr>
            <p:nvPr/>
          </p:nvGraphicFramePr>
          <p:xfrm>
            <a:off x="4376" y="1872"/>
            <a:ext cx="61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67" name="Equation" r:id="rId29" imgW="1143720" imgH="615960" progId="Equation.3">
                    <p:embed/>
                  </p:oleObj>
                </mc:Choice>
                <mc:Fallback>
                  <p:oleObj name="Equation" r:id="rId29" imgW="1143720" imgH="615960" progId="Equation.3">
                    <p:embed/>
                    <p:pic>
                      <p:nvPicPr>
                        <p:cNvPr id="0" name="Picture 4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6" y="1872"/>
                          <a:ext cx="616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5091" y="1813"/>
              <a:ext cx="0" cy="8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6" name="Object 25"/>
            <p:cNvGraphicFramePr>
              <a:graphicFrameLocks noChangeAspect="1"/>
            </p:cNvGraphicFramePr>
            <p:nvPr/>
          </p:nvGraphicFramePr>
          <p:xfrm>
            <a:off x="4157" y="2728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68" name="Equation" r:id="rId31" imgW="246600" imgH="268920" progId="Equation.3">
                    <p:embed/>
                  </p:oleObj>
                </mc:Choice>
                <mc:Fallback>
                  <p:oleObj name="Equation" r:id="rId31" imgW="246600" imgH="268920" progId="Equation.3">
                    <p:embed/>
                    <p:pic>
                      <p:nvPicPr>
                        <p:cNvPr id="0" name="Picture 4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7" y="2728"/>
                          <a:ext cx="136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26"/>
            <p:cNvGraphicFramePr>
              <a:graphicFrameLocks noChangeAspect="1"/>
            </p:cNvGraphicFramePr>
            <p:nvPr/>
          </p:nvGraphicFramePr>
          <p:xfrm>
            <a:off x="4768" y="1568"/>
            <a:ext cx="58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69" name="Equation" r:id="rId33" imgW="1076400" imgH="470520" progId="Equation.3">
                    <p:embed/>
                  </p:oleObj>
                </mc:Choice>
                <mc:Fallback>
                  <p:oleObj name="Equation" r:id="rId33" imgW="1076400" imgH="470520" progId="Equation.3">
                    <p:embed/>
                    <p:pic>
                      <p:nvPicPr>
                        <p:cNvPr id="0" name="Picture 4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8" y="1568"/>
                          <a:ext cx="584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4176" y="1802"/>
              <a:ext cx="906" cy="864"/>
            </a:xfrm>
            <a:custGeom>
              <a:avLst/>
              <a:gdLst>
                <a:gd name="T0" fmla="*/ 0 w 906"/>
                <a:gd name="T1" fmla="*/ 864 h 864"/>
                <a:gd name="T2" fmla="*/ 90 w 906"/>
                <a:gd name="T3" fmla="*/ 858 h 864"/>
                <a:gd name="T4" fmla="*/ 180 w 906"/>
                <a:gd name="T5" fmla="*/ 828 h 864"/>
                <a:gd name="T6" fmla="*/ 270 w 906"/>
                <a:gd name="T7" fmla="*/ 786 h 864"/>
                <a:gd name="T8" fmla="*/ 360 w 906"/>
                <a:gd name="T9" fmla="*/ 726 h 864"/>
                <a:gd name="T10" fmla="*/ 456 w 906"/>
                <a:gd name="T11" fmla="*/ 648 h 864"/>
                <a:gd name="T12" fmla="*/ 546 w 906"/>
                <a:gd name="T13" fmla="*/ 552 h 864"/>
                <a:gd name="T14" fmla="*/ 636 w 906"/>
                <a:gd name="T15" fmla="*/ 438 h 864"/>
                <a:gd name="T16" fmla="*/ 726 w 906"/>
                <a:gd name="T17" fmla="*/ 312 h 864"/>
                <a:gd name="T18" fmla="*/ 816 w 906"/>
                <a:gd name="T19" fmla="*/ 162 h 864"/>
                <a:gd name="T20" fmla="*/ 906 w 906"/>
                <a:gd name="T21" fmla="*/ 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6" h="864">
                  <a:moveTo>
                    <a:pt x="0" y="864"/>
                  </a:moveTo>
                  <a:lnTo>
                    <a:pt x="90" y="858"/>
                  </a:lnTo>
                  <a:lnTo>
                    <a:pt x="180" y="828"/>
                  </a:lnTo>
                  <a:lnTo>
                    <a:pt x="270" y="786"/>
                  </a:lnTo>
                  <a:lnTo>
                    <a:pt x="360" y="726"/>
                  </a:lnTo>
                  <a:lnTo>
                    <a:pt x="456" y="648"/>
                  </a:lnTo>
                  <a:lnTo>
                    <a:pt x="546" y="552"/>
                  </a:lnTo>
                  <a:lnTo>
                    <a:pt x="636" y="438"/>
                  </a:lnTo>
                  <a:lnTo>
                    <a:pt x="726" y="312"/>
                  </a:lnTo>
                  <a:lnTo>
                    <a:pt x="816" y="162"/>
                  </a:lnTo>
                  <a:lnTo>
                    <a:pt x="906" y="0"/>
                  </a:lnTo>
                </a:path>
              </a:pathLst>
            </a:custGeom>
            <a:noFill/>
            <a:ln w="25400" cmpd="sng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04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04800" y="183147"/>
            <a:ext cx="4114800" cy="7318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计算曲线积分 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395536" y="1457325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099859"/>
              </p:ext>
            </p:extLst>
          </p:nvPr>
        </p:nvGraphicFramePr>
        <p:xfrm>
          <a:off x="1371600" y="1419225"/>
          <a:ext cx="2959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8" name="Equation" r:id="rId3" imgW="3475800" imgH="839880" progId="Equation.3">
                  <p:embed/>
                </p:oleObj>
              </mc:Choice>
              <mc:Fallback>
                <p:oleObj name="Equation" r:id="rId3" imgW="3475800" imgH="839880" progId="Equation.3">
                  <p:embed/>
                  <p:pic>
                    <p:nvPicPr>
                      <p:cNvPr id="0" name="Picture 3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19225"/>
                        <a:ext cx="29591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748734"/>
              </p:ext>
            </p:extLst>
          </p:nvPr>
        </p:nvGraphicFramePr>
        <p:xfrm>
          <a:off x="354013" y="2155825"/>
          <a:ext cx="4186237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9" name="Equation" r:id="rId5" imgW="4698720" imgH="736560" progId="Equation.DSMT4">
                  <p:embed/>
                </p:oleObj>
              </mc:Choice>
              <mc:Fallback>
                <p:oleObj name="Equation" r:id="rId5" imgW="4698720" imgH="736560" progId="Equation.DSMT4">
                  <p:embed/>
                  <p:pic>
                    <p:nvPicPr>
                      <p:cNvPr id="0" name="Picture 3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3" y="2155825"/>
                        <a:ext cx="4186237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515326"/>
              </p:ext>
            </p:extLst>
          </p:nvPr>
        </p:nvGraphicFramePr>
        <p:xfrm>
          <a:off x="1141413" y="3113088"/>
          <a:ext cx="38481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0" name="Equation" r:id="rId7" imgW="3848040" imgH="736560" progId="Equation.DSMT4">
                  <p:embed/>
                </p:oleObj>
              </mc:Choice>
              <mc:Fallback>
                <p:oleObj name="Equation" r:id="rId7" imgW="3848040" imgH="736560" progId="Equation.DSMT4">
                  <p:embed/>
                  <p:pic>
                    <p:nvPicPr>
                      <p:cNvPr id="0" name="Picture 3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3113088"/>
                        <a:ext cx="38481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001642"/>
              </p:ext>
            </p:extLst>
          </p:nvPr>
        </p:nvGraphicFramePr>
        <p:xfrm>
          <a:off x="1103313" y="4149725"/>
          <a:ext cx="3886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1" name="Equation" r:id="rId9" imgW="3886200" imgH="1015920" progId="Equation.DSMT4">
                  <p:embed/>
                </p:oleObj>
              </mc:Choice>
              <mc:Fallback>
                <p:oleObj name="Equation" r:id="rId9" imgW="3886200" imgH="1015920" progId="Equation.DSMT4">
                  <p:embed/>
                  <p:pic>
                    <p:nvPicPr>
                      <p:cNvPr id="0" name="Picture 3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313" y="4149725"/>
                        <a:ext cx="38862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22641"/>
              </p:ext>
            </p:extLst>
          </p:nvPr>
        </p:nvGraphicFramePr>
        <p:xfrm>
          <a:off x="1096963" y="5380038"/>
          <a:ext cx="40354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2" name="Equation" r:id="rId11" imgW="4038480" imgH="838080" progId="Equation.DSMT4">
                  <p:embed/>
                </p:oleObj>
              </mc:Choice>
              <mc:Fallback>
                <p:oleObj name="Equation" r:id="rId11" imgW="4038480" imgH="838080" progId="Equation.DSMT4">
                  <p:embed/>
                  <p:pic>
                    <p:nvPicPr>
                      <p:cNvPr id="0" name="Picture 3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963" y="5380038"/>
                        <a:ext cx="403542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993119"/>
              </p:ext>
            </p:extLst>
          </p:nvPr>
        </p:nvGraphicFramePr>
        <p:xfrm>
          <a:off x="4627563" y="2200597"/>
          <a:ext cx="42830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3" name="Equation" r:id="rId13" imgW="5550120" imgH="649440" progId="Equation.3">
                  <p:embed/>
                </p:oleObj>
              </mc:Choice>
              <mc:Fallback>
                <p:oleObj name="Equation" r:id="rId13" imgW="5550120" imgH="649440" progId="Equation.3">
                  <p:embed/>
                  <p:pic>
                    <p:nvPicPr>
                      <p:cNvPr id="0" name="Picture 3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7563" y="2200597"/>
                        <a:ext cx="4283075" cy="508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23"/>
          <p:cNvGrpSpPr>
            <a:grpSpLocks/>
          </p:cNvGrpSpPr>
          <p:nvPr/>
        </p:nvGrpSpPr>
        <p:grpSpPr bwMode="auto">
          <a:xfrm>
            <a:off x="3286125" y="182563"/>
            <a:ext cx="5510213" cy="723900"/>
            <a:chOff x="2070" y="115"/>
            <a:chExt cx="3471" cy="456"/>
          </a:xfrm>
        </p:grpSpPr>
        <p:graphicFrame>
          <p:nvGraphicFramePr>
            <p:cNvPr id="16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1753700"/>
                </p:ext>
              </p:extLst>
            </p:nvPr>
          </p:nvGraphicFramePr>
          <p:xfrm>
            <a:off x="2070" y="115"/>
            <a:ext cx="1848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64" name="Equation" r:id="rId15" imgW="3442320" imgH="839880" progId="Equation.3">
                    <p:embed/>
                  </p:oleObj>
                </mc:Choice>
                <mc:Fallback>
                  <p:oleObj name="Equation" r:id="rId15" imgW="3442320" imgH="839880" progId="Equation.3">
                    <p:embed/>
                    <p:pic>
                      <p:nvPicPr>
                        <p:cNvPr id="0" name="Picture 3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0" y="115"/>
                          <a:ext cx="1848" cy="4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 Box 4"/>
            <p:cNvSpPr txBox="1">
              <a:spLocks noChangeArrowheads="1"/>
            </p:cNvSpPr>
            <p:nvPr/>
          </p:nvSpPr>
          <p:spPr bwMode="auto">
            <a:xfrm>
              <a:off x="4005" y="139"/>
              <a:ext cx="15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其中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rPr>
                <a:t></a:t>
              </a:r>
              <a:r>
                <a:rPr lang="zh-CN" alt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为螺旋</a:t>
              </a:r>
            </a:p>
          </p:txBody>
        </p:sp>
      </p:grpSp>
      <p:grpSp>
        <p:nvGrpSpPr>
          <p:cNvPr id="12" name="Group 22"/>
          <p:cNvGrpSpPr>
            <a:grpSpLocks/>
          </p:cNvGrpSpPr>
          <p:nvPr/>
        </p:nvGrpSpPr>
        <p:grpSpPr bwMode="auto">
          <a:xfrm>
            <a:off x="363538" y="847725"/>
            <a:ext cx="8234363" cy="533400"/>
            <a:chOff x="229" y="534"/>
            <a:chExt cx="5187" cy="336"/>
          </a:xfrm>
        </p:grpSpPr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4264" y="543"/>
              <a:ext cx="11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的一段弧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46525233"/>
                </p:ext>
              </p:extLst>
            </p:nvPr>
          </p:nvGraphicFramePr>
          <p:xfrm>
            <a:off x="620" y="595"/>
            <a:ext cx="35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65" name="Equation" r:id="rId17" imgW="5676840" imgH="393480" progId="Equation.DSMT4">
                    <p:embed/>
                  </p:oleObj>
                </mc:Choice>
                <mc:Fallback>
                  <p:oleObj name="Equation" r:id="rId17" imgW="5676840" imgH="393480" progId="Equation.DSMT4">
                    <p:embed/>
                    <p:pic>
                      <p:nvPicPr>
                        <p:cNvPr id="0" name="Picture 3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0" y="595"/>
                          <a:ext cx="35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229" y="534"/>
              <a:ext cx="7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线</a:t>
              </a:r>
            </a:p>
          </p:txBody>
        </p:sp>
      </p:grpSp>
      <p:sp>
        <p:nvSpPr>
          <p:cNvPr id="18" name="Freeform 25"/>
          <p:cNvSpPr>
            <a:spLocks/>
          </p:cNvSpPr>
          <p:nvPr/>
        </p:nvSpPr>
        <p:spPr bwMode="auto">
          <a:xfrm>
            <a:off x="6804025" y="3573463"/>
            <a:ext cx="1079500" cy="1811337"/>
          </a:xfrm>
          <a:custGeom>
            <a:avLst/>
            <a:gdLst>
              <a:gd name="T0" fmla="*/ 144 w 643"/>
              <a:gd name="T1" fmla="*/ 1134 h 1141"/>
              <a:gd name="T2" fmla="*/ 235 w 643"/>
              <a:gd name="T3" fmla="*/ 1134 h 1141"/>
              <a:gd name="T4" fmla="*/ 507 w 643"/>
              <a:gd name="T5" fmla="*/ 1089 h 1141"/>
              <a:gd name="T6" fmla="*/ 643 w 643"/>
              <a:gd name="T7" fmla="*/ 953 h 1141"/>
              <a:gd name="T8" fmla="*/ 507 w 643"/>
              <a:gd name="T9" fmla="*/ 771 h 1141"/>
              <a:gd name="T10" fmla="*/ 235 w 643"/>
              <a:gd name="T11" fmla="*/ 635 h 1141"/>
              <a:gd name="T12" fmla="*/ 144 w 643"/>
              <a:gd name="T13" fmla="*/ 590 h 1141"/>
              <a:gd name="T14" fmla="*/ 53 w 643"/>
              <a:gd name="T15" fmla="*/ 545 h 1141"/>
              <a:gd name="T16" fmla="*/ 462 w 643"/>
              <a:gd name="T17" fmla="*/ 499 h 1141"/>
              <a:gd name="T18" fmla="*/ 643 w 643"/>
              <a:gd name="T19" fmla="*/ 363 h 1141"/>
              <a:gd name="T20" fmla="*/ 462 w 643"/>
              <a:gd name="T21" fmla="*/ 182 h 1141"/>
              <a:gd name="T22" fmla="*/ 371 w 643"/>
              <a:gd name="T23" fmla="*/ 136 h 1141"/>
              <a:gd name="T24" fmla="*/ 190 w 643"/>
              <a:gd name="T25" fmla="*/ 46 h 1141"/>
              <a:gd name="T26" fmla="*/ 53 w 643"/>
              <a:gd name="T27" fmla="*/ 46 h 1141"/>
              <a:gd name="T28" fmla="*/ 8 w 643"/>
              <a:gd name="T29" fmla="*/ 0 h 1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43" h="1141">
                <a:moveTo>
                  <a:pt x="144" y="1134"/>
                </a:moveTo>
                <a:cubicBezTo>
                  <a:pt x="159" y="1137"/>
                  <a:pt x="174" y="1141"/>
                  <a:pt x="235" y="1134"/>
                </a:cubicBezTo>
                <a:cubicBezTo>
                  <a:pt x="296" y="1127"/>
                  <a:pt x="439" y="1119"/>
                  <a:pt x="507" y="1089"/>
                </a:cubicBezTo>
                <a:cubicBezTo>
                  <a:pt x="575" y="1059"/>
                  <a:pt x="643" y="1006"/>
                  <a:pt x="643" y="953"/>
                </a:cubicBezTo>
                <a:cubicBezTo>
                  <a:pt x="643" y="900"/>
                  <a:pt x="575" y="824"/>
                  <a:pt x="507" y="771"/>
                </a:cubicBezTo>
                <a:cubicBezTo>
                  <a:pt x="439" y="718"/>
                  <a:pt x="295" y="665"/>
                  <a:pt x="235" y="635"/>
                </a:cubicBezTo>
                <a:cubicBezTo>
                  <a:pt x="175" y="605"/>
                  <a:pt x="174" y="605"/>
                  <a:pt x="144" y="590"/>
                </a:cubicBezTo>
                <a:cubicBezTo>
                  <a:pt x="114" y="575"/>
                  <a:pt x="0" y="560"/>
                  <a:pt x="53" y="545"/>
                </a:cubicBezTo>
                <a:cubicBezTo>
                  <a:pt x="106" y="530"/>
                  <a:pt x="364" y="529"/>
                  <a:pt x="462" y="499"/>
                </a:cubicBezTo>
                <a:cubicBezTo>
                  <a:pt x="560" y="469"/>
                  <a:pt x="643" y="416"/>
                  <a:pt x="643" y="363"/>
                </a:cubicBezTo>
                <a:cubicBezTo>
                  <a:pt x="643" y="310"/>
                  <a:pt x="507" y="220"/>
                  <a:pt x="462" y="182"/>
                </a:cubicBezTo>
                <a:cubicBezTo>
                  <a:pt x="417" y="144"/>
                  <a:pt x="416" y="159"/>
                  <a:pt x="371" y="136"/>
                </a:cubicBezTo>
                <a:cubicBezTo>
                  <a:pt x="326" y="113"/>
                  <a:pt x="243" y="61"/>
                  <a:pt x="190" y="46"/>
                </a:cubicBezTo>
                <a:cubicBezTo>
                  <a:pt x="137" y="31"/>
                  <a:pt x="83" y="54"/>
                  <a:pt x="53" y="46"/>
                </a:cubicBezTo>
                <a:cubicBezTo>
                  <a:pt x="23" y="38"/>
                  <a:pt x="15" y="19"/>
                  <a:pt x="8" y="0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 useBgFill="1">
        <p:nvSpPr>
          <p:cNvPr id="19" name="Rectangle 26"/>
          <p:cNvSpPr>
            <a:spLocks noChangeArrowheads="1"/>
          </p:cNvSpPr>
          <p:nvPr/>
        </p:nvSpPr>
        <p:spPr bwMode="auto">
          <a:xfrm>
            <a:off x="6443663" y="3031527"/>
            <a:ext cx="1871662" cy="136842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0" name="Group 27"/>
          <p:cNvGrpSpPr>
            <a:grpSpLocks/>
          </p:cNvGrpSpPr>
          <p:nvPr/>
        </p:nvGrpSpPr>
        <p:grpSpPr bwMode="auto">
          <a:xfrm>
            <a:off x="6372225" y="2997200"/>
            <a:ext cx="2016125" cy="2881313"/>
            <a:chOff x="2699" y="572"/>
            <a:chExt cx="1270" cy="1815"/>
          </a:xfrm>
        </p:grpSpPr>
        <p:sp>
          <p:nvSpPr>
            <p:cNvPr id="21" name="Line 28"/>
            <p:cNvSpPr>
              <a:spLocks noChangeShapeType="1"/>
            </p:cNvSpPr>
            <p:nvPr/>
          </p:nvSpPr>
          <p:spPr bwMode="auto">
            <a:xfrm>
              <a:off x="3334" y="1979"/>
              <a:ext cx="63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Line 29"/>
            <p:cNvSpPr>
              <a:spLocks noChangeShapeType="1"/>
            </p:cNvSpPr>
            <p:nvPr/>
          </p:nvSpPr>
          <p:spPr bwMode="auto">
            <a:xfrm flipV="1">
              <a:off x="3334" y="572"/>
              <a:ext cx="0" cy="140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Line 30"/>
            <p:cNvSpPr>
              <a:spLocks noChangeShapeType="1"/>
            </p:cNvSpPr>
            <p:nvPr/>
          </p:nvSpPr>
          <p:spPr bwMode="auto">
            <a:xfrm flipH="1">
              <a:off x="2699" y="1979"/>
              <a:ext cx="635" cy="40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4" name="AutoShape 31"/>
          <p:cNvSpPr>
            <a:spLocks noChangeArrowheads="1"/>
          </p:cNvSpPr>
          <p:nvPr/>
        </p:nvSpPr>
        <p:spPr bwMode="auto">
          <a:xfrm>
            <a:off x="6875463" y="3573463"/>
            <a:ext cx="1008062" cy="1873250"/>
          </a:xfrm>
          <a:prstGeom prst="can">
            <a:avLst>
              <a:gd name="adj" fmla="val 46457"/>
            </a:avLst>
          </a:prstGeom>
          <a:noFill/>
          <a:ln w="222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5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890370"/>
              </p:ext>
            </p:extLst>
          </p:nvPr>
        </p:nvGraphicFramePr>
        <p:xfrm>
          <a:off x="6515100" y="5734050"/>
          <a:ext cx="392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6" name="Equation" r:id="rId19" imgW="134640" imgH="156960" progId="Equation.DSMT4">
                  <p:embed/>
                </p:oleObj>
              </mc:Choice>
              <mc:Fallback>
                <p:oleObj name="Equation" r:id="rId19" imgW="134640" imgH="156960" progId="Equation.DSMT4">
                  <p:embed/>
                  <p:pic>
                    <p:nvPicPr>
                      <p:cNvPr id="0" name="Picture 3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5100" y="5734050"/>
                        <a:ext cx="3921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5871514"/>
              </p:ext>
            </p:extLst>
          </p:nvPr>
        </p:nvGraphicFramePr>
        <p:xfrm>
          <a:off x="8153400" y="5334000"/>
          <a:ext cx="4318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7" name="Equation" r:id="rId21" imgW="156960" imgH="179280" progId="Equation.DSMT4">
                  <p:embed/>
                </p:oleObj>
              </mc:Choice>
              <mc:Fallback>
                <p:oleObj name="Equation" r:id="rId21" imgW="156960" imgH="179280" progId="Equation.DSMT4">
                  <p:embed/>
                  <p:pic>
                    <p:nvPicPr>
                      <p:cNvPr id="0" name="Picture 3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5334000"/>
                        <a:ext cx="4318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504643"/>
              </p:ext>
            </p:extLst>
          </p:nvPr>
        </p:nvGraphicFramePr>
        <p:xfrm>
          <a:off x="7380288" y="3016250"/>
          <a:ext cx="39211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8" name="Equation" r:id="rId23" imgW="134640" imgH="134280" progId="Equation.DSMT4">
                  <p:embed/>
                </p:oleObj>
              </mc:Choice>
              <mc:Fallback>
                <p:oleObj name="Equation" r:id="rId23" imgW="134640" imgH="134280" progId="Equation.DSMT4">
                  <p:embed/>
                  <p:pic>
                    <p:nvPicPr>
                      <p:cNvPr id="0" name="Picture 3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3016250"/>
                        <a:ext cx="392112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418249"/>
              </p:ext>
            </p:extLst>
          </p:nvPr>
        </p:nvGraphicFramePr>
        <p:xfrm>
          <a:off x="7281863" y="4294188"/>
          <a:ext cx="204787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9" name="Equation" r:id="rId25" imgW="123480" imgH="134280" progId="Equation.DSMT4">
                  <p:embed/>
                </p:oleObj>
              </mc:Choice>
              <mc:Fallback>
                <p:oleObj name="Equation" r:id="rId25" imgW="123480" imgH="134280" progId="Equation.DSMT4">
                  <p:embed/>
                  <p:pic>
                    <p:nvPicPr>
                      <p:cNvPr id="0" name="Picture 3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1863" y="4294188"/>
                        <a:ext cx="204787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765334"/>
              </p:ext>
            </p:extLst>
          </p:nvPr>
        </p:nvGraphicFramePr>
        <p:xfrm>
          <a:off x="6959600" y="5302250"/>
          <a:ext cx="204788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0" name="Equation" r:id="rId27" imgW="123480" imgH="134280" progId="Equation.DSMT4">
                  <p:embed/>
                </p:oleObj>
              </mc:Choice>
              <mc:Fallback>
                <p:oleObj name="Equation" r:id="rId27" imgW="123480" imgH="134280" progId="Equation.DSMT4">
                  <p:embed/>
                  <p:pic>
                    <p:nvPicPr>
                      <p:cNvPr id="0" name="Picture 3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0" y="5302250"/>
                        <a:ext cx="204788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042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50825" y="188640"/>
            <a:ext cx="3384550" cy="52863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设 </a:t>
            </a:r>
            <a:r>
              <a:rPr lang="en-US" altLang="zh-CN" sz="28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 </a:t>
            </a:r>
            <a:r>
              <a:rPr lang="en-US" altLang="zh-CN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轴上点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39750" y="189679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sz="28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984905"/>
              </p:ext>
            </p:extLst>
          </p:nvPr>
        </p:nvGraphicFramePr>
        <p:xfrm>
          <a:off x="3348038" y="1660253"/>
          <a:ext cx="3236912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2" name="Equation" r:id="rId3" imgW="1569600" imgH="526320" progId="Equation.DSMT4">
                  <p:embed/>
                </p:oleObj>
              </mc:Choice>
              <mc:Fallback>
                <p:oleObj name="Equation" r:id="rId3" imgW="1569600" imgH="526320" progId="Equation.DSMT4">
                  <p:embed/>
                  <p:pic>
                    <p:nvPicPr>
                      <p:cNvPr id="0" name="Picture 3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660253"/>
                        <a:ext cx="3236912" cy="1100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7154074"/>
              </p:ext>
            </p:extLst>
          </p:nvPr>
        </p:nvGraphicFramePr>
        <p:xfrm>
          <a:off x="539750" y="3022328"/>
          <a:ext cx="2208213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3" name="Equation" r:id="rId5" imgW="1065240" imgH="358560" progId="Equation.DSMT4">
                  <p:embed/>
                </p:oleObj>
              </mc:Choice>
              <mc:Fallback>
                <p:oleObj name="Equation" r:id="rId5" imgW="1065240" imgH="358560" progId="Equation.DSMT4">
                  <p:embed/>
                  <p:pic>
                    <p:nvPicPr>
                      <p:cNvPr id="0" name="Picture 3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022328"/>
                        <a:ext cx="2208213" cy="766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977459"/>
              </p:ext>
            </p:extLst>
          </p:nvPr>
        </p:nvGraphicFramePr>
        <p:xfrm>
          <a:off x="2765425" y="2923903"/>
          <a:ext cx="329565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4" name="Equation" r:id="rId7" imgW="1603440" imgH="380880" progId="Equation.DSMT4">
                  <p:embed/>
                </p:oleObj>
              </mc:Choice>
              <mc:Fallback>
                <p:oleObj name="Equation" r:id="rId7" imgW="1603440" imgH="380880" progId="Equation.DSMT4">
                  <p:embed/>
                  <p:pic>
                    <p:nvPicPr>
                      <p:cNvPr id="0" name="Picture 3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5425" y="2923903"/>
                        <a:ext cx="3295650" cy="79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1454581"/>
              </p:ext>
            </p:extLst>
          </p:nvPr>
        </p:nvGraphicFramePr>
        <p:xfrm>
          <a:off x="6011863" y="2923903"/>
          <a:ext cx="225742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5" name="Equation" r:id="rId9" imgW="1098720" imgH="380880" progId="Equation.DSMT4">
                  <p:embed/>
                </p:oleObj>
              </mc:Choice>
              <mc:Fallback>
                <p:oleObj name="Equation" r:id="rId9" imgW="1098720" imgH="380880" progId="Equation.DSMT4">
                  <p:embed/>
                  <p:pic>
                    <p:nvPicPr>
                      <p:cNvPr id="0" name="Picture 3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2923903"/>
                        <a:ext cx="2257425" cy="79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3451225" y="188640"/>
            <a:ext cx="4792663" cy="555625"/>
            <a:chOff x="2174" y="291"/>
            <a:chExt cx="3019" cy="350"/>
          </a:xfrm>
        </p:grpSpPr>
        <p:graphicFrame>
          <p:nvGraphicFramePr>
            <p:cNvPr id="9" name="Object 29"/>
            <p:cNvGraphicFramePr>
              <a:graphicFrameLocks noChangeAspect="1"/>
            </p:cNvGraphicFramePr>
            <p:nvPr/>
          </p:nvGraphicFramePr>
          <p:xfrm>
            <a:off x="2174" y="346"/>
            <a:ext cx="1341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86" name="Equation" r:id="rId11" imgW="1076400" imgH="223920" progId="Equation.DSMT4">
                    <p:embed/>
                  </p:oleObj>
                </mc:Choice>
                <mc:Fallback>
                  <p:oleObj name="Equation" r:id="rId11" imgW="1076400" imgH="223920" progId="Equation.DSMT4">
                    <p:embed/>
                    <p:pic>
                      <p:nvPicPr>
                        <p:cNvPr id="0" name="Picture 3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4" y="346"/>
                          <a:ext cx="1341" cy="2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 Box 30"/>
            <p:cNvSpPr txBox="1">
              <a:spLocks noChangeArrowheads="1"/>
            </p:cNvSpPr>
            <p:nvPr/>
          </p:nvSpPr>
          <p:spPr bwMode="auto">
            <a:xfrm>
              <a:off x="3470" y="291"/>
              <a:ext cx="12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间的线段，</a:t>
              </a:r>
            </a:p>
          </p:txBody>
        </p:sp>
        <p:graphicFrame>
          <p:nvGraphicFramePr>
            <p:cNvPr id="11" name="Object 31"/>
            <p:cNvGraphicFramePr>
              <a:graphicFrameLocks noChangeAspect="1"/>
            </p:cNvGraphicFramePr>
            <p:nvPr/>
          </p:nvGraphicFramePr>
          <p:xfrm>
            <a:off x="4495" y="346"/>
            <a:ext cx="698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87" name="Equation" r:id="rId13" imgW="560520" imgH="223920" progId="Equation.DSMT4">
                    <p:embed/>
                  </p:oleObj>
                </mc:Choice>
                <mc:Fallback>
                  <p:oleObj name="Equation" r:id="rId13" imgW="560520" imgH="223920" progId="Equation.DSMT4">
                    <p:embed/>
                    <p:pic>
                      <p:nvPicPr>
                        <p:cNvPr id="0" name="Picture 3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5" y="346"/>
                          <a:ext cx="698" cy="2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35"/>
          <p:cNvGrpSpPr>
            <a:grpSpLocks/>
          </p:cNvGrpSpPr>
          <p:nvPr/>
        </p:nvGrpSpPr>
        <p:grpSpPr bwMode="auto">
          <a:xfrm>
            <a:off x="900113" y="855390"/>
            <a:ext cx="8064499" cy="766763"/>
            <a:chOff x="567" y="642"/>
            <a:chExt cx="5080" cy="483"/>
          </a:xfrm>
        </p:grpSpPr>
        <p:sp>
          <p:nvSpPr>
            <p:cNvPr id="13" name="Text Box 32"/>
            <p:cNvSpPr txBox="1">
              <a:spLocks noChangeArrowheads="1"/>
            </p:cNvSpPr>
            <p:nvPr/>
          </p:nvSpPr>
          <p:spPr bwMode="auto">
            <a:xfrm>
              <a:off x="567" y="699"/>
              <a:ext cx="30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为</a:t>
              </a:r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AB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上的连续函数，试化</a:t>
              </a:r>
            </a:p>
          </p:txBody>
        </p:sp>
        <p:graphicFrame>
          <p:nvGraphicFramePr>
            <p:cNvPr id="14" name="Object 33"/>
            <p:cNvGraphicFramePr>
              <a:graphicFrameLocks noChangeAspect="1"/>
            </p:cNvGraphicFramePr>
            <p:nvPr/>
          </p:nvGraphicFramePr>
          <p:xfrm>
            <a:off x="3251" y="642"/>
            <a:ext cx="1198" cy="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88" name="Equation" r:id="rId15" imgW="919440" imgH="358560" progId="Equation.DSMT4">
                    <p:embed/>
                  </p:oleObj>
                </mc:Choice>
                <mc:Fallback>
                  <p:oleObj name="Equation" r:id="rId15" imgW="919440" imgH="358560" progId="Equation.DSMT4">
                    <p:embed/>
                    <p:pic>
                      <p:nvPicPr>
                        <p:cNvPr id="0" name="Picture 3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1" y="642"/>
                          <a:ext cx="1198" cy="4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 Box 34"/>
            <p:cNvSpPr txBox="1">
              <a:spLocks noChangeArrowheads="1"/>
            </p:cNvSpPr>
            <p:nvPr/>
          </p:nvSpPr>
          <p:spPr bwMode="auto">
            <a:xfrm>
              <a:off x="4377" y="663"/>
              <a:ext cx="12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为定积分</a:t>
              </a:r>
            </a:p>
          </p:txBody>
        </p:sp>
      </p:grpSp>
      <p:graphicFrame>
        <p:nvGraphicFramePr>
          <p:cNvPr id="16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366242"/>
              </p:ext>
            </p:extLst>
          </p:nvPr>
        </p:nvGraphicFramePr>
        <p:xfrm>
          <a:off x="1331913" y="1953940"/>
          <a:ext cx="177006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9" name="Equation" r:id="rId17" imgW="852120" imgH="246240" progId="Equation.DSMT4">
                  <p:embed/>
                </p:oleObj>
              </mc:Choice>
              <mc:Fallback>
                <p:oleObj name="Equation" r:id="rId17" imgW="852120" imgH="246240" progId="Equation.DSMT4">
                  <p:embed/>
                  <p:pic>
                    <p:nvPicPr>
                      <p:cNvPr id="0" name="Picture 3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953940"/>
                        <a:ext cx="1770062" cy="5191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505667"/>
              </p:ext>
            </p:extLst>
          </p:nvPr>
        </p:nvGraphicFramePr>
        <p:xfrm>
          <a:off x="3425825" y="3893865"/>
          <a:ext cx="3236913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0" name="Equation" r:id="rId19" imgW="1569600" imgH="526320" progId="Equation.DSMT4">
                  <p:embed/>
                </p:oleObj>
              </mc:Choice>
              <mc:Fallback>
                <p:oleObj name="Equation" r:id="rId19" imgW="1569600" imgH="526320" progId="Equation.DSMT4">
                  <p:embed/>
                  <p:pic>
                    <p:nvPicPr>
                      <p:cNvPr id="0" name="Picture 3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5825" y="3893865"/>
                        <a:ext cx="3236913" cy="1100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081166"/>
              </p:ext>
            </p:extLst>
          </p:nvPr>
        </p:nvGraphicFramePr>
        <p:xfrm>
          <a:off x="617538" y="5163865"/>
          <a:ext cx="2208212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1" name="Equation" r:id="rId21" imgW="1065240" imgH="358560" progId="Equation.DSMT4">
                  <p:embed/>
                </p:oleObj>
              </mc:Choice>
              <mc:Fallback>
                <p:oleObj name="Equation" r:id="rId21" imgW="1065240" imgH="358560" progId="Equation.DSMT4">
                  <p:embed/>
                  <p:pic>
                    <p:nvPicPr>
                      <p:cNvPr id="0" name="Picture 3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38" y="5163865"/>
                        <a:ext cx="2208212" cy="76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163463"/>
              </p:ext>
            </p:extLst>
          </p:nvPr>
        </p:nvGraphicFramePr>
        <p:xfrm>
          <a:off x="2843213" y="5065440"/>
          <a:ext cx="329565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2" name="Equation" r:id="rId23" imgW="1603440" imgH="380880" progId="Equation.DSMT4">
                  <p:embed/>
                </p:oleObj>
              </mc:Choice>
              <mc:Fallback>
                <p:oleObj name="Equation" r:id="rId23" imgW="1603440" imgH="380880" progId="Equation.DSMT4">
                  <p:embed/>
                  <p:pic>
                    <p:nvPicPr>
                      <p:cNvPr id="0" name="Picture 3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065440"/>
                        <a:ext cx="3295650" cy="79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300746"/>
              </p:ext>
            </p:extLst>
          </p:nvPr>
        </p:nvGraphicFramePr>
        <p:xfrm>
          <a:off x="6089650" y="5065440"/>
          <a:ext cx="225742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3" name="Equation" r:id="rId25" imgW="1098720" imgH="380880" progId="Equation.DSMT4">
                  <p:embed/>
                </p:oleObj>
              </mc:Choice>
              <mc:Fallback>
                <p:oleObj name="Equation" r:id="rId25" imgW="1098720" imgH="380880" progId="Equation.DSMT4">
                  <p:embed/>
                  <p:pic>
                    <p:nvPicPr>
                      <p:cNvPr id="0" name="Picture 3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650" y="5065440"/>
                        <a:ext cx="2257425" cy="79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580316"/>
              </p:ext>
            </p:extLst>
          </p:nvPr>
        </p:nvGraphicFramePr>
        <p:xfrm>
          <a:off x="1409700" y="4187553"/>
          <a:ext cx="1770063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4" name="Equation" r:id="rId27" imgW="852120" imgH="246240" progId="Equation.DSMT4">
                  <p:embed/>
                </p:oleObj>
              </mc:Choice>
              <mc:Fallback>
                <p:oleObj name="Equation" r:id="rId27" imgW="852120" imgH="246240" progId="Equation.DSMT4">
                  <p:embed/>
                  <p:pic>
                    <p:nvPicPr>
                      <p:cNvPr id="0" name="Picture 3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4187553"/>
                        <a:ext cx="1770063" cy="51911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633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67544" y="206991"/>
            <a:ext cx="19050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 </a:t>
            </a: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878934"/>
              </p:ext>
            </p:extLst>
          </p:nvPr>
        </p:nvGraphicFramePr>
        <p:xfrm>
          <a:off x="3403750" y="845848"/>
          <a:ext cx="1714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80" name="Equation" r:id="rId3" imgW="1714320" imgH="660240" progId="Equation.DSMT4">
                  <p:embed/>
                </p:oleObj>
              </mc:Choice>
              <mc:Fallback>
                <p:oleObj name="Equation" r:id="rId3" imgW="1714320" imgH="660240" progId="Equation.DSMT4">
                  <p:embed/>
                  <p:pic>
                    <p:nvPicPr>
                      <p:cNvPr id="0" name="Picture 3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750" y="845848"/>
                        <a:ext cx="17145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290346" y="239980"/>
            <a:ext cx="2438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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为球面             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125129"/>
              </p:ext>
            </p:extLst>
          </p:nvPr>
        </p:nvGraphicFramePr>
        <p:xfrm>
          <a:off x="3203650" y="223106"/>
          <a:ext cx="2590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81" name="Equation" r:id="rId5" imgW="3038760" imgH="604800" progId="Equation.3">
                  <p:embed/>
                </p:oleObj>
              </mc:Choice>
              <mc:Fallback>
                <p:oleObj name="Equation" r:id="rId5" imgW="3038760" imgH="604800" progId="Equation.3">
                  <p:embed/>
                  <p:pic>
                    <p:nvPicPr>
                      <p:cNvPr id="0" name="Picture 3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650" y="223106"/>
                        <a:ext cx="25908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16013" y="895170"/>
            <a:ext cx="21602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所截的圆周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47479"/>
              </p:ext>
            </p:extLst>
          </p:nvPr>
        </p:nvGraphicFramePr>
        <p:xfrm>
          <a:off x="7078680" y="273339"/>
          <a:ext cx="1969523" cy="390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82" name="Equation" r:id="rId7" imgW="2152800" imgH="447840" progId="Equation.3">
                  <p:embed/>
                </p:oleObj>
              </mc:Choice>
              <mc:Fallback>
                <p:oleObj name="Equation" r:id="rId7" imgW="2152800" imgH="447840" progId="Equation.3">
                  <p:embed/>
                  <p:pic>
                    <p:nvPicPr>
                      <p:cNvPr id="0" name="Picture 3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8680" y="273339"/>
                        <a:ext cx="1969523" cy="3905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57470" y="1517488"/>
            <a:ext cx="3890392" cy="52322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由轮换对称性可知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747192"/>
              </p:ext>
            </p:extLst>
          </p:nvPr>
        </p:nvGraphicFramePr>
        <p:xfrm>
          <a:off x="1840035" y="2044328"/>
          <a:ext cx="1219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83" name="Equation" r:id="rId9" imgW="1424160" imgH="851040" progId="Equation.DSMT4">
                  <p:embed/>
                </p:oleObj>
              </mc:Choice>
              <mc:Fallback>
                <p:oleObj name="Equation" r:id="rId9" imgW="1424160" imgH="851040" progId="Equation.DSMT4">
                  <p:embed/>
                  <p:pic>
                    <p:nvPicPr>
                      <p:cNvPr id="0" name="Picture 3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0035" y="2044328"/>
                        <a:ext cx="12192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324887"/>
              </p:ext>
            </p:extLst>
          </p:nvPr>
        </p:nvGraphicFramePr>
        <p:xfrm>
          <a:off x="1322259" y="2841853"/>
          <a:ext cx="53022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84" name="Equation" r:id="rId11" imgW="6234120" imgH="985680" progId="Equation.3">
                  <p:embed/>
                </p:oleObj>
              </mc:Choice>
              <mc:Fallback>
                <p:oleObj name="Equation" r:id="rId11" imgW="6234120" imgH="985680" progId="Equation.3">
                  <p:embed/>
                  <p:pic>
                    <p:nvPicPr>
                      <p:cNvPr id="0" name="Picture 3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259" y="2841853"/>
                        <a:ext cx="530225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049936"/>
              </p:ext>
            </p:extLst>
          </p:nvPr>
        </p:nvGraphicFramePr>
        <p:xfrm>
          <a:off x="3119309" y="3886428"/>
          <a:ext cx="1739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85" name="Equation" r:id="rId13" imgW="2040840" imgH="985680" progId="Equation.3">
                  <p:embed/>
                </p:oleObj>
              </mc:Choice>
              <mc:Fallback>
                <p:oleObj name="Equation" r:id="rId13" imgW="2040840" imgH="985680" progId="Equation.3">
                  <p:embed/>
                  <p:pic>
                    <p:nvPicPr>
                      <p:cNvPr id="0" name="Picture 3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309" y="3886428"/>
                        <a:ext cx="1739900" cy="8509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076265"/>
              </p:ext>
            </p:extLst>
          </p:nvPr>
        </p:nvGraphicFramePr>
        <p:xfrm>
          <a:off x="4992559" y="3892778"/>
          <a:ext cx="1600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86" name="Equation" r:id="rId15" imgW="1600200" imgH="838080" progId="Equation.DSMT4">
                  <p:embed/>
                </p:oleObj>
              </mc:Choice>
              <mc:Fallback>
                <p:oleObj name="Equation" r:id="rId15" imgW="1600200" imgH="838080" progId="Equation.DSMT4">
                  <p:embed/>
                  <p:pic>
                    <p:nvPicPr>
                      <p:cNvPr id="0" name="Picture 3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2559" y="3892778"/>
                        <a:ext cx="16002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510435"/>
              </p:ext>
            </p:extLst>
          </p:nvPr>
        </p:nvGraphicFramePr>
        <p:xfrm>
          <a:off x="6744164" y="3828410"/>
          <a:ext cx="1104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87" name="Equation" r:id="rId17" imgW="1104840" imgH="838080" progId="Equation.DSMT4">
                  <p:embed/>
                </p:oleObj>
              </mc:Choice>
              <mc:Fallback>
                <p:oleObj name="Equation" r:id="rId17" imgW="1104840" imgH="838080" progId="Equation.DSMT4">
                  <p:embed/>
                  <p:pic>
                    <p:nvPicPr>
                      <p:cNvPr id="0" name="Picture 3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4164" y="3828410"/>
                        <a:ext cx="11049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823157"/>
              </p:ext>
            </p:extLst>
          </p:nvPr>
        </p:nvGraphicFramePr>
        <p:xfrm>
          <a:off x="3331906" y="2044328"/>
          <a:ext cx="1524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88" name="Equation" r:id="rId19" imgW="1782720" imgH="851040" progId="Equation.3">
                  <p:embed/>
                </p:oleObj>
              </mc:Choice>
              <mc:Fallback>
                <p:oleObj name="Equation" r:id="rId19" imgW="1782720" imgH="851040" progId="Equation.3">
                  <p:embed/>
                  <p:pic>
                    <p:nvPicPr>
                      <p:cNvPr id="0" name="Picture 3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1906" y="2044328"/>
                        <a:ext cx="15240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37170"/>
              </p:ext>
            </p:extLst>
          </p:nvPr>
        </p:nvGraphicFramePr>
        <p:xfrm>
          <a:off x="4945608" y="2044328"/>
          <a:ext cx="1498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89" name="Equation" r:id="rId21" imgW="1749240" imgH="851040" progId="Equation.3">
                  <p:embed/>
                </p:oleObj>
              </mc:Choice>
              <mc:Fallback>
                <p:oleObj name="Equation" r:id="rId21" imgW="1749240" imgH="851040" progId="Equation.3">
                  <p:embed/>
                  <p:pic>
                    <p:nvPicPr>
                      <p:cNvPr id="0" name="Picture 3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5608" y="2044328"/>
                        <a:ext cx="14986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5468439" y="4639544"/>
            <a:ext cx="2087562" cy="52322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（大圆周长）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78088" y="206991"/>
            <a:ext cx="1356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被平面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76252" y="875776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248715"/>
              </p:ext>
            </p:extLst>
          </p:nvPr>
        </p:nvGraphicFramePr>
        <p:xfrm>
          <a:off x="5758012" y="809336"/>
          <a:ext cx="1600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0" name="Equation" r:id="rId23" imgW="1600200" imgH="660240" progId="Equation.DSMT4">
                  <p:embed/>
                </p:oleObj>
              </mc:Choice>
              <mc:Fallback>
                <p:oleObj name="Equation" r:id="rId23" imgW="1600200" imgH="660240" progId="Equation.DSMT4">
                  <p:embed/>
                  <p:pic>
                    <p:nvPicPr>
                      <p:cNvPr id="0" name="Picture 3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8012" y="809336"/>
                        <a:ext cx="16002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96035" y="2114847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1560" y="5268570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314335"/>
              </p:ext>
            </p:extLst>
          </p:nvPr>
        </p:nvGraphicFramePr>
        <p:xfrm>
          <a:off x="1559588" y="5111080"/>
          <a:ext cx="6591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1" name="Equation" r:id="rId25" imgW="6591240" imgH="838080" progId="Equation.DSMT4">
                  <p:embed/>
                </p:oleObj>
              </mc:Choice>
              <mc:Fallback>
                <p:oleObj name="Equation" r:id="rId25" imgW="6591240" imgH="838080" progId="Equation.DSMT4">
                  <p:embed/>
                  <p:pic>
                    <p:nvPicPr>
                      <p:cNvPr id="0" name="Picture 3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588" y="5111080"/>
                        <a:ext cx="65913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8161317" y="5268570"/>
            <a:ext cx="659155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直接箭头连接符 26"/>
          <p:cNvCxnSpPr>
            <a:cxnSpLocks/>
          </p:cNvCxnSpPr>
          <p:nvPr/>
        </p:nvCxnSpPr>
        <p:spPr>
          <a:xfrm flipH="1">
            <a:off x="4427984" y="692696"/>
            <a:ext cx="1067684" cy="3168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cxnSpLocks/>
          </p:cNvCxnSpPr>
          <p:nvPr/>
        </p:nvCxnSpPr>
        <p:spPr>
          <a:xfrm flipH="1">
            <a:off x="7380623" y="692696"/>
            <a:ext cx="1439849" cy="4680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14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  <p:bldP spid="18" grpId="0" animBg="1"/>
      <p:bldP spid="22" grpId="0"/>
      <p:bldP spid="23" grpId="0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618138"/>
              </p:ext>
            </p:extLst>
          </p:nvPr>
        </p:nvGraphicFramePr>
        <p:xfrm>
          <a:off x="727075" y="4662512"/>
          <a:ext cx="70453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66" name="Equation" r:id="rId3" imgW="8286120" imgH="851040" progId="Equation.3">
                  <p:embed/>
                </p:oleObj>
              </mc:Choice>
              <mc:Fallback>
                <p:oleObj name="Equation" r:id="rId3" imgW="8286120" imgH="851040" progId="Equation.3">
                  <p:embed/>
                  <p:pic>
                    <p:nvPicPr>
                      <p:cNvPr id="0" name="Picture 4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4662512"/>
                        <a:ext cx="7045325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5561" y="143058"/>
            <a:ext cx="1656184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5.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计算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395409"/>
              </p:ext>
            </p:extLst>
          </p:nvPr>
        </p:nvGraphicFramePr>
        <p:xfrm>
          <a:off x="2096217" y="112895"/>
          <a:ext cx="3644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67" name="Equation" r:id="rId5" imgW="4283280" imgH="851040" progId="Equation.3">
                  <p:embed/>
                </p:oleObj>
              </mc:Choice>
              <mc:Fallback>
                <p:oleObj name="Equation" r:id="rId5" imgW="4283280" imgH="851040" progId="Equation.3">
                  <p:embed/>
                  <p:pic>
                    <p:nvPicPr>
                      <p:cNvPr id="0" name="Picture 4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6217" y="112895"/>
                        <a:ext cx="36449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677617" y="119245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为球面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335981"/>
              </p:ext>
            </p:extLst>
          </p:nvPr>
        </p:nvGraphicFramePr>
        <p:xfrm>
          <a:off x="7823200" y="106363"/>
          <a:ext cx="1143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68" name="Equation" r:id="rId7" imgW="1334160" imgH="615960" progId="Equation.3">
                  <p:embed/>
                </p:oleObj>
              </mc:Choice>
              <mc:Fallback>
                <p:oleObj name="Equation" r:id="rId7" imgW="1334160" imgH="615960" progId="Equation.3">
                  <p:embed/>
                  <p:pic>
                    <p:nvPicPr>
                      <p:cNvPr id="0" name="Picture 4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3200" y="106363"/>
                        <a:ext cx="11430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84200" y="1868512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639027"/>
              </p:ext>
            </p:extLst>
          </p:nvPr>
        </p:nvGraphicFramePr>
        <p:xfrm>
          <a:off x="1289050" y="1563688"/>
          <a:ext cx="35306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69" name="Equation" r:id="rId9" imgW="3530520" imgH="1269720" progId="Equation.DSMT4">
                  <p:embed/>
                </p:oleObj>
              </mc:Choice>
              <mc:Fallback>
                <p:oleObj name="Equation" r:id="rId9" imgW="3530520" imgH="1269720" progId="Equation.DSMT4">
                  <p:embed/>
                  <p:pic>
                    <p:nvPicPr>
                      <p:cNvPr id="0" name="Picture 4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1563688"/>
                        <a:ext cx="3530600" cy="1270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654319"/>
              </p:ext>
            </p:extLst>
          </p:nvPr>
        </p:nvGraphicFramePr>
        <p:xfrm>
          <a:off x="1237332" y="3505820"/>
          <a:ext cx="393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70" name="Equation" r:id="rId11" imgW="448560" imgH="358560" progId="Equation.3">
                  <p:embed/>
                </p:oleObj>
              </mc:Choice>
              <mc:Fallback>
                <p:oleObj name="Equation" r:id="rId11" imgW="448560" imgH="358560" progId="Equation.3">
                  <p:embed/>
                  <p:pic>
                    <p:nvPicPr>
                      <p:cNvPr id="0" name="Picture 4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7332" y="3505820"/>
                        <a:ext cx="3937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109690"/>
              </p:ext>
            </p:extLst>
          </p:nvPr>
        </p:nvGraphicFramePr>
        <p:xfrm>
          <a:off x="4793332" y="3442320"/>
          <a:ext cx="1866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71" name="Equation" r:id="rId13" imgW="1866600" imgH="482400" progId="Equation.DSMT4">
                  <p:embed/>
                </p:oleObj>
              </mc:Choice>
              <mc:Fallback>
                <p:oleObj name="Equation" r:id="rId13" imgW="1866600" imgH="482400" progId="Equation.DSMT4">
                  <p:embed/>
                  <p:pic>
                    <p:nvPicPr>
                      <p:cNvPr id="0" name="Picture 4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3332" y="3442320"/>
                        <a:ext cx="18669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467475"/>
              </p:ext>
            </p:extLst>
          </p:nvPr>
        </p:nvGraphicFramePr>
        <p:xfrm>
          <a:off x="1733550" y="4719662"/>
          <a:ext cx="1854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72" name="Equation" r:id="rId15" imgW="2175120" imgH="615960" progId="Equation.3">
                  <p:embed/>
                </p:oleObj>
              </mc:Choice>
              <mc:Fallback>
                <p:oleObj name="Equation" r:id="rId15" imgW="2175120" imgH="615960" progId="Equation.3">
                  <p:embed/>
                  <p:pic>
                    <p:nvPicPr>
                      <p:cNvPr id="0" name="Picture 4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4719662"/>
                        <a:ext cx="18542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547964"/>
              </p:ext>
            </p:extLst>
          </p:nvPr>
        </p:nvGraphicFramePr>
        <p:xfrm>
          <a:off x="3594100" y="4732362"/>
          <a:ext cx="1714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73" name="Equation" r:id="rId17" imgW="2007000" imgH="615960" progId="Equation.3">
                  <p:embed/>
                </p:oleObj>
              </mc:Choice>
              <mc:Fallback>
                <p:oleObj name="Equation" r:id="rId17" imgW="2007000" imgH="615960" progId="Equation.3">
                  <p:embed/>
                  <p:pic>
                    <p:nvPicPr>
                      <p:cNvPr id="0" name="Picture 4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4732362"/>
                        <a:ext cx="17145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335566"/>
              </p:ext>
            </p:extLst>
          </p:nvPr>
        </p:nvGraphicFramePr>
        <p:xfrm>
          <a:off x="5270500" y="4732362"/>
          <a:ext cx="1917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74" name="Equation" r:id="rId19" imgW="2242440" imgH="615960" progId="Equation.3">
                  <p:embed/>
                </p:oleObj>
              </mc:Choice>
              <mc:Fallback>
                <p:oleObj name="Equation" r:id="rId19" imgW="2242440" imgH="615960" progId="Equation.3">
                  <p:embed/>
                  <p:pic>
                    <p:nvPicPr>
                      <p:cNvPr id="0" name="Picture 4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0" y="4732362"/>
                        <a:ext cx="1917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249025"/>
              </p:ext>
            </p:extLst>
          </p:nvPr>
        </p:nvGraphicFramePr>
        <p:xfrm>
          <a:off x="927100" y="5411812"/>
          <a:ext cx="3771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75" name="Equation" r:id="rId21" imgW="3771720" imgH="825480" progId="Equation.DSMT4">
                  <p:embed/>
                </p:oleObj>
              </mc:Choice>
              <mc:Fallback>
                <p:oleObj name="Equation" r:id="rId21" imgW="3771720" imgH="825480" progId="Equation.DSMT4">
                  <p:embed/>
                  <p:pic>
                    <p:nvPicPr>
                      <p:cNvPr id="0" name="Picture 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5411812"/>
                        <a:ext cx="37719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997918"/>
              </p:ext>
            </p:extLst>
          </p:nvPr>
        </p:nvGraphicFramePr>
        <p:xfrm>
          <a:off x="7785100" y="4840312"/>
          <a:ext cx="952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76" name="Equation" r:id="rId23" imgW="1109880" imgH="470520" progId="Equation.3">
                  <p:embed/>
                </p:oleObj>
              </mc:Choice>
              <mc:Fallback>
                <p:oleObj name="Equation" r:id="rId23" imgW="1109880" imgH="470520" progId="Equation.3">
                  <p:embed/>
                  <p:pic>
                    <p:nvPicPr>
                      <p:cNvPr id="0" name="Picture 4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5100" y="4840312"/>
                        <a:ext cx="9525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706559"/>
              </p:ext>
            </p:extLst>
          </p:nvPr>
        </p:nvGraphicFramePr>
        <p:xfrm>
          <a:off x="2056482" y="3823320"/>
          <a:ext cx="23050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77" name="Equation" r:id="rId25" imgW="2298600" imgH="685800" progId="Equation.DSMT4">
                  <p:embed/>
                </p:oleObj>
              </mc:Choice>
              <mc:Fallback>
                <p:oleObj name="Equation" r:id="rId25" imgW="2298600" imgH="685800" progId="Equation.DSMT4">
                  <p:embed/>
                  <p:pic>
                    <p:nvPicPr>
                      <p:cNvPr id="0" name="Picture 4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6482" y="3823320"/>
                        <a:ext cx="230505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6749680"/>
              </p:ext>
            </p:extLst>
          </p:nvPr>
        </p:nvGraphicFramePr>
        <p:xfrm>
          <a:off x="1727200" y="1020763"/>
          <a:ext cx="355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78" name="Equation" r:id="rId27" imgW="4170960" imgH="515160" progId="Equation.3">
                  <p:embed/>
                </p:oleObj>
              </mc:Choice>
              <mc:Fallback>
                <p:oleObj name="Equation" r:id="rId27" imgW="4170960" imgH="515160" progId="Equation.3">
                  <p:embed/>
                  <p:pic>
                    <p:nvPicPr>
                      <p:cNvPr id="0" name="Picture 4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1020763"/>
                        <a:ext cx="3556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762471"/>
              </p:ext>
            </p:extLst>
          </p:nvPr>
        </p:nvGraphicFramePr>
        <p:xfrm>
          <a:off x="476250" y="906463"/>
          <a:ext cx="1155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79" name="Equation" r:id="rId29" imgW="1155600" imgH="685800" progId="Equation.DSMT4">
                  <p:embed/>
                </p:oleObj>
              </mc:Choice>
              <mc:Fallback>
                <p:oleObj name="Equation" r:id="rId29" imgW="1155600" imgH="685800" progId="Equation.DSMT4">
                  <p:embed/>
                  <p:pic>
                    <p:nvPicPr>
                      <p:cNvPr id="0" name="Picture 4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906463"/>
                        <a:ext cx="11557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4851400" y="1893912"/>
            <a:ext cx="2529860" cy="52322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化为参数方程 </a:t>
            </a:r>
          </a:p>
        </p:txBody>
      </p:sp>
      <p:sp>
        <p:nvSpPr>
          <p:cNvPr id="20" name="AutoShape 20"/>
          <p:cNvSpPr>
            <a:spLocks/>
          </p:cNvSpPr>
          <p:nvPr/>
        </p:nvSpPr>
        <p:spPr bwMode="auto">
          <a:xfrm>
            <a:off x="1745332" y="3061320"/>
            <a:ext cx="228600" cy="1219200"/>
          </a:xfrm>
          <a:prstGeom prst="leftBrace">
            <a:avLst>
              <a:gd name="adj1" fmla="val 4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7764700"/>
              </p:ext>
            </p:extLst>
          </p:nvPr>
        </p:nvGraphicFramePr>
        <p:xfrm>
          <a:off x="2062832" y="2813670"/>
          <a:ext cx="2298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80" name="Equation" r:id="rId31" imgW="2298600" imgH="685800" progId="Equation.DSMT4">
                  <p:embed/>
                </p:oleObj>
              </mc:Choice>
              <mc:Fallback>
                <p:oleObj name="Equation" r:id="rId31" imgW="2298600" imgH="685800" progId="Equation.DSMT4">
                  <p:embed/>
                  <p:pic>
                    <p:nvPicPr>
                      <p:cNvPr id="0" name="Picture 4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832" y="2813670"/>
                        <a:ext cx="22987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425604"/>
              </p:ext>
            </p:extLst>
          </p:nvPr>
        </p:nvGraphicFramePr>
        <p:xfrm>
          <a:off x="2024732" y="3435970"/>
          <a:ext cx="162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81" name="Equation" r:id="rId33" imgW="1906200" imgH="470520" progId="Equation.3">
                  <p:embed/>
                </p:oleObj>
              </mc:Choice>
              <mc:Fallback>
                <p:oleObj name="Equation" r:id="rId33" imgW="1906200" imgH="470520" progId="Equation.3">
                  <p:embed/>
                  <p:pic>
                    <p:nvPicPr>
                      <p:cNvPr id="0" name="Picture 4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732" y="3435970"/>
                        <a:ext cx="1625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577850" y="4103712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</a:p>
        </p:txBody>
      </p:sp>
    </p:spTree>
    <p:extLst>
      <p:ext uri="{BB962C8B-B14F-4D97-AF65-F5344CB8AC3E}">
        <p14:creationId xmlns:p14="http://schemas.microsoft.com/office/powerpoint/2010/main" val="41670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19" grpId="0" build="p" autoUpdateAnimBg="0"/>
      <p:bldP spid="20" grpId="0" animBg="1"/>
      <p:bldP spid="2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12" name="Text Box 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467544" y="3519813"/>
            <a:ext cx="774198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609600" indent="-609600" eaLnBrk="0" hangingPunct="0"/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9.1.3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格林公式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13" name="Text Box 7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467544" y="4459759"/>
            <a:ext cx="860444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9.1.4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曲线积分与路径无关的条件</a:t>
            </a:r>
          </a:p>
        </p:txBody>
      </p:sp>
      <p:sp>
        <p:nvSpPr>
          <p:cNvPr id="14" name="Text Box 8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467544" y="1628800"/>
            <a:ext cx="770015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9.1.1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对弧长的曲线积分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15" name="Text Box 11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467544" y="2579868"/>
            <a:ext cx="738195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609600" indent="-609600" eaLnBrk="0" hangingPunct="0"/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9.1.2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对坐标的曲线积分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877824" y="260648"/>
            <a:ext cx="679052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§9.1 </a:t>
            </a:r>
            <a:r>
              <a:rPr lang="zh-CN" altLang="en-US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曲线积分</a:t>
            </a:r>
          </a:p>
        </p:txBody>
      </p:sp>
      <p:sp>
        <p:nvSpPr>
          <p:cNvPr id="9" name="圆角矩形 8">
            <a:hlinkClick r:id="rId7" action="ppaction://hlinkpres?slideindex=13&amp;slidetitle=幻灯片 13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3489162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15183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9.1.1</a:t>
            </a:r>
            <a:endParaRPr lang="zh-CN" altLang="en-US" b="1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399565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．设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486967"/>
              </p:ext>
            </p:extLst>
          </p:nvPr>
        </p:nvGraphicFramePr>
        <p:xfrm>
          <a:off x="1481090" y="1370335"/>
          <a:ext cx="23368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" name="Equation" r:id="rId3" imgW="2336760" imgH="545760" progId="Equation.DSMT4">
                  <p:embed/>
                </p:oleObj>
              </mc:Choice>
              <mc:Fallback>
                <p:oleObj name="Equation" r:id="rId3" imgW="2336760" imgH="545760" progId="Equation.DSMT4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090" y="1370335"/>
                        <a:ext cx="233680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223590"/>
              </p:ext>
            </p:extLst>
          </p:nvPr>
        </p:nvGraphicFramePr>
        <p:xfrm>
          <a:off x="3923928" y="1356375"/>
          <a:ext cx="38671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8" name="Equation" r:id="rId5" imgW="3873240" imgH="609480" progId="Equation.DSMT4">
                  <p:embed/>
                </p:oleObj>
              </mc:Choice>
              <mc:Fallback>
                <p:oleObj name="Equation" r:id="rId5" imgW="3873240" imgH="609480" progId="Equation.DSMT4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1356375"/>
                        <a:ext cx="386715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66305" y="2420888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544" y="3415789"/>
            <a:ext cx="8611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．设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为直线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上从点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(0, 0)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到点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(1, 1)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之间的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544" y="425996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一段，则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843556"/>
              </p:ext>
            </p:extLst>
          </p:nvPr>
        </p:nvGraphicFramePr>
        <p:xfrm>
          <a:off x="2071571" y="4271974"/>
          <a:ext cx="265906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9" name="Equation" r:id="rId7" imgW="2641320" imgH="609480" progId="Equation.DSMT4">
                  <p:embed/>
                </p:oleObj>
              </mc:Choice>
              <mc:Fallback>
                <p:oleObj name="Equation" r:id="rId7" imgW="2641320" imgH="609480" progId="Equation.DSMT4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571" y="4271974"/>
                        <a:ext cx="2659062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29043" y="506602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119520"/>
              </p:ext>
            </p:extLst>
          </p:nvPr>
        </p:nvGraphicFramePr>
        <p:xfrm>
          <a:off x="7020272" y="1542216"/>
          <a:ext cx="222251" cy="222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0" name="Equation" r:id="rId9" imgW="228600" imgH="228600" progId="Equation.DSMT4">
                  <p:embed/>
                </p:oleObj>
              </mc:Choice>
              <mc:Fallback>
                <p:oleObj name="Equation" r:id="rId9" imgW="228600" imgH="228600" progId="Equation.DSMT4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1542216"/>
                        <a:ext cx="222251" cy="2222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221516"/>
              </p:ext>
            </p:extLst>
          </p:nvPr>
        </p:nvGraphicFramePr>
        <p:xfrm>
          <a:off x="3779912" y="4077072"/>
          <a:ext cx="5191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1" name="Equation" r:id="rId11" imgW="533160" imgH="914400" progId="Equation.DSMT4">
                  <p:embed/>
                </p:oleObj>
              </mc:Choice>
              <mc:Fallback>
                <p:oleObj name="Equation" r:id="rId11" imgW="533160" imgH="914400" progId="Equation.DSMT4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4077072"/>
                        <a:ext cx="519112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组合 33"/>
          <p:cNvGrpSpPr/>
          <p:nvPr/>
        </p:nvGrpSpPr>
        <p:grpSpPr>
          <a:xfrm>
            <a:off x="5132696" y="1922253"/>
            <a:ext cx="2664296" cy="1290723"/>
            <a:chOff x="5148064" y="1052736"/>
            <a:chExt cx="2664296" cy="1290723"/>
          </a:xfrm>
        </p:grpSpPr>
        <p:cxnSp>
          <p:nvCxnSpPr>
            <p:cNvPr id="19" name="直接箭头连接符 18"/>
            <p:cNvCxnSpPr/>
            <p:nvPr/>
          </p:nvCxnSpPr>
          <p:spPr>
            <a:xfrm flipV="1">
              <a:off x="5148064" y="1767779"/>
              <a:ext cx="26642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V="1">
              <a:off x="6372200" y="1052736"/>
              <a:ext cx="0" cy="1243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弧形 22"/>
            <p:cNvSpPr/>
            <p:nvPr/>
          </p:nvSpPr>
          <p:spPr>
            <a:xfrm rot="5400000" flipV="1">
              <a:off x="5759126" y="1217753"/>
              <a:ext cx="1152128" cy="1099284"/>
            </a:xfrm>
            <a:prstGeom prst="arc">
              <a:avLst>
                <a:gd name="adj1" fmla="val 16271707"/>
                <a:gd name="adj2" fmla="val 5470445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5" name="直接箭头连接符 24"/>
          <p:cNvCxnSpPr/>
          <p:nvPr/>
        </p:nvCxnSpPr>
        <p:spPr>
          <a:xfrm>
            <a:off x="5652120" y="5464934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5580112" y="4221088"/>
            <a:ext cx="2304256" cy="1466582"/>
            <a:chOff x="5724128" y="2754506"/>
            <a:chExt cx="2304256" cy="1466582"/>
          </a:xfrm>
        </p:grpSpPr>
        <p:cxnSp>
          <p:nvCxnSpPr>
            <p:cNvPr id="28" name="直接箭头连接符 27"/>
            <p:cNvCxnSpPr/>
            <p:nvPr/>
          </p:nvCxnSpPr>
          <p:spPr>
            <a:xfrm>
              <a:off x="5724128" y="4221088"/>
              <a:ext cx="23042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flipV="1">
              <a:off x="5724128" y="2754506"/>
              <a:ext cx="0" cy="14665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V="1">
              <a:off x="5724128" y="3212976"/>
              <a:ext cx="1008112" cy="100811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78482" y="260648"/>
            <a:ext cx="738195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609600" indent="-609600" eaLnBrk="0" hangingPunct="0"/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9.1.2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对坐标的曲线积分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556792"/>
            <a:ext cx="3657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琥珀" pitchFamily="2" charset="-122"/>
                <a:ea typeface="华文琥珀" pitchFamily="2" charset="-122"/>
              </a:rPr>
              <a:t>本小节内容提要：</a:t>
            </a:r>
          </a:p>
        </p:txBody>
      </p:sp>
      <p:sp>
        <p:nvSpPr>
          <p:cNvPr id="4" name="Text Box 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55576" y="2484760"/>
            <a:ext cx="62646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对坐标的曲线积分的概念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2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757710" y="3492297"/>
            <a:ext cx="59745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对坐标的曲线积分的计算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2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757710" y="4509120"/>
            <a:ext cx="59745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</a:t>
            </a:r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两类曲线积分之间的联系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034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673800" y="105178"/>
            <a:ext cx="62646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对坐标的曲线积分的概念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580112" y="1428191"/>
            <a:ext cx="3352800" cy="2598738"/>
            <a:chOff x="3264" y="576"/>
            <a:chExt cx="2112" cy="1637"/>
          </a:xfrm>
        </p:grpSpPr>
        <p:sp>
          <p:nvSpPr>
            <p:cNvPr id="4" name="Line 3"/>
            <p:cNvSpPr>
              <a:spLocks noChangeShapeType="1"/>
            </p:cNvSpPr>
            <p:nvPr/>
          </p:nvSpPr>
          <p:spPr bwMode="auto">
            <a:xfrm>
              <a:off x="3456" y="1990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Line 4"/>
            <p:cNvSpPr>
              <a:spLocks noChangeShapeType="1"/>
            </p:cNvSpPr>
            <p:nvPr/>
          </p:nvSpPr>
          <p:spPr bwMode="auto">
            <a:xfrm flipV="1">
              <a:off x="3456" y="598"/>
              <a:ext cx="0" cy="13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1450159"/>
                </p:ext>
              </p:extLst>
            </p:nvPr>
          </p:nvGraphicFramePr>
          <p:xfrm>
            <a:off x="3336" y="2014"/>
            <a:ext cx="183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36" name="Equation" r:id="rId3" imgW="291960" imgH="317160" progId="Equation.DSMT4">
                    <p:embed/>
                  </p:oleObj>
                </mc:Choice>
                <mc:Fallback>
                  <p:oleObj name="Equation" r:id="rId3" imgW="291960" imgH="317160" progId="Equation.DSMT4">
                    <p:embed/>
                    <p:pic>
                      <p:nvPicPr>
                        <p:cNvPr id="0" name="Picture 4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6" y="2014"/>
                          <a:ext cx="183" cy="1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5220" y="2038"/>
            <a:ext cx="156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37" name="公式" r:id="rId5" imgW="253890" imgH="241195" progId="Equation.3">
                    <p:embed/>
                  </p:oleObj>
                </mc:Choice>
                <mc:Fallback>
                  <p:oleObj name="公式" r:id="rId5" imgW="253890" imgH="241195" progId="Equation.3">
                    <p:embed/>
                    <p:pic>
                      <p:nvPicPr>
                        <p:cNvPr id="0" name="Picture 4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0" y="2038"/>
                          <a:ext cx="156" cy="1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/>
          </p:nvGraphicFramePr>
          <p:xfrm>
            <a:off x="3264" y="576"/>
            <a:ext cx="158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38" name="公式" r:id="rId7" imgW="253780" imgH="317225" progId="Equation.3">
                    <p:embed/>
                  </p:oleObj>
                </mc:Choice>
                <mc:Fallback>
                  <p:oleObj name="公式" r:id="rId7" imgW="253780" imgH="317225" progId="Equation.3">
                    <p:embed/>
                    <p:pic>
                      <p:nvPicPr>
                        <p:cNvPr id="0" name="Picture 4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576"/>
                          <a:ext cx="158" cy="1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Arc 8"/>
            <p:cNvSpPr>
              <a:spLocks/>
            </p:cNvSpPr>
            <p:nvPr/>
          </p:nvSpPr>
          <p:spPr bwMode="auto">
            <a:xfrm flipV="1">
              <a:off x="3744" y="845"/>
              <a:ext cx="1248" cy="1008"/>
            </a:xfrm>
            <a:custGeom>
              <a:avLst/>
              <a:gdLst>
                <a:gd name="G0" fmla="+- 21600 0 0"/>
                <a:gd name="G1" fmla="+- 1119 0 0"/>
                <a:gd name="G2" fmla="+- 21600 0 0"/>
                <a:gd name="T0" fmla="*/ 20123 w 21600"/>
                <a:gd name="T1" fmla="*/ 22668 h 22668"/>
                <a:gd name="T2" fmla="*/ 29 w 21600"/>
                <a:gd name="T3" fmla="*/ 0 h 22668"/>
                <a:gd name="T4" fmla="*/ 21600 w 21600"/>
                <a:gd name="T5" fmla="*/ 1119 h 22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668" fill="none" extrusionOk="0">
                  <a:moveTo>
                    <a:pt x="20122" y="22668"/>
                  </a:moveTo>
                  <a:cubicBezTo>
                    <a:pt x="8793" y="21891"/>
                    <a:pt x="0" y="12475"/>
                    <a:pt x="0" y="1119"/>
                  </a:cubicBezTo>
                  <a:cubicBezTo>
                    <a:pt x="-1" y="745"/>
                    <a:pt x="9" y="372"/>
                    <a:pt x="29" y="0"/>
                  </a:cubicBezTo>
                </a:path>
                <a:path w="21600" h="22668" stroke="0" extrusionOk="0">
                  <a:moveTo>
                    <a:pt x="20122" y="22668"/>
                  </a:moveTo>
                  <a:cubicBezTo>
                    <a:pt x="8793" y="21891"/>
                    <a:pt x="0" y="12475"/>
                    <a:pt x="0" y="1119"/>
                  </a:cubicBezTo>
                  <a:cubicBezTo>
                    <a:pt x="-1" y="745"/>
                    <a:pt x="9" y="372"/>
                    <a:pt x="29" y="0"/>
                  </a:cubicBezTo>
                  <a:lnTo>
                    <a:pt x="21600" y="1119"/>
                  </a:lnTo>
                  <a:close/>
                </a:path>
              </a:pathLst>
            </a:custGeom>
            <a:noFill/>
            <a:ln w="31750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/>
          </p:nvGraphicFramePr>
          <p:xfrm>
            <a:off x="3504" y="1750"/>
            <a:ext cx="183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39" name="公式" r:id="rId9" imgW="291973" imgH="304668" progId="Equation.3">
                    <p:embed/>
                  </p:oleObj>
                </mc:Choice>
                <mc:Fallback>
                  <p:oleObj name="公式" r:id="rId9" imgW="291973" imgH="304668" progId="Equation.3">
                    <p:embed/>
                    <p:pic>
                      <p:nvPicPr>
                        <p:cNvPr id="0" name="Picture 4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750"/>
                          <a:ext cx="183" cy="1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/>
          </p:nvGraphicFramePr>
          <p:xfrm>
            <a:off x="4800" y="646"/>
            <a:ext cx="183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40" name="公式" r:id="rId11" imgW="291973" imgH="291973" progId="Equation.3">
                    <p:embed/>
                  </p:oleObj>
                </mc:Choice>
                <mc:Fallback>
                  <p:oleObj name="公式" r:id="rId11" imgW="291973" imgH="291973" progId="Equation.3">
                    <p:embed/>
                    <p:pic>
                      <p:nvPicPr>
                        <p:cNvPr id="0" name="Picture 4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646"/>
                          <a:ext cx="183" cy="1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3625" y="1286"/>
            <a:ext cx="167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41" name="公式" r:id="rId13" imgW="302760" imgH="335880" progId="Equation.3">
                    <p:embed/>
                  </p:oleObj>
                </mc:Choice>
                <mc:Fallback>
                  <p:oleObj name="公式" r:id="rId13" imgW="302760" imgH="335880" progId="Equation.3">
                    <p:embed/>
                    <p:pic>
                      <p:nvPicPr>
                        <p:cNvPr id="0" name="Picture 4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5" y="1286"/>
                          <a:ext cx="167" cy="1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6645324" y="2101291"/>
            <a:ext cx="6096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7731174" y="1872691"/>
            <a:ext cx="457200" cy="406400"/>
            <a:chOff x="4560" y="876"/>
            <a:chExt cx="288" cy="256"/>
          </a:xfrm>
        </p:grpSpPr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4560" y="8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6" name="Object 16"/>
            <p:cNvGraphicFramePr>
              <a:graphicFrameLocks noChangeAspect="1"/>
            </p:cNvGraphicFramePr>
            <p:nvPr/>
          </p:nvGraphicFramePr>
          <p:xfrm>
            <a:off x="4560" y="963"/>
            <a:ext cx="288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42" name="公式" r:id="rId15" imgW="852120" imgH="492840" progId="Equation.3">
                    <p:embed/>
                  </p:oleObj>
                </mc:Choice>
                <mc:Fallback>
                  <p:oleObj name="公式" r:id="rId15" imgW="852120" imgH="492840" progId="Equation.3">
                    <p:embed/>
                    <p:pic>
                      <p:nvPicPr>
                        <p:cNvPr id="0" name="Picture 4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963"/>
                          <a:ext cx="288" cy="1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17"/>
          <p:cNvGrpSpPr>
            <a:grpSpLocks/>
          </p:cNvGrpSpPr>
          <p:nvPr/>
        </p:nvGrpSpPr>
        <p:grpSpPr bwMode="auto">
          <a:xfrm>
            <a:off x="7197774" y="2082241"/>
            <a:ext cx="457200" cy="279400"/>
            <a:chOff x="4224" y="1008"/>
            <a:chExt cx="288" cy="176"/>
          </a:xfrm>
        </p:grpSpPr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4224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9" name="Object 19"/>
            <p:cNvGraphicFramePr>
              <a:graphicFrameLocks noChangeAspect="1"/>
            </p:cNvGraphicFramePr>
            <p:nvPr/>
          </p:nvGraphicFramePr>
          <p:xfrm>
            <a:off x="4320" y="1008"/>
            <a:ext cx="19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43" name="公式" r:id="rId17" imgW="538200" imgH="492840" progId="Equation.3">
                    <p:embed/>
                  </p:oleObj>
                </mc:Choice>
                <mc:Fallback>
                  <p:oleObj name="公式" r:id="rId17" imgW="538200" imgH="492840" progId="Equation.3">
                    <p:embed/>
                    <p:pic>
                      <p:nvPicPr>
                        <p:cNvPr id="0" name="Picture 4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008"/>
                          <a:ext cx="192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6588174" y="2596591"/>
            <a:ext cx="450850" cy="323850"/>
            <a:chOff x="3840" y="1332"/>
            <a:chExt cx="284" cy="204"/>
          </a:xfrm>
        </p:grpSpPr>
        <p:sp>
          <p:nvSpPr>
            <p:cNvPr id="21" name="Oval 21"/>
            <p:cNvSpPr>
              <a:spLocks noChangeArrowheads="1"/>
            </p:cNvSpPr>
            <p:nvPr/>
          </p:nvSpPr>
          <p:spPr bwMode="auto">
            <a:xfrm>
              <a:off x="3840" y="133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2" name="Object 22"/>
            <p:cNvGraphicFramePr>
              <a:graphicFrameLocks noChangeAspect="1"/>
            </p:cNvGraphicFramePr>
            <p:nvPr/>
          </p:nvGraphicFramePr>
          <p:xfrm>
            <a:off x="3840" y="1360"/>
            <a:ext cx="28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44" name="公式" r:id="rId19" imgW="807480" imgH="492840" progId="Equation.3">
                    <p:embed/>
                  </p:oleObj>
                </mc:Choice>
                <mc:Fallback>
                  <p:oleObj name="公式" r:id="rId19" imgW="807480" imgH="492840" progId="Equation.3">
                    <p:embed/>
                    <p:pic>
                      <p:nvPicPr>
                        <p:cNvPr id="0" name="Picture 4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360"/>
                          <a:ext cx="284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Group 23"/>
          <p:cNvGrpSpPr>
            <a:grpSpLocks/>
          </p:cNvGrpSpPr>
          <p:nvPr/>
        </p:nvGrpSpPr>
        <p:grpSpPr bwMode="auto">
          <a:xfrm>
            <a:off x="6378624" y="2896629"/>
            <a:ext cx="438150" cy="252412"/>
            <a:chOff x="3708" y="1521"/>
            <a:chExt cx="276" cy="159"/>
          </a:xfrm>
        </p:grpSpPr>
        <p:sp>
          <p:nvSpPr>
            <p:cNvPr id="24" name="Oval 24"/>
            <p:cNvSpPr>
              <a:spLocks noChangeArrowheads="1"/>
            </p:cNvSpPr>
            <p:nvPr/>
          </p:nvSpPr>
          <p:spPr bwMode="auto">
            <a:xfrm>
              <a:off x="3708" y="154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5" name="Object 25"/>
            <p:cNvGraphicFramePr>
              <a:graphicFrameLocks noChangeAspect="1"/>
            </p:cNvGraphicFramePr>
            <p:nvPr/>
          </p:nvGraphicFramePr>
          <p:xfrm>
            <a:off x="3792" y="1521"/>
            <a:ext cx="192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45" name="公式" r:id="rId21" imgW="583200" imgH="481680" progId="Equation.3">
                    <p:embed/>
                  </p:oleObj>
                </mc:Choice>
                <mc:Fallback>
                  <p:oleObj name="公式" r:id="rId21" imgW="583200" imgH="481680" progId="Equation.3">
                    <p:embed/>
                    <p:pic>
                      <p:nvPicPr>
                        <p:cNvPr id="0" name="Picture 4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521"/>
                          <a:ext cx="192" cy="1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Group 26"/>
          <p:cNvGrpSpPr>
            <a:grpSpLocks/>
          </p:cNvGrpSpPr>
          <p:nvPr/>
        </p:nvGrpSpPr>
        <p:grpSpPr bwMode="auto">
          <a:xfrm>
            <a:off x="6340524" y="3149041"/>
            <a:ext cx="392113" cy="263525"/>
            <a:chOff x="3684" y="1680"/>
            <a:chExt cx="247" cy="166"/>
          </a:xfrm>
        </p:grpSpPr>
        <p:sp>
          <p:nvSpPr>
            <p:cNvPr id="27" name="Oval 27"/>
            <p:cNvSpPr>
              <a:spLocks noChangeArrowheads="1"/>
            </p:cNvSpPr>
            <p:nvPr/>
          </p:nvSpPr>
          <p:spPr bwMode="auto">
            <a:xfrm>
              <a:off x="3684" y="168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8" name="Object 28"/>
            <p:cNvGraphicFramePr>
              <a:graphicFrameLocks noChangeAspect="1"/>
            </p:cNvGraphicFramePr>
            <p:nvPr/>
          </p:nvGraphicFramePr>
          <p:xfrm>
            <a:off x="3744" y="1682"/>
            <a:ext cx="187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46" name="公式" r:id="rId23" imgW="560520" imgH="481680" progId="Equation.3">
                    <p:embed/>
                  </p:oleObj>
                </mc:Choice>
                <mc:Fallback>
                  <p:oleObj name="公式" r:id="rId23" imgW="560520" imgH="481680" progId="Equation.3">
                    <p:embed/>
                    <p:pic>
                      <p:nvPicPr>
                        <p:cNvPr id="0" name="Picture 4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682"/>
                          <a:ext cx="187" cy="1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Group 29"/>
          <p:cNvGrpSpPr>
            <a:grpSpLocks/>
          </p:cNvGrpSpPr>
          <p:nvPr/>
        </p:nvGrpSpPr>
        <p:grpSpPr bwMode="auto">
          <a:xfrm>
            <a:off x="6627862" y="2636279"/>
            <a:ext cx="711200" cy="315912"/>
            <a:chOff x="3920" y="1344"/>
            <a:chExt cx="448" cy="199"/>
          </a:xfrm>
        </p:grpSpPr>
        <p:graphicFrame>
          <p:nvGraphicFramePr>
            <p:cNvPr id="30" name="Object 30"/>
            <p:cNvGraphicFramePr>
              <a:graphicFrameLocks noChangeAspect="1"/>
            </p:cNvGraphicFramePr>
            <p:nvPr/>
          </p:nvGraphicFramePr>
          <p:xfrm>
            <a:off x="4128" y="1344"/>
            <a:ext cx="240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47" name="公式" r:id="rId25" imgW="520474" imgH="431613" progId="Equation.3">
                    <p:embed/>
                  </p:oleObj>
                </mc:Choice>
                <mc:Fallback>
                  <p:oleObj name="公式" r:id="rId25" imgW="520474" imgH="431613" progId="Equation.3">
                    <p:embed/>
                    <p:pic>
                      <p:nvPicPr>
                        <p:cNvPr id="0" name="Picture 4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344"/>
                          <a:ext cx="240" cy="1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3920" y="1353"/>
              <a:ext cx="38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2" name="Group 32"/>
          <p:cNvGrpSpPr>
            <a:grpSpLocks/>
          </p:cNvGrpSpPr>
          <p:nvPr/>
        </p:nvGrpSpPr>
        <p:grpSpPr bwMode="auto">
          <a:xfrm>
            <a:off x="7237462" y="2115579"/>
            <a:ext cx="393700" cy="533400"/>
            <a:chOff x="4312" y="1008"/>
            <a:chExt cx="248" cy="336"/>
          </a:xfrm>
        </p:grpSpPr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4312" y="1008"/>
              <a:ext cx="0" cy="33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34" name="Object 34"/>
            <p:cNvGraphicFramePr>
              <a:graphicFrameLocks noChangeAspect="1"/>
            </p:cNvGraphicFramePr>
            <p:nvPr/>
          </p:nvGraphicFramePr>
          <p:xfrm>
            <a:off x="4320" y="1104"/>
            <a:ext cx="240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48" name="公式" r:id="rId27" imgW="495085" imgH="431613" progId="Equation.3">
                    <p:embed/>
                  </p:oleObj>
                </mc:Choice>
                <mc:Fallback>
                  <p:oleObj name="公式" r:id="rId27" imgW="495085" imgH="431613" progId="Equation.3">
                    <p:embed/>
                    <p:pic>
                      <p:nvPicPr>
                        <p:cNvPr id="0" name="Picture 4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104"/>
                          <a:ext cx="240" cy="2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1426751" y="832243"/>
            <a:ext cx="64123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——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变力沿曲线所作的功</a:t>
            </a:r>
          </a:p>
        </p:txBody>
      </p:sp>
      <p:graphicFrame>
        <p:nvGraphicFramePr>
          <p:cNvPr id="3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696486"/>
              </p:ext>
            </p:extLst>
          </p:nvPr>
        </p:nvGraphicFramePr>
        <p:xfrm>
          <a:off x="673800" y="2069694"/>
          <a:ext cx="142416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49" name="Equation" r:id="rId29" imgW="1536480" imgH="393480" progId="Equation.DSMT4">
                  <p:embed/>
                </p:oleObj>
              </mc:Choice>
              <mc:Fallback>
                <p:oleObj name="Equation" r:id="rId29" imgW="1536480" imgH="393480" progId="Equation.DSMT4">
                  <p:embed/>
                  <p:pic>
                    <p:nvPicPr>
                      <p:cNvPr id="0" name="Picture 4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800" y="2069694"/>
                        <a:ext cx="1424165" cy="393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671829"/>
              </p:ext>
            </p:extLst>
          </p:nvPr>
        </p:nvGraphicFramePr>
        <p:xfrm>
          <a:off x="673800" y="2582711"/>
          <a:ext cx="41910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0" name="Equation" r:id="rId31" imgW="4190760" imgH="495000" progId="Equation.DSMT4">
                  <p:embed/>
                </p:oleObj>
              </mc:Choice>
              <mc:Fallback>
                <p:oleObj name="Equation" r:id="rId31" imgW="4190760" imgH="495000" progId="Equation.DSMT4">
                  <p:embed/>
                  <p:pic>
                    <p:nvPicPr>
                      <p:cNvPr id="0" name="Picture 4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800" y="2582711"/>
                        <a:ext cx="4191000" cy="49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673800" y="3301331"/>
            <a:ext cx="3657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根据常力所作功</a:t>
            </a: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211088" y="3944192"/>
            <a:ext cx="16966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分割</a:t>
            </a:r>
          </a:p>
        </p:txBody>
      </p:sp>
      <p:graphicFrame>
        <p:nvGraphicFramePr>
          <p:cNvPr id="40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340446"/>
              </p:ext>
            </p:extLst>
          </p:nvPr>
        </p:nvGraphicFramePr>
        <p:xfrm>
          <a:off x="964098" y="4657373"/>
          <a:ext cx="59817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1" name="Equation" r:id="rId33" imgW="6502320" imgH="431640" progId="Equation.DSMT4">
                  <p:embed/>
                </p:oleObj>
              </mc:Choice>
              <mc:Fallback>
                <p:oleObj name="Equation" r:id="rId33" imgW="6502320" imgH="431640" progId="Equation.DSMT4">
                  <p:embed/>
                  <p:pic>
                    <p:nvPicPr>
                      <p:cNvPr id="0" name="Picture 4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4098" y="4657373"/>
                        <a:ext cx="59817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102910"/>
              </p:ext>
            </p:extLst>
          </p:nvPr>
        </p:nvGraphicFramePr>
        <p:xfrm>
          <a:off x="973078" y="5283525"/>
          <a:ext cx="36068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2" name="Equation" r:id="rId35" imgW="3606480" imgH="507960" progId="Equation.DSMT4">
                  <p:embed/>
                </p:oleObj>
              </mc:Choice>
              <mc:Fallback>
                <p:oleObj name="Equation" r:id="rId35" imgW="3606480" imgH="507960" progId="Equation.DSMT4">
                  <p:embed/>
                  <p:pic>
                    <p:nvPicPr>
                      <p:cNvPr id="0" name="Picture 4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078" y="5283525"/>
                        <a:ext cx="3606800" cy="50482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79188"/>
              </p:ext>
            </p:extLst>
          </p:nvPr>
        </p:nvGraphicFramePr>
        <p:xfrm>
          <a:off x="3275856" y="3330016"/>
          <a:ext cx="1676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3" name="Equation" r:id="rId37" imgW="1676160" imgH="419040" progId="Equation.DSMT4">
                  <p:embed/>
                </p:oleObj>
              </mc:Choice>
              <mc:Fallback>
                <p:oleObj name="Equation" r:id="rId37" imgW="1676160" imgH="419040" progId="Equation.DSMT4">
                  <p:embed/>
                  <p:pic>
                    <p:nvPicPr>
                      <p:cNvPr id="0" name="Picture 4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3330016"/>
                        <a:ext cx="16764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 Box 2"/>
          <p:cNvSpPr txBox="1">
            <a:spLocks noChangeArrowheads="1"/>
          </p:cNvSpPr>
          <p:nvPr/>
        </p:nvSpPr>
        <p:spPr bwMode="auto">
          <a:xfrm>
            <a:off x="539552" y="764704"/>
            <a:ext cx="1981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实例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B628486-92B1-4199-9FE7-45C7AEB7867A}"/>
              </a:ext>
            </a:extLst>
          </p:cNvPr>
          <p:cNvSpPr txBox="1"/>
          <p:nvPr/>
        </p:nvSpPr>
        <p:spPr bwMode="auto">
          <a:xfrm>
            <a:off x="673800" y="1462451"/>
            <a:ext cx="30700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已知曲线和变力：</a:t>
            </a:r>
          </a:p>
        </p:txBody>
      </p:sp>
    </p:spTree>
    <p:extLst>
      <p:ext uri="{BB962C8B-B14F-4D97-AF65-F5344CB8AC3E}">
        <p14:creationId xmlns:p14="http://schemas.microsoft.com/office/powerpoint/2010/main" val="344316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5" grpId="0" autoUpdateAnimBg="0"/>
      <p:bldP spid="38" grpId="0" autoUpdateAnimBg="0"/>
      <p:bldP spid="39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1324F418-A5C6-414D-90D5-A1D2488C3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721100"/>
            <a:ext cx="15017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求和</a:t>
            </a:r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06D084EA-884F-48C5-B1A9-FC095F4572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953109"/>
              </p:ext>
            </p:extLst>
          </p:nvPr>
        </p:nvGraphicFramePr>
        <p:xfrm>
          <a:off x="2559050" y="4475163"/>
          <a:ext cx="44672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98" name="Equation" r:id="rId3" imgW="4927320" imgH="914400" progId="Equation.DSMT4">
                  <p:embed/>
                </p:oleObj>
              </mc:Choice>
              <mc:Fallback>
                <p:oleObj name="Equation" r:id="rId3" imgW="4927320" imgH="914400" progId="Equation.DSMT4">
                  <p:embed/>
                  <p:pic>
                    <p:nvPicPr>
                      <p:cNvPr id="305155" name="Object 3">
                        <a:extLst>
                          <a:ext uri="{FF2B5EF4-FFF2-40B4-BE49-F238E27FC236}">
                            <a16:creationId xmlns:a16="http://schemas.microsoft.com/office/drawing/2014/main" id="{21766B4B-E6C4-4A08-8044-65861D2B2E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0" y="4475163"/>
                        <a:ext cx="446722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>
            <a:extLst>
              <a:ext uri="{FF2B5EF4-FFF2-40B4-BE49-F238E27FC236}">
                <a16:creationId xmlns:a16="http://schemas.microsoft.com/office/drawing/2014/main" id="{6FD970B8-7F67-4DB9-8443-21F44837E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453063"/>
            <a:ext cx="18065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取极限</a:t>
            </a: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327F7BAD-C801-4D99-BCAE-D949D43843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497394"/>
              </p:ext>
            </p:extLst>
          </p:nvPr>
        </p:nvGraphicFramePr>
        <p:xfrm>
          <a:off x="2503488" y="5313363"/>
          <a:ext cx="5529262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99" name="Equation" r:id="rId5" imgW="5829120" imgH="914400" progId="Equation.DSMT4">
                  <p:embed/>
                </p:oleObj>
              </mc:Choice>
              <mc:Fallback>
                <p:oleObj name="Equation" r:id="rId5" imgW="5829120" imgH="914400" progId="Equation.DSMT4">
                  <p:embed/>
                  <p:pic>
                    <p:nvPicPr>
                      <p:cNvPr id="305157" name="Object 5">
                        <a:extLst>
                          <a:ext uri="{FF2B5EF4-FFF2-40B4-BE49-F238E27FC236}">
                            <a16:creationId xmlns:a16="http://schemas.microsoft.com/office/drawing/2014/main" id="{7D205F5B-B2F1-4F05-AC2A-83DB7AF724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488" y="5313363"/>
                        <a:ext cx="5529262" cy="865187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>
            <a:extLst>
              <a:ext uri="{FF2B5EF4-FFF2-40B4-BE49-F238E27FC236}">
                <a16:creationId xmlns:a16="http://schemas.microsoft.com/office/drawing/2014/main" id="{E7EB7E84-2489-4030-B72B-2B3960553A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7256901"/>
              </p:ext>
            </p:extLst>
          </p:nvPr>
        </p:nvGraphicFramePr>
        <p:xfrm>
          <a:off x="396875" y="1052513"/>
          <a:ext cx="5092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00" name="Equation" r:id="rId7" imgW="5092560" imgH="469800" progId="Equation.DSMT4">
                  <p:embed/>
                </p:oleObj>
              </mc:Choice>
              <mc:Fallback>
                <p:oleObj name="Equation" r:id="rId7" imgW="5092560" imgH="469800" progId="Equation.DSMT4">
                  <p:embed/>
                  <p:pic>
                    <p:nvPicPr>
                      <p:cNvPr id="305160" name="Object 8">
                        <a:extLst>
                          <a:ext uri="{FF2B5EF4-FFF2-40B4-BE49-F238E27FC236}">
                            <a16:creationId xmlns:a16="http://schemas.microsoft.com/office/drawing/2014/main" id="{41917088-8166-48DB-95BD-A3F9278042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1052513"/>
                        <a:ext cx="5092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>
            <a:extLst>
              <a:ext uri="{FF2B5EF4-FFF2-40B4-BE49-F238E27FC236}">
                <a16:creationId xmlns:a16="http://schemas.microsoft.com/office/drawing/2014/main" id="{C86CFB89-CF08-48C2-B9BC-88EC60E882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7834849"/>
              </p:ext>
            </p:extLst>
          </p:nvPr>
        </p:nvGraphicFramePr>
        <p:xfrm>
          <a:off x="904875" y="1927225"/>
          <a:ext cx="34671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01" name="Equation" r:id="rId9" imgW="3466800" imgH="507960" progId="Equation.DSMT4">
                  <p:embed/>
                </p:oleObj>
              </mc:Choice>
              <mc:Fallback>
                <p:oleObj name="Equation" r:id="rId9" imgW="3466800" imgH="507960" progId="Equation.DSMT4">
                  <p:embed/>
                  <p:pic>
                    <p:nvPicPr>
                      <p:cNvPr id="305161" name="Object 9">
                        <a:extLst>
                          <a:ext uri="{FF2B5EF4-FFF2-40B4-BE49-F238E27FC236}">
                            <a16:creationId xmlns:a16="http://schemas.microsoft.com/office/drawing/2014/main" id="{200E672C-AF75-4B86-A015-80D429A1E5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1927225"/>
                        <a:ext cx="34671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>
            <a:extLst>
              <a:ext uri="{FF2B5EF4-FFF2-40B4-BE49-F238E27FC236}">
                <a16:creationId xmlns:a16="http://schemas.microsoft.com/office/drawing/2014/main" id="{BE08FE39-1BC7-49B9-B3A2-FBD8A9A8FB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014688"/>
              </p:ext>
            </p:extLst>
          </p:nvPr>
        </p:nvGraphicFramePr>
        <p:xfrm>
          <a:off x="523875" y="2854325"/>
          <a:ext cx="50038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02" name="Equation" r:id="rId11" imgW="5003640" imgH="431640" progId="Equation.DSMT4">
                  <p:embed/>
                </p:oleObj>
              </mc:Choice>
              <mc:Fallback>
                <p:oleObj name="Equation" r:id="rId11" imgW="5003640" imgH="431640" progId="Equation.DSMT4">
                  <p:embed/>
                  <p:pic>
                    <p:nvPicPr>
                      <p:cNvPr id="305162" name="Object 10">
                        <a:extLst>
                          <a:ext uri="{FF2B5EF4-FFF2-40B4-BE49-F238E27FC236}">
                            <a16:creationId xmlns:a16="http://schemas.microsoft.com/office/drawing/2014/main" id="{6A60E3CE-A909-498E-BD6B-CA991F5BF5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" y="2854325"/>
                        <a:ext cx="5003800" cy="4302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>
            <a:extLst>
              <a:ext uri="{FF2B5EF4-FFF2-40B4-BE49-F238E27FC236}">
                <a16:creationId xmlns:a16="http://schemas.microsoft.com/office/drawing/2014/main" id="{342CE941-FE8E-4070-AAAE-7C7C782791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287601"/>
              </p:ext>
            </p:extLst>
          </p:nvPr>
        </p:nvGraphicFramePr>
        <p:xfrm>
          <a:off x="1879600" y="3549650"/>
          <a:ext cx="1727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03" name="Equation" r:id="rId13" imgW="1726920" imgH="914400" progId="Equation.DSMT4">
                  <p:embed/>
                </p:oleObj>
              </mc:Choice>
              <mc:Fallback>
                <p:oleObj name="Equation" r:id="rId13" imgW="1726920" imgH="914400" progId="Equation.DSMT4">
                  <p:embed/>
                  <p:pic>
                    <p:nvPicPr>
                      <p:cNvPr id="305163" name="Object 11">
                        <a:extLst>
                          <a:ext uri="{FF2B5EF4-FFF2-40B4-BE49-F238E27FC236}">
                            <a16:creationId xmlns:a16="http://schemas.microsoft.com/office/drawing/2014/main" id="{3F6980C8-563E-4195-96B5-3250E8A475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3549650"/>
                        <a:ext cx="1727200" cy="9144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12">
            <a:extLst>
              <a:ext uri="{FF2B5EF4-FFF2-40B4-BE49-F238E27FC236}">
                <a16:creationId xmlns:a16="http://schemas.microsoft.com/office/drawing/2014/main" id="{CB29CF98-29CC-4A9D-B70C-92F152B513BF}"/>
              </a:ext>
            </a:extLst>
          </p:cNvPr>
          <p:cNvGrpSpPr>
            <a:grpSpLocks/>
          </p:cNvGrpSpPr>
          <p:nvPr/>
        </p:nvGrpSpPr>
        <p:grpSpPr bwMode="auto">
          <a:xfrm>
            <a:off x="5845175" y="1558925"/>
            <a:ext cx="3048000" cy="2590800"/>
            <a:chOff x="3840" y="480"/>
            <a:chExt cx="1632" cy="1133"/>
          </a:xfrm>
        </p:grpSpPr>
        <p:grpSp>
          <p:nvGrpSpPr>
            <p:cNvPr id="11" name="Group 13">
              <a:extLst>
                <a:ext uri="{FF2B5EF4-FFF2-40B4-BE49-F238E27FC236}">
                  <a16:creationId xmlns:a16="http://schemas.microsoft.com/office/drawing/2014/main" id="{2BC06032-996D-427D-8F0E-87713C831E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480"/>
              <a:ext cx="1632" cy="1133"/>
              <a:chOff x="3264" y="576"/>
              <a:chExt cx="2112" cy="1613"/>
            </a:xfrm>
          </p:grpSpPr>
          <p:sp>
            <p:nvSpPr>
              <p:cNvPr id="36" name="Line 14">
                <a:extLst>
                  <a:ext uri="{FF2B5EF4-FFF2-40B4-BE49-F238E27FC236}">
                    <a16:creationId xmlns:a16="http://schemas.microsoft.com/office/drawing/2014/main" id="{66EBD4A4-9F97-4FE3-8EF0-88D5306F0D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1990"/>
                <a:ext cx="19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Line 15">
                <a:extLst>
                  <a:ext uri="{FF2B5EF4-FFF2-40B4-BE49-F238E27FC236}">
                    <a16:creationId xmlns:a16="http://schemas.microsoft.com/office/drawing/2014/main" id="{C184E48F-FECD-4DB8-BFC6-A360F8364E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56" y="598"/>
                <a:ext cx="0" cy="13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38" name="Object 16">
                <a:extLst>
                  <a:ext uri="{FF2B5EF4-FFF2-40B4-BE49-F238E27FC236}">
                    <a16:creationId xmlns:a16="http://schemas.microsoft.com/office/drawing/2014/main" id="{90828BA8-0EDF-4608-9FE5-47BDBC80ED9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360" y="2038"/>
              <a:ext cx="135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104" name="公式" r:id="rId15" imgW="215640" imgH="241200" progId="Equation.3">
                      <p:embed/>
                    </p:oleObj>
                  </mc:Choice>
                  <mc:Fallback>
                    <p:oleObj name="公式" r:id="rId15" imgW="215640" imgH="241200" progId="Equation.3">
                      <p:embed/>
                      <p:pic>
                        <p:nvPicPr>
                          <p:cNvPr id="305168" name="Object 16">
                            <a:extLst>
                              <a:ext uri="{FF2B5EF4-FFF2-40B4-BE49-F238E27FC236}">
                                <a16:creationId xmlns:a16="http://schemas.microsoft.com/office/drawing/2014/main" id="{41E758F2-E81A-4D3A-BFC8-002030BB1F7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0" y="2038"/>
                            <a:ext cx="135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" name="Object 17">
                <a:extLst>
                  <a:ext uri="{FF2B5EF4-FFF2-40B4-BE49-F238E27FC236}">
                    <a16:creationId xmlns:a16="http://schemas.microsoft.com/office/drawing/2014/main" id="{E85439DC-79FC-4982-805F-D1042F56FFD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20" y="2038"/>
              <a:ext cx="156" cy="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105" name="公式" r:id="rId17" imgW="253800" imgH="241200" progId="Equation.3">
                      <p:embed/>
                    </p:oleObj>
                  </mc:Choice>
                  <mc:Fallback>
                    <p:oleObj name="公式" r:id="rId17" imgW="253800" imgH="241200" progId="Equation.3">
                      <p:embed/>
                      <p:pic>
                        <p:nvPicPr>
                          <p:cNvPr id="305169" name="Object 17">
                            <a:extLst>
                              <a:ext uri="{FF2B5EF4-FFF2-40B4-BE49-F238E27FC236}">
                                <a16:creationId xmlns:a16="http://schemas.microsoft.com/office/drawing/2014/main" id="{2BD6FE3A-7940-4B65-B3F9-690A70923E4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20" y="2038"/>
                            <a:ext cx="156" cy="1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" name="Object 18">
                <a:extLst>
                  <a:ext uri="{FF2B5EF4-FFF2-40B4-BE49-F238E27FC236}">
                    <a16:creationId xmlns:a16="http://schemas.microsoft.com/office/drawing/2014/main" id="{4C302116-B5D0-4F9C-8A73-18D777B26C3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264" y="576"/>
              <a:ext cx="158" cy="1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106" name="公式" r:id="rId19" imgW="253800" imgH="317160" progId="Equation.3">
                      <p:embed/>
                    </p:oleObj>
                  </mc:Choice>
                  <mc:Fallback>
                    <p:oleObj name="公式" r:id="rId19" imgW="253800" imgH="317160" progId="Equation.3">
                      <p:embed/>
                      <p:pic>
                        <p:nvPicPr>
                          <p:cNvPr id="305170" name="Object 18">
                            <a:extLst>
                              <a:ext uri="{FF2B5EF4-FFF2-40B4-BE49-F238E27FC236}">
                                <a16:creationId xmlns:a16="http://schemas.microsoft.com/office/drawing/2014/main" id="{898B93BE-936C-4BF4-9615-815D44FD408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64" y="576"/>
                            <a:ext cx="158" cy="1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" name="Arc 19">
                <a:extLst>
                  <a:ext uri="{FF2B5EF4-FFF2-40B4-BE49-F238E27FC236}">
                    <a16:creationId xmlns:a16="http://schemas.microsoft.com/office/drawing/2014/main" id="{AAA84D7D-2F54-4DE6-90F2-5AE109FBEA6C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744" y="845"/>
                <a:ext cx="1248" cy="1008"/>
              </a:xfrm>
              <a:custGeom>
                <a:avLst/>
                <a:gdLst>
                  <a:gd name="G0" fmla="+- 21600 0 0"/>
                  <a:gd name="G1" fmla="+- 1119 0 0"/>
                  <a:gd name="G2" fmla="+- 21600 0 0"/>
                  <a:gd name="T0" fmla="*/ 20123 w 21600"/>
                  <a:gd name="T1" fmla="*/ 22668 h 22668"/>
                  <a:gd name="T2" fmla="*/ 29 w 21600"/>
                  <a:gd name="T3" fmla="*/ 0 h 22668"/>
                  <a:gd name="T4" fmla="*/ 21600 w 21600"/>
                  <a:gd name="T5" fmla="*/ 1119 h 22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2668" fill="none" extrusionOk="0">
                    <a:moveTo>
                      <a:pt x="20122" y="22668"/>
                    </a:moveTo>
                    <a:cubicBezTo>
                      <a:pt x="8793" y="21891"/>
                      <a:pt x="0" y="12475"/>
                      <a:pt x="0" y="1119"/>
                    </a:cubicBezTo>
                    <a:cubicBezTo>
                      <a:pt x="0" y="745"/>
                      <a:pt x="9" y="372"/>
                      <a:pt x="29" y="0"/>
                    </a:cubicBezTo>
                  </a:path>
                  <a:path w="21600" h="22668" stroke="0" extrusionOk="0">
                    <a:moveTo>
                      <a:pt x="20122" y="22668"/>
                    </a:moveTo>
                    <a:cubicBezTo>
                      <a:pt x="8793" y="21891"/>
                      <a:pt x="0" y="12475"/>
                      <a:pt x="0" y="1119"/>
                    </a:cubicBezTo>
                    <a:cubicBezTo>
                      <a:pt x="0" y="745"/>
                      <a:pt x="9" y="372"/>
                      <a:pt x="29" y="0"/>
                    </a:cubicBezTo>
                    <a:lnTo>
                      <a:pt x="21600" y="1119"/>
                    </a:lnTo>
                    <a:close/>
                  </a:path>
                </a:pathLst>
              </a:custGeom>
              <a:noFill/>
              <a:ln w="31750">
                <a:solidFill>
                  <a:schemeClr val="accent2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42" name="Object 20">
                <a:extLst>
                  <a:ext uri="{FF2B5EF4-FFF2-40B4-BE49-F238E27FC236}">
                    <a16:creationId xmlns:a16="http://schemas.microsoft.com/office/drawing/2014/main" id="{7F0747E8-93D0-405D-ACEE-25A98E24930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04" y="1750"/>
              <a:ext cx="183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107" name="公式" r:id="rId21" imgW="291960" imgH="304560" progId="Equation.3">
                      <p:embed/>
                    </p:oleObj>
                  </mc:Choice>
                  <mc:Fallback>
                    <p:oleObj name="公式" r:id="rId21" imgW="291960" imgH="304560" progId="Equation.3">
                      <p:embed/>
                      <p:pic>
                        <p:nvPicPr>
                          <p:cNvPr id="305172" name="Object 20">
                            <a:extLst>
                              <a:ext uri="{FF2B5EF4-FFF2-40B4-BE49-F238E27FC236}">
                                <a16:creationId xmlns:a16="http://schemas.microsoft.com/office/drawing/2014/main" id="{E05AD677-1FA7-47D5-BD2D-4FAEDE550C3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1750"/>
                            <a:ext cx="183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" name="Object 21">
                <a:extLst>
                  <a:ext uri="{FF2B5EF4-FFF2-40B4-BE49-F238E27FC236}">
                    <a16:creationId xmlns:a16="http://schemas.microsoft.com/office/drawing/2014/main" id="{7367BD80-3164-41C5-9934-D6778805542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00" y="646"/>
              <a:ext cx="183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108" name="公式" r:id="rId23" imgW="291960" imgH="291960" progId="Equation.3">
                      <p:embed/>
                    </p:oleObj>
                  </mc:Choice>
                  <mc:Fallback>
                    <p:oleObj name="公式" r:id="rId23" imgW="291960" imgH="291960" progId="Equation.3">
                      <p:embed/>
                      <p:pic>
                        <p:nvPicPr>
                          <p:cNvPr id="305173" name="Object 21">
                            <a:extLst>
                              <a:ext uri="{FF2B5EF4-FFF2-40B4-BE49-F238E27FC236}">
                                <a16:creationId xmlns:a16="http://schemas.microsoft.com/office/drawing/2014/main" id="{48063B4F-3C5D-4281-B633-4C1321A6169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0" y="646"/>
                            <a:ext cx="183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" name="Object 22">
                <a:extLst>
                  <a:ext uri="{FF2B5EF4-FFF2-40B4-BE49-F238E27FC236}">
                    <a16:creationId xmlns:a16="http://schemas.microsoft.com/office/drawing/2014/main" id="{22C54D71-86E4-47FE-9D94-0952C0D6010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25" y="1286"/>
              <a:ext cx="167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109" name="公式" r:id="rId25" imgW="266400" imgH="291960" progId="Equation.3">
                      <p:embed/>
                    </p:oleObj>
                  </mc:Choice>
                  <mc:Fallback>
                    <p:oleObj name="公式" r:id="rId25" imgW="266400" imgH="291960" progId="Equation.3">
                      <p:embed/>
                      <p:pic>
                        <p:nvPicPr>
                          <p:cNvPr id="305174" name="Object 22">
                            <a:extLst>
                              <a:ext uri="{FF2B5EF4-FFF2-40B4-BE49-F238E27FC236}">
                                <a16:creationId xmlns:a16="http://schemas.microsoft.com/office/drawing/2014/main" id="{802D9BED-00C4-4268-B137-A0BB1C88047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25" y="1286"/>
                            <a:ext cx="167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2" name="Line 23">
              <a:extLst>
                <a:ext uri="{FF2B5EF4-FFF2-40B4-BE49-F238E27FC236}">
                  <a16:creationId xmlns:a16="http://schemas.microsoft.com/office/drawing/2014/main" id="{C22E2BB2-3941-45C6-B02E-AC5270106A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0" y="779"/>
              <a:ext cx="297" cy="2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" name="Group 24">
              <a:extLst>
                <a:ext uri="{FF2B5EF4-FFF2-40B4-BE49-F238E27FC236}">
                  <a16:creationId xmlns:a16="http://schemas.microsoft.com/office/drawing/2014/main" id="{2411366C-7424-49E8-B3EE-AF5E21871E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79" y="677"/>
              <a:ext cx="222" cy="180"/>
              <a:chOff x="4560" y="876"/>
              <a:chExt cx="288" cy="256"/>
            </a:xfrm>
          </p:grpSpPr>
          <p:sp>
            <p:nvSpPr>
              <p:cNvPr id="34" name="Oval 25">
                <a:extLst>
                  <a:ext uri="{FF2B5EF4-FFF2-40B4-BE49-F238E27FC236}">
                    <a16:creationId xmlns:a16="http://schemas.microsoft.com/office/drawing/2014/main" id="{FBC658F1-B5B4-4D23-B7B7-E2E394ED33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87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35" name="Object 26">
                <a:extLst>
                  <a:ext uri="{FF2B5EF4-FFF2-40B4-BE49-F238E27FC236}">
                    <a16:creationId xmlns:a16="http://schemas.microsoft.com/office/drawing/2014/main" id="{E342D0CF-7B72-4C93-9F6B-5A3EE65B103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60" y="963"/>
              <a:ext cx="288" cy="1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110" name="公式" r:id="rId27" imgW="736560" imgH="431640" progId="Equation.3">
                      <p:embed/>
                    </p:oleObj>
                  </mc:Choice>
                  <mc:Fallback>
                    <p:oleObj name="公式" r:id="rId27" imgW="736560" imgH="431640" progId="Equation.3">
                      <p:embed/>
                      <p:pic>
                        <p:nvPicPr>
                          <p:cNvPr id="305178" name="Object 26">
                            <a:extLst>
                              <a:ext uri="{FF2B5EF4-FFF2-40B4-BE49-F238E27FC236}">
                                <a16:creationId xmlns:a16="http://schemas.microsoft.com/office/drawing/2014/main" id="{BC9C5EF0-DCAE-4884-8A5C-1D08C5A06C6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0" y="963"/>
                            <a:ext cx="288" cy="1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" name="Group 27">
              <a:extLst>
                <a:ext uri="{FF2B5EF4-FFF2-40B4-BE49-F238E27FC236}">
                  <a16:creationId xmlns:a16="http://schemas.microsoft.com/office/drawing/2014/main" id="{53803605-409F-402D-86BC-BA2C9887EA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9" y="770"/>
              <a:ext cx="222" cy="124"/>
              <a:chOff x="4224" y="1008"/>
              <a:chExt cx="288" cy="176"/>
            </a:xfrm>
          </p:grpSpPr>
          <p:sp>
            <p:nvSpPr>
              <p:cNvPr id="32" name="Oval 28">
                <a:extLst>
                  <a:ext uri="{FF2B5EF4-FFF2-40B4-BE49-F238E27FC236}">
                    <a16:creationId xmlns:a16="http://schemas.microsoft.com/office/drawing/2014/main" id="{7CAE1227-C12D-44FD-B641-CC4408203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00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33" name="Object 29">
                <a:extLst>
                  <a:ext uri="{FF2B5EF4-FFF2-40B4-BE49-F238E27FC236}">
                    <a16:creationId xmlns:a16="http://schemas.microsoft.com/office/drawing/2014/main" id="{6FF19A13-FA9E-465A-9BF8-66E77CB1C15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20" y="1008"/>
              <a:ext cx="19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111" name="公式" r:id="rId29" imgW="469800" imgH="431640" progId="Equation.3">
                      <p:embed/>
                    </p:oleObj>
                  </mc:Choice>
                  <mc:Fallback>
                    <p:oleObj name="公式" r:id="rId29" imgW="469800" imgH="431640" progId="Equation.3">
                      <p:embed/>
                      <p:pic>
                        <p:nvPicPr>
                          <p:cNvPr id="305181" name="Object 29">
                            <a:extLst>
                              <a:ext uri="{FF2B5EF4-FFF2-40B4-BE49-F238E27FC236}">
                                <a16:creationId xmlns:a16="http://schemas.microsoft.com/office/drawing/2014/main" id="{21A5719E-B0D3-4663-8AE4-3C74F23441B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1008"/>
                            <a:ext cx="192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" name="Group 30">
              <a:extLst>
                <a:ext uri="{FF2B5EF4-FFF2-40B4-BE49-F238E27FC236}">
                  <a16:creationId xmlns:a16="http://schemas.microsoft.com/office/drawing/2014/main" id="{2F0F4701-90D4-44E4-B605-B98166F4E3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2" y="998"/>
              <a:ext cx="220" cy="143"/>
              <a:chOff x="3840" y="1332"/>
              <a:chExt cx="284" cy="204"/>
            </a:xfrm>
          </p:grpSpPr>
          <p:sp>
            <p:nvSpPr>
              <p:cNvPr id="30" name="Oval 31">
                <a:extLst>
                  <a:ext uri="{FF2B5EF4-FFF2-40B4-BE49-F238E27FC236}">
                    <a16:creationId xmlns:a16="http://schemas.microsoft.com/office/drawing/2014/main" id="{EEB92DAF-747F-4B3B-AB58-9ABA2B4C6D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133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31" name="Object 32">
                <a:extLst>
                  <a:ext uri="{FF2B5EF4-FFF2-40B4-BE49-F238E27FC236}">
                    <a16:creationId xmlns:a16="http://schemas.microsoft.com/office/drawing/2014/main" id="{1E7AF234-38E7-4A54-A8E9-6111CF79219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40" y="1360"/>
              <a:ext cx="284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112" name="公式" r:id="rId31" imgW="698400" imgH="431640" progId="Equation.3">
                      <p:embed/>
                    </p:oleObj>
                  </mc:Choice>
                  <mc:Fallback>
                    <p:oleObj name="公式" r:id="rId31" imgW="698400" imgH="431640" progId="Equation.3">
                      <p:embed/>
                      <p:pic>
                        <p:nvPicPr>
                          <p:cNvPr id="305184" name="Object 32">
                            <a:extLst>
                              <a:ext uri="{FF2B5EF4-FFF2-40B4-BE49-F238E27FC236}">
                                <a16:creationId xmlns:a16="http://schemas.microsoft.com/office/drawing/2014/main" id="{F5E6415B-2A29-4837-A410-F85D2661AD9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0" y="1360"/>
                            <a:ext cx="284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6" name="Group 33">
              <a:extLst>
                <a:ext uri="{FF2B5EF4-FFF2-40B4-BE49-F238E27FC236}">
                  <a16:creationId xmlns:a16="http://schemas.microsoft.com/office/drawing/2014/main" id="{A778C5AF-1268-49E6-99C4-747719E014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0" y="1130"/>
              <a:ext cx="213" cy="112"/>
              <a:chOff x="3708" y="1521"/>
              <a:chExt cx="276" cy="159"/>
            </a:xfrm>
          </p:grpSpPr>
          <p:sp>
            <p:nvSpPr>
              <p:cNvPr id="28" name="Oval 34">
                <a:extLst>
                  <a:ext uri="{FF2B5EF4-FFF2-40B4-BE49-F238E27FC236}">
                    <a16:creationId xmlns:a16="http://schemas.microsoft.com/office/drawing/2014/main" id="{851C05B8-36B6-4A5F-ACA9-59CE3DF7E0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8" y="154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29" name="Object 35">
                <a:extLst>
                  <a:ext uri="{FF2B5EF4-FFF2-40B4-BE49-F238E27FC236}">
                    <a16:creationId xmlns:a16="http://schemas.microsoft.com/office/drawing/2014/main" id="{8E8F619C-8121-4168-B5D4-CCF3EB32E75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92" y="1521"/>
              <a:ext cx="192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113" name="公式" r:id="rId33" imgW="507960" imgH="419040" progId="Equation.3">
                      <p:embed/>
                    </p:oleObj>
                  </mc:Choice>
                  <mc:Fallback>
                    <p:oleObj name="公式" r:id="rId33" imgW="507960" imgH="419040" progId="Equation.3">
                      <p:embed/>
                      <p:pic>
                        <p:nvPicPr>
                          <p:cNvPr id="305187" name="Object 35">
                            <a:extLst>
                              <a:ext uri="{FF2B5EF4-FFF2-40B4-BE49-F238E27FC236}">
                                <a16:creationId xmlns:a16="http://schemas.microsoft.com/office/drawing/2014/main" id="{840DE52C-2662-41FA-BAD6-5D9D783C471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2" y="1521"/>
                            <a:ext cx="192" cy="1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7" name="Group 36">
              <a:extLst>
                <a:ext uri="{FF2B5EF4-FFF2-40B4-BE49-F238E27FC236}">
                  <a16:creationId xmlns:a16="http://schemas.microsoft.com/office/drawing/2014/main" id="{AB55AEFB-169F-4422-ACD9-ED102812B5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2" y="1242"/>
              <a:ext cx="191" cy="117"/>
              <a:chOff x="3684" y="1680"/>
              <a:chExt cx="247" cy="166"/>
            </a:xfrm>
          </p:grpSpPr>
          <p:sp>
            <p:nvSpPr>
              <p:cNvPr id="26" name="Oval 37">
                <a:extLst>
                  <a:ext uri="{FF2B5EF4-FFF2-40B4-BE49-F238E27FC236}">
                    <a16:creationId xmlns:a16="http://schemas.microsoft.com/office/drawing/2014/main" id="{9683E9EF-5B07-4E2A-A03F-585439549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4" y="168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27" name="Object 38">
                <a:extLst>
                  <a:ext uri="{FF2B5EF4-FFF2-40B4-BE49-F238E27FC236}">
                    <a16:creationId xmlns:a16="http://schemas.microsoft.com/office/drawing/2014/main" id="{2D171218-B7DF-41E5-A4BF-E7DA6FB3E54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44" y="1682"/>
              <a:ext cx="187" cy="1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114" name="公式" r:id="rId35" imgW="482400" imgH="419040" progId="Equation.3">
                      <p:embed/>
                    </p:oleObj>
                  </mc:Choice>
                  <mc:Fallback>
                    <p:oleObj name="公式" r:id="rId35" imgW="482400" imgH="419040" progId="Equation.3">
                      <p:embed/>
                      <p:pic>
                        <p:nvPicPr>
                          <p:cNvPr id="305190" name="Object 38">
                            <a:extLst>
                              <a:ext uri="{FF2B5EF4-FFF2-40B4-BE49-F238E27FC236}">
                                <a16:creationId xmlns:a16="http://schemas.microsoft.com/office/drawing/2014/main" id="{430429CE-6C1A-470C-A797-2D76CB27A82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1682"/>
                            <a:ext cx="187" cy="1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8" name="Oval 39">
              <a:extLst>
                <a:ext uri="{FF2B5EF4-FFF2-40B4-BE49-F238E27FC236}">
                  <a16:creationId xmlns:a16="http://schemas.microsoft.com/office/drawing/2014/main" id="{55B73B42-8444-41C0-B834-515C0D83E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1" y="854"/>
              <a:ext cx="37" cy="3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9" name="Group 40">
              <a:extLst>
                <a:ext uri="{FF2B5EF4-FFF2-40B4-BE49-F238E27FC236}">
                  <a16:creationId xmlns:a16="http://schemas.microsoft.com/office/drawing/2014/main" id="{7C118F75-9F3C-4185-9921-D4F3449675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1" y="571"/>
              <a:ext cx="428" cy="325"/>
              <a:chOff x="3813" y="724"/>
              <a:chExt cx="555" cy="463"/>
            </a:xfrm>
          </p:grpSpPr>
          <p:graphicFrame>
            <p:nvGraphicFramePr>
              <p:cNvPr id="24" name="Object 41">
                <a:extLst>
                  <a:ext uri="{FF2B5EF4-FFF2-40B4-BE49-F238E27FC236}">
                    <a16:creationId xmlns:a16="http://schemas.microsoft.com/office/drawing/2014/main" id="{F4701A17-DB20-4599-A021-5D5F3FA71F1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13" y="724"/>
              <a:ext cx="555" cy="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115" name="公式" r:id="rId37" imgW="1269720" imgH="431640" progId="Equation.3">
                      <p:embed/>
                    </p:oleObj>
                  </mc:Choice>
                  <mc:Fallback>
                    <p:oleObj name="公式" r:id="rId37" imgW="1269720" imgH="431640" progId="Equation.3">
                      <p:embed/>
                      <p:pic>
                        <p:nvPicPr>
                          <p:cNvPr id="305193" name="Object 41">
                            <a:extLst>
                              <a:ext uri="{FF2B5EF4-FFF2-40B4-BE49-F238E27FC236}">
                                <a16:creationId xmlns:a16="http://schemas.microsoft.com/office/drawing/2014/main" id="{846B574F-6CAE-479D-ADB6-598CE94E907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13" y="724"/>
                            <a:ext cx="555" cy="1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" name="Line 42">
                <a:extLst>
                  <a:ext uri="{FF2B5EF4-FFF2-40B4-BE49-F238E27FC236}">
                    <a16:creationId xmlns:a16="http://schemas.microsoft.com/office/drawing/2014/main" id="{AD0D47A5-120C-4C4A-BBBB-BD2C058A63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32" y="960"/>
                <a:ext cx="48" cy="227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Line 43">
              <a:extLst>
                <a:ext uri="{FF2B5EF4-FFF2-40B4-BE49-F238E27FC236}">
                  <a16:creationId xmlns:a16="http://schemas.microsoft.com/office/drawing/2014/main" id="{76B8A717-8724-41A1-A6F1-49CFCE19FC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7" y="787"/>
              <a:ext cx="0" cy="23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1" name="Object 44">
              <a:extLst>
                <a:ext uri="{FF2B5EF4-FFF2-40B4-BE49-F238E27FC236}">
                  <a16:creationId xmlns:a16="http://schemas.microsoft.com/office/drawing/2014/main" id="{03CCEAD8-7806-4441-AD29-3CFCBE1BCC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4" y="1008"/>
            <a:ext cx="185" cy="1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16" name="公式" r:id="rId39" imgW="520560" imgH="431640" progId="Equation.3">
                    <p:embed/>
                  </p:oleObj>
                </mc:Choice>
                <mc:Fallback>
                  <p:oleObj name="公式" r:id="rId39" imgW="520560" imgH="431640" progId="Equation.3">
                    <p:embed/>
                    <p:pic>
                      <p:nvPicPr>
                        <p:cNvPr id="305196" name="Object 44">
                          <a:extLst>
                            <a:ext uri="{FF2B5EF4-FFF2-40B4-BE49-F238E27FC236}">
                              <a16:creationId xmlns:a16="http://schemas.microsoft.com/office/drawing/2014/main" id="{A3EB4F52-1F40-4EC1-85BD-7656CC97B73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008"/>
                          <a:ext cx="185" cy="1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Line 45">
              <a:extLst>
                <a:ext uri="{FF2B5EF4-FFF2-40B4-BE49-F238E27FC236}">
                  <a16:creationId xmlns:a16="http://schemas.microsoft.com/office/drawing/2014/main" id="{B55C1104-CDBC-4062-8D6C-00EBA5D326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9" y="1023"/>
              <a:ext cx="29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3" name="Object 46">
              <a:extLst>
                <a:ext uri="{FF2B5EF4-FFF2-40B4-BE49-F238E27FC236}">
                  <a16:creationId xmlns:a16="http://schemas.microsoft.com/office/drawing/2014/main" id="{DF012056-447B-443A-8598-FEEB8EBCD0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56" y="864"/>
            <a:ext cx="185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17" name="公式" r:id="rId41" imgW="495000" imgH="431640" progId="Equation.3">
                    <p:embed/>
                  </p:oleObj>
                </mc:Choice>
                <mc:Fallback>
                  <p:oleObj name="公式" r:id="rId41" imgW="495000" imgH="431640" progId="Equation.3">
                    <p:embed/>
                    <p:pic>
                      <p:nvPicPr>
                        <p:cNvPr id="305198" name="Object 46">
                          <a:extLst>
                            <a:ext uri="{FF2B5EF4-FFF2-40B4-BE49-F238E27FC236}">
                              <a16:creationId xmlns:a16="http://schemas.microsoft.com/office/drawing/2014/main" id="{28632018-EFE9-4FD9-A651-CC286F59B7A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864"/>
                          <a:ext cx="185" cy="1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" name="Text Box 47">
            <a:extLst>
              <a:ext uri="{FF2B5EF4-FFF2-40B4-BE49-F238E27FC236}">
                <a16:creationId xmlns:a16="http://schemas.microsoft.com/office/drawing/2014/main" id="{2962C1EA-62D9-4AFF-ACE8-FF322A453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56395"/>
            <a:ext cx="20875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近似替代</a:t>
            </a:r>
          </a:p>
        </p:txBody>
      </p:sp>
    </p:spTree>
    <p:extLst>
      <p:ext uri="{BB962C8B-B14F-4D97-AF65-F5344CB8AC3E}">
        <p14:creationId xmlns:p14="http://schemas.microsoft.com/office/powerpoint/2010/main" val="380449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784469" y="260648"/>
            <a:ext cx="2438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定义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804731"/>
              </p:ext>
            </p:extLst>
          </p:nvPr>
        </p:nvGraphicFramePr>
        <p:xfrm>
          <a:off x="1231900" y="1150938"/>
          <a:ext cx="5778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6" name="Equation" r:id="rId3" imgW="5778360" imgH="444240" progId="Equation.DSMT4">
                  <p:embed/>
                </p:oleObj>
              </mc:Choice>
              <mc:Fallback>
                <p:oleObj name="Equation" r:id="rId3" imgW="5778360" imgH="444240" progId="Equation.DSMT4">
                  <p:embed/>
                  <p:pic>
                    <p:nvPicPr>
                      <p:cNvPr id="0" name="Picture 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1150938"/>
                        <a:ext cx="5778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1290085"/>
              </p:ext>
            </p:extLst>
          </p:nvPr>
        </p:nvGraphicFramePr>
        <p:xfrm>
          <a:off x="784469" y="1818457"/>
          <a:ext cx="5969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7" name="Equation" r:id="rId5" imgW="5968800" imgH="431640" progId="Equation.DSMT4">
                  <p:embed/>
                </p:oleObj>
              </mc:Choice>
              <mc:Fallback>
                <p:oleObj name="Equation" r:id="rId5" imgW="5968800" imgH="431640" progId="Equation.DSMT4">
                  <p:embed/>
                  <p:pic>
                    <p:nvPicPr>
                      <p:cNvPr id="0" name="Picture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469" y="1818457"/>
                        <a:ext cx="5969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957553"/>
              </p:ext>
            </p:extLst>
          </p:nvPr>
        </p:nvGraphicFramePr>
        <p:xfrm>
          <a:off x="784469" y="2367906"/>
          <a:ext cx="6527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8" name="Equation" r:id="rId7" imgW="6527520" imgH="457200" progId="Equation.DSMT4">
                  <p:embed/>
                </p:oleObj>
              </mc:Choice>
              <mc:Fallback>
                <p:oleObj name="Equation" r:id="rId7" imgW="6527520" imgH="457200" progId="Equation.DSMT4">
                  <p:embed/>
                  <p:pic>
                    <p:nvPicPr>
                      <p:cNvPr id="0" name="Picture 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469" y="2367906"/>
                        <a:ext cx="6527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896868"/>
              </p:ext>
            </p:extLst>
          </p:nvPr>
        </p:nvGraphicFramePr>
        <p:xfrm>
          <a:off x="784469" y="2942755"/>
          <a:ext cx="6337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9" name="Equation" r:id="rId9" imgW="6337080" imgH="457200" progId="Equation.DSMT4">
                  <p:embed/>
                </p:oleObj>
              </mc:Choice>
              <mc:Fallback>
                <p:oleObj name="Equation" r:id="rId9" imgW="6337080" imgH="457200" progId="Equation.DSMT4">
                  <p:embed/>
                  <p:pic>
                    <p:nvPicPr>
                      <p:cNvPr id="0" name="Picture 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469" y="2942755"/>
                        <a:ext cx="63373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0340350"/>
              </p:ext>
            </p:extLst>
          </p:nvPr>
        </p:nvGraphicFramePr>
        <p:xfrm>
          <a:off x="784469" y="3517604"/>
          <a:ext cx="5892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0" name="Equation" r:id="rId11" imgW="5892480" imgH="431640" progId="Equation.DSMT4">
                  <p:embed/>
                </p:oleObj>
              </mc:Choice>
              <mc:Fallback>
                <p:oleObj name="Equation" r:id="rId11" imgW="5892480" imgH="431640" progId="Equation.DSMT4">
                  <p:embed/>
                  <p:pic>
                    <p:nvPicPr>
                      <p:cNvPr id="0" name="Picture 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469" y="3517604"/>
                        <a:ext cx="5892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513597"/>
              </p:ext>
            </p:extLst>
          </p:nvPr>
        </p:nvGraphicFramePr>
        <p:xfrm>
          <a:off x="784469" y="4067053"/>
          <a:ext cx="6235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1" name="Equation" r:id="rId13" imgW="6235560" imgH="457200" progId="Equation.DSMT4">
                  <p:embed/>
                </p:oleObj>
              </mc:Choice>
              <mc:Fallback>
                <p:oleObj name="Equation" r:id="rId13" imgW="6235560" imgH="457200" progId="Equation.DSMT4">
                  <p:embed/>
                  <p:pic>
                    <p:nvPicPr>
                      <p:cNvPr id="0" name="Picture 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469" y="4067053"/>
                        <a:ext cx="6235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241021"/>
              </p:ext>
            </p:extLst>
          </p:nvPr>
        </p:nvGraphicFramePr>
        <p:xfrm>
          <a:off x="784469" y="4641902"/>
          <a:ext cx="632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2" name="Equation" r:id="rId15" imgW="6324480" imgH="457200" progId="Equation.DSMT4">
                  <p:embed/>
                </p:oleObj>
              </mc:Choice>
              <mc:Fallback>
                <p:oleObj name="Equation" r:id="rId15" imgW="6324480" imgH="457200" progId="Equation.DSMT4">
                  <p:embed/>
                  <p:pic>
                    <p:nvPicPr>
                      <p:cNvPr id="0" name="Picture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469" y="4641902"/>
                        <a:ext cx="6324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525606"/>
              </p:ext>
            </p:extLst>
          </p:nvPr>
        </p:nvGraphicFramePr>
        <p:xfrm>
          <a:off x="752475" y="5216525"/>
          <a:ext cx="3594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3" name="Equation" r:id="rId17" imgW="3593880" imgH="444240" progId="Equation.DSMT4">
                  <p:embed/>
                </p:oleObj>
              </mc:Choice>
              <mc:Fallback>
                <p:oleObj name="Equation" r:id="rId17" imgW="3593880" imgH="444240" progId="Equation.DSMT4">
                  <p:embed/>
                  <p:pic>
                    <p:nvPicPr>
                      <p:cNvPr id="0" name="Picture 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" y="5216525"/>
                        <a:ext cx="3594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780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28152" y="3356992"/>
            <a:ext cx="2303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类似地定义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940367"/>
              </p:ext>
            </p:extLst>
          </p:nvPr>
        </p:nvGraphicFramePr>
        <p:xfrm>
          <a:off x="1979996" y="4101491"/>
          <a:ext cx="4673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1" name="Equation" r:id="rId3" imgW="4673520" imgH="914400" progId="Equation.DSMT4">
                  <p:embed/>
                </p:oleObj>
              </mc:Choice>
              <mc:Fallback>
                <p:oleObj name="Equation" r:id="rId3" imgW="4673520" imgH="914400" progId="Equation.DSMT4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996" y="4101491"/>
                        <a:ext cx="4673600" cy="9144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230227"/>
              </p:ext>
            </p:extLst>
          </p:nvPr>
        </p:nvGraphicFramePr>
        <p:xfrm>
          <a:off x="792163" y="5233988"/>
          <a:ext cx="463550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2" name="Equation" r:id="rId5" imgW="5448240" imgH="444240" progId="Equation.DSMT4">
                  <p:embed/>
                </p:oleObj>
              </mc:Choice>
              <mc:Fallback>
                <p:oleObj name="Equation" r:id="rId5" imgW="5448240" imgH="444240" progId="Equation.DSMT4">
                  <p:embed/>
                  <p:pic>
                    <p:nvPicPr>
                      <p:cNvPr id="0" name="Picture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5233988"/>
                        <a:ext cx="4635500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4054614" y="5639198"/>
            <a:ext cx="142081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6310002" y="5659623"/>
            <a:ext cx="139858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8799"/>
              </p:ext>
            </p:extLst>
          </p:nvPr>
        </p:nvGraphicFramePr>
        <p:xfrm>
          <a:off x="5798345" y="5281798"/>
          <a:ext cx="190976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3" name="Equation" r:id="rId7" imgW="2234880" imgH="431640" progId="Equation.DSMT4">
                  <p:embed/>
                </p:oleObj>
              </mc:Choice>
              <mc:Fallback>
                <p:oleObj name="Equation" r:id="rId7" imgW="2234880" imgH="431640" progId="Equation.DSMT4">
                  <p:embed/>
                  <p:pic>
                    <p:nvPicPr>
                      <p:cNvPr id="0" name="Picture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8345" y="5281798"/>
                        <a:ext cx="1909762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673350" y="3356991"/>
            <a:ext cx="4178300" cy="51911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对坐标 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y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的曲线积分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:</a:t>
            </a:r>
            <a:endParaRPr lang="zh-CN" altLang="en-US" sz="2800" b="1" dirty="0"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244875"/>
              </p:ext>
            </p:extLst>
          </p:nvPr>
        </p:nvGraphicFramePr>
        <p:xfrm>
          <a:off x="703263" y="188640"/>
          <a:ext cx="6515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4" name="Equation" r:id="rId9" imgW="6514920" imgH="914400" progId="Equation.DSMT4">
                  <p:embed/>
                </p:oleObj>
              </mc:Choice>
              <mc:Fallback>
                <p:oleObj name="Equation" r:id="rId9" imgW="6514920" imgH="914400" progId="Equation.DSMT4">
                  <p:embed/>
                  <p:pic>
                    <p:nvPicPr>
                      <p:cNvPr id="0" name="Picture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3" y="188640"/>
                        <a:ext cx="65151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594863"/>
              </p:ext>
            </p:extLst>
          </p:nvPr>
        </p:nvGraphicFramePr>
        <p:xfrm>
          <a:off x="703263" y="1173250"/>
          <a:ext cx="4216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5" name="Equation" r:id="rId11" imgW="4216320" imgH="444240" progId="Equation.DSMT4">
                  <p:embed/>
                </p:oleObj>
              </mc:Choice>
              <mc:Fallback>
                <p:oleObj name="Equation" r:id="rId11" imgW="4216320" imgH="444240" progId="Equation.DSMT4">
                  <p:embed/>
                  <p:pic>
                    <p:nvPicPr>
                      <p:cNvPr id="0" name="Picture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3" y="1173250"/>
                        <a:ext cx="42164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087977"/>
              </p:ext>
            </p:extLst>
          </p:nvPr>
        </p:nvGraphicFramePr>
        <p:xfrm>
          <a:off x="722313" y="1741488"/>
          <a:ext cx="3695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6" name="Equation" r:id="rId13" imgW="3695400" imgH="444240" progId="Equation.DSMT4">
                  <p:embed/>
                </p:oleObj>
              </mc:Choice>
              <mc:Fallback>
                <p:oleObj name="Equation" r:id="rId13" imgW="3695400" imgH="444240" progId="Equation.DSMT4">
                  <p:embed/>
                  <p:pic>
                    <p:nvPicPr>
                      <p:cNvPr id="0" name="Picture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1741488"/>
                        <a:ext cx="3695700" cy="4445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619922"/>
              </p:ext>
            </p:extLst>
          </p:nvPr>
        </p:nvGraphicFramePr>
        <p:xfrm>
          <a:off x="2057400" y="2276475"/>
          <a:ext cx="4622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7" name="Equation" r:id="rId15" imgW="4622760" imgH="914400" progId="Equation.DSMT4">
                  <p:embed/>
                </p:oleObj>
              </mc:Choice>
              <mc:Fallback>
                <p:oleObj name="Equation" r:id="rId15" imgW="4622760" imgH="914400" progId="Equation.DSMT4">
                  <p:embed/>
                  <p:pic>
                    <p:nvPicPr>
                      <p:cNvPr id="0" name="Picture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276475"/>
                        <a:ext cx="4622800" cy="9144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6135EC4-D433-4297-9B4D-C58A0D00EE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076166"/>
              </p:ext>
            </p:extLst>
          </p:nvPr>
        </p:nvGraphicFramePr>
        <p:xfrm>
          <a:off x="4919663" y="1132195"/>
          <a:ext cx="3162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8" name="Equation" r:id="rId17" imgW="3162240" imgH="444240" progId="Equation.DSMT4">
                  <p:embed/>
                </p:oleObj>
              </mc:Choice>
              <mc:Fallback>
                <p:oleObj name="Equation" r:id="rId17" imgW="31622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919663" y="1132195"/>
                        <a:ext cx="3162300" cy="4445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62221EDC-D5BC-468C-97D8-FCE903DF6F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557456"/>
              </p:ext>
            </p:extLst>
          </p:nvPr>
        </p:nvGraphicFramePr>
        <p:xfrm>
          <a:off x="4418013" y="1755502"/>
          <a:ext cx="787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9" name="Equation" r:id="rId19" imgW="787320" imgH="444240" progId="Equation.DSMT4">
                  <p:embed/>
                </p:oleObj>
              </mc:Choice>
              <mc:Fallback>
                <p:oleObj name="Equation" r:id="rId19" imgW="7873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418013" y="1755502"/>
                        <a:ext cx="7874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700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6" grpId="0" animBg="1"/>
      <p:bldP spid="7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634669" y="307101"/>
            <a:ext cx="1420372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宋体"/>
                <a:ea typeface="宋体"/>
                <a:cs typeface="Times New Roman" pitchFamily="18" charset="0"/>
              </a:rPr>
              <a:t>①说明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417141" y="2060464"/>
            <a:ext cx="71437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622275" y="2307332"/>
            <a:ext cx="2209800" cy="5191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宋体"/>
                <a:ea typeface="宋体"/>
                <a:cs typeface="Times New Roman" pitchFamily="18" charset="0"/>
              </a:rPr>
              <a:t>②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组合形式：</a:t>
            </a:r>
          </a:p>
        </p:txBody>
      </p:sp>
      <p:graphicFrame>
        <p:nvGraphicFramePr>
          <p:cNvPr id="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245696"/>
              </p:ext>
            </p:extLst>
          </p:nvPr>
        </p:nvGraphicFramePr>
        <p:xfrm>
          <a:off x="755788" y="2970337"/>
          <a:ext cx="7353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1" name="Equation" r:id="rId3" imgW="7353000" imgH="609480" progId="Equation.DSMT4">
                  <p:embed/>
                </p:oleObj>
              </mc:Choice>
              <mc:Fallback>
                <p:oleObj name="Equation" r:id="rId3" imgW="7353000" imgH="609480" progId="Equation.DSMT4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788" y="2970337"/>
                        <a:ext cx="7353300" cy="609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936684"/>
              </p:ext>
            </p:extLst>
          </p:nvPr>
        </p:nvGraphicFramePr>
        <p:xfrm>
          <a:off x="806933" y="4747036"/>
          <a:ext cx="5092560" cy="49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2" name="Equation" r:id="rId5" imgW="5092560" imgH="495000" progId="Equation.DSMT4">
                  <p:embed/>
                </p:oleObj>
              </mc:Choice>
              <mc:Fallback>
                <p:oleObj name="Equation" r:id="rId5" imgW="5092560" imgH="495000" progId="Equation.DSMT4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933" y="4747036"/>
                        <a:ext cx="5092560" cy="49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424347"/>
              </p:ext>
            </p:extLst>
          </p:nvPr>
        </p:nvGraphicFramePr>
        <p:xfrm>
          <a:off x="4283968" y="3690417"/>
          <a:ext cx="1693863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3" name="Equation" r:id="rId7" imgW="751320" imgH="335880" progId="Equation.DSMT4">
                  <p:embed/>
                </p:oleObj>
              </mc:Choice>
              <mc:Fallback>
                <p:oleObj name="Equation" r:id="rId7" imgW="751320" imgH="335880" progId="Equation.DSMT4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3690417"/>
                        <a:ext cx="1693863" cy="760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601812"/>
              </p:ext>
            </p:extLst>
          </p:nvPr>
        </p:nvGraphicFramePr>
        <p:xfrm>
          <a:off x="635413" y="1048030"/>
          <a:ext cx="543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4" name="Equation" r:id="rId9" imgW="5435280" imgH="444240" progId="Equation.DSMT4">
                  <p:embed/>
                </p:oleObj>
              </mc:Choice>
              <mc:Fallback>
                <p:oleObj name="Equation" r:id="rId9" imgW="5435280" imgH="444240" progId="Equation.DSMT4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413" y="1048030"/>
                        <a:ext cx="54356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161878"/>
              </p:ext>
            </p:extLst>
          </p:nvPr>
        </p:nvGraphicFramePr>
        <p:xfrm>
          <a:off x="1419076" y="1615964"/>
          <a:ext cx="4673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5" name="Equation" r:id="rId11" imgW="4673520" imgH="444240" progId="Equation.DSMT4">
                  <p:embed/>
                </p:oleObj>
              </mc:Choice>
              <mc:Fallback>
                <p:oleObj name="Equation" r:id="rId11" imgW="4673520" imgH="444240" progId="Equation.DSMT4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076" y="1615964"/>
                        <a:ext cx="4673600" cy="4445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392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947076" y="305395"/>
            <a:ext cx="1371600" cy="5191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宋体"/>
                <a:ea typeface="宋体"/>
                <a:cs typeface="Times New Roman" pitchFamily="18" charset="0"/>
              </a:rPr>
              <a:t>③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推广：</a:t>
            </a: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440380"/>
              </p:ext>
            </p:extLst>
          </p:nvPr>
        </p:nvGraphicFramePr>
        <p:xfrm>
          <a:off x="955675" y="1252538"/>
          <a:ext cx="3289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5" name="Equation" r:id="rId3" imgW="3288960" imgH="444240" progId="Equation.DSMT4">
                  <p:embed/>
                </p:oleObj>
              </mc:Choice>
              <mc:Fallback>
                <p:oleObj name="Equation" r:id="rId3" imgW="3288960" imgH="444240" progId="Equation.DSMT4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1252538"/>
                        <a:ext cx="32893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53923"/>
              </p:ext>
            </p:extLst>
          </p:nvPr>
        </p:nvGraphicFramePr>
        <p:xfrm>
          <a:off x="1513813" y="2221023"/>
          <a:ext cx="5334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6" name="Equation" r:id="rId5" imgW="5333760" imgH="914400" progId="Equation.DSMT4">
                  <p:embed/>
                </p:oleObj>
              </mc:Choice>
              <mc:Fallback>
                <p:oleObj name="Equation" r:id="rId5" imgW="5333760" imgH="914400" progId="Equation.DSMT4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3813" y="2221023"/>
                        <a:ext cx="53340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554275"/>
              </p:ext>
            </p:extLst>
          </p:nvPr>
        </p:nvGraphicFramePr>
        <p:xfrm>
          <a:off x="4172876" y="1170782"/>
          <a:ext cx="276860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7" name="Equation" r:id="rId7" imgW="2768400" imgH="609480" progId="Equation.DSMT4">
                  <p:embed/>
                </p:oleObj>
              </mc:Choice>
              <mc:Fallback>
                <p:oleObj name="Equation" r:id="rId7" imgW="2768400" imgH="609480" progId="Equation.DSMT4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2876" y="1170782"/>
                        <a:ext cx="2768600" cy="60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459795"/>
              </p:ext>
            </p:extLst>
          </p:nvPr>
        </p:nvGraphicFramePr>
        <p:xfrm>
          <a:off x="1486826" y="3249723"/>
          <a:ext cx="5372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8" name="Equation" r:id="rId9" imgW="5371920" imgH="914400" progId="Equation.DSMT4">
                  <p:embed/>
                </p:oleObj>
              </mc:Choice>
              <mc:Fallback>
                <p:oleObj name="Equation" r:id="rId9" imgW="5371920" imgH="914400" progId="Equation.DSMT4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6826" y="3249723"/>
                        <a:ext cx="53721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175650"/>
              </p:ext>
            </p:extLst>
          </p:nvPr>
        </p:nvGraphicFramePr>
        <p:xfrm>
          <a:off x="1518576" y="4354623"/>
          <a:ext cx="5308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9" name="Equation" r:id="rId11" imgW="5308560" imgH="914400" progId="Equation.DSMT4">
                  <p:embed/>
                </p:oleObj>
              </mc:Choice>
              <mc:Fallback>
                <p:oleObj name="Equation" r:id="rId11" imgW="5308560" imgH="914400" progId="Equation.DSMT4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8576" y="4354623"/>
                        <a:ext cx="53086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570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27088" y="119754"/>
            <a:ext cx="1943100" cy="5191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④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应用：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72014" y="147916"/>
            <a:ext cx="37914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变力沿曲线所作的功：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86796"/>
              </p:ext>
            </p:extLst>
          </p:nvPr>
        </p:nvGraphicFramePr>
        <p:xfrm>
          <a:off x="919179" y="733228"/>
          <a:ext cx="3288960" cy="49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7" name="Equation" r:id="rId3" imgW="3288960" imgH="495000" progId="Equation.DSMT4">
                  <p:embed/>
                </p:oleObj>
              </mc:Choice>
              <mc:Fallback>
                <p:oleObj name="Equation" r:id="rId3" imgW="3288960" imgH="495000" progId="Equation.DSMT4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79" y="733228"/>
                        <a:ext cx="3288960" cy="49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253856"/>
              </p:ext>
            </p:extLst>
          </p:nvPr>
        </p:nvGraphicFramePr>
        <p:xfrm>
          <a:off x="2405963" y="2850549"/>
          <a:ext cx="3390840" cy="609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8" name="Equation" r:id="rId5" imgW="3390840" imgH="609480" progId="Equation.DSMT4">
                  <p:embed/>
                </p:oleObj>
              </mc:Choice>
              <mc:Fallback>
                <p:oleObj name="Equation" r:id="rId5" imgW="3390840" imgH="609480" progId="Equation.DSMT4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5963" y="2850549"/>
                        <a:ext cx="3390840" cy="60948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827088" y="4303231"/>
            <a:ext cx="7559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若 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 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为封闭曲线，则第二类曲线积分记为：</a:t>
            </a:r>
          </a:p>
        </p:txBody>
      </p:sp>
      <p:graphicFrame>
        <p:nvGraphicFramePr>
          <p:cNvPr id="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523487"/>
              </p:ext>
            </p:extLst>
          </p:nvPr>
        </p:nvGraphicFramePr>
        <p:xfrm>
          <a:off x="1165325" y="4925394"/>
          <a:ext cx="3441600" cy="609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9" name="Equation" r:id="rId7" imgW="3441600" imgH="609480" progId="Equation.DSMT4">
                  <p:embed/>
                </p:oleObj>
              </mc:Choice>
              <mc:Fallback>
                <p:oleObj name="Equation" r:id="rId7" imgW="3441600" imgH="609480" progId="Equation.DSMT4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325" y="4925394"/>
                        <a:ext cx="3441600" cy="609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300729"/>
              </p:ext>
            </p:extLst>
          </p:nvPr>
        </p:nvGraphicFramePr>
        <p:xfrm>
          <a:off x="827088" y="5547561"/>
          <a:ext cx="6362640" cy="609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0" name="Equation" r:id="rId9" imgW="6362640" imgH="609480" progId="Equation.DSMT4">
                  <p:embed/>
                </p:oleObj>
              </mc:Choice>
              <mc:Fallback>
                <p:oleObj name="Equation" r:id="rId9" imgW="6362640" imgH="609480" progId="Equation.DSMT4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547561"/>
                        <a:ext cx="6362640" cy="609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18"/>
          <p:cNvGrpSpPr>
            <a:grpSpLocks/>
          </p:cNvGrpSpPr>
          <p:nvPr/>
        </p:nvGrpSpPr>
        <p:grpSpPr bwMode="auto">
          <a:xfrm>
            <a:off x="310274" y="2212510"/>
            <a:ext cx="6253163" cy="534988"/>
            <a:chOff x="158" y="1480"/>
            <a:chExt cx="3939" cy="337"/>
          </a:xfrm>
        </p:grpSpPr>
        <p:graphicFrame>
          <p:nvGraphicFramePr>
            <p:cNvPr id="11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0621810"/>
                </p:ext>
              </p:extLst>
            </p:nvPr>
          </p:nvGraphicFramePr>
          <p:xfrm>
            <a:off x="521" y="1505"/>
            <a:ext cx="357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01" name="Equation" r:id="rId11" imgW="5676840" imgH="495000" progId="Equation.DSMT4">
                    <p:embed/>
                  </p:oleObj>
                </mc:Choice>
                <mc:Fallback>
                  <p:oleObj name="Equation" r:id="rId11" imgW="5676840" imgH="495000" progId="Equation.DSMT4">
                    <p:embed/>
                    <p:pic>
                      <p:nvPicPr>
                        <p:cNvPr id="0" name="Picture 1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1505"/>
                          <a:ext cx="3576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 Box 17"/>
            <p:cNvSpPr txBox="1">
              <a:spLocks noChangeArrowheads="1"/>
            </p:cNvSpPr>
            <p:nvPr/>
          </p:nvSpPr>
          <p:spPr bwMode="auto">
            <a:xfrm>
              <a:off x="158" y="1480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若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32313" y="3700111"/>
            <a:ext cx="2348720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⑤特殊记号：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546520"/>
              </p:ext>
            </p:extLst>
          </p:nvPr>
        </p:nvGraphicFramePr>
        <p:xfrm>
          <a:off x="2405963" y="1414784"/>
          <a:ext cx="2514600" cy="609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2" name="Equation" r:id="rId13" imgW="2514600" imgH="609480" progId="Equation.DSMT4">
                  <p:embed/>
                </p:oleObj>
              </mc:Choice>
              <mc:Fallback>
                <p:oleObj name="Equation" r:id="rId13" imgW="2514600" imgH="609480" progId="Equation.DSMT4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5963" y="1414784"/>
                        <a:ext cx="2514600" cy="60948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7">
            <a:extLst>
              <a:ext uri="{FF2B5EF4-FFF2-40B4-BE49-F238E27FC236}">
                <a16:creationId xmlns:a16="http://schemas.microsoft.com/office/drawing/2014/main" id="{B0C8A990-D5A0-4A7B-89D4-839C48930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733" y="700959"/>
            <a:ext cx="576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若</a:t>
            </a:r>
          </a:p>
        </p:txBody>
      </p:sp>
    </p:spTree>
    <p:extLst>
      <p:ext uri="{BB962C8B-B14F-4D97-AF65-F5344CB8AC3E}">
        <p14:creationId xmlns:p14="http://schemas.microsoft.com/office/powerpoint/2010/main" val="267415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7" grpId="0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22312" y="152545"/>
            <a:ext cx="1600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3.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性质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367351"/>
              </p:ext>
            </p:extLst>
          </p:nvPr>
        </p:nvGraphicFramePr>
        <p:xfrm>
          <a:off x="596106" y="1885475"/>
          <a:ext cx="5132387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8" name="Equation" r:id="rId3" imgW="1854000" imgH="228600" progId="Equation.DSMT4">
                  <p:embed/>
                </p:oleObj>
              </mc:Choice>
              <mc:Fallback>
                <p:oleObj name="Equation" r:id="rId3" imgW="1854000" imgH="228600" progId="Equation.DSMT4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106" y="1885475"/>
                        <a:ext cx="5132387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748668"/>
              </p:ext>
            </p:extLst>
          </p:nvPr>
        </p:nvGraphicFramePr>
        <p:xfrm>
          <a:off x="114300" y="3457575"/>
          <a:ext cx="8105775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9" name="Equation" r:id="rId5" imgW="3009600" imgH="482400" progId="Equation.DSMT4">
                  <p:embed/>
                </p:oleObj>
              </mc:Choice>
              <mc:Fallback>
                <p:oleObj name="Equation" r:id="rId5" imgW="3009600" imgH="482400" progId="Equation.DSMT4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3457575"/>
                        <a:ext cx="8105775" cy="1298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22312" y="5579195"/>
            <a:ext cx="7162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即对坐标的曲线积分与曲线的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方向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有关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954117"/>
              </p:ext>
            </p:extLst>
          </p:nvPr>
        </p:nvGraphicFramePr>
        <p:xfrm>
          <a:off x="1272373" y="4792053"/>
          <a:ext cx="7104062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0" name="Equation" r:id="rId7" imgW="7340400" imgH="609480" progId="Equation.DSMT4">
                  <p:embed/>
                </p:oleObj>
              </mc:Choice>
              <mc:Fallback>
                <p:oleObj name="Equation" r:id="rId7" imgW="7340400" imgH="609480" progId="Equation.DSMT4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2373" y="4792053"/>
                        <a:ext cx="7104062" cy="58896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596106" y="1004813"/>
            <a:ext cx="6731000" cy="650875"/>
            <a:chOff x="431" y="654"/>
            <a:chExt cx="4240" cy="410"/>
          </a:xfrm>
        </p:grpSpPr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431" y="654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(1)</a:t>
              </a: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0600289"/>
                </p:ext>
              </p:extLst>
            </p:nvPr>
          </p:nvGraphicFramePr>
          <p:xfrm>
            <a:off x="863" y="672"/>
            <a:ext cx="3808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51" name="Equation" r:id="rId9" imgW="6045120" imgH="622080" progId="Equation.DSMT4">
                    <p:embed/>
                  </p:oleObj>
                </mc:Choice>
                <mc:Fallback>
                  <p:oleObj name="Equation" r:id="rId9" imgW="6045120" imgH="622080" progId="Equation.DSMT4">
                    <p:embed/>
                    <p:pic>
                      <p:nvPicPr>
                        <p:cNvPr id="0" name="Picture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3" y="672"/>
                          <a:ext cx="3808" cy="392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1DA9C7B5-A686-46AC-8437-112AF347AA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822413"/>
              </p:ext>
            </p:extLst>
          </p:nvPr>
        </p:nvGraphicFramePr>
        <p:xfrm>
          <a:off x="1272373" y="2641863"/>
          <a:ext cx="6273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2" name="Equation" r:id="rId11" imgW="6273720" imgH="660240" progId="Equation.DSMT4">
                  <p:embed/>
                </p:oleObj>
              </mc:Choice>
              <mc:Fallback>
                <p:oleObj name="Equation" r:id="rId11" imgW="627372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72373" y="2641863"/>
                        <a:ext cx="6273800" cy="6604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593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30501" y="308420"/>
            <a:ext cx="685386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9.1.1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对弧长的曲线积分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6740" y="1550025"/>
            <a:ext cx="3657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琥珀" pitchFamily="2" charset="-122"/>
                <a:ea typeface="华文琥珀" pitchFamily="2" charset="-122"/>
              </a:rPr>
              <a:t>本小节内容提要：</a:t>
            </a:r>
          </a:p>
        </p:txBody>
      </p:sp>
      <p:sp>
        <p:nvSpPr>
          <p:cNvPr id="4" name="Text Box 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83568" y="2484760"/>
            <a:ext cx="75430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对弧长的曲线积分的概念与性质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2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83568" y="3420864"/>
            <a:ext cx="59745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对弧长的曲线积分的计算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539552" y="226516"/>
            <a:ext cx="59745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对坐标的曲线积分的计算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9552" y="1065559"/>
            <a:ext cx="72728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定理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9.1.2</a:t>
            </a:r>
            <a:r>
              <a:rPr lang="zh-CN" altLang="en-US" sz="2800" b="1" dirty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（对坐标的平面曲线积分计算公式）</a:t>
            </a: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378541"/>
              </p:ext>
            </p:extLst>
          </p:nvPr>
        </p:nvGraphicFramePr>
        <p:xfrm>
          <a:off x="5652120" y="2829922"/>
          <a:ext cx="1552575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4" name="Equation" r:id="rId3" imgW="1587240" imgH="393480" progId="Equation.DSMT4">
                  <p:embed/>
                </p:oleObj>
              </mc:Choice>
              <mc:Fallback>
                <p:oleObj name="Equation" r:id="rId3" imgW="1587240" imgH="393480" progId="Equation.DSMT4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2829922"/>
                        <a:ext cx="1552575" cy="3934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868144" y="276528"/>
            <a:ext cx="3095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——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化为定积分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176743"/>
              </p:ext>
            </p:extLst>
          </p:nvPr>
        </p:nvGraphicFramePr>
        <p:xfrm>
          <a:off x="1403648" y="1676867"/>
          <a:ext cx="670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5" name="Equation" r:id="rId5" imgW="6705360" imgH="444240" progId="Equation.DSMT4">
                  <p:embed/>
                </p:oleObj>
              </mc:Choice>
              <mc:Fallback>
                <p:oleObj name="Equation" r:id="rId5" imgW="6705360" imgH="444240" progId="Equation.DSMT4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676867"/>
                        <a:ext cx="67056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260736"/>
              </p:ext>
            </p:extLst>
          </p:nvPr>
        </p:nvGraphicFramePr>
        <p:xfrm>
          <a:off x="738460" y="2196709"/>
          <a:ext cx="70739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6" name="Equation" r:id="rId7" imgW="7073640" imgH="1015920" progId="Equation.DSMT4">
                  <p:embed/>
                </p:oleObj>
              </mc:Choice>
              <mc:Fallback>
                <p:oleObj name="Equation" r:id="rId7" imgW="7073640" imgH="1015920" progId="Equation.DSMT4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460" y="2196709"/>
                        <a:ext cx="70739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384211"/>
              </p:ext>
            </p:extLst>
          </p:nvPr>
        </p:nvGraphicFramePr>
        <p:xfrm>
          <a:off x="697985" y="3396721"/>
          <a:ext cx="7874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7" name="Equation" r:id="rId9" imgW="7873920" imgH="444240" progId="Equation.DSMT4">
                  <p:embed/>
                </p:oleObj>
              </mc:Choice>
              <mc:Fallback>
                <p:oleObj name="Equation" r:id="rId9" imgW="7873920" imgH="444240" progId="Equation.DSMT4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985" y="3396721"/>
                        <a:ext cx="7874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019831"/>
              </p:ext>
            </p:extLst>
          </p:nvPr>
        </p:nvGraphicFramePr>
        <p:xfrm>
          <a:off x="697985" y="4016138"/>
          <a:ext cx="7924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8" name="Equation" r:id="rId11" imgW="7924680" imgH="444240" progId="Equation.DSMT4">
                  <p:embed/>
                </p:oleObj>
              </mc:Choice>
              <mc:Fallback>
                <p:oleObj name="Equation" r:id="rId11" imgW="7924680" imgH="444240" progId="Equation.DSMT4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985" y="4016138"/>
                        <a:ext cx="79248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810003"/>
              </p:ext>
            </p:extLst>
          </p:nvPr>
        </p:nvGraphicFramePr>
        <p:xfrm>
          <a:off x="666750" y="4633913"/>
          <a:ext cx="6057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9" name="Equation" r:id="rId13" imgW="6057720" imgH="457200" progId="Equation.DSMT4">
                  <p:embed/>
                </p:oleObj>
              </mc:Choice>
              <mc:Fallback>
                <p:oleObj name="Equation" r:id="rId13" imgW="6057720" imgH="457200" progId="Equation.DSMT4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4633913"/>
                        <a:ext cx="6057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640186"/>
              </p:ext>
            </p:extLst>
          </p:nvPr>
        </p:nvGraphicFramePr>
        <p:xfrm>
          <a:off x="724870" y="5204341"/>
          <a:ext cx="4127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0" name="Equation" r:id="rId15" imgW="4127400" imgH="609480" progId="Equation.DSMT4">
                  <p:embed/>
                </p:oleObj>
              </mc:Choice>
              <mc:Fallback>
                <p:oleObj name="Equation" r:id="rId15" imgW="4127400" imgH="609480" progId="Equation.DSMT4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870" y="5204341"/>
                        <a:ext cx="4127500" cy="6096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DC90B1F-D6E1-4836-87D4-2592EB6C876B}"/>
              </a:ext>
            </a:extLst>
          </p:cNvPr>
          <p:cNvSpPr txBox="1"/>
          <p:nvPr/>
        </p:nvSpPr>
        <p:spPr>
          <a:xfrm>
            <a:off x="4865555" y="5224064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且</a:t>
            </a:r>
          </a:p>
        </p:txBody>
      </p:sp>
    </p:spTree>
    <p:extLst>
      <p:ext uri="{BB962C8B-B14F-4D97-AF65-F5344CB8AC3E}">
        <p14:creationId xmlns:p14="http://schemas.microsoft.com/office/powerpoint/2010/main" val="237292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51594" y="2731046"/>
            <a:ext cx="1946821" cy="5191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l" eaLnBrk="1" hangingPunct="1"/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特殊情形：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257162"/>
              </p:ext>
            </p:extLst>
          </p:nvPr>
        </p:nvGraphicFramePr>
        <p:xfrm>
          <a:off x="451594" y="3433683"/>
          <a:ext cx="5830887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68" name="Equation" r:id="rId3" imgW="5829120" imgH="444240" progId="Equation.DSMT4">
                  <p:embed/>
                </p:oleObj>
              </mc:Choice>
              <mc:Fallback>
                <p:oleObj name="Equation" r:id="rId3" imgW="5829120" imgH="444240" progId="Equation.DSMT4">
                  <p:embed/>
                  <p:pic>
                    <p:nvPicPr>
                      <p:cNvPr id="0" name="Picture 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594" y="3433683"/>
                        <a:ext cx="5830887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920240"/>
              </p:ext>
            </p:extLst>
          </p:nvPr>
        </p:nvGraphicFramePr>
        <p:xfrm>
          <a:off x="716905" y="4005064"/>
          <a:ext cx="73929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69" name="Equation" r:id="rId5" imgW="7391160" imgH="685800" progId="Equation.DSMT4">
                  <p:embed/>
                </p:oleObj>
              </mc:Choice>
              <mc:Fallback>
                <p:oleObj name="Equation" r:id="rId5" imgW="7391160" imgH="685800" progId="Equation.DSMT4">
                  <p:embed/>
                  <p:pic>
                    <p:nvPicPr>
                      <p:cNvPr id="0" name="Picture 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905" y="4005064"/>
                        <a:ext cx="7392988" cy="6858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034971"/>
              </p:ext>
            </p:extLst>
          </p:nvPr>
        </p:nvGraphicFramePr>
        <p:xfrm>
          <a:off x="451594" y="4870624"/>
          <a:ext cx="5907087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70" name="Equation" r:id="rId7" imgW="5905440" imgH="444240" progId="Equation.DSMT4">
                  <p:embed/>
                </p:oleObj>
              </mc:Choice>
              <mc:Fallback>
                <p:oleObj name="Equation" r:id="rId7" imgW="5905440" imgH="444240" progId="Equation.DSMT4">
                  <p:embed/>
                  <p:pic>
                    <p:nvPicPr>
                      <p:cNvPr id="0" name="Picture 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594" y="4870624"/>
                        <a:ext cx="5907087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772007"/>
              </p:ext>
            </p:extLst>
          </p:nvPr>
        </p:nvGraphicFramePr>
        <p:xfrm>
          <a:off x="716297" y="5479474"/>
          <a:ext cx="74945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71" name="Equation" r:id="rId9" imgW="7492680" imgH="685800" progId="Equation.DSMT4">
                  <p:embed/>
                </p:oleObj>
              </mc:Choice>
              <mc:Fallback>
                <p:oleObj name="Equation" r:id="rId9" imgW="7492680" imgH="685800" progId="Equation.DSMT4">
                  <p:embed/>
                  <p:pic>
                    <p:nvPicPr>
                      <p:cNvPr id="0" name="Picture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97" y="5479474"/>
                        <a:ext cx="7494588" cy="6858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3238439"/>
              </p:ext>
            </p:extLst>
          </p:nvPr>
        </p:nvGraphicFramePr>
        <p:xfrm>
          <a:off x="6588224" y="3400518"/>
          <a:ext cx="18129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72" name="Equation" r:id="rId11" imgW="897120" imgH="223920" progId="Equation.DSMT4">
                  <p:embed/>
                </p:oleObj>
              </mc:Choice>
              <mc:Fallback>
                <p:oleObj name="Equation" r:id="rId11" imgW="897120" imgH="223920" progId="Equation.DSMT4">
                  <p:embed/>
                  <p:pic>
                    <p:nvPicPr>
                      <p:cNvPr id="0" name="Picture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3400518"/>
                        <a:ext cx="1812925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716135"/>
              </p:ext>
            </p:extLst>
          </p:nvPr>
        </p:nvGraphicFramePr>
        <p:xfrm>
          <a:off x="7006546" y="1484784"/>
          <a:ext cx="18716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73" name="Equation" r:id="rId13" imgW="930600" imgH="223920" progId="Equation.DSMT4">
                  <p:embed/>
                </p:oleObj>
              </mc:Choice>
              <mc:Fallback>
                <p:oleObj name="Equation" r:id="rId13" imgW="930600" imgH="223920" progId="Equation.DSMT4">
                  <p:embed/>
                  <p:pic>
                    <p:nvPicPr>
                      <p:cNvPr id="0" name="Picture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6546" y="1484784"/>
                        <a:ext cx="1871663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170727"/>
              </p:ext>
            </p:extLst>
          </p:nvPr>
        </p:nvGraphicFramePr>
        <p:xfrm>
          <a:off x="6423922" y="4782896"/>
          <a:ext cx="184308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74" name="Equation" r:id="rId15" imgW="919440" imgH="223920" progId="Equation.DSMT4">
                  <p:embed/>
                </p:oleObj>
              </mc:Choice>
              <mc:Fallback>
                <p:oleObj name="Equation" r:id="rId15" imgW="919440" imgH="223920" progId="Equation.DSMT4">
                  <p:embed/>
                  <p:pic>
                    <p:nvPicPr>
                      <p:cNvPr id="0" name="Picture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3922" y="4782896"/>
                        <a:ext cx="1843087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670802"/>
              </p:ext>
            </p:extLst>
          </p:nvPr>
        </p:nvGraphicFramePr>
        <p:xfrm>
          <a:off x="451594" y="95936"/>
          <a:ext cx="3365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75" name="Equation" r:id="rId17" imgW="3365280" imgH="609480" progId="Equation.DSMT4">
                  <p:embed/>
                </p:oleObj>
              </mc:Choice>
              <mc:Fallback>
                <p:oleObj name="Equation" r:id="rId17" imgW="3365280" imgH="609480" progId="Equation.DSMT4">
                  <p:embed/>
                  <p:pic>
                    <p:nvPicPr>
                      <p:cNvPr id="0" name="Picture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594" y="95936"/>
                        <a:ext cx="3365500" cy="609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132350"/>
              </p:ext>
            </p:extLst>
          </p:nvPr>
        </p:nvGraphicFramePr>
        <p:xfrm>
          <a:off x="2426609" y="759216"/>
          <a:ext cx="6451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76" name="Equation" r:id="rId19" imgW="6451560" imgH="685800" progId="Equation.DSMT4">
                  <p:embed/>
                </p:oleObj>
              </mc:Choice>
              <mc:Fallback>
                <p:oleObj name="Equation" r:id="rId19" imgW="6451560" imgH="685800" progId="Equation.DSMT4">
                  <p:embed/>
                  <p:pic>
                    <p:nvPicPr>
                      <p:cNvPr id="0" name="Picture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6609" y="759216"/>
                        <a:ext cx="6451600" cy="685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 bwMode="auto">
          <a:xfrm>
            <a:off x="347514" y="1484784"/>
            <a:ext cx="1988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证明思路：</a:t>
            </a:r>
          </a:p>
        </p:txBody>
      </p:sp>
      <p:sp>
        <p:nvSpPr>
          <p:cNvPr id="14" name="Rectangle 18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826762"/>
              </p:ext>
            </p:extLst>
          </p:nvPr>
        </p:nvGraphicFramePr>
        <p:xfrm>
          <a:off x="1835696" y="1818402"/>
          <a:ext cx="6281737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77" name="Equation" r:id="rId21" imgW="6273720" imgH="914400" progId="Equation.DSMT4">
                  <p:embed/>
                </p:oleObj>
              </mc:Choice>
              <mc:Fallback>
                <p:oleObj name="Equation" r:id="rId21" imgW="6273720" imgH="914400" progId="Equation.DSMT4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818402"/>
                        <a:ext cx="6281737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593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916412"/>
              </p:ext>
            </p:extLst>
          </p:nvPr>
        </p:nvGraphicFramePr>
        <p:xfrm>
          <a:off x="1187624" y="979552"/>
          <a:ext cx="5043488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7" name="Equation" r:id="rId3" imgW="5041800" imgH="1549080" progId="Equation.DSMT4">
                  <p:embed/>
                </p:oleObj>
              </mc:Choice>
              <mc:Fallback>
                <p:oleObj name="Equation" r:id="rId3" imgW="5041800" imgH="1549080" progId="Equation.DSMT4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979552"/>
                        <a:ext cx="5043488" cy="154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214847"/>
              </p:ext>
            </p:extLst>
          </p:nvPr>
        </p:nvGraphicFramePr>
        <p:xfrm>
          <a:off x="4067944" y="3783662"/>
          <a:ext cx="387032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8" name="Equation" r:id="rId5" imgW="3860640" imgH="406080" progId="Equation.DSMT4">
                  <p:embed/>
                </p:oleObj>
              </mc:Choice>
              <mc:Fallback>
                <p:oleObj name="Equation" r:id="rId5" imgW="3860640" imgH="406080" progId="Equation.DSMT4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3783662"/>
                        <a:ext cx="3870325" cy="407987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312730"/>
              </p:ext>
            </p:extLst>
          </p:nvPr>
        </p:nvGraphicFramePr>
        <p:xfrm>
          <a:off x="6588224" y="1517714"/>
          <a:ext cx="18716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9" name="Equation" r:id="rId7" imgW="919440" imgH="212760" progId="Equation.DSMT4">
                  <p:embed/>
                </p:oleObj>
              </mc:Choice>
              <mc:Fallback>
                <p:oleObj name="Equation" r:id="rId7" imgW="919440" imgH="212760" progId="Equation.DSMT4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1517714"/>
                        <a:ext cx="1871663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87624" y="332656"/>
            <a:ext cx="1266693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推广：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023847"/>
              </p:ext>
            </p:extLst>
          </p:nvPr>
        </p:nvGraphicFramePr>
        <p:xfrm>
          <a:off x="535319" y="2843089"/>
          <a:ext cx="2705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0" name="Equation" r:id="rId9" imgW="2705040" imgH="609480" progId="Equation.DSMT4">
                  <p:embed/>
                </p:oleObj>
              </mc:Choice>
              <mc:Fallback>
                <p:oleObj name="Equation" r:id="rId9" imgW="2705040" imgH="609480" progId="Equation.DSMT4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319" y="2843089"/>
                        <a:ext cx="2705100" cy="609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559251"/>
              </p:ext>
            </p:extLst>
          </p:nvPr>
        </p:nvGraphicFramePr>
        <p:xfrm>
          <a:off x="3240013" y="2804989"/>
          <a:ext cx="3962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1" name="Equation" r:id="rId11" imgW="3962160" imgH="685800" progId="Equation.DSMT4">
                  <p:embed/>
                </p:oleObj>
              </mc:Choice>
              <mc:Fallback>
                <p:oleObj name="Equation" r:id="rId11" imgW="3962160" imgH="685800" progId="Equation.DSMT4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013" y="2804989"/>
                        <a:ext cx="3962400" cy="6858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786360"/>
              </p:ext>
            </p:extLst>
          </p:nvPr>
        </p:nvGraphicFramePr>
        <p:xfrm>
          <a:off x="575444" y="3783662"/>
          <a:ext cx="3492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2" name="Equation" r:id="rId13" imgW="3492360" imgH="406080" progId="Equation.DSMT4">
                  <p:embed/>
                </p:oleObj>
              </mc:Choice>
              <mc:Fallback>
                <p:oleObj name="Equation" r:id="rId13" imgW="3492360" imgH="406080" progId="Equation.DSMT4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444" y="3783662"/>
                        <a:ext cx="3492500" cy="4064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925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3850" y="232708"/>
            <a:ext cx="24384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6.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计算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712"/>
              </p:ext>
            </p:extLst>
          </p:nvPr>
        </p:nvGraphicFramePr>
        <p:xfrm>
          <a:off x="2062162" y="232708"/>
          <a:ext cx="1295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54" name="Equation" r:id="rId3" imgW="1513800" imgH="761760" progId="Equation.3">
                  <p:embed/>
                </p:oleObj>
              </mc:Choice>
              <mc:Fallback>
                <p:oleObj name="Equation" r:id="rId3" imgW="1513800" imgH="761760" progId="Equation.3">
                  <p:embed/>
                  <p:pic>
                    <p:nvPicPr>
                      <p:cNvPr id="0" name="Picture 4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2" y="232708"/>
                        <a:ext cx="12954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357562" y="246996"/>
            <a:ext cx="3581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为沿抛物线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974004"/>
              </p:ext>
            </p:extLst>
          </p:nvPr>
        </p:nvGraphicFramePr>
        <p:xfrm>
          <a:off x="6329362" y="245408"/>
          <a:ext cx="1003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55" name="Equation" r:id="rId5" imgW="1166040" imgH="604800" progId="Equation.3">
                  <p:embed/>
                </p:oleObj>
              </mc:Choice>
              <mc:Fallback>
                <p:oleObj name="Equation" r:id="rId5" imgW="1166040" imgH="604800" progId="Equation.3">
                  <p:embed/>
                  <p:pic>
                    <p:nvPicPr>
                      <p:cNvPr id="0" name="Picture 4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9362" y="245408"/>
                        <a:ext cx="10033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52412" y="1451908"/>
            <a:ext cx="4394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为参数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940174" y="1491252"/>
            <a:ext cx="1828800" cy="450850"/>
            <a:chOff x="2592" y="999"/>
            <a:chExt cx="1152" cy="284"/>
          </a:xfrm>
        </p:grpSpPr>
        <p:graphicFrame>
          <p:nvGraphicFramePr>
            <p:cNvPr id="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3839330"/>
                </p:ext>
              </p:extLst>
            </p:nvPr>
          </p:nvGraphicFramePr>
          <p:xfrm>
            <a:off x="2592" y="1035"/>
            <a:ext cx="115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356" name="Equation" r:id="rId7" imgW="2141640" imgH="447840" progId="Equation.3">
                    <p:embed/>
                  </p:oleObj>
                </mc:Choice>
                <mc:Fallback>
                  <p:oleObj name="Equation" r:id="rId7" imgW="2141640" imgH="447840" progId="Equation.3">
                    <p:embed/>
                    <p:pic>
                      <p:nvPicPr>
                        <p:cNvPr id="0" name="Picture 4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1035"/>
                          <a:ext cx="1152" cy="248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2956" y="999"/>
              <a:ext cx="288" cy="50"/>
            </a:xfrm>
            <a:custGeom>
              <a:avLst/>
              <a:gdLst>
                <a:gd name="T0" fmla="*/ 0 w 288"/>
                <a:gd name="T1" fmla="*/ 48 h 48"/>
                <a:gd name="T2" fmla="*/ 144 w 288"/>
                <a:gd name="T3" fmla="*/ 0 h 48"/>
                <a:gd name="T4" fmla="*/ 288 w 288"/>
                <a:gd name="T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48">
                  <a:moveTo>
                    <a:pt x="0" y="48"/>
                  </a:moveTo>
                  <a:cubicBezTo>
                    <a:pt x="48" y="24"/>
                    <a:pt x="96" y="0"/>
                    <a:pt x="144" y="0"/>
                  </a:cubicBezTo>
                  <a:cubicBezTo>
                    <a:pt x="192" y="0"/>
                    <a:pt x="240" y="24"/>
                    <a:pt x="288" y="48"/>
                  </a:cubicBezTo>
                </a:path>
              </a:pathLst>
            </a:cu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3456" y="999"/>
              <a:ext cx="288" cy="50"/>
            </a:xfrm>
            <a:custGeom>
              <a:avLst/>
              <a:gdLst>
                <a:gd name="T0" fmla="*/ 0 w 288"/>
                <a:gd name="T1" fmla="*/ 48 h 48"/>
                <a:gd name="T2" fmla="*/ 144 w 288"/>
                <a:gd name="T3" fmla="*/ 0 h 48"/>
                <a:gd name="T4" fmla="*/ 288 w 288"/>
                <a:gd name="T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48">
                  <a:moveTo>
                    <a:pt x="0" y="48"/>
                  </a:moveTo>
                  <a:cubicBezTo>
                    <a:pt x="48" y="24"/>
                    <a:pt x="96" y="0"/>
                    <a:pt x="144" y="0"/>
                  </a:cubicBezTo>
                  <a:cubicBezTo>
                    <a:pt x="192" y="0"/>
                    <a:pt x="240" y="24"/>
                    <a:pt x="288" y="48"/>
                  </a:cubicBezTo>
                </a:path>
              </a:pathLst>
            </a:cu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1417637" y="2061508"/>
            <a:ext cx="3616325" cy="488950"/>
            <a:chOff x="794" y="1372"/>
            <a:chExt cx="2278" cy="308"/>
          </a:xfrm>
        </p:grpSpPr>
        <p:graphicFrame>
          <p:nvGraphicFramePr>
            <p:cNvPr id="12" name="Object 12"/>
            <p:cNvGraphicFramePr>
              <a:graphicFrameLocks noChangeAspect="1"/>
            </p:cNvGraphicFramePr>
            <p:nvPr/>
          </p:nvGraphicFramePr>
          <p:xfrm>
            <a:off x="794" y="1392"/>
            <a:ext cx="227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357" name="Equation" r:id="rId9" imgW="4249440" imgH="526320" progId="Equation.3">
                    <p:embed/>
                  </p:oleObj>
                </mc:Choice>
                <mc:Fallback>
                  <p:oleObj name="Equation" r:id="rId9" imgW="4249440" imgH="526320" progId="Equation.3">
                    <p:embed/>
                    <p:pic>
                      <p:nvPicPr>
                        <p:cNvPr id="0" name="Picture 4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4" y="1392"/>
                          <a:ext cx="2278" cy="28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864" y="1372"/>
              <a:ext cx="288" cy="52"/>
            </a:xfrm>
            <a:custGeom>
              <a:avLst/>
              <a:gdLst>
                <a:gd name="T0" fmla="*/ 0 w 288"/>
                <a:gd name="T1" fmla="*/ 48 h 48"/>
                <a:gd name="T2" fmla="*/ 144 w 288"/>
                <a:gd name="T3" fmla="*/ 0 h 48"/>
                <a:gd name="T4" fmla="*/ 288 w 288"/>
                <a:gd name="T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48">
                  <a:moveTo>
                    <a:pt x="0" y="48"/>
                  </a:moveTo>
                  <a:cubicBezTo>
                    <a:pt x="48" y="24"/>
                    <a:pt x="96" y="0"/>
                    <a:pt x="144" y="0"/>
                  </a:cubicBezTo>
                  <a:cubicBezTo>
                    <a:pt x="192" y="0"/>
                    <a:pt x="240" y="24"/>
                    <a:pt x="288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1401762" y="2712383"/>
            <a:ext cx="3632200" cy="495300"/>
            <a:chOff x="784" y="1782"/>
            <a:chExt cx="2288" cy="312"/>
          </a:xfrm>
        </p:grpSpPr>
        <p:graphicFrame>
          <p:nvGraphicFramePr>
            <p:cNvPr id="15" name="Object 15"/>
            <p:cNvGraphicFramePr>
              <a:graphicFrameLocks noChangeAspect="1"/>
            </p:cNvGraphicFramePr>
            <p:nvPr/>
          </p:nvGraphicFramePr>
          <p:xfrm>
            <a:off x="784" y="1806"/>
            <a:ext cx="2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358" name="Equation" r:id="rId11" imgW="4260600" imgH="526320" progId="Equation.3">
                    <p:embed/>
                  </p:oleObj>
                </mc:Choice>
                <mc:Fallback>
                  <p:oleObj name="Equation" r:id="rId11" imgW="4260600" imgH="526320" progId="Equation.3">
                    <p:embed/>
                    <p:pic>
                      <p:nvPicPr>
                        <p:cNvPr id="0" name="Picture 4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4" y="1806"/>
                          <a:ext cx="2288" cy="28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816" y="1782"/>
              <a:ext cx="288" cy="48"/>
            </a:xfrm>
            <a:custGeom>
              <a:avLst/>
              <a:gdLst>
                <a:gd name="T0" fmla="*/ 0 w 288"/>
                <a:gd name="T1" fmla="*/ 48 h 48"/>
                <a:gd name="T2" fmla="*/ 144 w 288"/>
                <a:gd name="T3" fmla="*/ 0 h 48"/>
                <a:gd name="T4" fmla="*/ 288 w 288"/>
                <a:gd name="T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48">
                  <a:moveTo>
                    <a:pt x="0" y="48"/>
                  </a:moveTo>
                  <a:cubicBezTo>
                    <a:pt x="48" y="24"/>
                    <a:pt x="96" y="0"/>
                    <a:pt x="144" y="0"/>
                  </a:cubicBezTo>
                  <a:cubicBezTo>
                    <a:pt x="192" y="0"/>
                    <a:pt x="240" y="24"/>
                    <a:pt x="288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Group 17"/>
          <p:cNvGrpSpPr>
            <a:grpSpLocks/>
          </p:cNvGrpSpPr>
          <p:nvPr/>
        </p:nvGrpSpPr>
        <p:grpSpPr bwMode="auto">
          <a:xfrm>
            <a:off x="704850" y="3306108"/>
            <a:ext cx="4633912" cy="660400"/>
            <a:chOff x="432" y="2128"/>
            <a:chExt cx="2919" cy="416"/>
          </a:xfrm>
        </p:grpSpPr>
        <p:graphicFrame>
          <p:nvGraphicFramePr>
            <p:cNvPr id="18" name="Object 18"/>
            <p:cNvGraphicFramePr>
              <a:graphicFrameLocks noChangeAspect="1"/>
            </p:cNvGraphicFramePr>
            <p:nvPr/>
          </p:nvGraphicFramePr>
          <p:xfrm>
            <a:off x="432" y="2128"/>
            <a:ext cx="2919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359" name="Equation" r:id="rId13" imgW="5449320" imgH="761760" progId="Equation.3">
                    <p:embed/>
                  </p:oleObj>
                </mc:Choice>
                <mc:Fallback>
                  <p:oleObj name="Equation" r:id="rId13" imgW="5449320" imgH="761760" progId="Equation.3">
                    <p:embed/>
                    <p:pic>
                      <p:nvPicPr>
                        <p:cNvPr id="0" name="Picture 4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2128"/>
                          <a:ext cx="2919" cy="4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1629" y="2337"/>
              <a:ext cx="195" cy="52"/>
            </a:xfrm>
            <a:custGeom>
              <a:avLst/>
              <a:gdLst>
                <a:gd name="T0" fmla="*/ 0 w 192"/>
                <a:gd name="T1" fmla="*/ 48 h 48"/>
                <a:gd name="T2" fmla="*/ 96 w 192"/>
                <a:gd name="T3" fmla="*/ 0 h 48"/>
                <a:gd name="T4" fmla="*/ 192 w 192"/>
                <a:gd name="T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48">
                  <a:moveTo>
                    <a:pt x="0" y="48"/>
                  </a:moveTo>
                  <a:cubicBezTo>
                    <a:pt x="32" y="24"/>
                    <a:pt x="64" y="0"/>
                    <a:pt x="96" y="0"/>
                  </a:cubicBezTo>
                  <a:cubicBezTo>
                    <a:pt x="128" y="0"/>
                    <a:pt x="160" y="24"/>
                    <a:pt x="192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2637" y="2337"/>
              <a:ext cx="195" cy="52"/>
            </a:xfrm>
            <a:custGeom>
              <a:avLst/>
              <a:gdLst>
                <a:gd name="T0" fmla="*/ 0 w 192"/>
                <a:gd name="T1" fmla="*/ 48 h 48"/>
                <a:gd name="T2" fmla="*/ 96 w 192"/>
                <a:gd name="T3" fmla="*/ 0 h 48"/>
                <a:gd name="T4" fmla="*/ 192 w 192"/>
                <a:gd name="T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48">
                  <a:moveTo>
                    <a:pt x="0" y="48"/>
                  </a:moveTo>
                  <a:cubicBezTo>
                    <a:pt x="32" y="24"/>
                    <a:pt x="64" y="0"/>
                    <a:pt x="96" y="0"/>
                  </a:cubicBezTo>
                  <a:cubicBezTo>
                    <a:pt x="128" y="0"/>
                    <a:pt x="160" y="24"/>
                    <a:pt x="192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544889"/>
              </p:ext>
            </p:extLst>
          </p:nvPr>
        </p:nvGraphicFramePr>
        <p:xfrm>
          <a:off x="2125662" y="3999018"/>
          <a:ext cx="2463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60" name="Equation" r:id="rId15" imgW="2892960" imgH="963360" progId="Equation.3">
                  <p:embed/>
                </p:oleObj>
              </mc:Choice>
              <mc:Fallback>
                <p:oleObj name="Equation" r:id="rId15" imgW="2892960" imgH="963360" progId="Equation.3">
                  <p:embed/>
                  <p:pic>
                    <p:nvPicPr>
                      <p:cNvPr id="0" name="Picture 4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662" y="3999018"/>
                        <a:ext cx="2463800" cy="8255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081661"/>
              </p:ext>
            </p:extLst>
          </p:nvPr>
        </p:nvGraphicFramePr>
        <p:xfrm>
          <a:off x="6178549" y="4009372"/>
          <a:ext cx="1849438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61" name="Equation" r:id="rId17" imgW="2171520" imgH="901440" progId="Equation.DSMT4">
                  <p:embed/>
                </p:oleObj>
              </mc:Choice>
              <mc:Fallback>
                <p:oleObj name="Equation" r:id="rId17" imgW="2171520" imgH="901440" progId="Equation.DSMT4">
                  <p:embed/>
                  <p:pic>
                    <p:nvPicPr>
                      <p:cNvPr id="0" name="Picture 4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8549" y="4009372"/>
                        <a:ext cx="1849438" cy="773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093571"/>
              </p:ext>
            </p:extLst>
          </p:nvPr>
        </p:nvGraphicFramePr>
        <p:xfrm>
          <a:off x="755576" y="5376208"/>
          <a:ext cx="3987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62" name="Equation" r:id="rId19" imgW="4686840" imgH="884880" progId="Equation.3">
                  <p:embed/>
                </p:oleObj>
              </mc:Choice>
              <mc:Fallback>
                <p:oleObj name="Equation" r:id="rId19" imgW="4686840" imgH="884880" progId="Equation.3">
                  <p:embed/>
                  <p:pic>
                    <p:nvPicPr>
                      <p:cNvPr id="0" name="Picture 4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5376208"/>
                        <a:ext cx="39878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965731"/>
              </p:ext>
            </p:extLst>
          </p:nvPr>
        </p:nvGraphicFramePr>
        <p:xfrm>
          <a:off x="7015162" y="2747308"/>
          <a:ext cx="121761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63" name="Equation" r:id="rId21" imgW="1502640" imgH="526320" progId="Equation.3">
                  <p:embed/>
                </p:oleObj>
              </mc:Choice>
              <mc:Fallback>
                <p:oleObj name="Equation" r:id="rId21" imgW="1502640" imgH="526320" progId="Equation.3">
                  <p:embed/>
                  <p:pic>
                    <p:nvPicPr>
                      <p:cNvPr id="0" name="Picture 4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5162" y="2747308"/>
                        <a:ext cx="1217613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253297"/>
              </p:ext>
            </p:extLst>
          </p:nvPr>
        </p:nvGraphicFramePr>
        <p:xfrm>
          <a:off x="7015162" y="1832908"/>
          <a:ext cx="10128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64" name="Equation" r:id="rId23" imgW="1244520" imgH="526320" progId="Equation.3">
                  <p:embed/>
                </p:oleObj>
              </mc:Choice>
              <mc:Fallback>
                <p:oleObj name="Equation" r:id="rId23" imgW="1244520" imgH="526320" progId="Equation.3">
                  <p:embed/>
                  <p:pic>
                    <p:nvPicPr>
                      <p:cNvPr id="0" name="Picture 4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5162" y="1832908"/>
                        <a:ext cx="1012825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252412" y="4828521"/>
            <a:ext cx="47545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为参数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792254"/>
              </p:ext>
            </p:extLst>
          </p:nvPr>
        </p:nvGraphicFramePr>
        <p:xfrm>
          <a:off x="4094162" y="4911832"/>
          <a:ext cx="3238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65" name="Equation" r:id="rId25" imgW="3800880" imgH="604800" progId="Equation.3">
                  <p:embed/>
                </p:oleObj>
              </mc:Choice>
              <mc:Fallback>
                <p:oleObj name="Equation" r:id="rId25" imgW="3800880" imgH="604800" progId="Equation.3">
                  <p:embed/>
                  <p:pic>
                    <p:nvPicPr>
                      <p:cNvPr id="0" name="Picture 4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4162" y="4911832"/>
                        <a:ext cx="3238500" cy="520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161455"/>
              </p:ext>
            </p:extLst>
          </p:nvPr>
        </p:nvGraphicFramePr>
        <p:xfrm>
          <a:off x="4806876" y="5338108"/>
          <a:ext cx="2349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66" name="Equation" r:id="rId27" imgW="2758320" imgH="985680" progId="Equation.3">
                  <p:embed/>
                </p:oleObj>
              </mc:Choice>
              <mc:Fallback>
                <p:oleObj name="Equation" r:id="rId27" imgW="2758320" imgH="985680" progId="Equation.3">
                  <p:embed/>
                  <p:pic>
                    <p:nvPicPr>
                      <p:cNvPr id="0" name="Picture 4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6876" y="5338108"/>
                        <a:ext cx="23495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7319962" y="246996"/>
            <a:ext cx="1143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从点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058369"/>
              </p:ext>
            </p:extLst>
          </p:nvPr>
        </p:nvGraphicFramePr>
        <p:xfrm>
          <a:off x="4643437" y="4018896"/>
          <a:ext cx="1397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67" name="Equation" r:id="rId29" imgW="1636920" imgH="963360" progId="Equation.3">
                  <p:embed/>
                </p:oleObj>
              </mc:Choice>
              <mc:Fallback>
                <p:oleObj name="Equation" r:id="rId29" imgW="1636920" imgH="963360" progId="Equation.3">
                  <p:embed/>
                  <p:pic>
                    <p:nvPicPr>
                      <p:cNvPr id="0" name="Picture 4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7" y="4018896"/>
                        <a:ext cx="1397000" cy="8255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2900362" y="856596"/>
            <a:ext cx="1905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的一段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216256"/>
              </p:ext>
            </p:extLst>
          </p:nvPr>
        </p:nvGraphicFramePr>
        <p:xfrm>
          <a:off x="346075" y="932796"/>
          <a:ext cx="263048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68" name="Equation" r:id="rId31" imgW="3094560" imgH="515160" progId="Equation.3">
                  <p:embed/>
                </p:oleObj>
              </mc:Choice>
              <mc:Fallback>
                <p:oleObj name="Equation" r:id="rId31" imgW="3094560" imgH="515160" progId="Equation.3">
                  <p:embed/>
                  <p:pic>
                    <p:nvPicPr>
                      <p:cNvPr id="0" name="Picture 4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" y="932796"/>
                        <a:ext cx="2630487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Group 33"/>
          <p:cNvGrpSpPr>
            <a:grpSpLocks/>
          </p:cNvGrpSpPr>
          <p:nvPr/>
        </p:nvGrpSpPr>
        <p:grpSpPr bwMode="auto">
          <a:xfrm>
            <a:off x="6253162" y="1147108"/>
            <a:ext cx="2590800" cy="2579688"/>
            <a:chOff x="3984" y="768"/>
            <a:chExt cx="1632" cy="1625"/>
          </a:xfrm>
        </p:grpSpPr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4224" y="1008"/>
              <a:ext cx="672" cy="1344"/>
            </a:xfrm>
            <a:custGeom>
              <a:avLst/>
              <a:gdLst>
                <a:gd name="T0" fmla="*/ 672 w 672"/>
                <a:gd name="T1" fmla="*/ 0 h 1344"/>
                <a:gd name="T2" fmla="*/ 192 w 672"/>
                <a:gd name="T3" fmla="*/ 336 h 1344"/>
                <a:gd name="T4" fmla="*/ 0 w 672"/>
                <a:gd name="T5" fmla="*/ 672 h 1344"/>
                <a:gd name="T6" fmla="*/ 192 w 672"/>
                <a:gd name="T7" fmla="*/ 1008 h 1344"/>
                <a:gd name="T8" fmla="*/ 672 w 672"/>
                <a:gd name="T9" fmla="*/ 1344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1344">
                  <a:moveTo>
                    <a:pt x="672" y="0"/>
                  </a:moveTo>
                  <a:cubicBezTo>
                    <a:pt x="488" y="112"/>
                    <a:pt x="304" y="224"/>
                    <a:pt x="192" y="336"/>
                  </a:cubicBezTo>
                  <a:cubicBezTo>
                    <a:pt x="80" y="448"/>
                    <a:pt x="0" y="560"/>
                    <a:pt x="0" y="672"/>
                  </a:cubicBezTo>
                  <a:cubicBezTo>
                    <a:pt x="0" y="784"/>
                    <a:pt x="80" y="896"/>
                    <a:pt x="192" y="1008"/>
                  </a:cubicBezTo>
                  <a:cubicBezTo>
                    <a:pt x="304" y="1120"/>
                    <a:pt x="488" y="1232"/>
                    <a:pt x="672" y="1344"/>
                  </a:cubicBez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3984" y="1680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 flipV="1">
              <a:off x="4224" y="864"/>
              <a:ext cx="0" cy="1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7" name="Object 37"/>
            <p:cNvGraphicFramePr>
              <a:graphicFrameLocks noChangeAspect="1"/>
            </p:cNvGraphicFramePr>
            <p:nvPr/>
          </p:nvGraphicFramePr>
          <p:xfrm>
            <a:off x="4890" y="768"/>
            <a:ext cx="613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369" name="Equation" r:id="rId33" imgW="1188360" imgH="470520" progId="Equation.3">
                    <p:embed/>
                  </p:oleObj>
                </mc:Choice>
                <mc:Fallback>
                  <p:oleObj name="Equation" r:id="rId33" imgW="1188360" imgH="470520" progId="Equation.3">
                    <p:embed/>
                    <p:pic>
                      <p:nvPicPr>
                        <p:cNvPr id="0" name="Picture 4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0" y="768"/>
                          <a:ext cx="613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38"/>
            <p:cNvGraphicFramePr>
              <a:graphicFrameLocks noChangeAspect="1"/>
            </p:cNvGraphicFramePr>
            <p:nvPr/>
          </p:nvGraphicFramePr>
          <p:xfrm>
            <a:off x="4879" y="2147"/>
            <a:ext cx="737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370" name="Equation" r:id="rId35" imgW="1424160" imgH="470520" progId="Equation.3">
                    <p:embed/>
                  </p:oleObj>
                </mc:Choice>
                <mc:Fallback>
                  <p:oleObj name="Equation" r:id="rId35" imgW="1424160" imgH="470520" progId="Equation.3">
                    <p:embed/>
                    <p:pic>
                      <p:nvPicPr>
                        <p:cNvPr id="0" name="Picture 4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9" y="2147"/>
                          <a:ext cx="737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39"/>
            <p:cNvGraphicFramePr>
              <a:graphicFrameLocks noChangeAspect="1"/>
            </p:cNvGraphicFramePr>
            <p:nvPr/>
          </p:nvGraphicFramePr>
          <p:xfrm>
            <a:off x="4040" y="1704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371" name="Equation" r:id="rId37" imgW="246600" imgH="268920" progId="Equation.3">
                    <p:embed/>
                  </p:oleObj>
                </mc:Choice>
                <mc:Fallback>
                  <p:oleObj name="Equation" r:id="rId37" imgW="246600" imgH="268920" progId="Equation.3">
                    <p:embed/>
                    <p:pic>
                      <p:nvPicPr>
                        <p:cNvPr id="0" name="Picture 4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0" y="1704"/>
                          <a:ext cx="136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40"/>
            <p:cNvGraphicFramePr>
              <a:graphicFrameLocks noChangeAspect="1"/>
            </p:cNvGraphicFramePr>
            <p:nvPr/>
          </p:nvGraphicFramePr>
          <p:xfrm>
            <a:off x="4273" y="824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372" name="Equation" r:id="rId39" imgW="269280" imgH="358560" progId="Equation.3">
                    <p:embed/>
                  </p:oleObj>
                </mc:Choice>
                <mc:Fallback>
                  <p:oleObj name="Equation" r:id="rId39" imgW="269280" imgH="358560" progId="Equation.3">
                    <p:embed/>
                    <p:pic>
                      <p:nvPicPr>
                        <p:cNvPr id="0" name="Picture 4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3" y="824"/>
                          <a:ext cx="152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41"/>
            <p:cNvGraphicFramePr>
              <a:graphicFrameLocks noChangeAspect="1"/>
            </p:cNvGraphicFramePr>
            <p:nvPr/>
          </p:nvGraphicFramePr>
          <p:xfrm>
            <a:off x="5280" y="170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373" name="Equation" r:id="rId41" imgW="257760" imgH="268920" progId="Equation.3">
                    <p:embed/>
                  </p:oleObj>
                </mc:Choice>
                <mc:Fallback>
                  <p:oleObj name="Equation" r:id="rId41" imgW="257760" imgH="268920" progId="Equation.3">
                    <p:embed/>
                    <p:pic>
                      <p:nvPicPr>
                        <p:cNvPr id="0" name="Picture 4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1704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Line 42"/>
            <p:cNvSpPr>
              <a:spLocks noChangeShapeType="1"/>
            </p:cNvSpPr>
            <p:nvPr/>
          </p:nvSpPr>
          <p:spPr bwMode="auto">
            <a:xfrm flipH="1" flipV="1">
              <a:off x="4486" y="2095"/>
              <a:ext cx="170" cy="1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291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26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6965" y="281309"/>
            <a:ext cx="1828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7.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计算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578765" y="281309"/>
            <a:ext cx="1763711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473125"/>
              </p:ext>
            </p:extLst>
          </p:nvPr>
        </p:nvGraphicFramePr>
        <p:xfrm>
          <a:off x="3708400" y="4689947"/>
          <a:ext cx="2578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76" name="Equation" r:id="rId3" imgW="3027240" imgH="447840" progId="Equation.3">
                  <p:embed/>
                </p:oleObj>
              </mc:Choice>
              <mc:Fallback>
                <p:oleObj name="Equation" r:id="rId3" imgW="3027240" imgH="447840" progId="Equation.3">
                  <p:embed/>
                  <p:pic>
                    <p:nvPicPr>
                      <p:cNvPr id="0" name="Picture 3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689947"/>
                        <a:ext cx="2578100" cy="39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6121400" y="276225"/>
            <a:ext cx="2717800" cy="1676400"/>
            <a:chOff x="3856" y="240"/>
            <a:chExt cx="1712" cy="1056"/>
          </a:xfrm>
        </p:grpSpPr>
        <p:sp>
          <p:nvSpPr>
            <p:cNvPr id="6" name="Arc 6"/>
            <p:cNvSpPr>
              <a:spLocks/>
            </p:cNvSpPr>
            <p:nvPr/>
          </p:nvSpPr>
          <p:spPr bwMode="auto">
            <a:xfrm>
              <a:off x="4081" y="481"/>
              <a:ext cx="1152" cy="636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4 w 43200"/>
                <a:gd name="T1" fmla="*/ 22815 h 23854"/>
                <a:gd name="T2" fmla="*/ 43082 w 43200"/>
                <a:gd name="T3" fmla="*/ 23854 h 23854"/>
                <a:gd name="T4" fmla="*/ 21600 w 43200"/>
                <a:gd name="T5" fmla="*/ 21600 h 23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3854" fill="none" extrusionOk="0">
                  <a:moveTo>
                    <a:pt x="34" y="22814"/>
                  </a:moveTo>
                  <a:cubicBezTo>
                    <a:pt x="11" y="22410"/>
                    <a:pt x="0" y="2200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352"/>
                    <a:pt x="43160" y="23105"/>
                    <a:pt x="43082" y="23854"/>
                  </a:cubicBezTo>
                </a:path>
                <a:path w="43200" h="23854" stroke="0" extrusionOk="0">
                  <a:moveTo>
                    <a:pt x="34" y="22814"/>
                  </a:moveTo>
                  <a:cubicBezTo>
                    <a:pt x="11" y="22410"/>
                    <a:pt x="0" y="2200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352"/>
                    <a:pt x="43160" y="23105"/>
                    <a:pt x="43082" y="238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3856" y="240"/>
              <a:ext cx="1712" cy="1056"/>
              <a:chOff x="3856" y="240"/>
              <a:chExt cx="1712" cy="1056"/>
            </a:xfrm>
          </p:grpSpPr>
          <p:sp>
            <p:nvSpPr>
              <p:cNvPr id="8" name="Line 8"/>
              <p:cNvSpPr>
                <a:spLocks noChangeShapeType="1"/>
              </p:cNvSpPr>
              <p:nvPr/>
            </p:nvSpPr>
            <p:spPr bwMode="auto">
              <a:xfrm>
                <a:off x="3936" y="1104"/>
                <a:ext cx="15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Line 9"/>
              <p:cNvSpPr>
                <a:spLocks noChangeShapeType="1"/>
              </p:cNvSpPr>
              <p:nvPr/>
            </p:nvSpPr>
            <p:spPr bwMode="auto">
              <a:xfrm flipV="1">
                <a:off x="4656" y="240"/>
                <a:ext cx="0" cy="8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0" name="Object 10"/>
              <p:cNvGraphicFramePr>
                <a:graphicFrameLocks noChangeAspect="1"/>
              </p:cNvGraphicFramePr>
              <p:nvPr/>
            </p:nvGraphicFramePr>
            <p:xfrm>
              <a:off x="4704" y="240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277" name="Equation" r:id="rId5" imgW="269280" imgH="358560" progId="Equation.3">
                      <p:embed/>
                    </p:oleObj>
                  </mc:Choice>
                  <mc:Fallback>
                    <p:oleObj name="Equation" r:id="rId5" imgW="269280" imgH="358560" progId="Equation.3">
                      <p:embed/>
                      <p:pic>
                        <p:nvPicPr>
                          <p:cNvPr id="0" name="Picture 3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4" y="240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" name="Object 11"/>
              <p:cNvGraphicFramePr>
                <a:graphicFrameLocks noChangeAspect="1"/>
              </p:cNvGraphicFramePr>
              <p:nvPr/>
            </p:nvGraphicFramePr>
            <p:xfrm>
              <a:off x="3856" y="864"/>
              <a:ext cx="17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278" name="Equation" r:id="rId7" imgW="313920" imgH="347040" progId="Equation.3">
                      <p:embed/>
                    </p:oleObj>
                  </mc:Choice>
                  <mc:Fallback>
                    <p:oleObj name="Equation" r:id="rId7" imgW="313920" imgH="347040" progId="Equation.3">
                      <p:embed/>
                      <p:pic>
                        <p:nvPicPr>
                          <p:cNvPr id="0" name="Picture 3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56" y="864"/>
                            <a:ext cx="176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" name="Object 12"/>
              <p:cNvGraphicFramePr>
                <a:graphicFrameLocks noChangeAspect="1"/>
              </p:cNvGraphicFramePr>
              <p:nvPr/>
            </p:nvGraphicFramePr>
            <p:xfrm>
              <a:off x="5280" y="864"/>
              <a:ext cx="17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279" name="Equation" r:id="rId9" imgW="313920" imgH="347040" progId="Equation.3">
                      <p:embed/>
                    </p:oleObj>
                  </mc:Choice>
                  <mc:Fallback>
                    <p:oleObj name="Equation" r:id="rId9" imgW="313920" imgH="347040" progId="Equation.3">
                      <p:embed/>
                      <p:pic>
                        <p:nvPicPr>
                          <p:cNvPr id="0" name="Picture 3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864"/>
                            <a:ext cx="176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Object 13"/>
              <p:cNvGraphicFramePr>
                <a:graphicFrameLocks noChangeAspect="1"/>
              </p:cNvGraphicFramePr>
              <p:nvPr/>
            </p:nvGraphicFramePr>
            <p:xfrm>
              <a:off x="4608" y="1124"/>
              <a:ext cx="13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280" name="Equation" r:id="rId11" imgW="246600" imgH="268920" progId="Equation.3">
                      <p:embed/>
                    </p:oleObj>
                  </mc:Choice>
                  <mc:Fallback>
                    <p:oleObj name="Equation" r:id="rId11" imgW="246600" imgH="268920" progId="Equation.3">
                      <p:embed/>
                      <p:pic>
                        <p:nvPicPr>
                          <p:cNvPr id="0" name="Picture 3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1124"/>
                            <a:ext cx="136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" name="Object 14"/>
              <p:cNvGraphicFramePr>
                <a:graphicFrameLocks noChangeAspect="1"/>
              </p:cNvGraphicFramePr>
              <p:nvPr/>
            </p:nvGraphicFramePr>
            <p:xfrm>
              <a:off x="3864" y="1144"/>
              <a:ext cx="312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281" name="Equation" r:id="rId13" imgW="571680" imgH="268920" progId="Equation.3">
                      <p:embed/>
                    </p:oleObj>
                  </mc:Choice>
                  <mc:Fallback>
                    <p:oleObj name="Equation" r:id="rId13" imgW="571680" imgH="268920" progId="Equation.3">
                      <p:embed/>
                      <p:pic>
                        <p:nvPicPr>
                          <p:cNvPr id="0" name="Picture 3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64" y="1144"/>
                            <a:ext cx="312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Object 15"/>
              <p:cNvGraphicFramePr>
                <a:graphicFrameLocks noChangeAspect="1"/>
              </p:cNvGraphicFramePr>
              <p:nvPr/>
            </p:nvGraphicFramePr>
            <p:xfrm>
              <a:off x="5152" y="1144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282" name="Equation" r:id="rId15" imgW="257760" imgH="268920" progId="Equation.3">
                      <p:embed/>
                    </p:oleObj>
                  </mc:Choice>
                  <mc:Fallback>
                    <p:oleObj name="Equation" r:id="rId15" imgW="257760" imgH="268920" progId="Equation.3">
                      <p:embed/>
                      <p:pic>
                        <p:nvPicPr>
                          <p:cNvPr id="0" name="Picture 3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52" y="1144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Object 16"/>
              <p:cNvGraphicFramePr>
                <a:graphicFrameLocks noChangeAspect="1"/>
              </p:cNvGraphicFramePr>
              <p:nvPr/>
            </p:nvGraphicFramePr>
            <p:xfrm>
              <a:off x="5424" y="1144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283" name="Equation" r:id="rId17" imgW="257760" imgH="268920" progId="Equation.3">
                      <p:embed/>
                    </p:oleObj>
                  </mc:Choice>
                  <mc:Fallback>
                    <p:oleObj name="Equation" r:id="rId17" imgW="257760" imgH="268920" progId="Equation.3">
                      <p:embed/>
                      <p:pic>
                        <p:nvPicPr>
                          <p:cNvPr id="0" name="Picture 36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24" y="1144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6443663" y="1668463"/>
            <a:ext cx="1828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6705600" y="793750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179388" y="976313"/>
            <a:ext cx="5165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半径为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圆心在原点的     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304800" y="1524000"/>
            <a:ext cx="541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上半圆周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方向为逆时针方向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79388" y="2157413"/>
            <a:ext cx="8424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从点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0 )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沿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轴到点</a:t>
            </a:r>
            <a:r>
              <a: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(–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0 ).  </a:t>
            </a:r>
            <a:endParaRPr lang="en-US" altLang="zh-CN" sz="28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179388" y="2881313"/>
            <a:ext cx="46974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的参数方程为</a:t>
            </a:r>
          </a:p>
        </p:txBody>
      </p:sp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236187"/>
              </p:ext>
            </p:extLst>
          </p:nvPr>
        </p:nvGraphicFramePr>
        <p:xfrm>
          <a:off x="2244229" y="238240"/>
          <a:ext cx="1346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84" name="Equation" r:id="rId19" imgW="1569600" imgH="761760" progId="Equation.3">
                  <p:embed/>
                </p:oleObj>
              </mc:Choice>
              <mc:Fallback>
                <p:oleObj name="Equation" r:id="rId19" imgW="1569600" imgH="761760" progId="Equation.3">
                  <p:embed/>
                  <p:pic>
                    <p:nvPicPr>
                      <p:cNvPr id="0" name="Picture 3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229" y="238240"/>
                        <a:ext cx="13462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266548"/>
              </p:ext>
            </p:extLst>
          </p:nvPr>
        </p:nvGraphicFramePr>
        <p:xfrm>
          <a:off x="4273550" y="3005138"/>
          <a:ext cx="3697288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85" name="Equation" r:id="rId21" imgW="4343400" imgH="393480" progId="Equation.DSMT4">
                  <p:embed/>
                </p:oleObj>
              </mc:Choice>
              <mc:Fallback>
                <p:oleObj name="Equation" r:id="rId21" imgW="4343400" imgH="393480" progId="Equation.DSMT4">
                  <p:embed/>
                  <p:pic>
                    <p:nvPicPr>
                      <p:cNvPr id="0" name="Picture 3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3550" y="3005138"/>
                        <a:ext cx="3697288" cy="34131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401785"/>
              </p:ext>
            </p:extLst>
          </p:nvPr>
        </p:nvGraphicFramePr>
        <p:xfrm>
          <a:off x="1524000" y="3709988"/>
          <a:ext cx="1473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86" name="Equation" r:id="rId23" imgW="1726560" imgH="761760" progId="Equation.3">
                  <p:embed/>
                </p:oleObj>
              </mc:Choice>
              <mc:Fallback>
                <p:oleObj name="Equation" r:id="rId23" imgW="1726560" imgH="761760" progId="Equation.3">
                  <p:embed/>
                  <p:pic>
                    <p:nvPicPr>
                      <p:cNvPr id="0" name="Picture 3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709988"/>
                        <a:ext cx="14732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28"/>
          <p:cNvSpPr txBox="1">
            <a:spLocks noChangeArrowheads="1"/>
          </p:cNvSpPr>
          <p:nvPr/>
        </p:nvSpPr>
        <p:spPr bwMode="auto">
          <a:xfrm>
            <a:off x="721642" y="4596284"/>
            <a:ext cx="3962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的方程为</a:t>
            </a:r>
          </a:p>
        </p:txBody>
      </p:sp>
      <p:graphicFrame>
        <p:nvGraphicFramePr>
          <p:cNvPr id="2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984849"/>
              </p:ext>
            </p:extLst>
          </p:nvPr>
        </p:nvGraphicFramePr>
        <p:xfrm>
          <a:off x="1816100" y="5356696"/>
          <a:ext cx="1473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87" name="Equation" r:id="rId25" imgW="1726560" imgH="761760" progId="Equation.3">
                  <p:embed/>
                </p:oleObj>
              </mc:Choice>
              <mc:Fallback>
                <p:oleObj name="Equation" r:id="rId25" imgW="1726560" imgH="761760" progId="Equation.3">
                  <p:embed/>
                  <p:pic>
                    <p:nvPicPr>
                      <p:cNvPr id="0" name="Picture 3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5356696"/>
                        <a:ext cx="14732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179769"/>
              </p:ext>
            </p:extLst>
          </p:nvPr>
        </p:nvGraphicFramePr>
        <p:xfrm>
          <a:off x="3284538" y="3717925"/>
          <a:ext cx="1277937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88" name="Equation" r:id="rId27" imgW="1498320" imgH="736560" progId="Equation.DSMT4">
                  <p:embed/>
                </p:oleObj>
              </mc:Choice>
              <mc:Fallback>
                <p:oleObj name="Equation" r:id="rId27" imgW="1498320" imgH="736560" progId="Equation.DSMT4">
                  <p:embed/>
                  <p:pic>
                    <p:nvPicPr>
                      <p:cNvPr id="0" name="Picture 3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538" y="3717925"/>
                        <a:ext cx="1277937" cy="630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582460"/>
              </p:ext>
            </p:extLst>
          </p:nvPr>
        </p:nvGraphicFramePr>
        <p:xfrm>
          <a:off x="4649688" y="3848100"/>
          <a:ext cx="1828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89" name="Equation" r:id="rId29" imgW="2141640" imgH="470520" progId="Equation.3">
                  <p:embed/>
                </p:oleObj>
              </mc:Choice>
              <mc:Fallback>
                <p:oleObj name="Equation" r:id="rId29" imgW="2141640" imgH="470520" progId="Equation.3">
                  <p:embed/>
                  <p:pic>
                    <p:nvPicPr>
                      <p:cNvPr id="0" name="Picture 3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9688" y="3848100"/>
                        <a:ext cx="1828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096986"/>
              </p:ext>
            </p:extLst>
          </p:nvPr>
        </p:nvGraphicFramePr>
        <p:xfrm>
          <a:off x="6565701" y="3614738"/>
          <a:ext cx="1155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90" name="Equation" r:id="rId31" imgW="1345680" imgH="985680" progId="Equation.3">
                  <p:embed/>
                </p:oleObj>
              </mc:Choice>
              <mc:Fallback>
                <p:oleObj name="Equation" r:id="rId31" imgW="1345680" imgH="985680" progId="Equation.3">
                  <p:embed/>
                  <p:pic>
                    <p:nvPicPr>
                      <p:cNvPr id="0" name="Picture 3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701" y="3614738"/>
                        <a:ext cx="11557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889551"/>
              </p:ext>
            </p:extLst>
          </p:nvPr>
        </p:nvGraphicFramePr>
        <p:xfrm>
          <a:off x="3378200" y="5267796"/>
          <a:ext cx="1193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91" name="Equation" r:id="rId33" imgW="1390320" imgH="963360" progId="Equation.3">
                  <p:embed/>
                </p:oleObj>
              </mc:Choice>
              <mc:Fallback>
                <p:oleObj name="Equation" r:id="rId33" imgW="1390320" imgH="963360" progId="Equation.3">
                  <p:embed/>
                  <p:pic>
                    <p:nvPicPr>
                      <p:cNvPr id="0" name="Picture 3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5267796"/>
                        <a:ext cx="11938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874255"/>
              </p:ext>
            </p:extLst>
          </p:nvPr>
        </p:nvGraphicFramePr>
        <p:xfrm>
          <a:off x="4664075" y="5490046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92" name="Equation" r:id="rId35" imgW="571680" imgH="358560" progId="Equation.3">
                  <p:embed/>
                </p:oleObj>
              </mc:Choice>
              <mc:Fallback>
                <p:oleObj name="Equation" r:id="rId35" imgW="571680" imgH="358560" progId="Equation.3">
                  <p:embed/>
                  <p:pic>
                    <p:nvPicPr>
                      <p:cNvPr id="0" name="Picture 3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4075" y="5490046"/>
                        <a:ext cx="4953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36"/>
          <p:cNvSpPr txBox="1">
            <a:spLocks noChangeArrowheads="1"/>
          </p:cNvSpPr>
          <p:nvPr/>
        </p:nvSpPr>
        <p:spPr bwMode="auto">
          <a:xfrm>
            <a:off x="6381750" y="4618981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</a:p>
        </p:txBody>
      </p:sp>
      <p:sp>
        <p:nvSpPr>
          <p:cNvPr id="34" name="Text Box 37"/>
          <p:cNvSpPr txBox="1">
            <a:spLocks noChangeArrowheads="1"/>
          </p:cNvSpPr>
          <p:nvPr/>
        </p:nvSpPr>
        <p:spPr bwMode="auto">
          <a:xfrm>
            <a:off x="8058908" y="2881313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</a:p>
        </p:txBody>
      </p:sp>
    </p:spTree>
    <p:extLst>
      <p:ext uri="{BB962C8B-B14F-4D97-AF65-F5344CB8AC3E}">
        <p14:creationId xmlns:p14="http://schemas.microsoft.com/office/powerpoint/2010/main" val="209394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17" grpId="0" animBg="1"/>
      <p:bldP spid="18" grpId="0" animBg="1"/>
      <p:bldP spid="19" grpId="0" autoUpdateAnimBg="0"/>
      <p:bldP spid="20" grpId="0" autoUpdateAnimBg="0"/>
      <p:bldP spid="21" grpId="0" autoUpdateAnimBg="0"/>
      <p:bldP spid="22" grpId="0" autoUpdateAnimBg="0"/>
      <p:bldP spid="26" grpId="0" autoUpdateAnimBg="0"/>
      <p:bldP spid="33" grpId="0" autoUpdateAnimBg="0"/>
      <p:bldP spid="34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604000" y="321469"/>
            <a:ext cx="2235200" cy="2362200"/>
            <a:chOff x="4016" y="144"/>
            <a:chExt cx="1408" cy="1488"/>
          </a:xfrm>
        </p:grpSpPr>
        <p:graphicFrame>
          <p:nvGraphicFramePr>
            <p:cNvPr id="3" name="Object 3"/>
            <p:cNvGraphicFramePr>
              <a:graphicFrameLocks noChangeAspect="1"/>
            </p:cNvGraphicFramePr>
            <p:nvPr/>
          </p:nvGraphicFramePr>
          <p:xfrm>
            <a:off x="4128" y="164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06" name="Equation" r:id="rId3" imgW="269280" imgH="358560" progId="Equation.3">
                    <p:embed/>
                  </p:oleObj>
                </mc:Choice>
                <mc:Fallback>
                  <p:oleObj name="Equation" r:id="rId3" imgW="269280" imgH="358560" progId="Equation.3">
                    <p:embed/>
                    <p:pic>
                      <p:nvPicPr>
                        <p:cNvPr id="0" name="Picture 5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64"/>
                          <a:ext cx="152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Object 4"/>
            <p:cNvGraphicFramePr>
              <a:graphicFrameLocks noChangeAspect="1"/>
            </p:cNvGraphicFramePr>
            <p:nvPr/>
          </p:nvGraphicFramePr>
          <p:xfrm>
            <a:off x="5280" y="1480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07" name="Equation" r:id="rId5" imgW="257760" imgH="268920" progId="Equation.3">
                    <p:embed/>
                  </p:oleObj>
                </mc:Choice>
                <mc:Fallback>
                  <p:oleObj name="Equation" r:id="rId5" imgW="257760" imgH="268920" progId="Equation.3">
                    <p:embed/>
                    <p:pic>
                      <p:nvPicPr>
                        <p:cNvPr id="0" name="Picture 5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1480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4080" y="1392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V="1">
              <a:off x="4080" y="144"/>
              <a:ext cx="0" cy="12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7" name="Object 7"/>
            <p:cNvGraphicFramePr>
              <a:graphicFrameLocks noChangeAspect="1"/>
            </p:cNvGraphicFramePr>
            <p:nvPr/>
          </p:nvGraphicFramePr>
          <p:xfrm>
            <a:off x="4016" y="1432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08" name="Equation" r:id="rId7" imgW="246600" imgH="268920" progId="Equation.3">
                    <p:embed/>
                  </p:oleObj>
                </mc:Choice>
                <mc:Fallback>
                  <p:oleObj name="Equation" r:id="rId7" imgW="246600" imgH="268920" progId="Equation.3">
                    <p:embed/>
                    <p:pic>
                      <p:nvPicPr>
                        <p:cNvPr id="0" name="Picture 5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6" y="1432"/>
                          <a:ext cx="136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Rectangle 8"/>
          <p:cNvSpPr txBox="1">
            <a:spLocks noChangeArrowheads="1"/>
          </p:cNvSpPr>
          <p:nvPr/>
        </p:nvSpPr>
        <p:spPr>
          <a:xfrm>
            <a:off x="323850" y="126206"/>
            <a:ext cx="2438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8.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计算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707451"/>
              </p:ext>
            </p:extLst>
          </p:nvPr>
        </p:nvGraphicFramePr>
        <p:xfrm>
          <a:off x="2133600" y="151606"/>
          <a:ext cx="2552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9" name="Equation" r:id="rId9" imgW="2993760" imgH="761760" progId="Equation.3">
                  <p:embed/>
                </p:oleObj>
              </mc:Choice>
              <mc:Fallback>
                <p:oleObj name="Equation" r:id="rId9" imgW="2993760" imgH="761760" progId="Equation.3">
                  <p:embed/>
                  <p:pic>
                    <p:nvPicPr>
                      <p:cNvPr id="0" name="Picture 5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51606"/>
                        <a:ext cx="25527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724400" y="202406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755650" y="812006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altLang="zh-CN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抛物线  </a:t>
            </a: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905017"/>
              </p:ext>
            </p:extLst>
          </p:nvPr>
        </p:nvGraphicFramePr>
        <p:xfrm>
          <a:off x="2819400" y="812006"/>
          <a:ext cx="2971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0" name="Equation" r:id="rId11" imgW="3486960" imgH="627120" progId="Equation.3">
                  <p:embed/>
                </p:oleObj>
              </mc:Choice>
              <mc:Fallback>
                <p:oleObj name="Equation" r:id="rId11" imgW="3486960" imgH="627120" progId="Equation.3">
                  <p:embed/>
                  <p:pic>
                    <p:nvPicPr>
                      <p:cNvPr id="0" name="Picture 5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812006"/>
                        <a:ext cx="29718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755650" y="1478756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抛物线  </a:t>
            </a:r>
          </a:p>
        </p:txBody>
      </p:sp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095161"/>
              </p:ext>
            </p:extLst>
          </p:nvPr>
        </p:nvGraphicFramePr>
        <p:xfrm>
          <a:off x="2781300" y="1497806"/>
          <a:ext cx="3009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1" name="Equation" r:id="rId13" imgW="3531960" imgH="604800" progId="Equation.3">
                  <p:embed/>
                </p:oleObj>
              </mc:Choice>
              <mc:Fallback>
                <p:oleObj name="Equation" r:id="rId13" imgW="3531960" imgH="604800" progId="Equation.3">
                  <p:embed/>
                  <p:pic>
                    <p:nvPicPr>
                      <p:cNvPr id="0" name="Picture 5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1497806"/>
                        <a:ext cx="30099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755650" y="2177256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有向折线</a:t>
            </a:r>
            <a:r>
              <a: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510799"/>
              </p:ext>
            </p:extLst>
          </p:nvPr>
        </p:nvGraphicFramePr>
        <p:xfrm>
          <a:off x="3092450" y="2259806"/>
          <a:ext cx="1866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2" name="Equation" r:id="rId15" imgW="2186280" imgH="526320" progId="Equation.3">
                  <p:embed/>
                </p:oleObj>
              </mc:Choice>
              <mc:Fallback>
                <p:oleObj name="Equation" r:id="rId15" imgW="2186280" imgH="526320" progId="Equation.3">
                  <p:embed/>
                  <p:pic>
                    <p:nvPicPr>
                      <p:cNvPr id="0" name="Picture 5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2259806"/>
                        <a:ext cx="1866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250825" y="2959894"/>
            <a:ext cx="2416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原式</a:t>
            </a:r>
          </a:p>
        </p:txBody>
      </p:sp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259502"/>
              </p:ext>
            </p:extLst>
          </p:nvPr>
        </p:nvGraphicFramePr>
        <p:xfrm>
          <a:off x="3416300" y="2958306"/>
          <a:ext cx="927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3" name="Equation" r:id="rId17" imgW="1076400" imgH="604800" progId="Equation.3">
                  <p:embed/>
                </p:oleObj>
              </mc:Choice>
              <mc:Fallback>
                <p:oleObj name="Equation" r:id="rId17" imgW="1076400" imgH="604800" progId="Equation.3">
                  <p:embed/>
                  <p:pic>
                    <p:nvPicPr>
                      <p:cNvPr id="0" name="Picture 5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2958306"/>
                        <a:ext cx="9271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311598"/>
              </p:ext>
            </p:extLst>
          </p:nvPr>
        </p:nvGraphicFramePr>
        <p:xfrm>
          <a:off x="6197600" y="2805906"/>
          <a:ext cx="1651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4" name="Equation" r:id="rId19" imgW="1928520" imgH="963360" progId="Equation.3">
                  <p:embed/>
                </p:oleObj>
              </mc:Choice>
              <mc:Fallback>
                <p:oleObj name="Equation" r:id="rId19" imgW="1928520" imgH="963360" progId="Equation.3">
                  <p:embed/>
                  <p:pic>
                    <p:nvPicPr>
                      <p:cNvPr id="0" name="Picture 5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600" y="2805906"/>
                        <a:ext cx="1651000" cy="8255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827584" y="3847306"/>
            <a:ext cx="1825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原式</a:t>
            </a:r>
          </a:p>
        </p:txBody>
      </p:sp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321269"/>
              </p:ext>
            </p:extLst>
          </p:nvPr>
        </p:nvGraphicFramePr>
        <p:xfrm>
          <a:off x="3305671" y="3818731"/>
          <a:ext cx="1384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5" name="Equation" r:id="rId21" imgW="1614600" imgH="604800" progId="Equation.3">
                  <p:embed/>
                </p:oleObj>
              </mc:Choice>
              <mc:Fallback>
                <p:oleObj name="Equation" r:id="rId21" imgW="1614600" imgH="604800" progId="Equation.3">
                  <p:embed/>
                  <p:pic>
                    <p:nvPicPr>
                      <p:cNvPr id="0" name="Picture 5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5671" y="3818731"/>
                        <a:ext cx="13843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651949"/>
              </p:ext>
            </p:extLst>
          </p:nvPr>
        </p:nvGraphicFramePr>
        <p:xfrm>
          <a:off x="6061571" y="3720306"/>
          <a:ext cx="1587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6" name="Equation" r:id="rId23" imgW="1861200" imgH="963360" progId="Equation.3">
                  <p:embed/>
                </p:oleObj>
              </mc:Choice>
              <mc:Fallback>
                <p:oleObj name="Equation" r:id="rId23" imgW="1861200" imgH="963360" progId="Equation.3">
                  <p:embed/>
                  <p:pic>
                    <p:nvPicPr>
                      <p:cNvPr id="0" name="Picture 5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1571" y="3720306"/>
                        <a:ext cx="1587500" cy="8255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827584" y="4655344"/>
            <a:ext cx="1911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原式</a:t>
            </a:r>
          </a:p>
        </p:txBody>
      </p:sp>
      <p:graphicFrame>
        <p:nvGraphicFramePr>
          <p:cNvPr id="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368460"/>
              </p:ext>
            </p:extLst>
          </p:nvPr>
        </p:nvGraphicFramePr>
        <p:xfrm>
          <a:off x="2492871" y="4622006"/>
          <a:ext cx="3238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7" name="Equation" r:id="rId25" imgW="3800880" imgH="761760" progId="Equation.3">
                  <p:embed/>
                </p:oleObj>
              </mc:Choice>
              <mc:Fallback>
                <p:oleObj name="Equation" r:id="rId25" imgW="3800880" imgH="761760" progId="Equation.3">
                  <p:embed/>
                  <p:pic>
                    <p:nvPicPr>
                      <p:cNvPr id="0" name="Picture 5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871" y="4622006"/>
                        <a:ext cx="32385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367581"/>
              </p:ext>
            </p:extLst>
          </p:nvPr>
        </p:nvGraphicFramePr>
        <p:xfrm>
          <a:off x="2492871" y="5396706"/>
          <a:ext cx="345122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8" name="Equation" r:id="rId27" imgW="4059000" imgH="963360" progId="Equation.3">
                  <p:embed/>
                </p:oleObj>
              </mc:Choice>
              <mc:Fallback>
                <p:oleObj name="Equation" r:id="rId27" imgW="4059000" imgH="963360" progId="Equation.3">
                  <p:embed/>
                  <p:pic>
                    <p:nvPicPr>
                      <p:cNvPr id="0" name="Picture 5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871" y="5396706"/>
                        <a:ext cx="3451225" cy="8255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0392635"/>
              </p:ext>
            </p:extLst>
          </p:nvPr>
        </p:nvGraphicFramePr>
        <p:xfrm>
          <a:off x="8331696" y="5612606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9" name="Equation" r:id="rId29" imgW="493200" imgH="347040" progId="Equation.3">
                  <p:embed/>
                </p:oleObj>
              </mc:Choice>
              <mc:Fallback>
                <p:oleObj name="Equation" r:id="rId29" imgW="493200" imgH="347040" progId="Equation.3">
                  <p:embed/>
                  <p:pic>
                    <p:nvPicPr>
                      <p:cNvPr id="0" name="Picture 5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1696" y="5612606"/>
                        <a:ext cx="431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oup 27"/>
          <p:cNvGrpSpPr>
            <a:grpSpLocks/>
          </p:cNvGrpSpPr>
          <p:nvPr/>
        </p:nvGrpSpPr>
        <p:grpSpPr bwMode="auto">
          <a:xfrm>
            <a:off x="7591425" y="364331"/>
            <a:ext cx="1239838" cy="2428875"/>
            <a:chOff x="4638" y="171"/>
            <a:chExt cx="781" cy="1530"/>
          </a:xfrm>
        </p:grpSpPr>
        <p:graphicFrame>
          <p:nvGraphicFramePr>
            <p:cNvPr id="28" name="Object 28"/>
            <p:cNvGraphicFramePr>
              <a:graphicFrameLocks noChangeAspect="1"/>
            </p:cNvGraphicFramePr>
            <p:nvPr/>
          </p:nvGraphicFramePr>
          <p:xfrm>
            <a:off x="4638" y="1440"/>
            <a:ext cx="62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20" name="公式" r:id="rId31" imgW="560520" imgH="223920" progId="Equation.3">
                    <p:embed/>
                  </p:oleObj>
                </mc:Choice>
                <mc:Fallback>
                  <p:oleObj name="公式" r:id="rId31" imgW="560520" imgH="223920" progId="Equation.3">
                    <p:embed/>
                    <p:pic>
                      <p:nvPicPr>
                        <p:cNvPr id="0" name="Picture 5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8" y="1440"/>
                          <a:ext cx="622" cy="2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9"/>
            <p:cNvGraphicFramePr>
              <a:graphicFrameLocks noChangeAspect="1"/>
            </p:cNvGraphicFramePr>
            <p:nvPr/>
          </p:nvGraphicFramePr>
          <p:xfrm>
            <a:off x="4828" y="171"/>
            <a:ext cx="591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21" name="公式" r:id="rId33" imgW="527040" imgH="223920" progId="Equation.3">
                    <p:embed/>
                  </p:oleObj>
                </mc:Choice>
                <mc:Fallback>
                  <p:oleObj name="公式" r:id="rId33" imgW="527040" imgH="223920" progId="Equation.3">
                    <p:embed/>
                    <p:pic>
                      <p:nvPicPr>
                        <p:cNvPr id="0" name="Picture 5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8" y="171"/>
                          <a:ext cx="591" cy="2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V="1">
              <a:off x="5040" y="384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7467600" y="2302669"/>
            <a:ext cx="457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 flipV="1">
            <a:off x="8229600" y="1464469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Group 33"/>
          <p:cNvGrpSpPr>
            <a:grpSpLocks/>
          </p:cNvGrpSpPr>
          <p:nvPr/>
        </p:nvGrpSpPr>
        <p:grpSpPr bwMode="auto">
          <a:xfrm>
            <a:off x="6310313" y="702469"/>
            <a:ext cx="1919287" cy="1600200"/>
            <a:chOff x="3831" y="384"/>
            <a:chExt cx="1209" cy="1008"/>
          </a:xfrm>
        </p:grpSpPr>
        <p:graphicFrame>
          <p:nvGraphicFramePr>
            <p:cNvPr id="34" name="Object 34"/>
            <p:cNvGraphicFramePr>
              <a:graphicFrameLocks noChangeAspect="1"/>
            </p:cNvGraphicFramePr>
            <p:nvPr/>
          </p:nvGraphicFramePr>
          <p:xfrm>
            <a:off x="3831" y="432"/>
            <a:ext cx="746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22" name="Equation" r:id="rId35" imgW="482040" imgH="257760" progId="Equation.DSMT4">
                    <p:embed/>
                  </p:oleObj>
                </mc:Choice>
                <mc:Fallback>
                  <p:oleObj name="Equation" r:id="rId35" imgW="482040" imgH="257760" progId="Equation.DSMT4">
                    <p:embed/>
                    <p:pic>
                      <p:nvPicPr>
                        <p:cNvPr id="0" name="Picture 5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1" y="432"/>
                          <a:ext cx="746" cy="4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4080" y="384"/>
              <a:ext cx="960" cy="1008"/>
            </a:xfrm>
            <a:custGeom>
              <a:avLst/>
              <a:gdLst>
                <a:gd name="T0" fmla="*/ 0 w 960"/>
                <a:gd name="T1" fmla="*/ 1008 h 1008"/>
                <a:gd name="T2" fmla="*/ 240 w 960"/>
                <a:gd name="T3" fmla="*/ 528 h 1008"/>
                <a:gd name="T4" fmla="*/ 960 w 960"/>
                <a:gd name="T5" fmla="*/ 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0" h="1008">
                  <a:moveTo>
                    <a:pt x="0" y="1008"/>
                  </a:moveTo>
                  <a:cubicBezTo>
                    <a:pt x="40" y="852"/>
                    <a:pt x="80" y="696"/>
                    <a:pt x="240" y="528"/>
                  </a:cubicBezTo>
                  <a:cubicBezTo>
                    <a:pt x="400" y="360"/>
                    <a:pt x="680" y="180"/>
                    <a:pt x="960" y="0"/>
                  </a:cubicBezTo>
                </a:path>
              </a:pathLst>
            </a:custGeom>
            <a:noFill/>
            <a:ln w="28575" cmpd="sng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 flipV="1">
              <a:off x="4512" y="576"/>
              <a:ext cx="240" cy="1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Group 37"/>
          <p:cNvGrpSpPr>
            <a:grpSpLocks/>
          </p:cNvGrpSpPr>
          <p:nvPr/>
        </p:nvGrpSpPr>
        <p:grpSpPr bwMode="auto">
          <a:xfrm>
            <a:off x="6732588" y="734219"/>
            <a:ext cx="1524000" cy="1600200"/>
            <a:chOff x="4080" y="384"/>
            <a:chExt cx="960" cy="1008"/>
          </a:xfrm>
        </p:grpSpPr>
        <p:graphicFrame>
          <p:nvGraphicFramePr>
            <p:cNvPr id="38" name="Object 38"/>
            <p:cNvGraphicFramePr>
              <a:graphicFrameLocks noChangeAspect="1"/>
            </p:cNvGraphicFramePr>
            <p:nvPr/>
          </p:nvGraphicFramePr>
          <p:xfrm>
            <a:off x="4252" y="912"/>
            <a:ext cx="768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23" name="公式" r:id="rId37" imgW="493200" imgH="257760" progId="Equation.3">
                    <p:embed/>
                  </p:oleObj>
                </mc:Choice>
                <mc:Fallback>
                  <p:oleObj name="公式" r:id="rId37" imgW="493200" imgH="257760" progId="Equation.3">
                    <p:embed/>
                    <p:pic>
                      <p:nvPicPr>
                        <p:cNvPr id="0" name="Picture 5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2" y="912"/>
                          <a:ext cx="768" cy="4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4080" y="384"/>
              <a:ext cx="960" cy="1008"/>
            </a:xfrm>
            <a:custGeom>
              <a:avLst/>
              <a:gdLst>
                <a:gd name="T0" fmla="*/ 0 w 960"/>
                <a:gd name="T1" fmla="*/ 1008 h 1008"/>
                <a:gd name="T2" fmla="*/ 480 w 960"/>
                <a:gd name="T3" fmla="*/ 816 h 1008"/>
                <a:gd name="T4" fmla="*/ 960 w 960"/>
                <a:gd name="T5" fmla="*/ 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0" h="1008">
                  <a:moveTo>
                    <a:pt x="0" y="1008"/>
                  </a:moveTo>
                  <a:cubicBezTo>
                    <a:pt x="160" y="996"/>
                    <a:pt x="320" y="984"/>
                    <a:pt x="480" y="816"/>
                  </a:cubicBezTo>
                  <a:cubicBezTo>
                    <a:pt x="640" y="648"/>
                    <a:pt x="800" y="324"/>
                    <a:pt x="960" y="0"/>
                  </a:cubicBezTo>
                </a:path>
              </a:pathLst>
            </a:custGeom>
            <a:noFill/>
            <a:ln w="28575" cmpd="sng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 flipV="1">
              <a:off x="4752" y="672"/>
              <a:ext cx="14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1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019981"/>
              </p:ext>
            </p:extLst>
          </p:nvPr>
        </p:nvGraphicFramePr>
        <p:xfrm>
          <a:off x="2565400" y="2793206"/>
          <a:ext cx="787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4" name="Equation" r:id="rId39" imgW="919440" imgH="963360" progId="Equation.3">
                  <p:embed/>
                </p:oleObj>
              </mc:Choice>
              <mc:Fallback>
                <p:oleObj name="Equation" r:id="rId39" imgW="919440" imgH="963360" progId="Equation.3">
                  <p:embed/>
                  <p:pic>
                    <p:nvPicPr>
                      <p:cNvPr id="0" name="Picture 5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2793206"/>
                        <a:ext cx="7874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484847"/>
              </p:ext>
            </p:extLst>
          </p:nvPr>
        </p:nvGraphicFramePr>
        <p:xfrm>
          <a:off x="4343400" y="2945606"/>
          <a:ext cx="1778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5" name="Equation" r:id="rId41" imgW="2085480" imgH="604800" progId="Equation.3">
                  <p:embed/>
                </p:oleObj>
              </mc:Choice>
              <mc:Fallback>
                <p:oleObj name="Equation" r:id="rId41" imgW="2085480" imgH="604800" progId="Equation.3">
                  <p:embed/>
                  <p:pic>
                    <p:nvPicPr>
                      <p:cNvPr id="0" name="Picture 5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945606"/>
                        <a:ext cx="1778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411153"/>
              </p:ext>
            </p:extLst>
          </p:nvPr>
        </p:nvGraphicFramePr>
        <p:xfrm>
          <a:off x="2492871" y="3707606"/>
          <a:ext cx="787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6" name="Equation" r:id="rId43" imgW="919440" imgH="963360" progId="Equation.3">
                  <p:embed/>
                </p:oleObj>
              </mc:Choice>
              <mc:Fallback>
                <p:oleObj name="Equation" r:id="rId43" imgW="919440" imgH="963360" progId="Equation.3">
                  <p:embed/>
                  <p:pic>
                    <p:nvPicPr>
                      <p:cNvPr id="0" name="Picture 5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871" y="3707606"/>
                        <a:ext cx="7874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062767"/>
              </p:ext>
            </p:extLst>
          </p:nvPr>
        </p:nvGraphicFramePr>
        <p:xfrm>
          <a:off x="4731246" y="3818731"/>
          <a:ext cx="1257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7" name="Equation" r:id="rId45" imgW="1468800" imgH="604800" progId="Equation.3">
                  <p:embed/>
                </p:oleObj>
              </mc:Choice>
              <mc:Fallback>
                <p:oleObj name="Equation" r:id="rId45" imgW="1468800" imgH="604800" progId="Equation.3">
                  <p:embed/>
                  <p:pic>
                    <p:nvPicPr>
                      <p:cNvPr id="0" name="Picture 5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1246" y="3818731"/>
                        <a:ext cx="12573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994293"/>
              </p:ext>
            </p:extLst>
          </p:nvPr>
        </p:nvGraphicFramePr>
        <p:xfrm>
          <a:off x="5794871" y="4571206"/>
          <a:ext cx="2590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8" name="Equation" r:id="rId47" imgW="3038760" imgH="761760" progId="Equation.3">
                  <p:embed/>
                </p:oleObj>
              </mc:Choice>
              <mc:Fallback>
                <p:oleObj name="Equation" r:id="rId47" imgW="3038760" imgH="761760" progId="Equation.3">
                  <p:embed/>
                  <p:pic>
                    <p:nvPicPr>
                      <p:cNvPr id="0" name="Picture 5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871" y="4571206"/>
                        <a:ext cx="25908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0434830"/>
              </p:ext>
            </p:extLst>
          </p:nvPr>
        </p:nvGraphicFramePr>
        <p:xfrm>
          <a:off x="5945188" y="5396706"/>
          <a:ext cx="2298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9" name="Equation" r:id="rId49" imgW="2691000" imgH="963360" progId="Equation.3">
                  <p:embed/>
                </p:oleObj>
              </mc:Choice>
              <mc:Fallback>
                <p:oleObj name="Equation" r:id="rId49" imgW="2691000" imgH="963360" progId="Equation.3">
                  <p:embed/>
                  <p:pic>
                    <p:nvPicPr>
                      <p:cNvPr id="0" name="Picture 5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5188" y="5396706"/>
                        <a:ext cx="2298700" cy="8255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438349"/>
              </p:ext>
            </p:extLst>
          </p:nvPr>
        </p:nvGraphicFramePr>
        <p:xfrm>
          <a:off x="7874000" y="3021806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0" name="Equation" r:id="rId51" imgW="493200" imgH="347040" progId="Equation.3">
                  <p:embed/>
                </p:oleObj>
              </mc:Choice>
              <mc:Fallback>
                <p:oleObj name="Equation" r:id="rId51" imgW="493200" imgH="347040" progId="Equation.3">
                  <p:embed/>
                  <p:pic>
                    <p:nvPicPr>
                      <p:cNvPr id="0" name="Picture 5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0" y="3021806"/>
                        <a:ext cx="431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Line 57"/>
          <p:cNvSpPr>
            <a:spLocks noChangeShapeType="1"/>
          </p:cNvSpPr>
          <p:nvPr/>
        </p:nvSpPr>
        <p:spPr bwMode="auto">
          <a:xfrm>
            <a:off x="6732588" y="2326481"/>
            <a:ext cx="15113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157221"/>
              </p:ext>
            </p:extLst>
          </p:nvPr>
        </p:nvGraphicFramePr>
        <p:xfrm>
          <a:off x="7725271" y="3942556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1" name="Equation" r:id="rId53" imgW="493200" imgH="347040" progId="Equation.3">
                  <p:embed/>
                </p:oleObj>
              </mc:Choice>
              <mc:Fallback>
                <p:oleObj name="Equation" r:id="rId53" imgW="493200" imgH="347040" progId="Equation.3">
                  <p:embed/>
                  <p:pic>
                    <p:nvPicPr>
                      <p:cNvPr id="0" name="Picture 5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5271" y="3942556"/>
                        <a:ext cx="431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Line 58"/>
          <p:cNvSpPr>
            <a:spLocks noChangeShapeType="1"/>
          </p:cNvSpPr>
          <p:nvPr/>
        </p:nvSpPr>
        <p:spPr bwMode="auto">
          <a:xfrm>
            <a:off x="8243888" y="662781"/>
            <a:ext cx="0" cy="1655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08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3" grpId="0" autoUpdateAnimBg="0"/>
      <p:bldP spid="15" grpId="0" autoUpdateAnimBg="0"/>
      <p:bldP spid="17" grpId="0" autoUpdateAnimBg="0"/>
      <p:bldP spid="20" grpId="0" autoUpdateAnimBg="0"/>
      <p:bldP spid="23" grpId="0" autoUpdateAnimBg="0"/>
      <p:bldP spid="31" grpId="0" animBg="1"/>
      <p:bldP spid="32" grpId="0" animBg="1"/>
      <p:bldP spid="48" grpId="0" animBg="1"/>
      <p:bldP spid="5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899592" y="3140968"/>
            <a:ext cx="7391400" cy="1303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lnSpc>
                <a:spcPct val="150000"/>
              </a:lnSpc>
            </a:pPr>
            <a:r>
              <a:rPr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8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：被积函数相同，起点和终点也相同，但路径不同而积分结果相同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900113" y="1690688"/>
            <a:ext cx="7391400" cy="1303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lnSpc>
                <a:spcPct val="150000"/>
              </a:lnSpc>
            </a:pPr>
            <a:r>
              <a:rPr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7</a:t>
            </a:r>
            <a:r>
              <a:rPr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：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被积函数相同，起点和终点也相同，但路径不同积分结果不同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2885" y="889556"/>
            <a:ext cx="1266693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回顾：</a:t>
            </a:r>
          </a:p>
        </p:txBody>
      </p:sp>
    </p:spTree>
    <p:extLst>
      <p:ext uri="{BB962C8B-B14F-4D97-AF65-F5344CB8AC3E}">
        <p14:creationId xmlns:p14="http://schemas.microsoft.com/office/powerpoint/2010/main" val="220449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14728" y="331788"/>
            <a:ext cx="15827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9.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</a:t>
            </a:r>
          </a:p>
        </p:txBody>
      </p:sp>
      <p:graphicFrame>
        <p:nvGraphicFramePr>
          <p:cNvPr id="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119897"/>
              </p:ext>
            </p:extLst>
          </p:nvPr>
        </p:nvGraphicFramePr>
        <p:xfrm>
          <a:off x="1510128" y="260351"/>
          <a:ext cx="48371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7" name="Equation" r:id="rId3" imgW="1790640" imgH="291960" progId="Equation.DSMT4">
                  <p:embed/>
                </p:oleObj>
              </mc:Choice>
              <mc:Fallback>
                <p:oleObj name="Equation" r:id="rId3" imgW="1790640" imgH="291960" progId="Equation.DSMT4">
                  <p:embed/>
                  <p:pic>
                    <p:nvPicPr>
                      <p:cNvPr id="0" name="Picture 2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0128" y="260351"/>
                        <a:ext cx="4837112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6310728" y="319088"/>
            <a:ext cx="2700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(3,2,1)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到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151353" y="1036638"/>
            <a:ext cx="3455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(0,0,0)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的直线段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646528" y="1700213"/>
            <a:ext cx="417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直线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AB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的方程为</a:t>
            </a:r>
          </a:p>
        </p:txBody>
      </p:sp>
      <p:graphicFrame>
        <p:nvGraphicFramePr>
          <p:cNvPr id="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517254"/>
              </p:ext>
            </p:extLst>
          </p:nvPr>
        </p:nvGraphicFramePr>
        <p:xfrm>
          <a:off x="4478753" y="1484313"/>
          <a:ext cx="1784350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8" name="Equation" r:id="rId5" imgW="762480" imgH="447840" progId="Equation.DSMT4">
                  <p:embed/>
                </p:oleObj>
              </mc:Choice>
              <mc:Fallback>
                <p:oleObj name="Equation" r:id="rId5" imgW="762480" imgH="447840" progId="Equation.DSMT4">
                  <p:embed/>
                  <p:pic>
                    <p:nvPicPr>
                      <p:cNvPr id="0" name="Picture 2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8753" y="1484313"/>
                        <a:ext cx="1784350" cy="1062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252997"/>
              </p:ext>
            </p:extLst>
          </p:nvPr>
        </p:nvGraphicFramePr>
        <p:xfrm>
          <a:off x="1583153" y="2276476"/>
          <a:ext cx="3465512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9" name="Equation" r:id="rId7" imgW="1502640" imgH="828720" progId="Equation.DSMT4">
                  <p:embed/>
                </p:oleObj>
              </mc:Choice>
              <mc:Fallback>
                <p:oleObj name="Equation" r:id="rId7" imgW="1502640" imgH="828720" progId="Equation.DSMT4">
                  <p:embed/>
                  <p:pic>
                    <p:nvPicPr>
                      <p:cNvPr id="0" name="Picture 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3153" y="2276476"/>
                        <a:ext cx="3465512" cy="191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048130"/>
              </p:ext>
            </p:extLst>
          </p:nvPr>
        </p:nvGraphicFramePr>
        <p:xfrm>
          <a:off x="6263103" y="1339851"/>
          <a:ext cx="735012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0" name="Equation" r:id="rId9" imgW="224280" imgH="313560" progId="Equation.DSMT4">
                  <p:embed/>
                </p:oleObj>
              </mc:Choice>
              <mc:Fallback>
                <p:oleObj name="Equation" r:id="rId9" imgW="224280" imgH="313560" progId="Equation.DSMT4">
                  <p:embed/>
                  <p:pic>
                    <p:nvPicPr>
                      <p:cNvPr id="0" name="Picture 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3103" y="1339851"/>
                        <a:ext cx="735012" cy="100806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214728" y="4292601"/>
            <a:ext cx="18716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故：原式</a:t>
            </a:r>
          </a:p>
        </p:txBody>
      </p:sp>
      <p:graphicFrame>
        <p:nvGraphicFramePr>
          <p:cNvPr id="1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820106"/>
              </p:ext>
            </p:extLst>
          </p:nvPr>
        </p:nvGraphicFramePr>
        <p:xfrm>
          <a:off x="1799053" y="4148138"/>
          <a:ext cx="24352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1" name="Equation" r:id="rId11" imgW="901440" imgH="330120" progId="Equation.DSMT4">
                  <p:embed/>
                </p:oleObj>
              </mc:Choice>
              <mc:Fallback>
                <p:oleObj name="Equation" r:id="rId11" imgW="901440" imgH="330120" progId="Equation.DSMT4">
                  <p:embed/>
                  <p:pic>
                    <p:nvPicPr>
                      <p:cNvPr id="0" name="Picture 2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9053" y="4148138"/>
                        <a:ext cx="2435225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045838"/>
              </p:ext>
            </p:extLst>
          </p:nvPr>
        </p:nvGraphicFramePr>
        <p:xfrm>
          <a:off x="4242215" y="4273551"/>
          <a:ext cx="2160588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2" name="Equation" r:id="rId13" imgW="799920" imgH="203040" progId="Equation.DSMT4">
                  <p:embed/>
                </p:oleObj>
              </mc:Choice>
              <mc:Fallback>
                <p:oleObj name="Equation" r:id="rId13" imgW="799920" imgH="203040" progId="Equation.DSMT4">
                  <p:embed/>
                  <p:pic>
                    <p:nvPicPr>
                      <p:cNvPr id="0" name="Picture 2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2215" y="4273551"/>
                        <a:ext cx="2160588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194100"/>
              </p:ext>
            </p:extLst>
          </p:nvPr>
        </p:nvGraphicFramePr>
        <p:xfrm>
          <a:off x="6402803" y="4251326"/>
          <a:ext cx="2092325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3" name="Equation" r:id="rId15" imgW="774360" imgH="228600" progId="Equation.DSMT4">
                  <p:embed/>
                </p:oleObj>
              </mc:Choice>
              <mc:Fallback>
                <p:oleObj name="Equation" r:id="rId15" imgW="774360" imgH="228600" progId="Equation.DSMT4">
                  <p:embed/>
                  <p:pic>
                    <p:nvPicPr>
                      <p:cNvPr id="0" name="Picture 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2803" y="4251326"/>
                        <a:ext cx="2092325" cy="617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989006"/>
              </p:ext>
            </p:extLst>
          </p:nvPr>
        </p:nvGraphicFramePr>
        <p:xfrm>
          <a:off x="1748253" y="5092701"/>
          <a:ext cx="18510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4" name="Equation" r:id="rId17" imgW="685800" imgH="330120" progId="Equation.DSMT4">
                  <p:embed/>
                </p:oleObj>
              </mc:Choice>
              <mc:Fallback>
                <p:oleObj name="Equation" r:id="rId17" imgW="685800" imgH="330120" progId="Equation.DSMT4">
                  <p:embed/>
                  <p:pic>
                    <p:nvPicPr>
                      <p:cNvPr id="0" name="Picture 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8253" y="5092701"/>
                        <a:ext cx="1851025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122672"/>
              </p:ext>
            </p:extLst>
          </p:nvPr>
        </p:nvGraphicFramePr>
        <p:xfrm>
          <a:off x="3599278" y="5032376"/>
          <a:ext cx="120015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5" name="Equation" r:id="rId19" imgW="515880" imgH="447840" progId="Equation.DSMT4">
                  <p:embed/>
                </p:oleObj>
              </mc:Choice>
              <mc:Fallback>
                <p:oleObj name="Equation" r:id="rId19" imgW="515880" imgH="447840" progId="Equation.DSMT4">
                  <p:embed/>
                  <p:pic>
                    <p:nvPicPr>
                      <p:cNvPr id="0" name="Picture 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9278" y="5032376"/>
                        <a:ext cx="1200150" cy="1060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782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010400" y="3098800"/>
            <a:ext cx="1676400" cy="3016250"/>
            <a:chOff x="4416" y="2064"/>
            <a:chExt cx="1056" cy="1900"/>
          </a:xfrm>
        </p:grpSpPr>
        <p:sp>
          <p:nvSpPr>
            <p:cNvPr id="3" name="Freeform 3"/>
            <p:cNvSpPr>
              <a:spLocks/>
            </p:cNvSpPr>
            <p:nvPr/>
          </p:nvSpPr>
          <p:spPr bwMode="auto">
            <a:xfrm>
              <a:off x="4416" y="2304"/>
              <a:ext cx="768" cy="1224"/>
            </a:xfrm>
            <a:custGeom>
              <a:avLst/>
              <a:gdLst>
                <a:gd name="T0" fmla="*/ 0 w 768"/>
                <a:gd name="T1" fmla="*/ 576 h 1200"/>
                <a:gd name="T2" fmla="*/ 0 w 768"/>
                <a:gd name="T3" fmla="*/ 1200 h 1200"/>
                <a:gd name="T4" fmla="*/ 768 w 768"/>
                <a:gd name="T5" fmla="*/ 1200 h 1200"/>
                <a:gd name="T6" fmla="*/ 768 w 768"/>
                <a:gd name="T7" fmla="*/ 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8" h="1200">
                  <a:moveTo>
                    <a:pt x="0" y="576"/>
                  </a:moveTo>
                  <a:lnTo>
                    <a:pt x="0" y="1200"/>
                  </a:lnTo>
                  <a:lnTo>
                    <a:pt x="768" y="1200"/>
                  </a:lnTo>
                  <a:lnTo>
                    <a:pt x="768" y="0"/>
                  </a:lnTo>
                </a:path>
              </a:pathLst>
            </a:custGeom>
            <a:solidFill>
              <a:srgbClr val="99CC00"/>
            </a:solidFill>
            <a:ln w="19050" cmpd="sng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Arc 4"/>
            <p:cNvSpPr>
              <a:spLocks/>
            </p:cNvSpPr>
            <p:nvPr/>
          </p:nvSpPr>
          <p:spPr bwMode="auto">
            <a:xfrm>
              <a:off x="4416" y="3407"/>
              <a:ext cx="768" cy="167"/>
            </a:xfrm>
            <a:custGeom>
              <a:avLst/>
              <a:gdLst>
                <a:gd name="G0" fmla="+- 21572 0 0"/>
                <a:gd name="G1" fmla="+- 21600 0 0"/>
                <a:gd name="G2" fmla="+- 21600 0 0"/>
                <a:gd name="T0" fmla="*/ 0 w 43144"/>
                <a:gd name="T1" fmla="*/ 20492 h 21600"/>
                <a:gd name="T2" fmla="*/ 43144 w 43144"/>
                <a:gd name="T3" fmla="*/ 20506 h 21600"/>
                <a:gd name="T4" fmla="*/ 21572 w 4314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44" h="21600" fill="none" extrusionOk="0">
                  <a:moveTo>
                    <a:pt x="0" y="20492"/>
                  </a:moveTo>
                  <a:cubicBezTo>
                    <a:pt x="590" y="9008"/>
                    <a:pt x="10073" y="-1"/>
                    <a:pt x="21572" y="0"/>
                  </a:cubicBezTo>
                  <a:cubicBezTo>
                    <a:pt x="33076" y="0"/>
                    <a:pt x="42561" y="9016"/>
                    <a:pt x="43144" y="20505"/>
                  </a:cubicBezTo>
                </a:path>
                <a:path w="43144" h="21600" stroke="0" extrusionOk="0">
                  <a:moveTo>
                    <a:pt x="0" y="20492"/>
                  </a:moveTo>
                  <a:cubicBezTo>
                    <a:pt x="590" y="9008"/>
                    <a:pt x="10073" y="-1"/>
                    <a:pt x="21572" y="0"/>
                  </a:cubicBezTo>
                  <a:cubicBezTo>
                    <a:pt x="33076" y="0"/>
                    <a:pt x="42561" y="9016"/>
                    <a:pt x="43144" y="20505"/>
                  </a:cubicBezTo>
                  <a:lnTo>
                    <a:pt x="21572" y="21600"/>
                  </a:lnTo>
                  <a:close/>
                </a:path>
              </a:pathLst>
            </a:custGeom>
            <a:noFill/>
            <a:ln w="9525">
              <a:solidFill>
                <a:srgbClr val="00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Arc 5"/>
            <p:cNvSpPr>
              <a:spLocks/>
            </p:cNvSpPr>
            <p:nvPr/>
          </p:nvSpPr>
          <p:spPr bwMode="auto">
            <a:xfrm rot="10800000">
              <a:off x="4416" y="3513"/>
              <a:ext cx="768" cy="167"/>
            </a:xfrm>
            <a:custGeom>
              <a:avLst/>
              <a:gdLst>
                <a:gd name="G0" fmla="+- 21572 0 0"/>
                <a:gd name="G1" fmla="+- 21600 0 0"/>
                <a:gd name="G2" fmla="+- 21600 0 0"/>
                <a:gd name="T0" fmla="*/ 0 w 43144"/>
                <a:gd name="T1" fmla="*/ 20492 h 21600"/>
                <a:gd name="T2" fmla="*/ 43144 w 43144"/>
                <a:gd name="T3" fmla="*/ 20506 h 21600"/>
                <a:gd name="T4" fmla="*/ 21572 w 4314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44" h="21600" fill="none" extrusionOk="0">
                  <a:moveTo>
                    <a:pt x="0" y="20492"/>
                  </a:moveTo>
                  <a:cubicBezTo>
                    <a:pt x="590" y="9008"/>
                    <a:pt x="10073" y="-1"/>
                    <a:pt x="21572" y="0"/>
                  </a:cubicBezTo>
                  <a:cubicBezTo>
                    <a:pt x="33076" y="0"/>
                    <a:pt x="42561" y="9016"/>
                    <a:pt x="43144" y="20505"/>
                  </a:cubicBezTo>
                </a:path>
                <a:path w="43144" h="21600" stroke="0" extrusionOk="0">
                  <a:moveTo>
                    <a:pt x="0" y="20492"/>
                  </a:moveTo>
                  <a:cubicBezTo>
                    <a:pt x="590" y="9008"/>
                    <a:pt x="10073" y="-1"/>
                    <a:pt x="21572" y="0"/>
                  </a:cubicBezTo>
                  <a:cubicBezTo>
                    <a:pt x="33076" y="0"/>
                    <a:pt x="42561" y="9016"/>
                    <a:pt x="43144" y="20505"/>
                  </a:cubicBezTo>
                  <a:lnTo>
                    <a:pt x="21572" y="21600"/>
                  </a:lnTo>
                  <a:close/>
                </a:path>
              </a:pathLst>
            </a:custGeom>
            <a:solidFill>
              <a:srgbClr val="99CC00"/>
            </a:solidFill>
            <a:ln w="1905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 rot="-2721584">
              <a:off x="4303" y="2325"/>
              <a:ext cx="986" cy="5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4416" y="2100"/>
              <a:ext cx="1056" cy="1824"/>
              <a:chOff x="4416" y="2128"/>
              <a:chExt cx="1056" cy="1824"/>
            </a:xfrm>
          </p:grpSpPr>
          <p:sp>
            <p:nvSpPr>
              <p:cNvPr id="13" name="Line 8"/>
              <p:cNvSpPr>
                <a:spLocks noChangeShapeType="1"/>
              </p:cNvSpPr>
              <p:nvPr/>
            </p:nvSpPr>
            <p:spPr bwMode="auto">
              <a:xfrm>
                <a:off x="4800" y="3568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 flipV="1">
                <a:off x="4800" y="2704"/>
                <a:ext cx="0" cy="8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Line 10"/>
              <p:cNvSpPr>
                <a:spLocks noChangeShapeType="1"/>
              </p:cNvSpPr>
              <p:nvPr/>
            </p:nvSpPr>
            <p:spPr bwMode="auto">
              <a:xfrm flipH="1">
                <a:off x="4680" y="3568"/>
                <a:ext cx="120" cy="1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Line 11"/>
              <p:cNvSpPr>
                <a:spLocks noChangeShapeType="1"/>
              </p:cNvSpPr>
              <p:nvPr/>
            </p:nvSpPr>
            <p:spPr bwMode="auto">
              <a:xfrm flipV="1">
                <a:off x="4800" y="2128"/>
                <a:ext cx="0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Line 12"/>
              <p:cNvSpPr>
                <a:spLocks noChangeShapeType="1"/>
              </p:cNvSpPr>
              <p:nvPr/>
            </p:nvSpPr>
            <p:spPr bwMode="auto">
              <a:xfrm>
                <a:off x="5184" y="3568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Line 13"/>
              <p:cNvSpPr>
                <a:spLocks noChangeShapeType="1"/>
              </p:cNvSpPr>
              <p:nvPr/>
            </p:nvSpPr>
            <p:spPr bwMode="auto">
              <a:xfrm flipH="1">
                <a:off x="4416" y="3712"/>
                <a:ext cx="24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8" name="Object 14"/>
            <p:cNvGraphicFramePr>
              <a:graphicFrameLocks noChangeAspect="1"/>
            </p:cNvGraphicFramePr>
            <p:nvPr/>
          </p:nvGraphicFramePr>
          <p:xfrm>
            <a:off x="4616" y="3452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24" name="Equation" r:id="rId3" imgW="246600" imgH="268920" progId="Equation.3">
                    <p:embed/>
                  </p:oleObj>
                </mc:Choice>
                <mc:Fallback>
                  <p:oleObj name="Equation" r:id="rId3" imgW="246600" imgH="268920" progId="Equation.3">
                    <p:embed/>
                    <p:pic>
                      <p:nvPicPr>
                        <p:cNvPr id="0" name="Picture 3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6" y="3452"/>
                          <a:ext cx="136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5"/>
            <p:cNvGraphicFramePr>
              <a:graphicFrameLocks noChangeAspect="1"/>
            </p:cNvGraphicFramePr>
            <p:nvPr/>
          </p:nvGraphicFramePr>
          <p:xfrm>
            <a:off x="4616" y="2064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25" name="Equation" r:id="rId5" imgW="246600" imgH="246240" progId="Equation.3">
                    <p:embed/>
                  </p:oleObj>
                </mc:Choice>
                <mc:Fallback>
                  <p:oleObj name="Equation" r:id="rId5" imgW="246600" imgH="246240" progId="Equation.3">
                    <p:embed/>
                    <p:pic>
                      <p:nvPicPr>
                        <p:cNvPr id="0" name="Picture 3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6" y="2064"/>
                          <a:ext cx="136" cy="1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6"/>
            <p:cNvGraphicFramePr>
              <a:graphicFrameLocks noChangeAspect="1"/>
            </p:cNvGraphicFramePr>
            <p:nvPr/>
          </p:nvGraphicFramePr>
          <p:xfrm>
            <a:off x="5320" y="3612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26" name="Equation" r:id="rId7" imgW="269280" imgH="358560" progId="Equation.3">
                    <p:embed/>
                  </p:oleObj>
                </mc:Choice>
                <mc:Fallback>
                  <p:oleObj name="Equation" r:id="rId7" imgW="269280" imgH="358560" progId="Equation.3">
                    <p:embed/>
                    <p:pic>
                      <p:nvPicPr>
                        <p:cNvPr id="0" name="Picture 3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0" y="3612"/>
                          <a:ext cx="152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7"/>
            <p:cNvGraphicFramePr>
              <a:graphicFrameLocks noChangeAspect="1"/>
            </p:cNvGraphicFramePr>
            <p:nvPr/>
          </p:nvGraphicFramePr>
          <p:xfrm>
            <a:off x="4560" y="381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27" name="Equation" r:id="rId9" imgW="257760" imgH="268920" progId="Equation.3">
                    <p:embed/>
                  </p:oleObj>
                </mc:Choice>
                <mc:Fallback>
                  <p:oleObj name="Equation" r:id="rId9" imgW="257760" imgH="268920" progId="Equation.3">
                    <p:embed/>
                    <p:pic>
                      <p:nvPicPr>
                        <p:cNvPr id="0" name="Picture 3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3812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8"/>
            <p:cNvGraphicFramePr>
              <a:graphicFrameLocks noChangeAspect="1"/>
            </p:cNvGraphicFramePr>
            <p:nvPr/>
          </p:nvGraphicFramePr>
          <p:xfrm>
            <a:off x="4896" y="2852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28" name="Equation" r:id="rId11" imgW="291600" imgH="347040" progId="Equation.3">
                    <p:embed/>
                  </p:oleObj>
                </mc:Choice>
                <mc:Fallback>
                  <p:oleObj name="Equation" r:id="rId11" imgW="291600" imgH="347040" progId="Equation.3">
                    <p:embed/>
                    <p:pic>
                      <p:nvPicPr>
                        <p:cNvPr id="0" name="Picture 3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2852"/>
                          <a:ext cx="160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Rectangle 19"/>
          <p:cNvSpPr txBox="1">
            <a:spLocks noChangeArrowheads="1"/>
          </p:cNvSpPr>
          <p:nvPr/>
        </p:nvSpPr>
        <p:spPr>
          <a:xfrm>
            <a:off x="251520" y="127000"/>
            <a:ext cx="182493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10.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求</a:t>
            </a:r>
          </a:p>
        </p:txBody>
      </p:sp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300592"/>
              </p:ext>
            </p:extLst>
          </p:nvPr>
        </p:nvGraphicFramePr>
        <p:xfrm>
          <a:off x="1702352" y="120874"/>
          <a:ext cx="5969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9" name="Equation" r:id="rId13" imgW="7018920" imgH="839880" progId="Equation.3">
                  <p:embed/>
                </p:oleObj>
              </mc:Choice>
              <mc:Fallback>
                <p:oleObj name="Equation" r:id="rId13" imgW="7018920" imgH="839880" progId="Equation.3">
                  <p:embed/>
                  <p:pic>
                    <p:nvPicPr>
                      <p:cNvPr id="0" name="Picture 3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2352" y="120874"/>
                        <a:ext cx="59690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7772400" y="2032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</a:p>
        </p:txBody>
      </p:sp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81069"/>
              </p:ext>
            </p:extLst>
          </p:nvPr>
        </p:nvGraphicFramePr>
        <p:xfrm>
          <a:off x="457200" y="914400"/>
          <a:ext cx="2413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0" name="Equation" r:id="rId15" imgW="2825640" imgH="1119960" progId="Equation.3">
                  <p:embed/>
                </p:oleObj>
              </mc:Choice>
              <mc:Fallback>
                <p:oleObj name="Equation" r:id="rId15" imgW="2825640" imgH="1119960" progId="Equation.3">
                  <p:embed/>
                  <p:pic>
                    <p:nvPicPr>
                      <p:cNvPr id="0" name="Picture 3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914400"/>
                        <a:ext cx="24130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2870200" y="1147763"/>
            <a:ext cx="5302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轴正向看为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顺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时针方向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V="1">
            <a:off x="7092950" y="3467100"/>
            <a:ext cx="358775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>
            <a:off x="7667625" y="4089400"/>
            <a:ext cx="333375" cy="31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609600" y="1978025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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的参数方程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4685429"/>
              </p:ext>
            </p:extLst>
          </p:nvPr>
        </p:nvGraphicFramePr>
        <p:xfrm>
          <a:off x="1219200" y="2547938"/>
          <a:ext cx="2743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1" name="Equation" r:id="rId17" imgW="3218040" imgH="470520" progId="Equation.3">
                  <p:embed/>
                </p:oleObj>
              </mc:Choice>
              <mc:Fallback>
                <p:oleObj name="Equation" r:id="rId17" imgW="3218040" imgH="470520" progId="Equation.3">
                  <p:embed/>
                  <p:pic>
                    <p:nvPicPr>
                      <p:cNvPr id="0" name="Picture 3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547938"/>
                        <a:ext cx="2743200" cy="406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459858"/>
              </p:ext>
            </p:extLst>
          </p:nvPr>
        </p:nvGraphicFramePr>
        <p:xfrm>
          <a:off x="4022162" y="2577570"/>
          <a:ext cx="255905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2" name="Equation" r:id="rId19" imgW="2565360" imgH="317160" progId="Equation.DSMT4">
                  <p:embed/>
                </p:oleObj>
              </mc:Choice>
              <mc:Fallback>
                <p:oleObj name="Equation" r:id="rId19" imgW="2565360" imgH="317160" progId="Equation.DSMT4">
                  <p:embed/>
                  <p:pic>
                    <p:nvPicPr>
                      <p:cNvPr id="0" name="Picture 3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2162" y="2577570"/>
                        <a:ext cx="2559050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024145"/>
              </p:ext>
            </p:extLst>
          </p:nvPr>
        </p:nvGraphicFramePr>
        <p:xfrm>
          <a:off x="762000" y="3067050"/>
          <a:ext cx="1955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3" name="Equation" r:id="rId21" imgW="1955520" imgH="736560" progId="Equation.DSMT4">
                  <p:embed/>
                </p:oleObj>
              </mc:Choice>
              <mc:Fallback>
                <p:oleObj name="Equation" r:id="rId21" imgW="1955520" imgH="736560" progId="Equation.DSMT4">
                  <p:embed/>
                  <p:pic>
                    <p:nvPicPr>
                      <p:cNvPr id="0" name="Picture 3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067050"/>
                        <a:ext cx="19558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567179"/>
              </p:ext>
            </p:extLst>
          </p:nvPr>
        </p:nvGraphicFramePr>
        <p:xfrm>
          <a:off x="1819275" y="3994150"/>
          <a:ext cx="3784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4" name="公式" r:id="rId23" imgW="4440240" imgH="470520" progId="Equation.3">
                  <p:embed/>
                </p:oleObj>
              </mc:Choice>
              <mc:Fallback>
                <p:oleObj name="公式" r:id="rId23" imgW="4440240" imgH="470520" progId="Equation.3">
                  <p:embed/>
                  <p:pic>
                    <p:nvPicPr>
                      <p:cNvPr id="0" name="Picture 3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275" y="3994150"/>
                        <a:ext cx="3784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216765"/>
              </p:ext>
            </p:extLst>
          </p:nvPr>
        </p:nvGraphicFramePr>
        <p:xfrm>
          <a:off x="1844675" y="4679950"/>
          <a:ext cx="46323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5" name="Equation" r:id="rId25" imgW="5449320" imgH="470520" progId="Equation.3">
                  <p:embed/>
                </p:oleObj>
              </mc:Choice>
              <mc:Fallback>
                <p:oleObj name="Equation" r:id="rId25" imgW="5449320" imgH="470520" progId="Equation.3">
                  <p:embed/>
                  <p:pic>
                    <p:nvPicPr>
                      <p:cNvPr id="0" name="Picture 3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4679950"/>
                        <a:ext cx="4632325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772689"/>
              </p:ext>
            </p:extLst>
          </p:nvPr>
        </p:nvGraphicFramePr>
        <p:xfrm>
          <a:off x="1714500" y="5365750"/>
          <a:ext cx="2781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6" name="Equation" r:id="rId27" imgW="2781000" imgH="736560" progId="Equation.DSMT4">
                  <p:embed/>
                </p:oleObj>
              </mc:Choice>
              <mc:Fallback>
                <p:oleObj name="Equation" r:id="rId27" imgW="2781000" imgH="736560" progId="Equation.DSMT4">
                  <p:embed/>
                  <p:pic>
                    <p:nvPicPr>
                      <p:cNvPr id="0" name="Picture 3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5365750"/>
                        <a:ext cx="27813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356203"/>
              </p:ext>
            </p:extLst>
          </p:nvPr>
        </p:nvGraphicFramePr>
        <p:xfrm>
          <a:off x="2771775" y="3225800"/>
          <a:ext cx="2552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7" name="Equation" r:id="rId29" imgW="2993760" imgH="470520" progId="Equation.3">
                  <p:embed/>
                </p:oleObj>
              </mc:Choice>
              <mc:Fallback>
                <p:oleObj name="Equation" r:id="rId29" imgW="2993760" imgH="470520" progId="Equation.3">
                  <p:embed/>
                  <p:pic>
                    <p:nvPicPr>
                      <p:cNvPr id="0" name="Picture 3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225800"/>
                        <a:ext cx="25527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005572"/>
              </p:ext>
            </p:extLst>
          </p:nvPr>
        </p:nvGraphicFramePr>
        <p:xfrm>
          <a:off x="4727575" y="5567363"/>
          <a:ext cx="889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8" name="Equation" r:id="rId31" imgW="888840" imgH="317160" progId="Equation.DSMT4">
                  <p:embed/>
                </p:oleObj>
              </mc:Choice>
              <mc:Fallback>
                <p:oleObj name="Equation" r:id="rId31" imgW="888840" imgH="317160" progId="Equation.DSMT4">
                  <p:embed/>
                  <p:pic>
                    <p:nvPicPr>
                      <p:cNvPr id="0" name="Picture 3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75" y="5567363"/>
                        <a:ext cx="8890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椭圆 34"/>
          <p:cNvSpPr/>
          <p:nvPr/>
        </p:nvSpPr>
        <p:spPr>
          <a:xfrm>
            <a:off x="5364088" y="1052736"/>
            <a:ext cx="648072" cy="72008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3115" name="Object 3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856224"/>
              </p:ext>
            </p:extLst>
          </p:nvPr>
        </p:nvGraphicFramePr>
        <p:xfrm>
          <a:off x="6663129" y="2543085"/>
          <a:ext cx="1663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9" name="Equation" r:id="rId33" imgW="1663560" imgH="393480" progId="Equation.DSMT4">
                  <p:embed/>
                </p:oleObj>
              </mc:Choice>
              <mc:Fallback>
                <p:oleObj name="Equation" r:id="rId33" imgW="1663560" imgH="393480" progId="Equation.DSMT4">
                  <p:embed/>
                  <p:pic>
                    <p:nvPicPr>
                      <p:cNvPr id="0" name="Picture 3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3129" y="2543085"/>
                        <a:ext cx="1663700" cy="39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339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 autoUpdateAnimBg="0"/>
      <p:bldP spid="23" grpId="0" build="p" autoUpdateAnimBg="0"/>
      <p:bldP spid="24" grpId="0" animBg="1"/>
      <p:bldP spid="25" grpId="0" animBg="1"/>
      <p:bldP spid="26" grpId="0" autoUpdateAnimBg="0"/>
      <p:bldP spid="3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 txBox="1">
            <a:spLocks noChangeArrowheads="1"/>
          </p:cNvSpPr>
          <p:nvPr/>
        </p:nvSpPr>
        <p:spPr>
          <a:xfrm>
            <a:off x="683568" y="280145"/>
            <a:ext cx="7543800" cy="711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+mn-cs"/>
              </a:rPr>
              <a:t>三、两类曲线积分之间的联系</a:t>
            </a:r>
          </a:p>
        </p:txBody>
      </p:sp>
      <p:graphicFrame>
        <p:nvGraphicFramePr>
          <p:cNvPr id="9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022050"/>
              </p:ext>
            </p:extLst>
          </p:nvPr>
        </p:nvGraphicFramePr>
        <p:xfrm>
          <a:off x="827584" y="1988840"/>
          <a:ext cx="6143625" cy="1655763"/>
        </p:xfrm>
        <a:graphic>
          <a:graphicData uri="http://schemas.openxmlformats.org/drawingml/2006/table">
            <a:tbl>
              <a:tblPr/>
              <a:tblGrid>
                <a:gridCol w="204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7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第 一类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第 二类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表达式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 ,</a:t>
                      </a:r>
                      <a:r>
                        <a:rPr kumimoji="1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2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endParaRPr kumimoji="1" lang="en-US" altLang="zh-CN" sz="2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方向性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无向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有向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 Box 33"/>
          <p:cNvSpPr txBox="1">
            <a:spLocks noChangeArrowheads="1"/>
          </p:cNvSpPr>
          <p:nvPr/>
        </p:nvSpPr>
        <p:spPr bwMode="auto">
          <a:xfrm>
            <a:off x="827584" y="1124744"/>
            <a:ext cx="1800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(1) 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区别</a:t>
            </a:r>
          </a:p>
        </p:txBody>
      </p:sp>
    </p:spTree>
    <p:extLst>
      <p:ext uri="{BB962C8B-B14F-4D97-AF65-F5344CB8AC3E}">
        <p14:creationId xmlns:p14="http://schemas.microsoft.com/office/powerpoint/2010/main" val="19385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0729198"/>
              </p:ext>
            </p:extLst>
          </p:nvPr>
        </p:nvGraphicFramePr>
        <p:xfrm>
          <a:off x="179512" y="332491"/>
          <a:ext cx="8686800" cy="23876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93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积分学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定积分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二重积分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三重积分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曲线积分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曲面积分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3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积分域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区间域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平面域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空间域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曲线域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曲面域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AutoShape 29"/>
          <p:cNvSpPr>
            <a:spLocks/>
          </p:cNvSpPr>
          <p:nvPr/>
        </p:nvSpPr>
        <p:spPr bwMode="auto">
          <a:xfrm>
            <a:off x="3402137" y="3304291"/>
            <a:ext cx="193675" cy="914400"/>
          </a:xfrm>
          <a:prstGeom prst="leftBrace">
            <a:avLst>
              <a:gd name="adj1" fmla="val 39344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Box 30"/>
          <p:cNvSpPr txBox="1">
            <a:spLocks noChangeArrowheads="1"/>
          </p:cNvSpPr>
          <p:nvPr/>
        </p:nvSpPr>
        <p:spPr bwMode="auto">
          <a:xfrm>
            <a:off x="1725737" y="3456691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曲线积分</a:t>
            </a:r>
          </a:p>
        </p:txBody>
      </p:sp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1725737" y="4834641"/>
            <a:ext cx="1804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曲面积分</a:t>
            </a:r>
          </a:p>
        </p:txBody>
      </p:sp>
      <p:sp>
        <p:nvSpPr>
          <p:cNvPr id="7" name="Text Box 32"/>
          <p:cNvSpPr txBox="1">
            <a:spLocks noChangeArrowheads="1"/>
          </p:cNvSpPr>
          <p:nvPr/>
        </p:nvSpPr>
        <p:spPr bwMode="auto">
          <a:xfrm>
            <a:off x="3630737" y="3151891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对弧长的曲线积分</a:t>
            </a:r>
          </a:p>
        </p:txBody>
      </p:sp>
      <p:sp>
        <p:nvSpPr>
          <p:cNvPr id="8" name="Text Box 33"/>
          <p:cNvSpPr txBox="1">
            <a:spLocks noChangeArrowheads="1"/>
          </p:cNvSpPr>
          <p:nvPr/>
        </p:nvSpPr>
        <p:spPr bwMode="auto">
          <a:xfrm>
            <a:off x="3630737" y="3761491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对坐标的曲线积分</a:t>
            </a:r>
          </a:p>
        </p:txBody>
      </p:sp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3630737" y="4560004"/>
            <a:ext cx="320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对面积的曲面积分</a:t>
            </a:r>
          </a:p>
        </p:txBody>
      </p:sp>
      <p:sp>
        <p:nvSpPr>
          <p:cNvPr id="10" name="Text Box 35"/>
          <p:cNvSpPr txBox="1">
            <a:spLocks noChangeArrowheads="1"/>
          </p:cNvSpPr>
          <p:nvPr/>
        </p:nvSpPr>
        <p:spPr bwMode="auto">
          <a:xfrm>
            <a:off x="3630737" y="5153729"/>
            <a:ext cx="3124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对坐标的曲面积分</a:t>
            </a:r>
          </a:p>
        </p:txBody>
      </p:sp>
      <p:sp>
        <p:nvSpPr>
          <p:cNvPr id="11" name="AutoShape 36"/>
          <p:cNvSpPr>
            <a:spLocks/>
          </p:cNvSpPr>
          <p:nvPr/>
        </p:nvSpPr>
        <p:spPr bwMode="auto">
          <a:xfrm>
            <a:off x="3402137" y="4698116"/>
            <a:ext cx="193675" cy="914400"/>
          </a:xfrm>
          <a:prstGeom prst="leftBrace">
            <a:avLst>
              <a:gd name="adj1" fmla="val 39344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78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 autoUpdateAnimBg="0"/>
      <p:bldP spid="6" grpId="0" build="p" autoUpdateAnimBg="0"/>
      <p:bldP spid="7" grpId="0" build="p" autoUpdateAnimBg="0"/>
      <p:bldP spid="8" grpId="0" build="p" autoUpdateAnimBg="0"/>
      <p:bldP spid="9" grpId="0" build="p" autoUpdateAnimBg="0"/>
      <p:bldP spid="10" grpId="0" build="p" autoUpdateAnimBg="0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203074C7-17BD-42C4-B8A1-9608A025B4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630487"/>
              </p:ext>
            </p:extLst>
          </p:nvPr>
        </p:nvGraphicFramePr>
        <p:xfrm>
          <a:off x="2317601" y="1180747"/>
          <a:ext cx="5499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0" name="Equation" r:id="rId3" imgW="5499000" imgH="1015920" progId="Equation.DSMT4">
                  <p:embed/>
                </p:oleObj>
              </mc:Choice>
              <mc:Fallback>
                <p:oleObj name="Equation" r:id="rId3" imgW="5499000" imgH="1015920" progId="Equation.DSMT4">
                  <p:embed/>
                  <p:pic>
                    <p:nvPicPr>
                      <p:cNvPr id="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601" y="1180747"/>
                        <a:ext cx="54991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3E534DAC-9D51-407D-AC45-BF3AC1EC5B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185983"/>
              </p:ext>
            </p:extLst>
          </p:nvPr>
        </p:nvGraphicFramePr>
        <p:xfrm>
          <a:off x="657225" y="2381250"/>
          <a:ext cx="668178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1" name="Equation" r:id="rId5" imgW="6680160" imgH="444240" progId="Equation.DSMT4">
                  <p:embed/>
                </p:oleObj>
              </mc:Choice>
              <mc:Fallback>
                <p:oleObj name="Equation" r:id="rId5" imgW="6680160" imgH="444240" progId="Equation.DSMT4">
                  <p:embed/>
                  <p:pic>
                    <p:nvPicPr>
                      <p:cNvPr id="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2381250"/>
                        <a:ext cx="6681788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B6042CAB-97BB-4328-8906-DEBDA38DE0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296087"/>
              </p:ext>
            </p:extLst>
          </p:nvPr>
        </p:nvGraphicFramePr>
        <p:xfrm>
          <a:off x="1619672" y="3034713"/>
          <a:ext cx="5373687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2" name="Equation" r:id="rId7" imgW="5371920" imgH="609480" progId="Equation.DSMT4">
                  <p:embed/>
                </p:oleObj>
              </mc:Choice>
              <mc:Fallback>
                <p:oleObj name="Equation" r:id="rId7" imgW="5371920" imgH="609480" progId="Equation.DSMT4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034713"/>
                        <a:ext cx="5373687" cy="6080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6">
            <a:extLst>
              <a:ext uri="{FF2B5EF4-FFF2-40B4-BE49-F238E27FC236}">
                <a16:creationId xmlns:a16="http://schemas.microsoft.com/office/drawing/2014/main" id="{59D140AC-3E26-48A1-93D3-244AA93ED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834" y="4058134"/>
            <a:ext cx="11985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其中</a:t>
            </a:r>
          </a:p>
        </p:txBody>
      </p:sp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id="{E6B291C3-A714-4026-AB95-40807CDDDC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964949"/>
              </p:ext>
            </p:extLst>
          </p:nvPr>
        </p:nvGraphicFramePr>
        <p:xfrm>
          <a:off x="1331640" y="3722844"/>
          <a:ext cx="7658101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3" name="Equation" r:id="rId9" imgW="7657920" imgH="1193760" progId="Equation.DSMT4">
                  <p:embed/>
                </p:oleObj>
              </mc:Choice>
              <mc:Fallback>
                <p:oleObj name="Equation" r:id="rId9" imgW="7657920" imgH="1193760" progId="Equation.DSMT4">
                  <p:embed/>
                  <p:pic>
                    <p:nvPicPr>
                      <p:cNvPr id="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722844"/>
                        <a:ext cx="7658101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11">
            <a:extLst>
              <a:ext uri="{FF2B5EF4-FFF2-40B4-BE49-F238E27FC236}">
                <a16:creationId xmlns:a16="http://schemas.microsoft.com/office/drawing/2014/main" id="{E7A8325F-9A71-4BE7-9867-062776531A23}"/>
              </a:ext>
            </a:extLst>
          </p:cNvPr>
          <p:cNvSpPr txBox="1"/>
          <p:nvPr/>
        </p:nvSpPr>
        <p:spPr>
          <a:xfrm>
            <a:off x="617463" y="1354484"/>
            <a:ext cx="1713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命题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9.1.1 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EC16F6DA-AED0-4E3E-A389-B4D3C2B4F0E5}"/>
              </a:ext>
            </a:extLst>
          </p:cNvPr>
          <p:cNvSpPr txBox="1"/>
          <p:nvPr/>
        </p:nvSpPr>
        <p:spPr>
          <a:xfrm>
            <a:off x="7544030" y="2341096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56EFBF58-E0A4-4761-BC8C-D0080C04FA3B}"/>
              </a:ext>
            </a:extLst>
          </p:cNvPr>
          <p:cNvSpPr txBox="1"/>
          <p:nvPr/>
        </p:nvSpPr>
        <p:spPr>
          <a:xfrm>
            <a:off x="322834" y="5142162"/>
            <a:ext cx="5963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符号取决于曲线沿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增（减）的方向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Box 34">
            <a:extLst>
              <a:ext uri="{FF2B5EF4-FFF2-40B4-BE49-F238E27FC236}">
                <a16:creationId xmlns:a16="http://schemas.microsoft.com/office/drawing/2014/main" id="{BBB42FD6-AE33-4D06-AB95-5B475841E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463" y="428657"/>
            <a:ext cx="1800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(2)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联系</a:t>
            </a:r>
          </a:p>
        </p:txBody>
      </p:sp>
    </p:spTree>
    <p:extLst>
      <p:ext uri="{BB962C8B-B14F-4D97-AF65-F5344CB8AC3E}">
        <p14:creationId xmlns:p14="http://schemas.microsoft.com/office/powerpoint/2010/main" val="132120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/>
      <p:bldP spid="8" grpId="0"/>
      <p:bldP spid="9" grpId="0"/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303412"/>
              </p:ext>
            </p:extLst>
          </p:nvPr>
        </p:nvGraphicFramePr>
        <p:xfrm>
          <a:off x="660632" y="2432843"/>
          <a:ext cx="7278687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5" name="Equation" r:id="rId3" imgW="7277040" imgH="444240" progId="Equation.DSMT4">
                  <p:embed/>
                </p:oleObj>
              </mc:Choice>
              <mc:Fallback>
                <p:oleObj name="Equation" r:id="rId3" imgW="7277040" imgH="444240" progId="Equation.DSMT4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632" y="2432843"/>
                        <a:ext cx="7278687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277087"/>
              </p:ext>
            </p:extLst>
          </p:nvPr>
        </p:nvGraphicFramePr>
        <p:xfrm>
          <a:off x="660632" y="3159640"/>
          <a:ext cx="78882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6" name="Equation" r:id="rId5" imgW="7886520" imgH="609480" progId="Equation.DSMT4">
                  <p:embed/>
                </p:oleObj>
              </mc:Choice>
              <mc:Fallback>
                <p:oleObj name="Equation" r:id="rId5" imgW="7886520" imgH="609480" progId="Equation.DSMT4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632" y="3159640"/>
                        <a:ext cx="7888288" cy="609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627771" y="173558"/>
            <a:ext cx="3440173" cy="51911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/>
            <a:r>
              <a:rPr lang="zh-CN" altLang="en-US" sz="2800" b="1" dirty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推广到空间曲线上：</a:t>
            </a:r>
          </a:p>
        </p:txBody>
      </p:sp>
      <p:graphicFrame>
        <p:nvGraphicFramePr>
          <p:cNvPr id="7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804135"/>
              </p:ext>
            </p:extLst>
          </p:nvPr>
        </p:nvGraphicFramePr>
        <p:xfrm>
          <a:off x="988133" y="621233"/>
          <a:ext cx="5472113" cy="166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7" name="Equation" r:id="rId7" imgW="2336800" imgH="711200" progId="Equation.DSMT4">
                  <p:embed/>
                </p:oleObj>
              </mc:Choice>
              <mc:Fallback>
                <p:oleObj name="Equation" r:id="rId7" imgW="2336800" imgH="711200" progId="Equation.DSMT4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8133" y="621233"/>
                        <a:ext cx="5472113" cy="166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3"/>
          <p:cNvSpPr txBox="1">
            <a:spLocks noChangeArrowheads="1"/>
          </p:cNvSpPr>
          <p:nvPr/>
        </p:nvSpPr>
        <p:spPr bwMode="auto">
          <a:xfrm>
            <a:off x="661646" y="3953098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其中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9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259368"/>
              </p:ext>
            </p:extLst>
          </p:nvPr>
        </p:nvGraphicFramePr>
        <p:xfrm>
          <a:off x="2859796" y="3789883"/>
          <a:ext cx="4583112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8" name="Equation" r:id="rId9" imgW="1981200" imgH="469900" progId="Equation.DSMT4">
                  <p:embed/>
                </p:oleObj>
              </mc:Choice>
              <mc:Fallback>
                <p:oleObj name="Equation" r:id="rId9" imgW="1981200" imgH="469900" progId="Equation.DSMT4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9796" y="3789883"/>
                        <a:ext cx="4583112" cy="1087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546508"/>
              </p:ext>
            </p:extLst>
          </p:nvPr>
        </p:nvGraphicFramePr>
        <p:xfrm>
          <a:off x="191898" y="5066858"/>
          <a:ext cx="4437063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9" name="Equation" r:id="rId11" imgW="1993900" imgH="469900" progId="Equation.DSMT4">
                  <p:embed/>
                </p:oleObj>
              </mc:Choice>
              <mc:Fallback>
                <p:oleObj name="Equation" r:id="rId11" imgW="1993900" imgH="469900" progId="Equation.DSMT4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898" y="5066858"/>
                        <a:ext cx="4437063" cy="10874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961664"/>
              </p:ext>
            </p:extLst>
          </p:nvPr>
        </p:nvGraphicFramePr>
        <p:xfrm>
          <a:off x="4531433" y="5085283"/>
          <a:ext cx="4437063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0" name="Equation" r:id="rId13" imgW="1917700" imgH="469900" progId="Equation.DSMT4">
                  <p:embed/>
                </p:oleObj>
              </mc:Choice>
              <mc:Fallback>
                <p:oleObj name="Equation" r:id="rId13" imgW="1917700" imgH="469900" progId="Equation.DSMT4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1433" y="5085283"/>
                        <a:ext cx="4437063" cy="1087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71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57924" y="137177"/>
            <a:ext cx="2582168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11.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计算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792623"/>
              </p:ext>
            </p:extLst>
          </p:nvPr>
        </p:nvGraphicFramePr>
        <p:xfrm>
          <a:off x="2140004" y="137177"/>
          <a:ext cx="1295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37" name="Equation" r:id="rId3" imgW="1513800" imgH="761760" progId="Equation.3">
                  <p:embed/>
                </p:oleObj>
              </mc:Choice>
              <mc:Fallback>
                <p:oleObj name="Equation" r:id="rId3" imgW="1513800" imgH="761760" progId="Equation.3">
                  <p:embed/>
                  <p:pic>
                    <p:nvPicPr>
                      <p:cNvPr id="0" name="Picture 3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0004" y="137177"/>
                        <a:ext cx="12954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435404" y="151465"/>
            <a:ext cx="3581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为沿抛物线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929359"/>
              </p:ext>
            </p:extLst>
          </p:nvPr>
        </p:nvGraphicFramePr>
        <p:xfrm>
          <a:off x="6407204" y="149877"/>
          <a:ext cx="1003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38" name="Equation" r:id="rId5" imgW="1166040" imgH="604800" progId="Equation.3">
                  <p:embed/>
                </p:oleObj>
              </mc:Choice>
              <mc:Fallback>
                <p:oleObj name="Equation" r:id="rId5" imgW="1166040" imgH="604800" progId="Equation.3">
                  <p:embed/>
                  <p:pic>
                    <p:nvPicPr>
                      <p:cNvPr id="0" name="Picture 3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7204" y="149877"/>
                        <a:ext cx="10033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9388" y="1524000"/>
            <a:ext cx="1363216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7372152"/>
              </p:ext>
            </p:extLst>
          </p:nvPr>
        </p:nvGraphicFramePr>
        <p:xfrm>
          <a:off x="107950" y="2133600"/>
          <a:ext cx="3887788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39" name="Equation" r:id="rId7" imgW="1950840" imgH="380880" progId="Equation.DSMT4">
                  <p:embed/>
                </p:oleObj>
              </mc:Choice>
              <mc:Fallback>
                <p:oleObj name="Equation" r:id="rId7" imgW="1950840" imgH="380880" progId="Equation.DSMT4">
                  <p:embed/>
                  <p:pic>
                    <p:nvPicPr>
                      <p:cNvPr id="0" name="Picture 3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2133600"/>
                        <a:ext cx="3887788" cy="773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6"/>
          <p:cNvSpPr txBox="1">
            <a:spLocks noChangeArrowheads="1"/>
          </p:cNvSpPr>
          <p:nvPr/>
        </p:nvSpPr>
        <p:spPr bwMode="auto">
          <a:xfrm>
            <a:off x="179388" y="3068638"/>
            <a:ext cx="1441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403931"/>
              </p:ext>
            </p:extLst>
          </p:nvPr>
        </p:nvGraphicFramePr>
        <p:xfrm>
          <a:off x="1534168" y="1582771"/>
          <a:ext cx="306036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40" name="Equation" r:id="rId9" imgW="3060360" imgH="457200" progId="Equation.DSMT4">
                  <p:embed/>
                </p:oleObj>
              </mc:Choice>
              <mc:Fallback>
                <p:oleObj name="Equation" r:id="rId9" imgW="3060360" imgH="457200" progId="Equation.DSMT4">
                  <p:embed/>
                  <p:pic>
                    <p:nvPicPr>
                      <p:cNvPr id="0" name="Picture 3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4168" y="1582771"/>
                        <a:ext cx="306036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493484"/>
              </p:ext>
            </p:extLst>
          </p:nvPr>
        </p:nvGraphicFramePr>
        <p:xfrm>
          <a:off x="3995738" y="2060575"/>
          <a:ext cx="2344737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41" name="Equation" r:id="rId11" imgW="1166040" imgH="447840" progId="Equation.DSMT4">
                  <p:embed/>
                </p:oleObj>
              </mc:Choice>
              <mc:Fallback>
                <p:oleObj name="Equation" r:id="rId11" imgW="1166040" imgH="447840" progId="Equation.DSMT4">
                  <p:embed/>
                  <p:pic>
                    <p:nvPicPr>
                      <p:cNvPr id="0" name="Picture 3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060575"/>
                        <a:ext cx="2344737" cy="919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9"/>
          <p:cNvSpPr txBox="1">
            <a:spLocks noChangeArrowheads="1"/>
          </p:cNvSpPr>
          <p:nvPr/>
        </p:nvSpPr>
        <p:spPr bwMode="auto">
          <a:xfrm>
            <a:off x="7397804" y="151465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从点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3043238" y="917575"/>
            <a:ext cx="190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的一段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45510"/>
              </p:ext>
            </p:extLst>
          </p:nvPr>
        </p:nvGraphicFramePr>
        <p:xfrm>
          <a:off x="391319" y="910327"/>
          <a:ext cx="273208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42" name="Equation" r:id="rId13" imgW="1390320" imgH="246240" progId="Equation.DSMT4">
                  <p:embed/>
                </p:oleObj>
              </mc:Choice>
              <mc:Fallback>
                <p:oleObj name="Equation" r:id="rId13" imgW="1390320" imgH="246240" progId="Equation.DSMT4">
                  <p:embed/>
                  <p:pic>
                    <p:nvPicPr>
                      <p:cNvPr id="0" name="Picture 3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319" y="910327"/>
                        <a:ext cx="2732087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55"/>
          <p:cNvGrpSpPr>
            <a:grpSpLocks/>
          </p:cNvGrpSpPr>
          <p:nvPr/>
        </p:nvGrpSpPr>
        <p:grpSpPr bwMode="auto">
          <a:xfrm>
            <a:off x="6540500" y="981075"/>
            <a:ext cx="2495550" cy="2643188"/>
            <a:chOff x="4120" y="618"/>
            <a:chExt cx="1572" cy="1665"/>
          </a:xfrm>
        </p:grpSpPr>
        <p:graphicFrame>
          <p:nvGraphicFramePr>
            <p:cNvPr id="15" name="Object 24"/>
            <p:cNvGraphicFramePr>
              <a:graphicFrameLocks noChangeAspect="1"/>
            </p:cNvGraphicFramePr>
            <p:nvPr/>
          </p:nvGraphicFramePr>
          <p:xfrm>
            <a:off x="4558" y="1576"/>
            <a:ext cx="607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43" name="Equation" r:id="rId15" imgW="482040" imgH="257760" progId="Equation.DSMT4">
                    <p:embed/>
                  </p:oleObj>
                </mc:Choice>
                <mc:Fallback>
                  <p:oleObj name="Equation" r:id="rId15" imgW="482040" imgH="257760" progId="Equation.DSMT4">
                    <p:embed/>
                    <p:pic>
                      <p:nvPicPr>
                        <p:cNvPr id="0" name="Picture 3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1576"/>
                          <a:ext cx="607" cy="3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Line 35"/>
            <p:cNvSpPr>
              <a:spLocks noChangeShapeType="1"/>
            </p:cNvSpPr>
            <p:nvPr/>
          </p:nvSpPr>
          <p:spPr bwMode="auto">
            <a:xfrm>
              <a:off x="4120" y="1474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Line 36"/>
            <p:cNvSpPr>
              <a:spLocks noChangeShapeType="1"/>
            </p:cNvSpPr>
            <p:nvPr/>
          </p:nvSpPr>
          <p:spPr bwMode="auto">
            <a:xfrm flipV="1">
              <a:off x="4360" y="658"/>
              <a:ext cx="0" cy="1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8" name="Object 38"/>
            <p:cNvGraphicFramePr>
              <a:graphicFrameLocks noChangeAspect="1"/>
            </p:cNvGraphicFramePr>
            <p:nvPr/>
          </p:nvGraphicFramePr>
          <p:xfrm>
            <a:off x="5057" y="2071"/>
            <a:ext cx="635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44" name="Equation" r:id="rId17" imgW="1424160" imgH="470520" progId="Equation.3">
                    <p:embed/>
                  </p:oleObj>
                </mc:Choice>
                <mc:Fallback>
                  <p:oleObj name="Equation" r:id="rId17" imgW="1424160" imgH="470520" progId="Equation.3">
                    <p:embed/>
                    <p:pic>
                      <p:nvPicPr>
                        <p:cNvPr id="0" name="Picture 3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7" y="2071"/>
                          <a:ext cx="635" cy="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39"/>
            <p:cNvGraphicFramePr>
              <a:graphicFrameLocks noChangeAspect="1"/>
            </p:cNvGraphicFramePr>
            <p:nvPr/>
          </p:nvGraphicFramePr>
          <p:xfrm>
            <a:off x="4176" y="1498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45" name="Equation" r:id="rId19" imgW="246600" imgH="268920" progId="Equation.3">
                    <p:embed/>
                  </p:oleObj>
                </mc:Choice>
                <mc:Fallback>
                  <p:oleObj name="Equation" r:id="rId19" imgW="246600" imgH="268920" progId="Equation.3">
                    <p:embed/>
                    <p:pic>
                      <p:nvPicPr>
                        <p:cNvPr id="0" name="Picture 3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498"/>
                          <a:ext cx="136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40"/>
            <p:cNvGraphicFramePr>
              <a:graphicFrameLocks noChangeAspect="1"/>
            </p:cNvGraphicFramePr>
            <p:nvPr/>
          </p:nvGraphicFramePr>
          <p:xfrm>
            <a:off x="4409" y="618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46" name="Equation" r:id="rId21" imgW="269280" imgH="358560" progId="Equation.3">
                    <p:embed/>
                  </p:oleObj>
                </mc:Choice>
                <mc:Fallback>
                  <p:oleObj name="Equation" r:id="rId21" imgW="269280" imgH="358560" progId="Equation.3">
                    <p:embed/>
                    <p:pic>
                      <p:nvPicPr>
                        <p:cNvPr id="0" name="Picture 3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9" y="618"/>
                          <a:ext cx="152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41"/>
            <p:cNvGraphicFramePr>
              <a:graphicFrameLocks noChangeAspect="1"/>
            </p:cNvGraphicFramePr>
            <p:nvPr/>
          </p:nvGraphicFramePr>
          <p:xfrm>
            <a:off x="5416" y="149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47" name="Equation" r:id="rId23" imgW="257760" imgH="268920" progId="Equation.3">
                    <p:embed/>
                  </p:oleObj>
                </mc:Choice>
                <mc:Fallback>
                  <p:oleObj name="Equation" r:id="rId23" imgW="257760" imgH="268920" progId="Equation.3">
                    <p:embed/>
                    <p:pic>
                      <p:nvPicPr>
                        <p:cNvPr id="0" name="Picture 3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6" y="1498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Arc 44"/>
            <p:cNvSpPr>
              <a:spLocks/>
            </p:cNvSpPr>
            <p:nvPr/>
          </p:nvSpPr>
          <p:spPr bwMode="auto">
            <a:xfrm rot="9761557">
              <a:off x="4468" y="1370"/>
              <a:ext cx="543" cy="81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Group 56"/>
          <p:cNvGrpSpPr>
            <a:grpSpLocks/>
          </p:cNvGrpSpPr>
          <p:nvPr/>
        </p:nvGrpSpPr>
        <p:grpSpPr bwMode="auto">
          <a:xfrm>
            <a:off x="6588125" y="2619375"/>
            <a:ext cx="774700" cy="627063"/>
            <a:chOff x="4150" y="1650"/>
            <a:chExt cx="488" cy="395"/>
          </a:xfrm>
        </p:grpSpPr>
        <p:sp>
          <p:nvSpPr>
            <p:cNvPr id="24" name="Line 42"/>
            <p:cNvSpPr>
              <a:spLocks noChangeShapeType="1"/>
            </p:cNvSpPr>
            <p:nvPr/>
          </p:nvSpPr>
          <p:spPr bwMode="auto">
            <a:xfrm flipH="1" flipV="1">
              <a:off x="4422" y="1773"/>
              <a:ext cx="216" cy="18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5" name="Object 46"/>
            <p:cNvGraphicFramePr>
              <a:graphicFrameLocks noChangeAspect="1"/>
            </p:cNvGraphicFramePr>
            <p:nvPr/>
          </p:nvGraphicFramePr>
          <p:xfrm>
            <a:off x="4150" y="1650"/>
            <a:ext cx="256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48" name="Equation" r:id="rId25" imgW="179280" imgH="291240" progId="Equation.DSMT4">
                    <p:embed/>
                  </p:oleObj>
                </mc:Choice>
                <mc:Fallback>
                  <p:oleObj name="Equation" r:id="rId25" imgW="179280" imgH="291240" progId="Equation.DSMT4">
                    <p:embed/>
                    <p:pic>
                      <p:nvPicPr>
                        <p:cNvPr id="0" name="Picture 3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1650"/>
                          <a:ext cx="256" cy="3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848671"/>
              </p:ext>
            </p:extLst>
          </p:nvPr>
        </p:nvGraphicFramePr>
        <p:xfrm>
          <a:off x="1523066" y="3100387"/>
          <a:ext cx="311148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49" name="Equation" r:id="rId27" imgW="3111480" imgH="457200" progId="Equation.DSMT4">
                  <p:embed/>
                </p:oleObj>
              </mc:Choice>
              <mc:Fallback>
                <p:oleObj name="Equation" r:id="rId27" imgW="3111480" imgH="457200" progId="Equation.DSMT4">
                  <p:embed/>
                  <p:pic>
                    <p:nvPicPr>
                      <p:cNvPr id="0" name="Picture 3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3066" y="3100387"/>
                        <a:ext cx="311148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50"/>
          <p:cNvSpPr txBox="1">
            <a:spLocks noChangeArrowheads="1"/>
          </p:cNvSpPr>
          <p:nvPr/>
        </p:nvSpPr>
        <p:spPr bwMode="auto">
          <a:xfrm>
            <a:off x="684213" y="3644900"/>
            <a:ext cx="86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28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077490"/>
              </p:ext>
            </p:extLst>
          </p:nvPr>
        </p:nvGraphicFramePr>
        <p:xfrm>
          <a:off x="1650260" y="3568321"/>
          <a:ext cx="3570288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0" name="Equation" r:id="rId29" imgW="1841400" imgH="469800" progId="Equation.DSMT4">
                  <p:embed/>
                </p:oleObj>
              </mc:Choice>
              <mc:Fallback>
                <p:oleObj name="Equation" r:id="rId29" imgW="1841400" imgH="469800" progId="Equation.DSMT4">
                  <p:embed/>
                  <p:pic>
                    <p:nvPicPr>
                      <p:cNvPr id="0" name="Picture 3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0260" y="3568321"/>
                        <a:ext cx="3570288" cy="912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651888"/>
              </p:ext>
            </p:extLst>
          </p:nvPr>
        </p:nvGraphicFramePr>
        <p:xfrm>
          <a:off x="250825" y="4581525"/>
          <a:ext cx="33655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1" name="Equation" r:id="rId31" imgW="1562040" imgH="291960" progId="Equation.DSMT4">
                  <p:embed/>
                </p:oleObj>
              </mc:Choice>
              <mc:Fallback>
                <p:oleObj name="Equation" r:id="rId31" imgW="1562040" imgH="291960" progId="Equation.DSMT4">
                  <p:embed/>
                  <p:pic>
                    <p:nvPicPr>
                      <p:cNvPr id="0" name="Picture 3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581525"/>
                        <a:ext cx="3365500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4165702"/>
              </p:ext>
            </p:extLst>
          </p:nvPr>
        </p:nvGraphicFramePr>
        <p:xfrm>
          <a:off x="3563938" y="4437063"/>
          <a:ext cx="2657475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2" name="Equation" r:id="rId33" imgW="1231560" imgH="469800" progId="Equation.DSMT4">
                  <p:embed/>
                </p:oleObj>
              </mc:Choice>
              <mc:Fallback>
                <p:oleObj name="Equation" r:id="rId33" imgW="1231560" imgH="469800" progId="Equation.DSMT4">
                  <p:embed/>
                  <p:pic>
                    <p:nvPicPr>
                      <p:cNvPr id="0" name="Picture 3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437063"/>
                        <a:ext cx="2657475" cy="1017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000686"/>
              </p:ext>
            </p:extLst>
          </p:nvPr>
        </p:nvGraphicFramePr>
        <p:xfrm>
          <a:off x="1533525" y="5300663"/>
          <a:ext cx="3887788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3" name="Equation" r:id="rId35" imgW="1803240" imgH="495000" progId="Equation.DSMT4">
                  <p:embed/>
                </p:oleObj>
              </mc:Choice>
              <mc:Fallback>
                <p:oleObj name="Equation" r:id="rId35" imgW="1803240" imgH="495000" progId="Equation.DSMT4">
                  <p:embed/>
                  <p:pic>
                    <p:nvPicPr>
                      <p:cNvPr id="0" name="Picture 3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525" y="5300663"/>
                        <a:ext cx="3887788" cy="1071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798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8" grpId="0" autoUpdateAnimBg="0"/>
      <p:bldP spid="27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810857"/>
              </p:ext>
            </p:extLst>
          </p:nvPr>
        </p:nvGraphicFramePr>
        <p:xfrm>
          <a:off x="1763713" y="115888"/>
          <a:ext cx="3705225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44" name="Equation" r:id="rId3" imgW="1648080" imgH="268920" progId="Equation.DSMT4">
                  <p:embed/>
                </p:oleObj>
              </mc:Choice>
              <mc:Fallback>
                <p:oleObj name="Equation" r:id="rId3" imgW="1648080" imgH="268920" progId="Equation.DSMT4">
                  <p:embed/>
                  <p:pic>
                    <p:nvPicPr>
                      <p:cNvPr id="0" name="Picture 3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15888"/>
                        <a:ext cx="3705225" cy="633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260350"/>
            <a:ext cx="1584324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/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解法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：</a:t>
            </a:r>
            <a:endParaRPr lang="en-US" altLang="zh-CN" sz="2800" b="1" dirty="0">
              <a:solidFill>
                <a:schemeClr val="tx2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684213" y="908050"/>
            <a:ext cx="86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350078"/>
              </p:ext>
            </p:extLst>
          </p:nvPr>
        </p:nvGraphicFramePr>
        <p:xfrm>
          <a:off x="1541463" y="692150"/>
          <a:ext cx="51943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45" name="Equation" r:id="rId5" imgW="3139560" imgH="761760" progId="Equation.DSMT4">
                  <p:embed/>
                </p:oleObj>
              </mc:Choice>
              <mc:Fallback>
                <p:oleObj name="Equation" r:id="rId5" imgW="3139560" imgH="761760" progId="Equation.DSMT4">
                  <p:embed/>
                  <p:pic>
                    <p:nvPicPr>
                      <p:cNvPr id="0" name="Picture 3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463" y="692150"/>
                        <a:ext cx="5194300" cy="1282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39324"/>
              </p:ext>
            </p:extLst>
          </p:nvPr>
        </p:nvGraphicFramePr>
        <p:xfrm>
          <a:off x="250825" y="2152650"/>
          <a:ext cx="33655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46" name="Equation" r:id="rId7" imgW="1562040" imgH="291960" progId="Equation.DSMT4">
                  <p:embed/>
                </p:oleObj>
              </mc:Choice>
              <mc:Fallback>
                <p:oleObj name="Equation" r:id="rId7" imgW="1562040" imgH="291960" progId="Equation.DSMT4">
                  <p:embed/>
                  <p:pic>
                    <p:nvPicPr>
                      <p:cNvPr id="0" name="Picture 3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152650"/>
                        <a:ext cx="3365500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954059"/>
              </p:ext>
            </p:extLst>
          </p:nvPr>
        </p:nvGraphicFramePr>
        <p:xfrm>
          <a:off x="3635375" y="1935163"/>
          <a:ext cx="2493963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47" name="Equation" r:id="rId9" imgW="1155600" imgH="457200" progId="Equation.DSMT4">
                  <p:embed/>
                </p:oleObj>
              </mc:Choice>
              <mc:Fallback>
                <p:oleObj name="Equation" r:id="rId9" imgW="1155600" imgH="457200" progId="Equation.DSMT4">
                  <p:embed/>
                  <p:pic>
                    <p:nvPicPr>
                      <p:cNvPr id="0" name="Picture 3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1935163"/>
                        <a:ext cx="2493963" cy="989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6397625" y="1700213"/>
            <a:ext cx="2495550" cy="2643187"/>
            <a:chOff x="4030" y="1071"/>
            <a:chExt cx="1572" cy="1665"/>
          </a:xfrm>
        </p:grpSpPr>
        <p:graphicFrame>
          <p:nvGraphicFramePr>
            <p:cNvPr id="9" name="Object 12"/>
            <p:cNvGraphicFramePr>
              <a:graphicFrameLocks noChangeAspect="1"/>
            </p:cNvGraphicFramePr>
            <p:nvPr/>
          </p:nvGraphicFramePr>
          <p:xfrm>
            <a:off x="4468" y="2029"/>
            <a:ext cx="607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48" name="Equation" r:id="rId11" imgW="482040" imgH="257760" progId="Equation.DSMT4">
                    <p:embed/>
                  </p:oleObj>
                </mc:Choice>
                <mc:Fallback>
                  <p:oleObj name="Equation" r:id="rId11" imgW="482040" imgH="257760" progId="Equation.DSMT4">
                    <p:embed/>
                    <p:pic>
                      <p:nvPicPr>
                        <p:cNvPr id="0" name="Picture 3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2029"/>
                          <a:ext cx="607" cy="3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4030" y="1927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 flipV="1">
              <a:off x="4270" y="1111"/>
              <a:ext cx="0" cy="1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2" name="Object 15"/>
            <p:cNvGraphicFramePr>
              <a:graphicFrameLocks noChangeAspect="1"/>
            </p:cNvGraphicFramePr>
            <p:nvPr/>
          </p:nvGraphicFramePr>
          <p:xfrm>
            <a:off x="4967" y="2524"/>
            <a:ext cx="635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49" name="Equation" r:id="rId13" imgW="1424160" imgH="470520" progId="Equation.3">
                    <p:embed/>
                  </p:oleObj>
                </mc:Choice>
                <mc:Fallback>
                  <p:oleObj name="Equation" r:id="rId13" imgW="1424160" imgH="470520" progId="Equation.3">
                    <p:embed/>
                    <p:pic>
                      <p:nvPicPr>
                        <p:cNvPr id="0" name="Picture 3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7" y="2524"/>
                          <a:ext cx="635" cy="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6"/>
            <p:cNvGraphicFramePr>
              <a:graphicFrameLocks noChangeAspect="1"/>
            </p:cNvGraphicFramePr>
            <p:nvPr/>
          </p:nvGraphicFramePr>
          <p:xfrm>
            <a:off x="4086" y="1951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50" name="Equation" r:id="rId15" imgW="246600" imgH="268920" progId="Equation.3">
                    <p:embed/>
                  </p:oleObj>
                </mc:Choice>
                <mc:Fallback>
                  <p:oleObj name="Equation" r:id="rId15" imgW="246600" imgH="268920" progId="Equation.3">
                    <p:embed/>
                    <p:pic>
                      <p:nvPicPr>
                        <p:cNvPr id="0" name="Picture 3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6" y="1951"/>
                          <a:ext cx="136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7"/>
            <p:cNvGraphicFramePr>
              <a:graphicFrameLocks noChangeAspect="1"/>
            </p:cNvGraphicFramePr>
            <p:nvPr/>
          </p:nvGraphicFramePr>
          <p:xfrm>
            <a:off x="4319" y="1071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51" name="Equation" r:id="rId17" imgW="269280" imgH="358560" progId="Equation.3">
                    <p:embed/>
                  </p:oleObj>
                </mc:Choice>
                <mc:Fallback>
                  <p:oleObj name="Equation" r:id="rId17" imgW="269280" imgH="358560" progId="Equation.3">
                    <p:embed/>
                    <p:pic>
                      <p:nvPicPr>
                        <p:cNvPr id="0" name="Picture 3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9" y="1071"/>
                          <a:ext cx="152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8"/>
            <p:cNvGraphicFramePr>
              <a:graphicFrameLocks noChangeAspect="1"/>
            </p:cNvGraphicFramePr>
            <p:nvPr/>
          </p:nvGraphicFramePr>
          <p:xfrm>
            <a:off x="5326" y="1951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52" name="Equation" r:id="rId19" imgW="257760" imgH="268920" progId="Equation.3">
                    <p:embed/>
                  </p:oleObj>
                </mc:Choice>
                <mc:Fallback>
                  <p:oleObj name="Equation" r:id="rId19" imgW="257760" imgH="268920" progId="Equation.3">
                    <p:embed/>
                    <p:pic>
                      <p:nvPicPr>
                        <p:cNvPr id="0" name="Picture 3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6" y="1951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Line 19"/>
            <p:cNvSpPr>
              <a:spLocks noChangeShapeType="1"/>
            </p:cNvSpPr>
            <p:nvPr/>
          </p:nvSpPr>
          <p:spPr bwMode="auto">
            <a:xfrm flipH="1" flipV="1">
              <a:off x="4332" y="2226"/>
              <a:ext cx="216" cy="18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Arc 20"/>
            <p:cNvSpPr>
              <a:spLocks/>
            </p:cNvSpPr>
            <p:nvPr/>
          </p:nvSpPr>
          <p:spPr bwMode="auto">
            <a:xfrm rot="9761557">
              <a:off x="4378" y="1823"/>
              <a:ext cx="543" cy="81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8" name="Object 22"/>
            <p:cNvGraphicFramePr>
              <a:graphicFrameLocks noChangeAspect="1"/>
            </p:cNvGraphicFramePr>
            <p:nvPr/>
          </p:nvGraphicFramePr>
          <p:xfrm>
            <a:off x="4060" y="2103"/>
            <a:ext cx="256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53" name="Equation" r:id="rId21" imgW="179280" imgH="291240" progId="Equation.DSMT4">
                    <p:embed/>
                  </p:oleObj>
                </mc:Choice>
                <mc:Fallback>
                  <p:oleObj name="Equation" r:id="rId21" imgW="179280" imgH="291240" progId="Equation.DSMT4">
                    <p:embed/>
                    <p:pic>
                      <p:nvPicPr>
                        <p:cNvPr id="0" name="Picture 3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0" y="2103"/>
                          <a:ext cx="256" cy="3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41"/>
          <p:cNvGrpSpPr>
            <a:grpSpLocks/>
          </p:cNvGrpSpPr>
          <p:nvPr/>
        </p:nvGrpSpPr>
        <p:grpSpPr bwMode="auto">
          <a:xfrm>
            <a:off x="7021513" y="3800475"/>
            <a:ext cx="503237" cy="812800"/>
            <a:chOff x="4423" y="2394"/>
            <a:chExt cx="317" cy="512"/>
          </a:xfrm>
        </p:grpSpPr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4530" y="2394"/>
              <a:ext cx="210" cy="181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1" name="Object 23"/>
            <p:cNvGraphicFramePr>
              <a:graphicFrameLocks noChangeAspect="1"/>
            </p:cNvGraphicFramePr>
            <p:nvPr/>
          </p:nvGraphicFramePr>
          <p:xfrm>
            <a:off x="4423" y="2510"/>
            <a:ext cx="274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54" name="Equation" r:id="rId23" imgW="201960" imgH="291240" progId="Equation.DSMT4">
                    <p:embed/>
                  </p:oleObj>
                </mc:Choice>
                <mc:Fallback>
                  <p:oleObj name="Equation" r:id="rId23" imgW="201960" imgH="291240" progId="Equation.DSMT4">
                    <p:embed/>
                    <p:pic>
                      <p:nvPicPr>
                        <p:cNvPr id="0" name="Picture 3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3" y="2510"/>
                          <a:ext cx="274" cy="3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Group 37"/>
          <p:cNvGrpSpPr>
            <a:grpSpLocks/>
          </p:cNvGrpSpPr>
          <p:nvPr/>
        </p:nvGrpSpPr>
        <p:grpSpPr bwMode="auto">
          <a:xfrm>
            <a:off x="179388" y="3933825"/>
            <a:ext cx="6119812" cy="563563"/>
            <a:chOff x="250" y="3067"/>
            <a:chExt cx="3855" cy="355"/>
          </a:xfrm>
        </p:grpSpPr>
        <p:graphicFrame>
          <p:nvGraphicFramePr>
            <p:cNvPr id="23" name="Object 24"/>
            <p:cNvGraphicFramePr>
              <a:graphicFrameLocks noChangeAspect="1"/>
            </p:cNvGraphicFramePr>
            <p:nvPr/>
          </p:nvGraphicFramePr>
          <p:xfrm>
            <a:off x="839" y="3112"/>
            <a:ext cx="217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55" name="Equation" r:id="rId25" imgW="201960" imgH="291240" progId="Equation.DSMT4">
                    <p:embed/>
                  </p:oleObj>
                </mc:Choice>
                <mc:Fallback>
                  <p:oleObj name="Equation" r:id="rId25" imgW="201960" imgH="291240" progId="Equation.DSMT4">
                    <p:embed/>
                    <p:pic>
                      <p:nvPicPr>
                        <p:cNvPr id="0" name="Picture 3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3112"/>
                          <a:ext cx="217" cy="3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1021" y="3083"/>
              <a:ext cx="30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>
                  <a:latin typeface="Times New Roman" pitchFamily="18" charset="0"/>
                  <a:cs typeface="Times New Roman" pitchFamily="18" charset="0"/>
                </a:rPr>
                <a:t>不是有向曲线弧的切向量，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250" y="3067"/>
              <a:ext cx="7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latin typeface="Times New Roman" pitchFamily="18" charset="0"/>
                  <a:cs typeface="Times New Roman" pitchFamily="18" charset="0"/>
                </a:rPr>
                <a:t>因为</a:t>
              </a:r>
            </a:p>
          </p:txBody>
        </p:sp>
      </p:grpSp>
      <p:grpSp>
        <p:nvGrpSpPr>
          <p:cNvPr id="26" name="Group 39"/>
          <p:cNvGrpSpPr>
            <a:grpSpLocks/>
          </p:cNvGrpSpPr>
          <p:nvPr/>
        </p:nvGrpSpPr>
        <p:grpSpPr bwMode="auto">
          <a:xfrm>
            <a:off x="1116013" y="4508500"/>
            <a:ext cx="3527425" cy="563563"/>
            <a:chOff x="703" y="2840"/>
            <a:chExt cx="2222" cy="355"/>
          </a:xfrm>
        </p:grpSpPr>
        <p:graphicFrame>
          <p:nvGraphicFramePr>
            <p:cNvPr id="27" name="Object 27"/>
            <p:cNvGraphicFramePr>
              <a:graphicFrameLocks noChangeAspect="1"/>
            </p:cNvGraphicFramePr>
            <p:nvPr/>
          </p:nvGraphicFramePr>
          <p:xfrm>
            <a:off x="703" y="2885"/>
            <a:ext cx="217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56" name="Equation" r:id="rId27" imgW="201960" imgH="291240" progId="Equation.DSMT4">
                    <p:embed/>
                  </p:oleObj>
                </mc:Choice>
                <mc:Fallback>
                  <p:oleObj name="Equation" r:id="rId27" imgW="201960" imgH="291240" progId="Equation.DSMT4">
                    <p:embed/>
                    <p:pic>
                      <p:nvPicPr>
                        <p:cNvPr id="0" name="Picture 3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2885"/>
                          <a:ext cx="217" cy="3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Text Box 30"/>
            <p:cNvSpPr txBox="1">
              <a:spLocks noChangeArrowheads="1"/>
            </p:cNvSpPr>
            <p:nvPr/>
          </p:nvSpPr>
          <p:spPr bwMode="auto">
            <a:xfrm>
              <a:off x="908" y="2840"/>
              <a:ext cx="20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>
                  <a:latin typeface="Times New Roman" pitchFamily="18" charset="0"/>
                  <a:cs typeface="Times New Roman" pitchFamily="18" charset="0"/>
                </a:rPr>
                <a:t>应该取图示反方向</a:t>
              </a:r>
            </a:p>
          </p:txBody>
        </p:sp>
      </p:grpSp>
      <p:grpSp>
        <p:nvGrpSpPr>
          <p:cNvPr id="29" name="Group 38"/>
          <p:cNvGrpSpPr>
            <a:grpSpLocks/>
          </p:cNvGrpSpPr>
          <p:nvPr/>
        </p:nvGrpSpPr>
        <p:grpSpPr bwMode="auto">
          <a:xfrm>
            <a:off x="1403350" y="4941888"/>
            <a:ext cx="5868988" cy="1282700"/>
            <a:chOff x="2018" y="3339"/>
            <a:chExt cx="3697" cy="808"/>
          </a:xfrm>
          <a:solidFill>
            <a:srgbClr val="FFC000"/>
          </a:solidFill>
        </p:grpSpPr>
        <p:sp>
          <p:nvSpPr>
            <p:cNvPr id="30" name="Text Box 32"/>
            <p:cNvSpPr txBox="1">
              <a:spLocks noChangeArrowheads="1"/>
            </p:cNvSpPr>
            <p:nvPr/>
          </p:nvSpPr>
          <p:spPr bwMode="auto">
            <a:xfrm>
              <a:off x="2018" y="3430"/>
              <a:ext cx="499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>
                  <a:latin typeface="Times New Roman" pitchFamily="18" charset="0"/>
                  <a:cs typeface="Times New Roman" pitchFamily="18" charset="0"/>
                </a:rPr>
                <a:t>即</a:t>
              </a:r>
            </a:p>
          </p:txBody>
        </p:sp>
        <p:graphicFrame>
          <p:nvGraphicFramePr>
            <p:cNvPr id="31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4900104"/>
                </p:ext>
              </p:extLst>
            </p:nvPr>
          </p:nvGraphicFramePr>
          <p:xfrm>
            <a:off x="2319" y="3339"/>
            <a:ext cx="3396" cy="8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57" name="Equation" r:id="rId29" imgW="3262680" imgH="761760" progId="Equation.DSMT4">
                    <p:embed/>
                  </p:oleObj>
                </mc:Choice>
                <mc:Fallback>
                  <p:oleObj name="Equation" r:id="rId29" imgW="3262680" imgH="761760" progId="Equation.DSMT4">
                    <p:embed/>
                    <p:pic>
                      <p:nvPicPr>
                        <p:cNvPr id="0" name="Picture 3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9" y="3339"/>
                          <a:ext cx="3396" cy="808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319280"/>
              </p:ext>
            </p:extLst>
          </p:nvPr>
        </p:nvGraphicFramePr>
        <p:xfrm>
          <a:off x="434976" y="219869"/>
          <a:ext cx="1006475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58" name="Equation" r:id="rId31" imgW="123480" imgH="134280" progId="Equation.DSMT4">
                  <p:embed/>
                </p:oleObj>
              </mc:Choice>
              <mc:Fallback>
                <p:oleObj name="Equation" r:id="rId31" imgW="123480" imgH="134280" progId="Equation.DSMT4">
                  <p:embed/>
                  <p:pic>
                    <p:nvPicPr>
                      <p:cNvPr id="0" name="Picture 3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6" y="219869"/>
                        <a:ext cx="1006475" cy="1119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Group 77"/>
          <p:cNvGrpSpPr>
            <a:grpSpLocks/>
          </p:cNvGrpSpPr>
          <p:nvPr/>
        </p:nvGrpSpPr>
        <p:grpSpPr bwMode="auto">
          <a:xfrm>
            <a:off x="1346200" y="2924175"/>
            <a:ext cx="3946525" cy="989013"/>
            <a:chOff x="848" y="1842"/>
            <a:chExt cx="2486" cy="623"/>
          </a:xfrm>
        </p:grpSpPr>
        <p:grpSp>
          <p:nvGrpSpPr>
            <p:cNvPr id="34" name="Group 69"/>
            <p:cNvGrpSpPr>
              <a:grpSpLocks/>
            </p:cNvGrpSpPr>
            <p:nvPr/>
          </p:nvGrpSpPr>
          <p:grpSpPr bwMode="auto">
            <a:xfrm>
              <a:off x="884" y="1842"/>
              <a:ext cx="2450" cy="623"/>
              <a:chOff x="884" y="1842"/>
              <a:chExt cx="2450" cy="623"/>
            </a:xfrm>
          </p:grpSpPr>
          <p:graphicFrame>
            <p:nvGraphicFramePr>
              <p:cNvPr id="36" name="Object 1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41474332"/>
                  </p:ext>
                </p:extLst>
              </p:nvPr>
            </p:nvGraphicFramePr>
            <p:xfrm>
              <a:off x="937" y="1842"/>
              <a:ext cx="2397" cy="6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459" name="Equation" r:id="rId33" imgW="1765080" imgH="457200" progId="Equation.DSMT4">
                      <p:embed/>
                    </p:oleObj>
                  </mc:Choice>
                  <mc:Fallback>
                    <p:oleObj name="Equation" r:id="rId33" imgW="1765080" imgH="457200" progId="Equation.DSMT4">
                      <p:embed/>
                      <p:pic>
                        <p:nvPicPr>
                          <p:cNvPr id="0" name="Picture 3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37" y="1842"/>
                            <a:ext cx="2397" cy="62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 useBgFill="1">
            <p:nvSpPr>
              <p:cNvPr id="37" name="Rectangle 68"/>
              <p:cNvSpPr>
                <a:spLocks noChangeArrowheads="1"/>
              </p:cNvSpPr>
              <p:nvPr/>
            </p:nvSpPr>
            <p:spPr bwMode="auto">
              <a:xfrm>
                <a:off x="884" y="1888"/>
                <a:ext cx="454" cy="499"/>
              </a:xfrm>
              <a:prstGeom prst="rect">
                <a:avLst/>
              </a:pr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 algn="ctr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aphicFrame>
          <p:nvGraphicFramePr>
            <p:cNvPr id="35" name="Object 76"/>
            <p:cNvGraphicFramePr>
              <a:graphicFrameLocks noChangeAspect="1"/>
            </p:cNvGraphicFramePr>
            <p:nvPr/>
          </p:nvGraphicFramePr>
          <p:xfrm>
            <a:off x="848" y="1871"/>
            <a:ext cx="626" cy="5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60" name="Equation" r:id="rId35" imgW="426240" imgH="380880" progId="Equation.DSMT4">
                    <p:embed/>
                  </p:oleObj>
                </mc:Choice>
                <mc:Fallback>
                  <p:oleObj name="Equation" r:id="rId35" imgW="426240" imgH="380880" progId="Equation.DSMT4">
                    <p:embed/>
                    <p:pic>
                      <p:nvPicPr>
                        <p:cNvPr id="0" name="Picture 3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8" y="1871"/>
                          <a:ext cx="626" cy="5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7789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15183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9.1.2</a:t>
            </a:r>
            <a:endParaRPr lang="zh-CN" altLang="en-US" b="1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457200" y="982878"/>
            <a:ext cx="80954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．设           是由                沿                   经            到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008675"/>
              </p:ext>
            </p:extLst>
          </p:nvPr>
        </p:nvGraphicFramePr>
        <p:xfrm>
          <a:off x="1547664" y="982878"/>
          <a:ext cx="817563" cy="450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4" name="Equation" r:id="rId3" imgW="825480" imgH="444240" progId="Equation.DSMT4">
                  <p:embed/>
                </p:oleObj>
              </mc:Choice>
              <mc:Fallback>
                <p:oleObj name="Equation" r:id="rId3" imgW="825480" imgH="444240" progId="Equation.DSMT4">
                  <p:embed/>
                  <p:pic>
                    <p:nvPicPr>
                      <p:cNvPr id="0" name="Picture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982878"/>
                        <a:ext cx="817563" cy="450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061855"/>
              </p:ext>
            </p:extLst>
          </p:nvPr>
        </p:nvGraphicFramePr>
        <p:xfrm>
          <a:off x="3203848" y="1086684"/>
          <a:ext cx="1282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5" name="Equation" r:id="rId5" imgW="1282680" imgH="393480" progId="Equation.DSMT4">
                  <p:embed/>
                </p:oleObj>
              </mc:Choice>
              <mc:Fallback>
                <p:oleObj name="Equation" r:id="rId5" imgW="1282680" imgH="393480" progId="Equation.DSMT4">
                  <p:embed/>
                  <p:pic>
                    <p:nvPicPr>
                      <p:cNvPr id="0" name="Picture 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1086684"/>
                        <a:ext cx="1282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332447"/>
              </p:ext>
            </p:extLst>
          </p:nvPr>
        </p:nvGraphicFramePr>
        <p:xfrm>
          <a:off x="4932040" y="930899"/>
          <a:ext cx="1638300" cy="565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6" name="Equation" r:id="rId7" imgW="1638000" imgH="571320" progId="Equation.DSMT4">
                  <p:embed/>
                </p:oleObj>
              </mc:Choice>
              <mc:Fallback>
                <p:oleObj name="Equation" r:id="rId7" imgW="1638000" imgH="571320" progId="Equation.DSMT4">
                  <p:embed/>
                  <p:pic>
                    <p:nvPicPr>
                      <p:cNvPr id="0" name="Picture 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930899"/>
                        <a:ext cx="1638300" cy="5651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44596"/>
              </p:ext>
            </p:extLst>
          </p:nvPr>
        </p:nvGraphicFramePr>
        <p:xfrm>
          <a:off x="7092280" y="1060168"/>
          <a:ext cx="9477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7" name="Equation" r:id="rId9" imgW="939600" imgH="393480" progId="Equation.DSMT4">
                  <p:embed/>
                </p:oleObj>
              </mc:Choice>
              <mc:Fallback>
                <p:oleObj name="Equation" r:id="rId9" imgW="939600" imgH="393480" progId="Equation.DSMT4">
                  <p:embed/>
                  <p:pic>
                    <p:nvPicPr>
                      <p:cNvPr id="0" name="Picture 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1060168"/>
                        <a:ext cx="947738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494259"/>
              </p:ext>
            </p:extLst>
          </p:nvPr>
        </p:nvGraphicFramePr>
        <p:xfrm>
          <a:off x="412750" y="1700213"/>
          <a:ext cx="1066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8" name="Equation" r:id="rId11" imgW="1066680" imgH="393480" progId="Equation.DSMT4">
                  <p:embed/>
                </p:oleObj>
              </mc:Choice>
              <mc:Fallback>
                <p:oleObj name="Equation" r:id="rId11" imgW="1066680" imgH="393480" progId="Equation.DSMT4">
                  <p:embed/>
                  <p:pic>
                    <p:nvPicPr>
                      <p:cNvPr id="0" name="Picture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" y="1700213"/>
                        <a:ext cx="1066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524580"/>
              </p:ext>
            </p:extLst>
          </p:nvPr>
        </p:nvGraphicFramePr>
        <p:xfrm>
          <a:off x="1616075" y="1579563"/>
          <a:ext cx="48387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9" name="Equation" r:id="rId13" imgW="4838400" imgH="609480" progId="Equation.DSMT4">
                  <p:embed/>
                </p:oleObj>
              </mc:Choice>
              <mc:Fallback>
                <p:oleObj name="Equation" r:id="rId13" imgW="4838400" imgH="609480" progId="Equation.DSMT4">
                  <p:embed/>
                  <p:pic>
                    <p:nvPicPr>
                      <p:cNvPr id="0" name="Picture 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1579563"/>
                        <a:ext cx="483870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 bwMode="auto">
          <a:xfrm>
            <a:off x="611560" y="2420888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490840" y="3044694"/>
            <a:ext cx="80954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．设           是由                沿                   经            到</a:t>
            </a: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17522"/>
              </p:ext>
            </p:extLst>
          </p:nvPr>
        </p:nvGraphicFramePr>
        <p:xfrm>
          <a:off x="1630363" y="3051175"/>
          <a:ext cx="7175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0" name="Equation" r:id="rId15" imgW="723600" imgH="431640" progId="Equation.DSMT4">
                  <p:embed/>
                </p:oleObj>
              </mc:Choice>
              <mc:Fallback>
                <p:oleObj name="Equation" r:id="rId15" imgW="723600" imgH="431640" progId="Equation.DSMT4">
                  <p:embed/>
                  <p:pic>
                    <p:nvPicPr>
                      <p:cNvPr id="0" name="Picture 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363" y="3051175"/>
                        <a:ext cx="717550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45572"/>
              </p:ext>
            </p:extLst>
          </p:nvPr>
        </p:nvGraphicFramePr>
        <p:xfrm>
          <a:off x="3300413" y="3148013"/>
          <a:ext cx="1155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1" name="Equation" r:id="rId17" imgW="1155600" imgH="393480" progId="Equation.DSMT4">
                  <p:embed/>
                </p:oleObj>
              </mc:Choice>
              <mc:Fallback>
                <p:oleObj name="Equation" r:id="rId17" imgW="1155600" imgH="393480" progId="Equation.DSMT4">
                  <p:embed/>
                  <p:pic>
                    <p:nvPicPr>
                      <p:cNvPr id="0" name="Picture 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3148013"/>
                        <a:ext cx="1155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977106"/>
              </p:ext>
            </p:extLst>
          </p:nvPr>
        </p:nvGraphicFramePr>
        <p:xfrm>
          <a:off x="4965700" y="3005138"/>
          <a:ext cx="16383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2" name="Equation" r:id="rId19" imgW="1638000" imgH="545760" progId="Equation.DSMT4">
                  <p:embed/>
                </p:oleObj>
              </mc:Choice>
              <mc:Fallback>
                <p:oleObj name="Equation" r:id="rId19" imgW="1638000" imgH="545760" progId="Equation.DSMT4">
                  <p:embed/>
                  <p:pic>
                    <p:nvPicPr>
                      <p:cNvPr id="0" name="Picture 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700" y="3005138"/>
                        <a:ext cx="163830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03709"/>
              </p:ext>
            </p:extLst>
          </p:nvPr>
        </p:nvGraphicFramePr>
        <p:xfrm>
          <a:off x="7138988" y="3122613"/>
          <a:ext cx="92233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3" name="Equation" r:id="rId21" imgW="914400" imgH="393480" progId="Equation.DSMT4">
                  <p:embed/>
                </p:oleObj>
              </mc:Choice>
              <mc:Fallback>
                <p:oleObj name="Equation" r:id="rId21" imgW="914400" imgH="393480" progId="Equation.DSMT4">
                  <p:embed/>
                  <p:pic>
                    <p:nvPicPr>
                      <p:cNvPr id="0" name="Picture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8988" y="3122613"/>
                        <a:ext cx="922337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388544"/>
              </p:ext>
            </p:extLst>
          </p:nvPr>
        </p:nvGraphicFramePr>
        <p:xfrm>
          <a:off x="515938" y="3765550"/>
          <a:ext cx="1016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4" name="Equation" r:id="rId23" imgW="1015920" imgH="393480" progId="Equation.DSMT4">
                  <p:embed/>
                </p:oleObj>
              </mc:Choice>
              <mc:Fallback>
                <p:oleObj name="Equation" r:id="rId23" imgW="1015920" imgH="393480" progId="Equation.DSMT4">
                  <p:embed/>
                  <p:pic>
                    <p:nvPicPr>
                      <p:cNvPr id="0" name="Picture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8" y="3765550"/>
                        <a:ext cx="1016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274330"/>
              </p:ext>
            </p:extLst>
          </p:nvPr>
        </p:nvGraphicFramePr>
        <p:xfrm>
          <a:off x="2100263" y="3644900"/>
          <a:ext cx="40259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5" name="Equation" r:id="rId25" imgW="4025880" imgH="609480" progId="Equation.DSMT4">
                  <p:embed/>
                </p:oleObj>
              </mc:Choice>
              <mc:Fallback>
                <p:oleObj name="Equation" r:id="rId25" imgW="4025880" imgH="609480" progId="Equation.DSMT4">
                  <p:embed/>
                  <p:pic>
                    <p:nvPicPr>
                      <p:cNvPr id="0" name="Picture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263" y="3644900"/>
                        <a:ext cx="402590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 bwMode="auto">
          <a:xfrm>
            <a:off x="662688" y="4437112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5508104" y="1628800"/>
            <a:ext cx="3642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41" name="Picture 41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304" y="3568663"/>
            <a:ext cx="60960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233" name="组合 51232"/>
          <p:cNvGrpSpPr/>
          <p:nvPr/>
        </p:nvGrpSpPr>
        <p:grpSpPr>
          <a:xfrm>
            <a:off x="1997714" y="4221088"/>
            <a:ext cx="2430270" cy="2016224"/>
            <a:chOff x="1997714" y="4221088"/>
            <a:chExt cx="2430270" cy="2016224"/>
          </a:xfrm>
        </p:grpSpPr>
        <p:cxnSp>
          <p:nvCxnSpPr>
            <p:cNvPr id="28" name="直接箭头连接符 27"/>
            <p:cNvCxnSpPr/>
            <p:nvPr/>
          </p:nvCxnSpPr>
          <p:spPr>
            <a:xfrm>
              <a:off x="2267744" y="5301208"/>
              <a:ext cx="21602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2627784" y="4221088"/>
              <a:ext cx="0" cy="2016224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232" name="弧形 51231"/>
            <p:cNvSpPr/>
            <p:nvPr/>
          </p:nvSpPr>
          <p:spPr>
            <a:xfrm>
              <a:off x="1997714" y="4629565"/>
              <a:ext cx="1350150" cy="1343285"/>
            </a:xfrm>
            <a:prstGeom prst="arc">
              <a:avLst>
                <a:gd name="adj1" fmla="val 16188235"/>
                <a:gd name="adj2" fmla="val 5367671"/>
              </a:avLst>
            </a:prstGeom>
            <a:ln w="381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 rot="16200000">
            <a:off x="5703582" y="3987352"/>
            <a:ext cx="1836786" cy="2016224"/>
            <a:chOff x="1997714" y="4221088"/>
            <a:chExt cx="1836785" cy="2016224"/>
          </a:xfrm>
        </p:grpSpPr>
        <p:cxnSp>
          <p:nvCxnSpPr>
            <p:cNvPr id="36" name="直接箭头连接符 35"/>
            <p:cNvCxnSpPr/>
            <p:nvPr/>
          </p:nvCxnSpPr>
          <p:spPr>
            <a:xfrm rot="5400000" flipH="1" flipV="1">
              <a:off x="3051120" y="4517830"/>
              <a:ext cx="1" cy="15667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2627784" y="4221088"/>
              <a:ext cx="0" cy="20162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弧形 37"/>
            <p:cNvSpPr/>
            <p:nvPr/>
          </p:nvSpPr>
          <p:spPr>
            <a:xfrm>
              <a:off x="1997714" y="4629565"/>
              <a:ext cx="1350150" cy="1343285"/>
            </a:xfrm>
            <a:prstGeom prst="arc">
              <a:avLst>
                <a:gd name="adj1" fmla="val 16188235"/>
                <a:gd name="adj2" fmla="val 5367671"/>
              </a:avLst>
            </a:prstGeom>
            <a:ln w="381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696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5" grpId="0"/>
      <p:bldP spid="2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123728" y="188640"/>
            <a:ext cx="511256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609600" indent="-609600" eaLnBrk="0" hangingPunct="0"/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9.1.3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格林公式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9088" y="1558533"/>
            <a:ext cx="3657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琥珀" pitchFamily="2" charset="-122"/>
                <a:ea typeface="华文琥珀" pitchFamily="2" charset="-122"/>
              </a:rPr>
              <a:t>本小节内容提要：</a:t>
            </a:r>
          </a:p>
        </p:txBody>
      </p:sp>
      <p:sp>
        <p:nvSpPr>
          <p:cNvPr id="4" name="Text Box 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333774" y="2556193"/>
            <a:ext cx="34923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格林公式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333774" y="3492297"/>
            <a:ext cx="59745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格林公式的简单应用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46094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9756" y="1272260"/>
            <a:ext cx="9054244" cy="1303177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</a:t>
            </a:r>
            <a:r>
              <a:rPr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设</a:t>
            </a:r>
            <a:r>
              <a:rPr lang="en-US" altLang="zh-CN" sz="2800" b="1" i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</a:t>
            </a:r>
            <a:r>
              <a:rPr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为平面区域</a:t>
            </a:r>
            <a:r>
              <a:rPr lang="en-US" altLang="zh-CN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如果</a:t>
            </a:r>
            <a:r>
              <a:rPr lang="en-US" altLang="zh-CN" sz="2800" b="1" i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</a:t>
            </a:r>
            <a:r>
              <a:rPr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内任一闭曲线所围成的部分都属于</a:t>
            </a:r>
            <a:r>
              <a:rPr lang="en-US" altLang="zh-CN" sz="2800" b="1" i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</a:t>
            </a:r>
            <a:r>
              <a:rPr lang="en-US" altLang="zh-CN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则称</a:t>
            </a:r>
            <a:r>
              <a:rPr lang="en-US" altLang="zh-CN" sz="2800" b="1" i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</a:t>
            </a:r>
            <a:r>
              <a:rPr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为平面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单连通区域</a:t>
            </a:r>
            <a:r>
              <a:rPr lang="en-US" altLang="zh-CN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否则称为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复连通区域</a:t>
            </a:r>
            <a:r>
              <a:rPr lang="en-US" altLang="zh-CN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.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445918" y="4634344"/>
            <a:ext cx="2362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复连通区域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88318" y="4634344"/>
            <a:ext cx="2133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单连通区域</a:t>
            </a:r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912518" y="2767444"/>
            <a:ext cx="3246438" cy="1757363"/>
            <a:chOff x="3072" y="2304"/>
            <a:chExt cx="2045" cy="1107"/>
          </a:xfrm>
        </p:grpSpPr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072" y="2304"/>
              <a:ext cx="2045" cy="1107"/>
            </a:xfrm>
            <a:custGeom>
              <a:avLst/>
              <a:gdLst>
                <a:gd name="T0" fmla="*/ 56 w 1896"/>
                <a:gd name="T1" fmla="*/ 728 h 1464"/>
                <a:gd name="T2" fmla="*/ 56 w 1896"/>
                <a:gd name="T3" fmla="*/ 440 h 1464"/>
                <a:gd name="T4" fmla="*/ 392 w 1896"/>
                <a:gd name="T5" fmla="*/ 344 h 1464"/>
                <a:gd name="T6" fmla="*/ 536 w 1896"/>
                <a:gd name="T7" fmla="*/ 104 h 1464"/>
                <a:gd name="T8" fmla="*/ 1352 w 1896"/>
                <a:gd name="T9" fmla="*/ 104 h 1464"/>
                <a:gd name="T10" fmla="*/ 1832 w 1896"/>
                <a:gd name="T11" fmla="*/ 728 h 1464"/>
                <a:gd name="T12" fmla="*/ 1736 w 1896"/>
                <a:gd name="T13" fmla="*/ 1256 h 1464"/>
                <a:gd name="T14" fmla="*/ 1400 w 1896"/>
                <a:gd name="T15" fmla="*/ 1448 h 1464"/>
                <a:gd name="T16" fmla="*/ 776 w 1896"/>
                <a:gd name="T17" fmla="*/ 1352 h 1464"/>
                <a:gd name="T18" fmla="*/ 392 w 1896"/>
                <a:gd name="T19" fmla="*/ 1400 h 1464"/>
                <a:gd name="T20" fmla="*/ 104 w 1896"/>
                <a:gd name="T21" fmla="*/ 1160 h 1464"/>
                <a:gd name="T22" fmla="*/ 56 w 1896"/>
                <a:gd name="T23" fmla="*/ 920 h 1464"/>
                <a:gd name="T24" fmla="*/ 56 w 1896"/>
                <a:gd name="T25" fmla="*/ 728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96" h="1464">
                  <a:moveTo>
                    <a:pt x="56" y="728"/>
                  </a:moveTo>
                  <a:cubicBezTo>
                    <a:pt x="56" y="648"/>
                    <a:pt x="0" y="504"/>
                    <a:pt x="56" y="440"/>
                  </a:cubicBezTo>
                  <a:cubicBezTo>
                    <a:pt x="112" y="376"/>
                    <a:pt x="312" y="400"/>
                    <a:pt x="392" y="344"/>
                  </a:cubicBezTo>
                  <a:cubicBezTo>
                    <a:pt x="472" y="288"/>
                    <a:pt x="376" y="144"/>
                    <a:pt x="536" y="104"/>
                  </a:cubicBezTo>
                  <a:cubicBezTo>
                    <a:pt x="696" y="64"/>
                    <a:pt x="1136" y="0"/>
                    <a:pt x="1352" y="104"/>
                  </a:cubicBezTo>
                  <a:cubicBezTo>
                    <a:pt x="1568" y="208"/>
                    <a:pt x="1768" y="536"/>
                    <a:pt x="1832" y="728"/>
                  </a:cubicBezTo>
                  <a:cubicBezTo>
                    <a:pt x="1896" y="920"/>
                    <a:pt x="1808" y="1136"/>
                    <a:pt x="1736" y="1256"/>
                  </a:cubicBezTo>
                  <a:cubicBezTo>
                    <a:pt x="1664" y="1376"/>
                    <a:pt x="1560" y="1432"/>
                    <a:pt x="1400" y="1448"/>
                  </a:cubicBezTo>
                  <a:cubicBezTo>
                    <a:pt x="1240" y="1464"/>
                    <a:pt x="944" y="1360"/>
                    <a:pt x="776" y="1352"/>
                  </a:cubicBezTo>
                  <a:cubicBezTo>
                    <a:pt x="608" y="1344"/>
                    <a:pt x="504" y="1432"/>
                    <a:pt x="392" y="1400"/>
                  </a:cubicBezTo>
                  <a:cubicBezTo>
                    <a:pt x="280" y="1368"/>
                    <a:pt x="160" y="1240"/>
                    <a:pt x="104" y="1160"/>
                  </a:cubicBezTo>
                  <a:cubicBezTo>
                    <a:pt x="48" y="1080"/>
                    <a:pt x="64" y="1000"/>
                    <a:pt x="56" y="920"/>
                  </a:cubicBezTo>
                  <a:cubicBezTo>
                    <a:pt x="48" y="840"/>
                    <a:pt x="56" y="808"/>
                    <a:pt x="56" y="728"/>
                  </a:cubicBezTo>
                  <a:close/>
                </a:path>
              </a:pathLst>
            </a:cu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3456" y="2688"/>
              <a:ext cx="594" cy="520"/>
            </a:xfrm>
            <a:custGeom>
              <a:avLst/>
              <a:gdLst>
                <a:gd name="T0" fmla="*/ 72 w 552"/>
                <a:gd name="T1" fmla="*/ 288 h 688"/>
                <a:gd name="T2" fmla="*/ 120 w 552"/>
                <a:gd name="T3" fmla="*/ 96 h 688"/>
                <a:gd name="T4" fmla="*/ 312 w 552"/>
                <a:gd name="T5" fmla="*/ 0 h 688"/>
                <a:gd name="T6" fmla="*/ 504 w 552"/>
                <a:gd name="T7" fmla="*/ 96 h 688"/>
                <a:gd name="T8" fmla="*/ 504 w 552"/>
                <a:gd name="T9" fmla="*/ 576 h 688"/>
                <a:gd name="T10" fmla="*/ 216 w 552"/>
                <a:gd name="T11" fmla="*/ 672 h 688"/>
                <a:gd name="T12" fmla="*/ 24 w 552"/>
                <a:gd name="T13" fmla="*/ 480 h 688"/>
                <a:gd name="T14" fmla="*/ 72 w 552"/>
                <a:gd name="T15" fmla="*/ 28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2" h="688">
                  <a:moveTo>
                    <a:pt x="72" y="288"/>
                  </a:moveTo>
                  <a:cubicBezTo>
                    <a:pt x="88" y="224"/>
                    <a:pt x="80" y="144"/>
                    <a:pt x="120" y="96"/>
                  </a:cubicBezTo>
                  <a:cubicBezTo>
                    <a:pt x="160" y="48"/>
                    <a:pt x="248" y="0"/>
                    <a:pt x="312" y="0"/>
                  </a:cubicBezTo>
                  <a:cubicBezTo>
                    <a:pt x="376" y="0"/>
                    <a:pt x="472" y="0"/>
                    <a:pt x="504" y="96"/>
                  </a:cubicBezTo>
                  <a:cubicBezTo>
                    <a:pt x="536" y="192"/>
                    <a:pt x="552" y="480"/>
                    <a:pt x="504" y="576"/>
                  </a:cubicBezTo>
                  <a:cubicBezTo>
                    <a:pt x="456" y="672"/>
                    <a:pt x="296" y="688"/>
                    <a:pt x="216" y="672"/>
                  </a:cubicBezTo>
                  <a:cubicBezTo>
                    <a:pt x="136" y="656"/>
                    <a:pt x="48" y="544"/>
                    <a:pt x="24" y="480"/>
                  </a:cubicBezTo>
                  <a:cubicBezTo>
                    <a:pt x="0" y="416"/>
                    <a:pt x="56" y="352"/>
                    <a:pt x="72" y="288"/>
                  </a:cubicBezTo>
                  <a:close/>
                </a:path>
              </a:pathLst>
            </a:custGeom>
            <a:solidFill>
              <a:srgbClr val="F0EEC8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4368" y="2832"/>
              <a:ext cx="258" cy="144"/>
            </a:xfrm>
            <a:prstGeom prst="ellipse">
              <a:avLst/>
            </a:prstGeom>
            <a:solidFill>
              <a:srgbClr val="F0EEC8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3168" y="2592"/>
              <a:ext cx="28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</p:grp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1559718" y="2924607"/>
            <a:ext cx="2590800" cy="1600200"/>
            <a:chOff x="960" y="2352"/>
            <a:chExt cx="1632" cy="1008"/>
          </a:xfrm>
        </p:grpSpPr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960" y="2352"/>
              <a:ext cx="1632" cy="1008"/>
            </a:xfrm>
            <a:custGeom>
              <a:avLst/>
              <a:gdLst>
                <a:gd name="T0" fmla="*/ 24 w 2520"/>
                <a:gd name="T1" fmla="*/ 792 h 1576"/>
                <a:gd name="T2" fmla="*/ 264 w 2520"/>
                <a:gd name="T3" fmla="*/ 312 h 1576"/>
                <a:gd name="T4" fmla="*/ 984 w 2520"/>
                <a:gd name="T5" fmla="*/ 24 h 1576"/>
                <a:gd name="T6" fmla="*/ 1656 w 2520"/>
                <a:gd name="T7" fmla="*/ 168 h 1576"/>
                <a:gd name="T8" fmla="*/ 1944 w 2520"/>
                <a:gd name="T9" fmla="*/ 168 h 1576"/>
                <a:gd name="T10" fmla="*/ 2424 w 2520"/>
                <a:gd name="T11" fmla="*/ 360 h 1576"/>
                <a:gd name="T12" fmla="*/ 2472 w 2520"/>
                <a:gd name="T13" fmla="*/ 984 h 1576"/>
                <a:gd name="T14" fmla="*/ 2136 w 2520"/>
                <a:gd name="T15" fmla="*/ 1368 h 1576"/>
                <a:gd name="T16" fmla="*/ 1368 w 2520"/>
                <a:gd name="T17" fmla="*/ 1560 h 1576"/>
                <a:gd name="T18" fmla="*/ 600 w 2520"/>
                <a:gd name="T19" fmla="*/ 1464 h 1576"/>
                <a:gd name="T20" fmla="*/ 120 w 2520"/>
                <a:gd name="T21" fmla="*/ 1224 h 1576"/>
                <a:gd name="T22" fmla="*/ 24 w 2520"/>
                <a:gd name="T23" fmla="*/ 792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20" h="1576">
                  <a:moveTo>
                    <a:pt x="24" y="792"/>
                  </a:moveTo>
                  <a:cubicBezTo>
                    <a:pt x="48" y="640"/>
                    <a:pt x="104" y="440"/>
                    <a:pt x="264" y="312"/>
                  </a:cubicBezTo>
                  <a:cubicBezTo>
                    <a:pt x="424" y="184"/>
                    <a:pt x="752" y="48"/>
                    <a:pt x="984" y="24"/>
                  </a:cubicBezTo>
                  <a:cubicBezTo>
                    <a:pt x="1216" y="0"/>
                    <a:pt x="1496" y="144"/>
                    <a:pt x="1656" y="168"/>
                  </a:cubicBezTo>
                  <a:cubicBezTo>
                    <a:pt x="1816" y="192"/>
                    <a:pt x="1816" y="136"/>
                    <a:pt x="1944" y="168"/>
                  </a:cubicBezTo>
                  <a:cubicBezTo>
                    <a:pt x="2072" y="200"/>
                    <a:pt x="2336" y="224"/>
                    <a:pt x="2424" y="360"/>
                  </a:cubicBezTo>
                  <a:cubicBezTo>
                    <a:pt x="2512" y="496"/>
                    <a:pt x="2520" y="816"/>
                    <a:pt x="2472" y="984"/>
                  </a:cubicBezTo>
                  <a:cubicBezTo>
                    <a:pt x="2424" y="1152"/>
                    <a:pt x="2320" y="1272"/>
                    <a:pt x="2136" y="1368"/>
                  </a:cubicBezTo>
                  <a:cubicBezTo>
                    <a:pt x="1952" y="1464"/>
                    <a:pt x="1624" y="1544"/>
                    <a:pt x="1368" y="1560"/>
                  </a:cubicBezTo>
                  <a:cubicBezTo>
                    <a:pt x="1112" y="1576"/>
                    <a:pt x="808" y="1520"/>
                    <a:pt x="600" y="1464"/>
                  </a:cubicBezTo>
                  <a:cubicBezTo>
                    <a:pt x="392" y="1408"/>
                    <a:pt x="216" y="1336"/>
                    <a:pt x="120" y="1224"/>
                  </a:cubicBezTo>
                  <a:cubicBezTo>
                    <a:pt x="24" y="1112"/>
                    <a:pt x="0" y="944"/>
                    <a:pt x="24" y="792"/>
                  </a:cubicBezTo>
                  <a:close/>
                </a:path>
              </a:pathLst>
            </a:cu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1056" y="2736"/>
              <a:ext cx="28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</p:grpSp>
      <p:sp>
        <p:nvSpPr>
          <p:cNvPr id="14" name="Freeform 14"/>
          <p:cNvSpPr>
            <a:spLocks/>
          </p:cNvSpPr>
          <p:nvPr/>
        </p:nvSpPr>
        <p:spPr bwMode="auto">
          <a:xfrm>
            <a:off x="6665118" y="3381807"/>
            <a:ext cx="952500" cy="762000"/>
          </a:xfrm>
          <a:custGeom>
            <a:avLst/>
            <a:gdLst>
              <a:gd name="T0" fmla="*/ 88 w 504"/>
              <a:gd name="T1" fmla="*/ 96 h 528"/>
              <a:gd name="T2" fmla="*/ 280 w 504"/>
              <a:gd name="T3" fmla="*/ 0 h 528"/>
              <a:gd name="T4" fmla="*/ 472 w 504"/>
              <a:gd name="T5" fmla="*/ 96 h 528"/>
              <a:gd name="T6" fmla="*/ 472 w 504"/>
              <a:gd name="T7" fmla="*/ 384 h 528"/>
              <a:gd name="T8" fmla="*/ 280 w 504"/>
              <a:gd name="T9" fmla="*/ 528 h 528"/>
              <a:gd name="T10" fmla="*/ 40 w 504"/>
              <a:gd name="T11" fmla="*/ 384 h 528"/>
              <a:gd name="T12" fmla="*/ 88 w 504"/>
              <a:gd name="T13" fmla="*/ 96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4" h="528">
                <a:moveTo>
                  <a:pt x="88" y="96"/>
                </a:moveTo>
                <a:cubicBezTo>
                  <a:pt x="128" y="32"/>
                  <a:pt x="216" y="0"/>
                  <a:pt x="280" y="0"/>
                </a:cubicBezTo>
                <a:cubicBezTo>
                  <a:pt x="344" y="0"/>
                  <a:pt x="440" y="32"/>
                  <a:pt x="472" y="96"/>
                </a:cubicBezTo>
                <a:cubicBezTo>
                  <a:pt x="504" y="160"/>
                  <a:pt x="504" y="312"/>
                  <a:pt x="472" y="384"/>
                </a:cubicBezTo>
                <a:cubicBezTo>
                  <a:pt x="440" y="456"/>
                  <a:pt x="352" y="528"/>
                  <a:pt x="280" y="528"/>
                </a:cubicBezTo>
                <a:cubicBezTo>
                  <a:pt x="208" y="528"/>
                  <a:pt x="80" y="456"/>
                  <a:pt x="40" y="384"/>
                </a:cubicBezTo>
                <a:cubicBezTo>
                  <a:pt x="0" y="312"/>
                  <a:pt x="48" y="160"/>
                  <a:pt x="88" y="96"/>
                </a:cubicBezTo>
                <a:close/>
              </a:path>
            </a:pathLst>
          </a:custGeom>
          <a:noFill/>
          <a:ln w="38100" cmpd="sng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Freeform 15"/>
          <p:cNvSpPr>
            <a:spLocks/>
          </p:cNvSpPr>
          <p:nvPr/>
        </p:nvSpPr>
        <p:spPr bwMode="auto">
          <a:xfrm rot="1955820">
            <a:off x="2702718" y="3307194"/>
            <a:ext cx="649288" cy="838200"/>
          </a:xfrm>
          <a:custGeom>
            <a:avLst/>
            <a:gdLst>
              <a:gd name="T0" fmla="*/ 88 w 504"/>
              <a:gd name="T1" fmla="*/ 96 h 528"/>
              <a:gd name="T2" fmla="*/ 280 w 504"/>
              <a:gd name="T3" fmla="*/ 0 h 528"/>
              <a:gd name="T4" fmla="*/ 472 w 504"/>
              <a:gd name="T5" fmla="*/ 96 h 528"/>
              <a:gd name="T6" fmla="*/ 472 w 504"/>
              <a:gd name="T7" fmla="*/ 384 h 528"/>
              <a:gd name="T8" fmla="*/ 280 w 504"/>
              <a:gd name="T9" fmla="*/ 528 h 528"/>
              <a:gd name="T10" fmla="*/ 40 w 504"/>
              <a:gd name="T11" fmla="*/ 384 h 528"/>
              <a:gd name="T12" fmla="*/ 88 w 504"/>
              <a:gd name="T13" fmla="*/ 96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4" h="528">
                <a:moveTo>
                  <a:pt x="88" y="96"/>
                </a:moveTo>
                <a:cubicBezTo>
                  <a:pt x="128" y="32"/>
                  <a:pt x="216" y="0"/>
                  <a:pt x="280" y="0"/>
                </a:cubicBezTo>
                <a:cubicBezTo>
                  <a:pt x="344" y="0"/>
                  <a:pt x="440" y="32"/>
                  <a:pt x="472" y="96"/>
                </a:cubicBezTo>
                <a:cubicBezTo>
                  <a:pt x="504" y="160"/>
                  <a:pt x="504" y="312"/>
                  <a:pt x="472" y="384"/>
                </a:cubicBezTo>
                <a:cubicBezTo>
                  <a:pt x="440" y="456"/>
                  <a:pt x="352" y="528"/>
                  <a:pt x="280" y="528"/>
                </a:cubicBezTo>
                <a:cubicBezTo>
                  <a:pt x="208" y="528"/>
                  <a:pt x="80" y="456"/>
                  <a:pt x="40" y="384"/>
                </a:cubicBezTo>
                <a:cubicBezTo>
                  <a:pt x="0" y="312"/>
                  <a:pt x="48" y="160"/>
                  <a:pt x="88" y="96"/>
                </a:cubicBezTo>
                <a:close/>
              </a:path>
            </a:pathLst>
          </a:custGeom>
          <a:noFill/>
          <a:ln w="38100" cmpd="sng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640669" y="803643"/>
            <a:ext cx="41767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区域连通性的分类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431006" y="5282044"/>
            <a:ext cx="13684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俗称：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1654968" y="5282044"/>
            <a:ext cx="22320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无洞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”区域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5399881" y="5282044"/>
            <a:ext cx="22320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有洞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”区域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611560" y="112276"/>
            <a:ext cx="34923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格林公式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145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 autoUpdateAnimBg="0"/>
      <p:bldP spid="5" grpId="0" autoUpdateAnimBg="0"/>
      <p:bldP spid="14" grpId="0" animBg="1"/>
      <p:bldP spid="14" grpId="1" animBg="1"/>
      <p:bldP spid="15" grpId="0" animBg="1"/>
      <p:bldP spid="15" grpId="1" animBg="1"/>
      <p:bldP spid="17" grpId="0"/>
      <p:bldP spid="18" grpId="0"/>
      <p:bldP spid="1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27584" y="158095"/>
            <a:ext cx="41344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定理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9.1.3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（格林公式）．</a:t>
            </a:r>
            <a:endParaRPr lang="en-US" altLang="zh-CN" sz="2800" b="1" dirty="0">
              <a:solidFill>
                <a:srgbClr val="7030A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1131817" y="870782"/>
            <a:ext cx="76754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设有界闭区域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由分段光滑的曲线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围成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函数 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3059832" y="1394002"/>
            <a:ext cx="54922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上具有一阶连续偏导数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则有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638050"/>
              </p:ext>
            </p:extLst>
          </p:nvPr>
        </p:nvGraphicFramePr>
        <p:xfrm>
          <a:off x="1763688" y="2052853"/>
          <a:ext cx="47752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0" name="Equation" r:id="rId3" imgW="4775040" imgH="939600" progId="Equation.DSMT4">
                  <p:embed/>
                </p:oleObj>
              </mc:Choice>
              <mc:Fallback>
                <p:oleObj name="Equation" r:id="rId3" imgW="4775040" imgH="93960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052853"/>
                        <a:ext cx="4775200" cy="93662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 bwMode="auto">
          <a:xfrm>
            <a:off x="395536" y="3060491"/>
            <a:ext cx="52806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其中</a:t>
            </a:r>
            <a:r>
              <a:rPr lang="zh-CN" alt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是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的取正向的边界曲线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31640" y="3717032"/>
            <a:ext cx="40014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这个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公式叫做</a:t>
            </a:r>
            <a:r>
              <a:rPr lang="zh-CN" altLang="zh-CN" sz="2800" b="1" u="sng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格林公式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145"/>
              </p:ext>
            </p:extLst>
          </p:nvPr>
        </p:nvGraphicFramePr>
        <p:xfrm>
          <a:off x="401643" y="1482009"/>
          <a:ext cx="26717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1" name="Equation" r:id="rId5" imgW="2654280" imgH="419040" progId="Equation.DSMT4">
                  <p:embed/>
                </p:oleObj>
              </mc:Choice>
              <mc:Fallback>
                <p:oleObj name="Equation" r:id="rId5" imgW="2654280" imgH="41904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43" y="1482009"/>
                        <a:ext cx="2671763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401120"/>
              </p:ext>
            </p:extLst>
          </p:nvPr>
        </p:nvGraphicFramePr>
        <p:xfrm>
          <a:off x="2095942" y="4798424"/>
          <a:ext cx="4473575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2" name="Equation" r:id="rId7" imgW="4470120" imgH="1498320" progId="Equation.DSMT4">
                  <p:embed/>
                </p:oleObj>
              </mc:Choice>
              <mc:Fallback>
                <p:oleObj name="Equation" r:id="rId7" imgW="4470120" imgH="149832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942" y="4798424"/>
                        <a:ext cx="4473575" cy="150177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 bwMode="auto">
          <a:xfrm>
            <a:off x="1331640" y="4257728"/>
            <a:ext cx="24689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便于记忆形式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63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579386"/>
              </p:ext>
            </p:extLst>
          </p:nvPr>
        </p:nvGraphicFramePr>
        <p:xfrm>
          <a:off x="1460500" y="4184650"/>
          <a:ext cx="2565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2" name="Equation" r:id="rId3" imgW="2565360" imgH="457200" progId="Equation.DSMT4">
                  <p:embed/>
                </p:oleObj>
              </mc:Choice>
              <mc:Fallback>
                <p:oleObj name="Equation" r:id="rId3" imgW="2565360" imgH="457200" progId="Equation.DSMT4">
                  <p:embed/>
                  <p:pic>
                    <p:nvPicPr>
                      <p:cNvPr id="0" name="Picture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4184650"/>
                        <a:ext cx="2565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028609"/>
              </p:ext>
            </p:extLst>
          </p:nvPr>
        </p:nvGraphicFramePr>
        <p:xfrm>
          <a:off x="5264150" y="4191000"/>
          <a:ext cx="2565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3" name="Equation" r:id="rId5" imgW="2565360" imgH="444240" progId="Equation.DSMT4">
                  <p:embed/>
                </p:oleObj>
              </mc:Choice>
              <mc:Fallback>
                <p:oleObj name="Equation" r:id="rId5" imgW="2565360" imgH="444240" progId="Equation.DSMT4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4150" y="4191000"/>
                        <a:ext cx="25654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9552" y="5337202"/>
            <a:ext cx="8278688" cy="52322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当观察者沿边界行走时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区域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总在他的左边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600200" y="1054100"/>
            <a:ext cx="2414588" cy="2976563"/>
            <a:chOff x="1008" y="480"/>
            <a:chExt cx="1521" cy="1875"/>
          </a:xfrm>
        </p:grpSpPr>
        <p:graphicFrame>
          <p:nvGraphicFramePr>
            <p:cNvPr id="6" name="Object 6"/>
            <p:cNvGraphicFramePr>
              <a:graphicFrameLocks noChangeAspect="1"/>
            </p:cNvGraphicFramePr>
            <p:nvPr/>
          </p:nvGraphicFramePr>
          <p:xfrm>
            <a:off x="1008" y="480"/>
            <a:ext cx="1521" cy="1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74" name="BMP 图象" r:id="rId7" imgW="2238687" imgH="2752381" progId="PBrush">
                    <p:embed/>
                  </p:oleObj>
                </mc:Choice>
                <mc:Fallback>
                  <p:oleObj name="BMP 图象" r:id="rId7" imgW="2238687" imgH="2752381" progId="PBrush">
                    <p:embed/>
                    <p:pic>
                      <p:nvPicPr>
                        <p:cNvPr id="0" name="Picture 1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480"/>
                          <a:ext cx="1521" cy="1875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chemeClr val="bg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7"/>
            <p:cNvGraphicFramePr>
              <a:graphicFrameLocks noChangeAspect="1"/>
            </p:cNvGraphicFramePr>
            <p:nvPr/>
          </p:nvGraphicFramePr>
          <p:xfrm>
            <a:off x="1824" y="1680"/>
            <a:ext cx="152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75" name="公式" r:id="rId9" imgW="368300" imgH="419100" progId="Equation.3">
                    <p:embed/>
                  </p:oleObj>
                </mc:Choice>
                <mc:Fallback>
                  <p:oleObj name="公式" r:id="rId9" imgW="368300" imgH="419100" progId="Equation.3">
                    <p:embed/>
                    <p:pic>
                      <p:nvPicPr>
                        <p:cNvPr id="0" name="Picture 1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680"/>
                          <a:ext cx="152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8"/>
            <p:cNvGraphicFramePr>
              <a:graphicFrameLocks noChangeAspect="1"/>
            </p:cNvGraphicFramePr>
            <p:nvPr/>
          </p:nvGraphicFramePr>
          <p:xfrm>
            <a:off x="1801" y="1285"/>
            <a:ext cx="167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76" name="公式" r:id="rId11" imgW="317225" imgH="291847" progId="Equation.3">
                    <p:embed/>
                  </p:oleObj>
                </mc:Choice>
                <mc:Fallback>
                  <p:oleObj name="公式" r:id="rId11" imgW="317225" imgH="291847" progId="Equation.3">
                    <p:embed/>
                    <p:pic>
                      <p:nvPicPr>
                        <p:cNvPr id="0" name="Picture 1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1" y="1285"/>
                          <a:ext cx="167" cy="1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Line 9"/>
            <p:cNvSpPr>
              <a:spLocks noChangeShapeType="1"/>
            </p:cNvSpPr>
            <p:nvPr/>
          </p:nvSpPr>
          <p:spPr bwMode="auto">
            <a:xfrm rot="955086" flipV="1">
              <a:off x="1776" y="1584"/>
              <a:ext cx="121" cy="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rot="21457487" flipH="1">
              <a:off x="1536" y="1152"/>
              <a:ext cx="40" cy="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1" name="Object 11"/>
            <p:cNvGraphicFramePr>
              <a:graphicFrameLocks noChangeAspect="1"/>
            </p:cNvGraphicFramePr>
            <p:nvPr/>
          </p:nvGraphicFramePr>
          <p:xfrm>
            <a:off x="1392" y="1008"/>
            <a:ext cx="141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77" name="公式" r:id="rId13" imgW="342751" imgH="418918" progId="Equation.3">
                    <p:embed/>
                  </p:oleObj>
                </mc:Choice>
                <mc:Fallback>
                  <p:oleObj name="公式" r:id="rId13" imgW="342751" imgH="418918" progId="Equation.3">
                    <p:embed/>
                    <p:pic>
                      <p:nvPicPr>
                        <p:cNvPr id="0" name="Picture 1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008"/>
                          <a:ext cx="141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5226050" y="1054100"/>
            <a:ext cx="2393950" cy="2959100"/>
            <a:chOff x="3292" y="480"/>
            <a:chExt cx="1508" cy="1864"/>
          </a:xfrm>
        </p:grpSpPr>
        <p:graphicFrame>
          <p:nvGraphicFramePr>
            <p:cNvPr id="13" name="Object 13"/>
            <p:cNvGraphicFramePr>
              <a:graphicFrameLocks noChangeAspect="1"/>
            </p:cNvGraphicFramePr>
            <p:nvPr/>
          </p:nvGraphicFramePr>
          <p:xfrm>
            <a:off x="3292" y="480"/>
            <a:ext cx="1508" cy="18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78" name="BMP 图象" r:id="rId15" imgW="2352381" imgH="2876190" progId="PBrush">
                    <p:embed/>
                  </p:oleObj>
                </mc:Choice>
                <mc:Fallback>
                  <p:oleObj name="BMP 图象" r:id="rId15" imgW="2352381" imgH="2876190" progId="PBrush">
                    <p:embed/>
                    <p:pic>
                      <p:nvPicPr>
                        <p:cNvPr id="0" name="Picture 1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2" y="480"/>
                          <a:ext cx="1508" cy="1864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chemeClr val="bg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V="1">
              <a:off x="4176" y="1920"/>
              <a:ext cx="81" cy="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rot="954792" flipH="1">
              <a:off x="3766" y="1046"/>
              <a:ext cx="96" cy="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V="1">
              <a:off x="3875" y="1296"/>
              <a:ext cx="48" cy="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4224" y="1488"/>
              <a:ext cx="0" cy="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8" name="Object 18"/>
            <p:cNvGraphicFramePr>
              <a:graphicFrameLocks noChangeAspect="1"/>
            </p:cNvGraphicFramePr>
            <p:nvPr/>
          </p:nvGraphicFramePr>
          <p:xfrm>
            <a:off x="3888" y="1440"/>
            <a:ext cx="152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79" name="公式" r:id="rId17" imgW="368300" imgH="419100" progId="Equation.3">
                    <p:embed/>
                  </p:oleObj>
                </mc:Choice>
                <mc:Fallback>
                  <p:oleObj name="公式" r:id="rId17" imgW="368300" imgH="419100" progId="Equation.3">
                    <p:embed/>
                    <p:pic>
                      <p:nvPicPr>
                        <p:cNvPr id="0" name="Picture 1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440"/>
                          <a:ext cx="152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9"/>
            <p:cNvGraphicFramePr>
              <a:graphicFrameLocks noChangeAspect="1"/>
            </p:cNvGraphicFramePr>
            <p:nvPr/>
          </p:nvGraphicFramePr>
          <p:xfrm>
            <a:off x="3840" y="816"/>
            <a:ext cx="141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80" name="公式" r:id="rId19" imgW="342751" imgH="418918" progId="Equation.3">
                    <p:embed/>
                  </p:oleObj>
                </mc:Choice>
                <mc:Fallback>
                  <p:oleObj name="公式" r:id="rId19" imgW="342751" imgH="418918" progId="Equation.3">
                    <p:embed/>
                    <p:pic>
                      <p:nvPicPr>
                        <p:cNvPr id="0" name="Picture 1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816"/>
                          <a:ext cx="141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20"/>
            <p:cNvGraphicFramePr>
              <a:graphicFrameLocks noChangeAspect="1"/>
            </p:cNvGraphicFramePr>
            <p:nvPr/>
          </p:nvGraphicFramePr>
          <p:xfrm>
            <a:off x="4224" y="1152"/>
            <a:ext cx="167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81" name="公式" r:id="rId21" imgW="317225" imgH="291847" progId="Equation.3">
                    <p:embed/>
                  </p:oleObj>
                </mc:Choice>
                <mc:Fallback>
                  <p:oleObj name="公式" r:id="rId21" imgW="317225" imgH="291847" progId="Equation.3">
                    <p:embed/>
                    <p:pic>
                      <p:nvPicPr>
                        <p:cNvPr id="0" name="Picture 1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152"/>
                          <a:ext cx="167" cy="1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3BBE6C2E-F085-48E4-ADA3-85FCF8A69967}"/>
              </a:ext>
            </a:extLst>
          </p:cNvPr>
          <p:cNvSpPr txBox="1"/>
          <p:nvPr/>
        </p:nvSpPr>
        <p:spPr bwMode="auto">
          <a:xfrm>
            <a:off x="539552" y="4748213"/>
            <a:ext cx="3305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边界曲线 </a:t>
            </a:r>
            <a:r>
              <a:rPr lang="en-US" altLang="zh-CN" sz="2800" b="1" i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 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的正向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: 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29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937257"/>
              </p:ext>
            </p:extLst>
          </p:nvPr>
        </p:nvGraphicFramePr>
        <p:xfrm>
          <a:off x="781050" y="4062413"/>
          <a:ext cx="60182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7" name="Equation" r:id="rId3" imgW="5562360" imgH="482400" progId="Equation.DSMT4">
                  <p:embed/>
                </p:oleObj>
              </mc:Choice>
              <mc:Fallback>
                <p:oleObj name="Equation" r:id="rId3" imgW="5562360" imgH="482400" progId="Equation.DSMT4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4062413"/>
                        <a:ext cx="60182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05594" y="862012"/>
            <a:ext cx="1247428" cy="519113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情形</a:t>
            </a:r>
            <a:r>
              <a:rPr lang="en-US" altLang="zh-CN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942625"/>
              </p:ext>
            </p:extLst>
          </p:nvPr>
        </p:nvGraphicFramePr>
        <p:xfrm>
          <a:off x="781050" y="4898266"/>
          <a:ext cx="61706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8" name="Equation" r:id="rId5" imgW="5702040" imgH="482400" progId="Equation.DSMT4">
                  <p:embed/>
                </p:oleObj>
              </mc:Choice>
              <mc:Fallback>
                <p:oleObj name="Equation" r:id="rId5" imgW="5702040" imgH="482400" progId="Equation.DSMT4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4898266"/>
                        <a:ext cx="61706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794250" y="481012"/>
            <a:ext cx="3403600" cy="3333750"/>
            <a:chOff x="3044" y="576"/>
            <a:chExt cx="2144" cy="2100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193" y="576"/>
              <a:ext cx="2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2800" i="1"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3058" y="2411"/>
              <a:ext cx="191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3260" y="810"/>
              <a:ext cx="0" cy="18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4972" y="2295"/>
              <a:ext cx="2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2800" i="1"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3044" y="2346"/>
              <a:ext cx="28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O</a:t>
              </a:r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5302250" y="1947862"/>
            <a:ext cx="2563813" cy="1963738"/>
            <a:chOff x="3364" y="1500"/>
            <a:chExt cx="1615" cy="1237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428" y="1943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4795" y="1500"/>
              <a:ext cx="0" cy="92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3364" y="2369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4750" y="2407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2800" i="1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</p:grpSp>
      <p:grpSp>
        <p:nvGrpSpPr>
          <p:cNvPr id="17" name="Group 17"/>
          <p:cNvGrpSpPr>
            <a:grpSpLocks/>
          </p:cNvGrpSpPr>
          <p:nvPr/>
        </p:nvGrpSpPr>
        <p:grpSpPr bwMode="auto">
          <a:xfrm>
            <a:off x="5345113" y="1477962"/>
            <a:ext cx="2292350" cy="1489075"/>
            <a:chOff x="3391" y="1204"/>
            <a:chExt cx="1444" cy="938"/>
          </a:xfrm>
        </p:grpSpPr>
        <p:sp>
          <p:nvSpPr>
            <p:cNvPr id="18" name="Oval 18"/>
            <p:cNvSpPr>
              <a:spLocks noChangeArrowheads="1"/>
            </p:cNvSpPr>
            <p:nvPr/>
          </p:nvSpPr>
          <p:spPr bwMode="auto">
            <a:xfrm rot="-1314514">
              <a:off x="3391" y="1204"/>
              <a:ext cx="1444" cy="938"/>
            </a:xfrm>
            <a:prstGeom prst="ellipse">
              <a:avLst/>
            </a:prstGeom>
            <a:solidFill>
              <a:srgbClr val="E8E8E8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zh-CN" sz="28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4167" y="1352"/>
              <a:ext cx="28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2800" i="1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</p:grpSp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4837113" y="1301750"/>
            <a:ext cx="1916112" cy="1989137"/>
            <a:chOff x="3071" y="1093"/>
            <a:chExt cx="1207" cy="1253"/>
          </a:xfrm>
        </p:grpSpPr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H="1">
              <a:off x="3243" y="2202"/>
              <a:ext cx="6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>
              <a:off x="3243" y="1167"/>
              <a:ext cx="10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087" y="2016"/>
              <a:ext cx="2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2800" i="1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3071" y="1093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2800" i="1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</p:grpSp>
      <p:grpSp>
        <p:nvGrpSpPr>
          <p:cNvPr id="25" name="Group 25"/>
          <p:cNvGrpSpPr>
            <a:grpSpLocks/>
          </p:cNvGrpSpPr>
          <p:nvPr/>
        </p:nvGrpSpPr>
        <p:grpSpPr bwMode="auto">
          <a:xfrm>
            <a:off x="5110164" y="1023937"/>
            <a:ext cx="2868613" cy="2344738"/>
            <a:chOff x="3243" y="918"/>
            <a:chExt cx="1807" cy="1477"/>
          </a:xfrm>
        </p:grpSpPr>
        <p:graphicFrame>
          <p:nvGraphicFramePr>
            <p:cNvPr id="26" name="Object 26"/>
            <p:cNvGraphicFramePr>
              <a:graphicFrameLocks noChangeAspect="1"/>
            </p:cNvGraphicFramePr>
            <p:nvPr/>
          </p:nvGraphicFramePr>
          <p:xfrm>
            <a:off x="3994" y="2174"/>
            <a:ext cx="739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99" name="公式" r:id="rId7" imgW="1524000" imgH="457200" progId="Equation.3">
                    <p:embed/>
                  </p:oleObj>
                </mc:Choice>
                <mc:Fallback>
                  <p:oleObj name="公式" r:id="rId7" imgW="1524000" imgH="457200" progId="Equation.3">
                    <p:embed/>
                    <p:pic>
                      <p:nvPicPr>
                        <p:cNvPr id="0" name="Picture 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4" y="2174"/>
                          <a:ext cx="739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27"/>
            <p:cNvGraphicFramePr>
              <a:graphicFrameLocks noChangeAspect="1"/>
            </p:cNvGraphicFramePr>
            <p:nvPr/>
          </p:nvGraphicFramePr>
          <p:xfrm>
            <a:off x="4209" y="918"/>
            <a:ext cx="746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00" name="公式" r:id="rId9" imgW="1536700" imgH="457200" progId="Equation.3">
                    <p:embed/>
                  </p:oleObj>
                </mc:Choice>
                <mc:Fallback>
                  <p:oleObj name="公式" r:id="rId9" imgW="1536700" imgH="457200" progId="Equation.3">
                    <p:embed/>
                    <p:pic>
                      <p:nvPicPr>
                        <p:cNvPr id="0" name="Picture 1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9" y="918"/>
                          <a:ext cx="746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8" name="Group 28"/>
            <p:cNvGrpSpPr>
              <a:grpSpLocks/>
            </p:cNvGrpSpPr>
            <p:nvPr/>
          </p:nvGrpSpPr>
          <p:grpSpPr bwMode="auto">
            <a:xfrm>
              <a:off x="3243" y="1297"/>
              <a:ext cx="1807" cy="828"/>
              <a:chOff x="3243" y="1297"/>
              <a:chExt cx="1807" cy="828"/>
            </a:xfrm>
          </p:grpSpPr>
          <p:sp>
            <p:nvSpPr>
              <p:cNvPr id="29" name="Line 29"/>
              <p:cNvSpPr>
                <a:spLocks noChangeShapeType="1"/>
              </p:cNvSpPr>
              <p:nvPr/>
            </p:nvSpPr>
            <p:spPr bwMode="auto">
              <a:xfrm rot="1357191" flipV="1">
                <a:off x="4339" y="2054"/>
                <a:ext cx="10" cy="29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i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" name="Line 30"/>
              <p:cNvSpPr>
                <a:spLocks noChangeShapeType="1"/>
              </p:cNvSpPr>
              <p:nvPr/>
            </p:nvSpPr>
            <p:spPr bwMode="auto">
              <a:xfrm flipH="1">
                <a:off x="3760" y="1297"/>
                <a:ext cx="74" cy="37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i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" name="Text Box 31"/>
              <p:cNvSpPr txBox="1">
                <a:spLocks noChangeArrowheads="1"/>
              </p:cNvSpPr>
              <p:nvPr/>
            </p:nvSpPr>
            <p:spPr bwMode="auto">
              <a:xfrm>
                <a:off x="3243" y="1795"/>
                <a:ext cx="255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2800" i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en-US" altLang="zh-CN" sz="2800" i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" name="Text Box 32"/>
              <p:cNvSpPr txBox="1">
                <a:spLocks noChangeArrowheads="1"/>
              </p:cNvSpPr>
              <p:nvPr/>
            </p:nvSpPr>
            <p:spPr bwMode="auto">
              <a:xfrm>
                <a:off x="4795" y="1389"/>
                <a:ext cx="255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2800" i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en-US" altLang="zh-CN" sz="2800" i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33" name="Group 33"/>
          <p:cNvGrpSpPr>
            <a:grpSpLocks/>
          </p:cNvGrpSpPr>
          <p:nvPr/>
        </p:nvGrpSpPr>
        <p:grpSpPr bwMode="auto">
          <a:xfrm>
            <a:off x="4381500" y="1125537"/>
            <a:ext cx="4032250" cy="2325688"/>
            <a:chOff x="2784" y="982"/>
            <a:chExt cx="2540" cy="1465"/>
          </a:xfrm>
        </p:grpSpPr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3795" y="2117"/>
              <a:ext cx="26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2800" i="1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en-US" altLang="zh-CN" sz="28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Text Box 35"/>
            <p:cNvSpPr txBox="1">
              <a:spLocks noChangeArrowheads="1"/>
            </p:cNvSpPr>
            <p:nvPr/>
          </p:nvSpPr>
          <p:spPr bwMode="auto">
            <a:xfrm>
              <a:off x="4019" y="982"/>
              <a:ext cx="25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2800" i="1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en-US" altLang="zh-CN" sz="2800" i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36" name="Object 36"/>
            <p:cNvGraphicFramePr>
              <a:graphicFrameLocks noChangeAspect="1"/>
            </p:cNvGraphicFramePr>
            <p:nvPr/>
          </p:nvGraphicFramePr>
          <p:xfrm>
            <a:off x="4560" y="1939"/>
            <a:ext cx="764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01" name="公式" r:id="rId11" imgW="1574800" imgH="457200" progId="Equation.3">
                    <p:embed/>
                  </p:oleObj>
                </mc:Choice>
                <mc:Fallback>
                  <p:oleObj name="公式" r:id="rId11" imgW="1574800" imgH="457200" progId="Equation.3">
                    <p:embed/>
                    <p:pic>
                      <p:nvPicPr>
                        <p:cNvPr id="0" name="Picture 1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1939"/>
                          <a:ext cx="764" cy="2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37"/>
            <p:cNvGraphicFramePr>
              <a:graphicFrameLocks noChangeAspect="1"/>
            </p:cNvGraphicFramePr>
            <p:nvPr/>
          </p:nvGraphicFramePr>
          <p:xfrm>
            <a:off x="2784" y="1344"/>
            <a:ext cx="751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02" name="公式" r:id="rId13" imgW="1549400" imgH="457200" progId="Equation.3">
                    <p:embed/>
                  </p:oleObj>
                </mc:Choice>
                <mc:Fallback>
                  <p:oleObj name="公式" r:id="rId13" imgW="1549400" imgH="457200" progId="Equation.3">
                    <p:embed/>
                    <p:pic>
                      <p:nvPicPr>
                        <p:cNvPr id="0" name="Picture 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1344"/>
                          <a:ext cx="751" cy="2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" name="Line 38"/>
          <p:cNvSpPr>
            <a:spLocks noChangeShapeType="1"/>
          </p:cNvSpPr>
          <p:nvPr/>
        </p:nvSpPr>
        <p:spPr bwMode="auto">
          <a:xfrm flipV="1">
            <a:off x="5753100" y="862012"/>
            <a:ext cx="0" cy="2755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Line 39"/>
          <p:cNvSpPr>
            <a:spLocks noChangeShapeType="1"/>
          </p:cNvSpPr>
          <p:nvPr/>
        </p:nvSpPr>
        <p:spPr bwMode="auto">
          <a:xfrm>
            <a:off x="5219700" y="2386012"/>
            <a:ext cx="2522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730924" y="329267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证：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ADC105A-06F7-4400-A683-406A1E09767E}"/>
              </a:ext>
            </a:extLst>
          </p:cNvPr>
          <p:cNvSpPr txBox="1"/>
          <p:nvPr/>
        </p:nvSpPr>
        <p:spPr bwMode="auto">
          <a:xfrm>
            <a:off x="582614" y="1517275"/>
            <a:ext cx="3759362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若区域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既是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型又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型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即平行于坐标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轴的直线和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至多交于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两点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47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683568" y="188640"/>
            <a:ext cx="75430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对弧长的曲线积分的概念与性质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778476" y="984910"/>
            <a:ext cx="40841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曲线形构件的质量</a:t>
            </a:r>
            <a:endParaRPr lang="zh-CN" altLang="en-US" sz="28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5611813" y="2004020"/>
            <a:ext cx="3352800" cy="2598738"/>
            <a:chOff x="3360" y="1226"/>
            <a:chExt cx="2112" cy="1637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3552" y="2640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V="1">
              <a:off x="3552" y="1248"/>
              <a:ext cx="0" cy="13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19320966"/>
                </p:ext>
              </p:extLst>
            </p:nvPr>
          </p:nvGraphicFramePr>
          <p:xfrm>
            <a:off x="3433" y="2664"/>
            <a:ext cx="182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6" name="Equation" r:id="rId3" imgW="291960" imgH="317160" progId="Equation.DSMT4">
                    <p:embed/>
                  </p:oleObj>
                </mc:Choice>
                <mc:Fallback>
                  <p:oleObj name="Equation" r:id="rId3" imgW="291960" imgH="317160" progId="Equation.DSMT4">
                    <p:embed/>
                    <p:pic>
                      <p:nvPicPr>
                        <p:cNvPr id="0" name="Picture 5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3" y="2664"/>
                          <a:ext cx="182" cy="1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8"/>
            <p:cNvGraphicFramePr>
              <a:graphicFrameLocks noChangeAspect="1"/>
            </p:cNvGraphicFramePr>
            <p:nvPr/>
          </p:nvGraphicFramePr>
          <p:xfrm>
            <a:off x="5316" y="2688"/>
            <a:ext cx="156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7" name="公式" r:id="rId5" imgW="253890" imgH="241195" progId="Equation.3">
                    <p:embed/>
                  </p:oleObj>
                </mc:Choice>
                <mc:Fallback>
                  <p:oleObj name="公式" r:id="rId5" imgW="253890" imgH="241195" progId="Equation.3">
                    <p:embed/>
                    <p:pic>
                      <p:nvPicPr>
                        <p:cNvPr id="0" name="Picture 5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6" y="2688"/>
                          <a:ext cx="156" cy="1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9"/>
            <p:cNvGraphicFramePr>
              <a:graphicFrameLocks noChangeAspect="1"/>
            </p:cNvGraphicFramePr>
            <p:nvPr/>
          </p:nvGraphicFramePr>
          <p:xfrm>
            <a:off x="3360" y="1226"/>
            <a:ext cx="158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" name="公式" r:id="rId7" imgW="253780" imgH="317225" progId="Equation.3">
                    <p:embed/>
                  </p:oleObj>
                </mc:Choice>
                <mc:Fallback>
                  <p:oleObj name="公式" r:id="rId7" imgW="253780" imgH="317225" progId="Equation.3">
                    <p:embed/>
                    <p:pic>
                      <p:nvPicPr>
                        <p:cNvPr id="0" name="Picture 5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1226"/>
                          <a:ext cx="158" cy="1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5992813" y="2115145"/>
            <a:ext cx="2576512" cy="2055813"/>
            <a:chOff x="3600" y="1296"/>
            <a:chExt cx="1623" cy="1295"/>
          </a:xfrm>
        </p:grpSpPr>
        <p:sp>
          <p:nvSpPr>
            <p:cNvPr id="11" name="Arc 11"/>
            <p:cNvSpPr>
              <a:spLocks/>
            </p:cNvSpPr>
            <p:nvPr/>
          </p:nvSpPr>
          <p:spPr bwMode="auto">
            <a:xfrm flipV="1">
              <a:off x="3744" y="1392"/>
              <a:ext cx="1248" cy="100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2" name="Object 12"/>
            <p:cNvGraphicFramePr>
              <a:graphicFrameLocks noChangeAspect="1"/>
            </p:cNvGraphicFramePr>
            <p:nvPr/>
          </p:nvGraphicFramePr>
          <p:xfrm>
            <a:off x="3600" y="2400"/>
            <a:ext cx="183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9" name="公式" r:id="rId9" imgW="291973" imgH="304668" progId="Equation.3">
                    <p:embed/>
                  </p:oleObj>
                </mc:Choice>
                <mc:Fallback>
                  <p:oleObj name="公式" r:id="rId9" imgW="291973" imgH="304668" progId="Equation.3">
                    <p:embed/>
                    <p:pic>
                      <p:nvPicPr>
                        <p:cNvPr id="0" name="Picture 5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400"/>
                          <a:ext cx="183" cy="1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3"/>
            <p:cNvGraphicFramePr>
              <a:graphicFrameLocks noChangeAspect="1"/>
            </p:cNvGraphicFramePr>
            <p:nvPr/>
          </p:nvGraphicFramePr>
          <p:xfrm>
            <a:off x="5040" y="1296"/>
            <a:ext cx="183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0" name="公式" r:id="rId11" imgW="291973" imgH="291973" progId="Equation.3">
                    <p:embed/>
                  </p:oleObj>
                </mc:Choice>
                <mc:Fallback>
                  <p:oleObj name="公式" r:id="rId11" imgW="291973" imgH="291973" progId="Equation.3">
                    <p:embed/>
                    <p:pic>
                      <p:nvPicPr>
                        <p:cNvPr id="0" name="Picture 5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1296"/>
                          <a:ext cx="183" cy="1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8107363" y="2496145"/>
            <a:ext cx="692150" cy="349250"/>
            <a:chOff x="4932" y="1536"/>
            <a:chExt cx="436" cy="220"/>
          </a:xfrm>
        </p:grpSpPr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4932" y="158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6" name="Object 16"/>
            <p:cNvGraphicFramePr>
              <a:graphicFrameLocks noChangeAspect="1"/>
            </p:cNvGraphicFramePr>
            <p:nvPr/>
          </p:nvGraphicFramePr>
          <p:xfrm>
            <a:off x="4992" y="1536"/>
            <a:ext cx="376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1" name="公式" r:id="rId13" imgW="852120" imgH="492840" progId="Equation.3">
                    <p:embed/>
                  </p:oleObj>
                </mc:Choice>
                <mc:Fallback>
                  <p:oleObj name="公式" r:id="rId13" imgW="852120" imgH="492840" progId="Equation.3">
                    <p:embed/>
                    <p:pic>
                      <p:nvPicPr>
                        <p:cNvPr id="0" name="Picture 5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1536"/>
                          <a:ext cx="376" cy="2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17"/>
          <p:cNvGrpSpPr>
            <a:grpSpLocks/>
          </p:cNvGrpSpPr>
          <p:nvPr/>
        </p:nvGrpSpPr>
        <p:grpSpPr bwMode="auto">
          <a:xfrm>
            <a:off x="7821613" y="3029545"/>
            <a:ext cx="533400" cy="349250"/>
            <a:chOff x="4752" y="1872"/>
            <a:chExt cx="336" cy="220"/>
          </a:xfrm>
        </p:grpSpPr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4752" y="193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9" name="Object 19"/>
            <p:cNvGraphicFramePr>
              <a:graphicFrameLocks noChangeAspect="1"/>
            </p:cNvGraphicFramePr>
            <p:nvPr/>
          </p:nvGraphicFramePr>
          <p:xfrm>
            <a:off x="4848" y="1872"/>
            <a:ext cx="24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2" name="公式" r:id="rId15" imgW="538200" imgH="492840" progId="Equation.3">
                    <p:embed/>
                  </p:oleObj>
                </mc:Choice>
                <mc:Fallback>
                  <p:oleObj name="公式" r:id="rId15" imgW="538200" imgH="492840" progId="Equation.3">
                    <p:embed/>
                    <p:pic>
                      <p:nvPicPr>
                        <p:cNvPr id="0" name="Picture 5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872"/>
                          <a:ext cx="240" cy="2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7212013" y="3581995"/>
            <a:ext cx="625475" cy="406400"/>
            <a:chOff x="4368" y="2220"/>
            <a:chExt cx="394" cy="256"/>
          </a:xfrm>
        </p:grpSpPr>
        <p:sp>
          <p:nvSpPr>
            <p:cNvPr id="21" name="Oval 21"/>
            <p:cNvSpPr>
              <a:spLocks noChangeArrowheads="1"/>
            </p:cNvSpPr>
            <p:nvPr/>
          </p:nvSpPr>
          <p:spPr bwMode="auto">
            <a:xfrm>
              <a:off x="4368" y="222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2" name="Object 22"/>
            <p:cNvGraphicFramePr>
              <a:graphicFrameLocks noChangeAspect="1"/>
            </p:cNvGraphicFramePr>
            <p:nvPr/>
          </p:nvGraphicFramePr>
          <p:xfrm>
            <a:off x="4406" y="2256"/>
            <a:ext cx="356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3" name="公式" r:id="rId17" imgW="807480" imgH="492840" progId="Equation.3">
                    <p:embed/>
                  </p:oleObj>
                </mc:Choice>
                <mc:Fallback>
                  <p:oleObj name="公式" r:id="rId17" imgW="807480" imgH="492840" progId="Equation.3">
                    <p:embed/>
                    <p:pic>
                      <p:nvPicPr>
                        <p:cNvPr id="0" name="Picture 5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6" y="2256"/>
                          <a:ext cx="356" cy="2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Group 23"/>
          <p:cNvGrpSpPr>
            <a:grpSpLocks/>
          </p:cNvGrpSpPr>
          <p:nvPr/>
        </p:nvGrpSpPr>
        <p:grpSpPr bwMode="auto">
          <a:xfrm>
            <a:off x="6604000" y="3339108"/>
            <a:ext cx="409575" cy="452437"/>
            <a:chOff x="3985" y="2067"/>
            <a:chExt cx="258" cy="285"/>
          </a:xfrm>
        </p:grpSpPr>
        <p:sp>
          <p:nvSpPr>
            <p:cNvPr id="24" name="Oval 24"/>
            <p:cNvSpPr>
              <a:spLocks noChangeArrowheads="1"/>
            </p:cNvSpPr>
            <p:nvPr/>
          </p:nvSpPr>
          <p:spPr bwMode="auto">
            <a:xfrm>
              <a:off x="4176" y="230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5" name="Object 25"/>
            <p:cNvGraphicFramePr>
              <a:graphicFrameLocks noChangeAspect="1"/>
            </p:cNvGraphicFramePr>
            <p:nvPr/>
          </p:nvGraphicFramePr>
          <p:xfrm>
            <a:off x="3985" y="2067"/>
            <a:ext cx="258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4" name="公式" r:id="rId19" imgW="583200" imgH="481680" progId="Equation.3">
                    <p:embed/>
                  </p:oleObj>
                </mc:Choice>
                <mc:Fallback>
                  <p:oleObj name="公式" r:id="rId19" imgW="583200" imgH="481680" progId="Equation.3">
                    <p:embed/>
                    <p:pic>
                      <p:nvPicPr>
                        <p:cNvPr id="0" name="Picture 5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5" y="2067"/>
                          <a:ext cx="258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Group 26"/>
          <p:cNvGrpSpPr>
            <a:grpSpLocks/>
          </p:cNvGrpSpPr>
          <p:nvPr/>
        </p:nvGrpSpPr>
        <p:grpSpPr bwMode="auto">
          <a:xfrm>
            <a:off x="6537325" y="3791545"/>
            <a:ext cx="387350" cy="415925"/>
            <a:chOff x="3943" y="2352"/>
            <a:chExt cx="244" cy="262"/>
          </a:xfrm>
        </p:grpSpPr>
        <p:sp>
          <p:nvSpPr>
            <p:cNvPr id="27" name="Oval 27"/>
            <p:cNvSpPr>
              <a:spLocks noChangeArrowheads="1"/>
            </p:cNvSpPr>
            <p:nvPr/>
          </p:nvSpPr>
          <p:spPr bwMode="auto">
            <a:xfrm>
              <a:off x="3984" y="235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8" name="Object 28"/>
            <p:cNvGraphicFramePr>
              <a:graphicFrameLocks noChangeAspect="1"/>
            </p:cNvGraphicFramePr>
            <p:nvPr/>
          </p:nvGraphicFramePr>
          <p:xfrm>
            <a:off x="3943" y="2400"/>
            <a:ext cx="244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5" name="公式" r:id="rId21" imgW="560520" imgH="481680" progId="Equation.3">
                    <p:embed/>
                  </p:oleObj>
                </mc:Choice>
                <mc:Fallback>
                  <p:oleObj name="公式" r:id="rId21" imgW="560520" imgH="481680" progId="Equation.3">
                    <p:embed/>
                    <p:pic>
                      <p:nvPicPr>
                        <p:cNvPr id="0" name="Picture 5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3" y="2400"/>
                          <a:ext cx="244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Group 29"/>
          <p:cNvGrpSpPr>
            <a:grpSpLocks/>
          </p:cNvGrpSpPr>
          <p:nvPr/>
        </p:nvGrpSpPr>
        <p:grpSpPr bwMode="auto">
          <a:xfrm>
            <a:off x="6853238" y="2953345"/>
            <a:ext cx="793750" cy="476250"/>
            <a:chOff x="4142" y="1824"/>
            <a:chExt cx="500" cy="300"/>
          </a:xfrm>
        </p:grpSpPr>
        <p:sp>
          <p:nvSpPr>
            <p:cNvPr id="30" name="Oval 30"/>
            <p:cNvSpPr>
              <a:spLocks noChangeArrowheads="1"/>
            </p:cNvSpPr>
            <p:nvPr/>
          </p:nvSpPr>
          <p:spPr bwMode="auto">
            <a:xfrm>
              <a:off x="4584" y="2076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31" name="Object 31"/>
            <p:cNvGraphicFramePr>
              <a:graphicFrameLocks noChangeAspect="1"/>
            </p:cNvGraphicFramePr>
            <p:nvPr/>
          </p:nvGraphicFramePr>
          <p:xfrm>
            <a:off x="4142" y="1824"/>
            <a:ext cx="50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6" name="公式" r:id="rId23" imgW="1143720" imgH="492840" progId="Equation.3">
                    <p:embed/>
                  </p:oleObj>
                </mc:Choice>
                <mc:Fallback>
                  <p:oleObj name="公式" r:id="rId23" imgW="1143720" imgH="492840" progId="Equation.3">
                    <p:embed/>
                    <p:pic>
                      <p:nvPicPr>
                        <p:cNvPr id="0" name="Picture 5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2" y="1824"/>
                          <a:ext cx="500" cy="2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263952"/>
              </p:ext>
            </p:extLst>
          </p:nvPr>
        </p:nvGraphicFramePr>
        <p:xfrm>
          <a:off x="7632700" y="2510433"/>
          <a:ext cx="265113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" name="公式" r:id="rId25" imgW="302760" imgH="335880" progId="Equation.3">
                  <p:embed/>
                </p:oleObj>
              </mc:Choice>
              <mc:Fallback>
                <p:oleObj name="公式" r:id="rId25" imgW="302760" imgH="335880" progId="Equation.3">
                  <p:embed/>
                  <p:pic>
                    <p:nvPicPr>
                      <p:cNvPr id="0" name="Picture 5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0" y="2510433"/>
                        <a:ext cx="265113" cy="290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958697"/>
              </p:ext>
            </p:extLst>
          </p:nvPr>
        </p:nvGraphicFramePr>
        <p:xfrm>
          <a:off x="3197343" y="1753195"/>
          <a:ext cx="1397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" name="Equation" r:id="rId27" imgW="1396800" imgH="380880" progId="Equation.DSMT4">
                  <p:embed/>
                </p:oleObj>
              </mc:Choice>
              <mc:Fallback>
                <p:oleObj name="Equation" r:id="rId27" imgW="1396800" imgH="380880" progId="Equation.DSMT4">
                  <p:embed/>
                  <p:pic>
                    <p:nvPicPr>
                      <p:cNvPr id="0" name="Picture 5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343" y="1753195"/>
                        <a:ext cx="1397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910555" y="1643008"/>
            <a:ext cx="23978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匀质物之质量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454142" y="2217340"/>
            <a:ext cx="15844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分割</a:t>
            </a:r>
          </a:p>
        </p:txBody>
      </p:sp>
      <p:graphicFrame>
        <p:nvGraphicFramePr>
          <p:cNvPr id="3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124030"/>
              </p:ext>
            </p:extLst>
          </p:nvPr>
        </p:nvGraphicFramePr>
        <p:xfrm>
          <a:off x="1788423" y="2311940"/>
          <a:ext cx="304006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" name="Equation" r:id="rId29" imgW="3352680" imgH="431640" progId="Equation.DSMT4">
                  <p:embed/>
                </p:oleObj>
              </mc:Choice>
              <mc:Fallback>
                <p:oleObj name="Equation" r:id="rId29" imgW="3352680" imgH="431640" progId="Equation.DSMT4">
                  <p:embed/>
                  <p:pic>
                    <p:nvPicPr>
                      <p:cNvPr id="0" name="Picture 5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8423" y="2311940"/>
                        <a:ext cx="3040062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523957"/>
              </p:ext>
            </p:extLst>
          </p:nvPr>
        </p:nvGraphicFramePr>
        <p:xfrm>
          <a:off x="1837332" y="2876555"/>
          <a:ext cx="202565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" name="Equation" r:id="rId31" imgW="2234880" imgH="444240" progId="Equation.DSMT4">
                  <p:embed/>
                </p:oleObj>
              </mc:Choice>
              <mc:Fallback>
                <p:oleObj name="Equation" r:id="rId31" imgW="2234880" imgH="444240" progId="Equation.DSMT4">
                  <p:embed/>
                  <p:pic>
                    <p:nvPicPr>
                      <p:cNvPr id="0" name="Picture 5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7332" y="2876555"/>
                        <a:ext cx="2025650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648406"/>
              </p:ext>
            </p:extLst>
          </p:nvPr>
        </p:nvGraphicFramePr>
        <p:xfrm>
          <a:off x="2617905" y="3581995"/>
          <a:ext cx="260191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" name="Equation" r:id="rId33" imgW="2869920" imgH="431640" progId="Equation.DSMT4">
                  <p:embed/>
                </p:oleObj>
              </mc:Choice>
              <mc:Fallback>
                <p:oleObj name="Equation" r:id="rId33" imgW="2869920" imgH="431640" progId="Equation.DSMT4">
                  <p:embed/>
                  <p:pic>
                    <p:nvPicPr>
                      <p:cNvPr id="0" name="Picture 5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905" y="3581995"/>
                        <a:ext cx="2601913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414690" y="4342209"/>
            <a:ext cx="14226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求和</a:t>
            </a:r>
          </a:p>
        </p:txBody>
      </p:sp>
      <p:graphicFrame>
        <p:nvGraphicFramePr>
          <p:cNvPr id="40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19266"/>
              </p:ext>
            </p:extLst>
          </p:nvPr>
        </p:nvGraphicFramePr>
        <p:xfrm>
          <a:off x="2408355" y="4205883"/>
          <a:ext cx="2728913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" name="Equation" r:id="rId35" imgW="3009600" imgH="914400" progId="Equation.DSMT4">
                  <p:embed/>
                </p:oleObj>
              </mc:Choice>
              <mc:Fallback>
                <p:oleObj name="Equation" r:id="rId35" imgW="3009600" imgH="914400" progId="Equation.DSMT4">
                  <p:embed/>
                  <p:pic>
                    <p:nvPicPr>
                      <p:cNvPr id="0" name="Picture 5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355" y="4205883"/>
                        <a:ext cx="2728913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455729" y="5327253"/>
            <a:ext cx="21621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取极限</a:t>
            </a:r>
          </a:p>
        </p:txBody>
      </p:sp>
      <p:graphicFrame>
        <p:nvGraphicFramePr>
          <p:cNvPr id="4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805185"/>
              </p:ext>
            </p:extLst>
          </p:nvPr>
        </p:nvGraphicFramePr>
        <p:xfrm>
          <a:off x="2406768" y="5186958"/>
          <a:ext cx="3189287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" name="Equation" r:id="rId37" imgW="3517560" imgH="914400" progId="Equation.DSMT4">
                  <p:embed/>
                </p:oleObj>
              </mc:Choice>
              <mc:Fallback>
                <p:oleObj name="Equation" r:id="rId37" imgW="3517560" imgH="914400" progId="Equation.DSMT4">
                  <p:embed/>
                  <p:pic>
                    <p:nvPicPr>
                      <p:cNvPr id="0" name="Picture 5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768" y="5186958"/>
                        <a:ext cx="3189287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46"/>
          <p:cNvSpPr>
            <a:spLocks noChangeArrowheads="1"/>
          </p:cNvSpPr>
          <p:nvPr/>
        </p:nvSpPr>
        <p:spPr bwMode="auto">
          <a:xfrm>
            <a:off x="395287" y="915684"/>
            <a:ext cx="142218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实例</a:t>
            </a:r>
            <a:endParaRPr lang="en-US" altLang="zh-CN" sz="3200" b="1" dirty="0">
              <a:solidFill>
                <a:schemeClr val="accent3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4" name="Text Box 47"/>
          <p:cNvSpPr txBox="1">
            <a:spLocks noChangeArrowheads="1"/>
          </p:cNvSpPr>
          <p:nvPr/>
        </p:nvSpPr>
        <p:spPr bwMode="auto">
          <a:xfrm>
            <a:off x="419453" y="3515647"/>
            <a:ext cx="20875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近似替代</a:t>
            </a:r>
          </a:p>
        </p:txBody>
      </p:sp>
    </p:spTree>
    <p:extLst>
      <p:ext uri="{BB962C8B-B14F-4D97-AF65-F5344CB8AC3E}">
        <p14:creationId xmlns:p14="http://schemas.microsoft.com/office/powerpoint/2010/main" val="151412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34" grpId="0" autoUpdateAnimBg="0"/>
      <p:bldP spid="35" grpId="0" autoUpdateAnimBg="0"/>
      <p:bldP spid="39" grpId="0" autoUpdateAnimBg="0"/>
      <p:bldP spid="41" grpId="0" autoUpdateAnimBg="0"/>
      <p:bldP spid="44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880570"/>
              </p:ext>
            </p:extLst>
          </p:nvPr>
        </p:nvGraphicFramePr>
        <p:xfrm>
          <a:off x="677863" y="282575"/>
          <a:ext cx="3643312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58" name="Equation" r:id="rId3" imgW="4203360" imgH="939600" progId="Equation.DSMT4">
                  <p:embed/>
                </p:oleObj>
              </mc:Choice>
              <mc:Fallback>
                <p:oleObj name="Equation" r:id="rId3" imgW="4203360" imgH="939600" progId="Equation.DSMT4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282575"/>
                        <a:ext cx="3643312" cy="81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712729"/>
              </p:ext>
            </p:extLst>
          </p:nvPr>
        </p:nvGraphicFramePr>
        <p:xfrm>
          <a:off x="619125" y="1273175"/>
          <a:ext cx="497522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59" name="Equation" r:id="rId5" imgW="5321160" imgH="685800" progId="Equation.DSMT4">
                  <p:embed/>
                </p:oleObj>
              </mc:Choice>
              <mc:Fallback>
                <p:oleObj name="Equation" r:id="rId5" imgW="5321160" imgH="685800" progId="Equation.DSMT4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" y="1273175"/>
                        <a:ext cx="4975225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510982"/>
              </p:ext>
            </p:extLst>
          </p:nvPr>
        </p:nvGraphicFramePr>
        <p:xfrm>
          <a:off x="623888" y="2287588"/>
          <a:ext cx="414496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0" name="Equation" r:id="rId7" imgW="4495680" imgH="609480" progId="Equation.DSMT4">
                  <p:embed/>
                </p:oleObj>
              </mc:Choice>
              <mc:Fallback>
                <p:oleObj name="Equation" r:id="rId7" imgW="4495680" imgH="609480" progId="Equation.DSMT4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2287588"/>
                        <a:ext cx="4144962" cy="56197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3230734"/>
              </p:ext>
            </p:extLst>
          </p:nvPr>
        </p:nvGraphicFramePr>
        <p:xfrm>
          <a:off x="608013" y="3244850"/>
          <a:ext cx="40274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1" name="Equation" r:id="rId9" imgW="4520880" imgH="609480" progId="Equation.DSMT4">
                  <p:embed/>
                </p:oleObj>
              </mc:Choice>
              <mc:Fallback>
                <p:oleObj name="Equation" r:id="rId9" imgW="4520880" imgH="609480" progId="Equation.DSMT4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3" y="3244850"/>
                        <a:ext cx="4027487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274297"/>
              </p:ext>
            </p:extLst>
          </p:nvPr>
        </p:nvGraphicFramePr>
        <p:xfrm>
          <a:off x="477838" y="4143375"/>
          <a:ext cx="18891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2" name="Equation" r:id="rId11" imgW="2057400" imgH="609480" progId="Equation.DSMT4">
                  <p:embed/>
                </p:oleObj>
              </mc:Choice>
              <mc:Fallback>
                <p:oleObj name="Equation" r:id="rId11" imgW="2057400" imgH="609480" progId="Equation.DSMT4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8" y="4143375"/>
                        <a:ext cx="1889125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98383" y="4931073"/>
            <a:ext cx="2514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同理可证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616917"/>
              </p:ext>
            </p:extLst>
          </p:nvPr>
        </p:nvGraphicFramePr>
        <p:xfrm>
          <a:off x="2635250" y="4800600"/>
          <a:ext cx="3465513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3" name="Equation" r:id="rId13" imgW="3809880" imgH="939600" progId="Equation.DSMT4">
                  <p:embed/>
                </p:oleObj>
              </mc:Choice>
              <mc:Fallback>
                <p:oleObj name="Equation" r:id="rId13" imgW="3809880" imgH="939600" progId="Equation.DSMT4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0" y="4800600"/>
                        <a:ext cx="3465513" cy="855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5397421" y="1743373"/>
            <a:ext cx="3565525" cy="2975524"/>
            <a:chOff x="3401" y="1630"/>
            <a:chExt cx="2084" cy="1768"/>
          </a:xfrm>
        </p:grpSpPr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3401" y="1630"/>
              <a:ext cx="2084" cy="1768"/>
              <a:chOff x="3401" y="1630"/>
              <a:chExt cx="2084" cy="1768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auto">
              <a:xfrm rot="-1314514">
                <a:off x="3964" y="2131"/>
                <a:ext cx="1047" cy="797"/>
              </a:xfrm>
              <a:prstGeom prst="ellipse">
                <a:avLst/>
              </a:prstGeom>
              <a:solidFill>
                <a:srgbClr val="E8E8E8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zh-CN" sz="2800" i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" name="Text Box 11"/>
              <p:cNvSpPr txBox="1">
                <a:spLocks noChangeArrowheads="1"/>
              </p:cNvSpPr>
              <p:nvPr/>
            </p:nvSpPr>
            <p:spPr bwMode="auto">
              <a:xfrm>
                <a:off x="3737" y="1630"/>
                <a:ext cx="201" cy="3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2800" i="1">
                    <a:latin typeface="Times New Roman" pitchFamily="18" charset="0"/>
                    <a:cs typeface="Times New Roman" pitchFamily="18" charset="0"/>
                  </a:rPr>
                  <a:t>y</a:t>
                </a:r>
              </a:p>
            </p:txBody>
          </p:sp>
          <p:sp>
            <p:nvSpPr>
              <p:cNvPr id="15" name="Text Box 12"/>
              <p:cNvSpPr txBox="1">
                <a:spLocks noChangeArrowheads="1"/>
              </p:cNvSpPr>
              <p:nvPr/>
            </p:nvSpPr>
            <p:spPr bwMode="auto">
              <a:xfrm>
                <a:off x="5175" y="2996"/>
                <a:ext cx="201" cy="3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2800" i="1">
                    <a:latin typeface="Times New Roman" pitchFamily="18" charset="0"/>
                    <a:cs typeface="Times New Roman" pitchFamily="18" charset="0"/>
                  </a:rPr>
                  <a:t>x</a:t>
                </a:r>
              </a:p>
            </p:txBody>
          </p:sp>
          <p:sp>
            <p:nvSpPr>
              <p:cNvPr id="16" name="Text Box 13"/>
              <p:cNvSpPr txBox="1">
                <a:spLocks noChangeArrowheads="1"/>
              </p:cNvSpPr>
              <p:nvPr/>
            </p:nvSpPr>
            <p:spPr bwMode="auto">
              <a:xfrm>
                <a:off x="3600" y="3087"/>
                <a:ext cx="182" cy="3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1" hangingPunct="1"/>
                <a:r>
                  <a:rPr lang="en-US" altLang="zh-CN" sz="2800" i="1" dirty="0">
                    <a:latin typeface="Times New Roman" pitchFamily="18" charset="0"/>
                    <a:cs typeface="Times New Roman" pitchFamily="18" charset="0"/>
                  </a:rPr>
                  <a:t>O</a:t>
                </a:r>
              </a:p>
            </p:txBody>
          </p:sp>
          <p:sp>
            <p:nvSpPr>
              <p:cNvPr id="17" name="Text Box 14"/>
              <p:cNvSpPr txBox="1">
                <a:spLocks noChangeArrowheads="1"/>
              </p:cNvSpPr>
              <p:nvPr/>
            </p:nvSpPr>
            <p:spPr bwMode="auto">
              <a:xfrm>
                <a:off x="3600" y="1994"/>
                <a:ext cx="213" cy="3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2800" i="1">
                    <a:latin typeface="Times New Roman" pitchFamily="18" charset="0"/>
                    <a:cs typeface="Times New Roman" pitchFamily="18" charset="0"/>
                  </a:rPr>
                  <a:t>d</a:t>
                </a:r>
              </a:p>
            </p:txBody>
          </p:sp>
          <p:graphicFrame>
            <p:nvGraphicFramePr>
              <p:cNvPr id="18" name="Object 15"/>
              <p:cNvGraphicFramePr>
                <a:graphicFrameLocks noChangeAspect="1"/>
              </p:cNvGraphicFramePr>
              <p:nvPr/>
            </p:nvGraphicFramePr>
            <p:xfrm>
              <a:off x="4865" y="2839"/>
              <a:ext cx="620" cy="1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264" name="公式" r:id="rId15" imgW="1838880" imgH="526320" progId="Equation.3">
                      <p:embed/>
                    </p:oleObj>
                  </mc:Choice>
                  <mc:Fallback>
                    <p:oleObj name="公式" r:id="rId15" imgW="1838880" imgH="526320" progId="Equation.3">
                      <p:embed/>
                      <p:pic>
                        <p:nvPicPr>
                          <p:cNvPr id="0" name="Picture 1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65" y="2839"/>
                            <a:ext cx="620" cy="1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" name="Line 16"/>
              <p:cNvSpPr>
                <a:spLocks noChangeShapeType="1"/>
              </p:cNvSpPr>
              <p:nvPr/>
            </p:nvSpPr>
            <p:spPr bwMode="auto">
              <a:xfrm>
                <a:off x="3646" y="3148"/>
                <a:ext cx="155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i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" name="Line 17"/>
              <p:cNvSpPr>
                <a:spLocks noChangeShapeType="1"/>
              </p:cNvSpPr>
              <p:nvPr/>
            </p:nvSpPr>
            <p:spPr bwMode="auto">
              <a:xfrm flipV="1">
                <a:off x="3810" y="1863"/>
                <a:ext cx="0" cy="147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i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" name="Line 18"/>
              <p:cNvSpPr>
                <a:spLocks noChangeShapeType="1"/>
              </p:cNvSpPr>
              <p:nvPr/>
            </p:nvSpPr>
            <p:spPr bwMode="auto">
              <a:xfrm flipV="1">
                <a:off x="4802" y="2768"/>
                <a:ext cx="27" cy="3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i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" name="Line 19"/>
              <p:cNvSpPr>
                <a:spLocks noChangeShapeType="1"/>
              </p:cNvSpPr>
              <p:nvPr/>
            </p:nvSpPr>
            <p:spPr bwMode="auto">
              <a:xfrm flipH="1">
                <a:off x="4269" y="2157"/>
                <a:ext cx="59" cy="3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i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" name="Text Box 20"/>
              <p:cNvSpPr txBox="1">
                <a:spLocks noChangeArrowheads="1"/>
              </p:cNvSpPr>
              <p:nvPr/>
            </p:nvSpPr>
            <p:spPr bwMode="auto">
              <a:xfrm>
                <a:off x="4641" y="2208"/>
                <a:ext cx="260" cy="3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2800" i="1">
                    <a:latin typeface="Times New Roman" pitchFamily="18" charset="0"/>
                    <a:cs typeface="Times New Roman" pitchFamily="18" charset="0"/>
                  </a:rPr>
                  <a:t>D</a:t>
                </a:r>
              </a:p>
            </p:txBody>
          </p:sp>
          <p:sp>
            <p:nvSpPr>
              <p:cNvPr id="24" name="Line 21"/>
              <p:cNvSpPr>
                <a:spLocks noChangeShapeType="1"/>
              </p:cNvSpPr>
              <p:nvPr/>
            </p:nvSpPr>
            <p:spPr bwMode="auto">
              <a:xfrm flipH="1">
                <a:off x="3796" y="2980"/>
                <a:ext cx="51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i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" name="Line 22"/>
              <p:cNvSpPr>
                <a:spLocks noChangeShapeType="1"/>
              </p:cNvSpPr>
              <p:nvPr/>
            </p:nvSpPr>
            <p:spPr bwMode="auto">
              <a:xfrm flipH="1">
                <a:off x="3796" y="2112"/>
                <a:ext cx="83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i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" name="Text Box 23"/>
              <p:cNvSpPr txBox="1">
                <a:spLocks noChangeArrowheads="1"/>
              </p:cNvSpPr>
              <p:nvPr/>
            </p:nvSpPr>
            <p:spPr bwMode="auto">
              <a:xfrm>
                <a:off x="3660" y="2832"/>
                <a:ext cx="201" cy="3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2800" i="1">
                    <a:latin typeface="Times New Roman" pitchFamily="18" charset="0"/>
                    <a:cs typeface="Times New Roman" pitchFamily="18" charset="0"/>
                  </a:rPr>
                  <a:t>c</a:t>
                </a:r>
              </a:p>
            </p:txBody>
          </p:sp>
          <p:sp>
            <p:nvSpPr>
              <p:cNvPr id="27" name="Text Box 24"/>
              <p:cNvSpPr txBox="1">
                <a:spLocks noChangeArrowheads="1"/>
              </p:cNvSpPr>
              <p:nvPr/>
            </p:nvSpPr>
            <p:spPr bwMode="auto">
              <a:xfrm>
                <a:off x="4435" y="2880"/>
                <a:ext cx="248" cy="3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2800" i="1">
                    <a:solidFill>
                      <a:srgbClr val="FF3300"/>
                    </a:solidFill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en-US" altLang="zh-CN" sz="2800" i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" name="Text Box 25"/>
              <p:cNvSpPr txBox="1">
                <a:spLocks noChangeArrowheads="1"/>
              </p:cNvSpPr>
              <p:nvPr/>
            </p:nvSpPr>
            <p:spPr bwMode="auto">
              <a:xfrm>
                <a:off x="4435" y="1872"/>
                <a:ext cx="236" cy="3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2800" i="1">
                    <a:solidFill>
                      <a:srgbClr val="FF3300"/>
                    </a:solidFill>
                    <a:latin typeface="Times New Roman" pitchFamily="18" charset="0"/>
                    <a:cs typeface="Times New Roman" pitchFamily="18" charset="0"/>
                  </a:rPr>
                  <a:t>E</a:t>
                </a:r>
                <a:endParaRPr lang="en-US" altLang="zh-CN" sz="2800" i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aphicFrame>
            <p:nvGraphicFramePr>
              <p:cNvPr id="29" name="Object 26"/>
              <p:cNvGraphicFramePr>
                <a:graphicFrameLocks noChangeAspect="1"/>
              </p:cNvGraphicFramePr>
              <p:nvPr/>
            </p:nvGraphicFramePr>
            <p:xfrm>
              <a:off x="3401" y="2311"/>
              <a:ext cx="609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265" name="公式" r:id="rId17" imgW="1816560" imgH="526320" progId="Equation.3">
                      <p:embed/>
                    </p:oleObj>
                  </mc:Choice>
                  <mc:Fallback>
                    <p:oleObj name="公式" r:id="rId17" imgW="1816560" imgH="526320" progId="Equation.3">
                      <p:embed/>
                      <p:pic>
                        <p:nvPicPr>
                          <p:cNvPr id="0" name="Picture 1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1" y="2311"/>
                            <a:ext cx="609" cy="17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1" name="Text Box 30"/>
            <p:cNvSpPr txBox="1">
              <a:spLocks noChangeArrowheads="1"/>
            </p:cNvSpPr>
            <p:nvPr/>
          </p:nvSpPr>
          <p:spPr bwMode="auto">
            <a:xfrm>
              <a:off x="3742" y="2478"/>
              <a:ext cx="317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2" name="Text Box 31"/>
            <p:cNvSpPr txBox="1">
              <a:spLocks noChangeArrowheads="1"/>
            </p:cNvSpPr>
            <p:nvPr/>
          </p:nvSpPr>
          <p:spPr bwMode="auto">
            <a:xfrm>
              <a:off x="4967" y="2205"/>
              <a:ext cx="317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522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83568" y="1362074"/>
            <a:ext cx="1378263" cy="519113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情形</a:t>
            </a:r>
            <a:r>
              <a:rPr lang="en-US" altLang="zh-CN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5461481" y="1919287"/>
            <a:ext cx="2895600" cy="2032000"/>
            <a:chOff x="3456" y="1536"/>
            <a:chExt cx="1824" cy="1280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3456" y="1536"/>
              <a:ext cx="1824" cy="1280"/>
            </a:xfrm>
            <a:custGeom>
              <a:avLst/>
              <a:gdLst>
                <a:gd name="T0" fmla="*/ 1408 w 2456"/>
                <a:gd name="T1" fmla="*/ 352 h 1560"/>
                <a:gd name="T2" fmla="*/ 1024 w 2456"/>
                <a:gd name="T3" fmla="*/ 400 h 1560"/>
                <a:gd name="T4" fmla="*/ 736 w 2456"/>
                <a:gd name="T5" fmla="*/ 160 h 1560"/>
                <a:gd name="T6" fmla="*/ 496 w 2456"/>
                <a:gd name="T7" fmla="*/ 16 h 1560"/>
                <a:gd name="T8" fmla="*/ 112 w 2456"/>
                <a:gd name="T9" fmla="*/ 64 h 1560"/>
                <a:gd name="T10" fmla="*/ 16 w 2456"/>
                <a:gd name="T11" fmla="*/ 304 h 1560"/>
                <a:gd name="T12" fmla="*/ 16 w 2456"/>
                <a:gd name="T13" fmla="*/ 544 h 1560"/>
                <a:gd name="T14" fmla="*/ 112 w 2456"/>
                <a:gd name="T15" fmla="*/ 832 h 1560"/>
                <a:gd name="T16" fmla="*/ 352 w 2456"/>
                <a:gd name="T17" fmla="*/ 1120 h 1560"/>
                <a:gd name="T18" fmla="*/ 736 w 2456"/>
                <a:gd name="T19" fmla="*/ 1408 h 1560"/>
                <a:gd name="T20" fmla="*/ 1360 w 2456"/>
                <a:gd name="T21" fmla="*/ 1552 h 1560"/>
                <a:gd name="T22" fmla="*/ 1792 w 2456"/>
                <a:gd name="T23" fmla="*/ 1456 h 1560"/>
                <a:gd name="T24" fmla="*/ 2176 w 2456"/>
                <a:gd name="T25" fmla="*/ 1072 h 1560"/>
                <a:gd name="T26" fmla="*/ 2416 w 2456"/>
                <a:gd name="T27" fmla="*/ 640 h 1560"/>
                <a:gd name="T28" fmla="*/ 2416 w 2456"/>
                <a:gd name="T29" fmla="*/ 448 h 1560"/>
                <a:gd name="T30" fmla="*/ 2272 w 2456"/>
                <a:gd name="T31" fmla="*/ 208 h 1560"/>
                <a:gd name="T32" fmla="*/ 1984 w 2456"/>
                <a:gd name="T33" fmla="*/ 64 h 1560"/>
                <a:gd name="T34" fmla="*/ 1648 w 2456"/>
                <a:gd name="T35" fmla="*/ 64 h 1560"/>
                <a:gd name="T36" fmla="*/ 1552 w 2456"/>
                <a:gd name="T37" fmla="*/ 160 h 1560"/>
                <a:gd name="T38" fmla="*/ 1504 w 2456"/>
                <a:gd name="T39" fmla="*/ 304 h 1560"/>
                <a:gd name="T40" fmla="*/ 1408 w 2456"/>
                <a:gd name="T41" fmla="*/ 352 h 1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56" h="1560">
                  <a:moveTo>
                    <a:pt x="1408" y="352"/>
                  </a:moveTo>
                  <a:cubicBezTo>
                    <a:pt x="1328" y="368"/>
                    <a:pt x="1136" y="432"/>
                    <a:pt x="1024" y="400"/>
                  </a:cubicBezTo>
                  <a:cubicBezTo>
                    <a:pt x="912" y="368"/>
                    <a:pt x="824" y="224"/>
                    <a:pt x="736" y="160"/>
                  </a:cubicBezTo>
                  <a:cubicBezTo>
                    <a:pt x="648" y="96"/>
                    <a:pt x="600" y="32"/>
                    <a:pt x="496" y="16"/>
                  </a:cubicBezTo>
                  <a:cubicBezTo>
                    <a:pt x="392" y="0"/>
                    <a:pt x="192" y="16"/>
                    <a:pt x="112" y="64"/>
                  </a:cubicBezTo>
                  <a:cubicBezTo>
                    <a:pt x="32" y="112"/>
                    <a:pt x="32" y="224"/>
                    <a:pt x="16" y="304"/>
                  </a:cubicBezTo>
                  <a:cubicBezTo>
                    <a:pt x="0" y="384"/>
                    <a:pt x="0" y="456"/>
                    <a:pt x="16" y="544"/>
                  </a:cubicBezTo>
                  <a:cubicBezTo>
                    <a:pt x="32" y="632"/>
                    <a:pt x="56" y="736"/>
                    <a:pt x="112" y="832"/>
                  </a:cubicBezTo>
                  <a:cubicBezTo>
                    <a:pt x="168" y="928"/>
                    <a:pt x="248" y="1024"/>
                    <a:pt x="352" y="1120"/>
                  </a:cubicBezTo>
                  <a:cubicBezTo>
                    <a:pt x="456" y="1216"/>
                    <a:pt x="568" y="1336"/>
                    <a:pt x="736" y="1408"/>
                  </a:cubicBezTo>
                  <a:cubicBezTo>
                    <a:pt x="904" y="1480"/>
                    <a:pt x="1184" y="1544"/>
                    <a:pt x="1360" y="1552"/>
                  </a:cubicBezTo>
                  <a:cubicBezTo>
                    <a:pt x="1536" y="1560"/>
                    <a:pt x="1656" y="1536"/>
                    <a:pt x="1792" y="1456"/>
                  </a:cubicBezTo>
                  <a:cubicBezTo>
                    <a:pt x="1928" y="1376"/>
                    <a:pt x="2072" y="1208"/>
                    <a:pt x="2176" y="1072"/>
                  </a:cubicBezTo>
                  <a:cubicBezTo>
                    <a:pt x="2280" y="936"/>
                    <a:pt x="2376" y="744"/>
                    <a:pt x="2416" y="640"/>
                  </a:cubicBezTo>
                  <a:cubicBezTo>
                    <a:pt x="2456" y="536"/>
                    <a:pt x="2440" y="520"/>
                    <a:pt x="2416" y="448"/>
                  </a:cubicBezTo>
                  <a:cubicBezTo>
                    <a:pt x="2392" y="376"/>
                    <a:pt x="2344" y="272"/>
                    <a:pt x="2272" y="208"/>
                  </a:cubicBezTo>
                  <a:cubicBezTo>
                    <a:pt x="2200" y="144"/>
                    <a:pt x="2088" y="88"/>
                    <a:pt x="1984" y="64"/>
                  </a:cubicBezTo>
                  <a:cubicBezTo>
                    <a:pt x="1880" y="40"/>
                    <a:pt x="1720" y="48"/>
                    <a:pt x="1648" y="64"/>
                  </a:cubicBezTo>
                  <a:cubicBezTo>
                    <a:pt x="1576" y="80"/>
                    <a:pt x="1576" y="120"/>
                    <a:pt x="1552" y="160"/>
                  </a:cubicBezTo>
                  <a:cubicBezTo>
                    <a:pt x="1528" y="200"/>
                    <a:pt x="1528" y="272"/>
                    <a:pt x="1504" y="304"/>
                  </a:cubicBezTo>
                  <a:cubicBezTo>
                    <a:pt x="1480" y="336"/>
                    <a:pt x="1488" y="336"/>
                    <a:pt x="1408" y="352"/>
                  </a:cubicBezTo>
                  <a:close/>
                </a:path>
              </a:pathLst>
            </a:custGeom>
            <a:solidFill>
              <a:srgbClr val="D9F1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4466" y="2810"/>
              <a:ext cx="142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H="1">
              <a:off x="4787" y="1589"/>
              <a:ext cx="107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H="1">
              <a:off x="3682" y="1549"/>
              <a:ext cx="106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rot="429618" flipV="1">
              <a:off x="5072" y="2337"/>
              <a:ext cx="41" cy="79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3646" y="2376"/>
              <a:ext cx="107" cy="11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i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1" name="Object 11"/>
            <p:cNvGraphicFramePr>
              <a:graphicFrameLocks noChangeAspect="1"/>
            </p:cNvGraphicFramePr>
            <p:nvPr/>
          </p:nvGraphicFramePr>
          <p:xfrm>
            <a:off x="5063" y="2428"/>
            <a:ext cx="130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02" name="公式" r:id="rId3" imgW="279279" imgH="317362" progId="Equation.3">
                    <p:embed/>
                  </p:oleObj>
                </mc:Choice>
                <mc:Fallback>
                  <p:oleObj name="公式" r:id="rId3" imgW="279279" imgH="317362" progId="Equation.3">
                    <p:embed/>
                    <p:pic>
                      <p:nvPicPr>
                        <p:cNvPr id="0" name="Picture 2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3" y="2428"/>
                          <a:ext cx="130" cy="1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2"/>
            <p:cNvGraphicFramePr>
              <a:graphicFrameLocks noChangeAspect="1"/>
            </p:cNvGraphicFramePr>
            <p:nvPr/>
          </p:nvGraphicFramePr>
          <p:xfrm>
            <a:off x="3635" y="2508"/>
            <a:ext cx="127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03" name="公式" r:id="rId5" imgW="355446" imgH="457002" progId="Equation.3">
                    <p:embed/>
                  </p:oleObj>
                </mc:Choice>
                <mc:Fallback>
                  <p:oleObj name="公式" r:id="rId5" imgW="355446" imgH="457002" progId="Equation.3">
                    <p:embed/>
                    <p:pic>
                      <p:nvPicPr>
                        <p:cNvPr id="0" name="Picture 2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5" y="2508"/>
                          <a:ext cx="127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3"/>
            <p:cNvGraphicFramePr>
              <a:graphicFrameLocks noChangeAspect="1"/>
            </p:cNvGraphicFramePr>
            <p:nvPr/>
          </p:nvGraphicFramePr>
          <p:xfrm>
            <a:off x="4995" y="1640"/>
            <a:ext cx="124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04" name="公式" r:id="rId7" imgW="381000" imgH="457200" progId="Equation.3">
                    <p:embed/>
                  </p:oleObj>
                </mc:Choice>
                <mc:Fallback>
                  <p:oleObj name="公式" r:id="rId7" imgW="381000" imgH="457200" progId="Equation.3">
                    <p:embed/>
                    <p:pic>
                      <p:nvPicPr>
                        <p:cNvPr id="0" name="Picture 2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5" y="1640"/>
                          <a:ext cx="124" cy="1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4"/>
            <p:cNvGraphicFramePr>
              <a:graphicFrameLocks noChangeAspect="1"/>
            </p:cNvGraphicFramePr>
            <p:nvPr/>
          </p:nvGraphicFramePr>
          <p:xfrm>
            <a:off x="3509" y="1601"/>
            <a:ext cx="124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05" name="公式" r:id="rId9" imgW="381000" imgH="457200" progId="Equation.3">
                    <p:embed/>
                  </p:oleObj>
                </mc:Choice>
                <mc:Fallback>
                  <p:oleObj name="公式" r:id="rId9" imgW="381000" imgH="457200" progId="Equation.3">
                    <p:embed/>
                    <p:pic>
                      <p:nvPicPr>
                        <p:cNvPr id="0" name="Picture 2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9" y="1601"/>
                          <a:ext cx="124" cy="1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4829" y="2055"/>
              <a:ext cx="23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</p:grpSp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385230"/>
              </p:ext>
            </p:extLst>
          </p:nvPr>
        </p:nvGraphicFramePr>
        <p:xfrm>
          <a:off x="6288569" y="3138487"/>
          <a:ext cx="288925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06" name="公式" r:id="rId11" imgW="419100" imgH="457200" progId="Equation.3">
                  <p:embed/>
                </p:oleObj>
              </mc:Choice>
              <mc:Fallback>
                <p:oleObj name="公式" r:id="rId11" imgW="419100" imgH="457200" progId="Equation.3">
                  <p:embed/>
                  <p:pic>
                    <p:nvPicPr>
                      <p:cNvPr id="0" name="Picture 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8569" y="3138487"/>
                        <a:ext cx="288925" cy="347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363986"/>
              </p:ext>
            </p:extLst>
          </p:nvPr>
        </p:nvGraphicFramePr>
        <p:xfrm>
          <a:off x="7476019" y="2105025"/>
          <a:ext cx="219075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07" name="公式" r:id="rId13" imgW="431800" imgH="457200" progId="Equation.3">
                  <p:embed/>
                </p:oleObj>
              </mc:Choice>
              <mc:Fallback>
                <p:oleObj name="公式" r:id="rId13" imgW="431800" imgH="457200" progId="Equation.3">
                  <p:embed/>
                  <p:pic>
                    <p:nvPicPr>
                      <p:cNvPr id="0" name="Picture 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6019" y="2105025"/>
                        <a:ext cx="219075" cy="26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252497"/>
              </p:ext>
            </p:extLst>
          </p:nvPr>
        </p:nvGraphicFramePr>
        <p:xfrm>
          <a:off x="5883756" y="2046287"/>
          <a:ext cx="220663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08" name="公式" r:id="rId15" imgW="431800" imgH="457200" progId="Equation.3">
                  <p:embed/>
                </p:oleObj>
              </mc:Choice>
              <mc:Fallback>
                <p:oleObj name="公式" r:id="rId15" imgW="431800" imgH="457200" progId="Equation.3">
                  <p:embed/>
                  <p:pic>
                    <p:nvPicPr>
                      <p:cNvPr id="0" name="Picture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3756" y="2046287"/>
                        <a:ext cx="220663" cy="26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6698144" y="2566987"/>
            <a:ext cx="412750" cy="0"/>
          </a:xfrm>
          <a:prstGeom prst="line">
            <a:avLst/>
          </a:prstGeom>
          <a:noFill/>
          <a:ln w="9525">
            <a:solidFill>
              <a:srgbClr val="FF66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7595081" y="2390775"/>
            <a:ext cx="304800" cy="0"/>
          </a:xfrm>
          <a:prstGeom prst="line">
            <a:avLst/>
          </a:prstGeom>
          <a:noFill/>
          <a:ln w="9525">
            <a:solidFill>
              <a:srgbClr val="FF66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5874231" y="2390775"/>
            <a:ext cx="273050" cy="0"/>
          </a:xfrm>
          <a:prstGeom prst="line">
            <a:avLst/>
          </a:prstGeom>
          <a:noFill/>
          <a:ln w="9525">
            <a:solidFill>
              <a:srgbClr val="FF66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5461481" y="2449512"/>
            <a:ext cx="28273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889481" y="550862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两式相加得</a:t>
            </a:r>
          </a:p>
        </p:txBody>
      </p:sp>
      <p:graphicFrame>
        <p:nvGraphicFramePr>
          <p:cNvPr id="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122436"/>
              </p:ext>
            </p:extLst>
          </p:nvPr>
        </p:nvGraphicFramePr>
        <p:xfrm>
          <a:off x="3019907" y="484188"/>
          <a:ext cx="3557587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09" name="Equation" r:id="rId17" imgW="4775040" imgH="939600" progId="Equation.DSMT4">
                  <p:embed/>
                </p:oleObj>
              </mc:Choice>
              <mc:Fallback>
                <p:oleObj name="Equation" r:id="rId17" imgW="4775040" imgH="939600" progId="Equation.DSMT4">
                  <p:embed/>
                  <p:pic>
                    <p:nvPicPr>
                      <p:cNvPr id="0" name="Picture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9907" y="484188"/>
                        <a:ext cx="3557587" cy="706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2452"/>
              </p:ext>
            </p:extLst>
          </p:nvPr>
        </p:nvGraphicFramePr>
        <p:xfrm>
          <a:off x="1278419" y="4770987"/>
          <a:ext cx="5419725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10" name="Equation" r:id="rId19" imgW="6095880" imgH="990360" progId="Equation.DSMT4">
                  <p:embed/>
                </p:oleObj>
              </mc:Choice>
              <mc:Fallback>
                <p:oleObj name="Equation" r:id="rId19" imgW="6095880" imgH="990360" progId="Equation.DSMT4">
                  <p:embed/>
                  <p:pic>
                    <p:nvPicPr>
                      <p:cNvPr id="0" name="Picture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8419" y="4770987"/>
                        <a:ext cx="5419725" cy="881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19D2077A-F7AE-43D0-9720-6E192387B184}"/>
              </a:ext>
            </a:extLst>
          </p:cNvPr>
          <p:cNvSpPr txBox="1"/>
          <p:nvPr/>
        </p:nvSpPr>
        <p:spPr bwMode="auto">
          <a:xfrm>
            <a:off x="683568" y="2066926"/>
            <a:ext cx="386997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若区域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由按段光滑的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闭曲线围成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如图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12282B3-CE87-4B07-BC90-91C71C6BD2FB}"/>
              </a:ext>
            </a:extLst>
          </p:cNvPr>
          <p:cNvSpPr txBox="1"/>
          <p:nvPr/>
        </p:nvSpPr>
        <p:spPr bwMode="auto">
          <a:xfrm>
            <a:off x="661500" y="3360340"/>
            <a:ext cx="3868367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将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分成三个既是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型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又是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型的区域 </a:t>
            </a:r>
          </a:p>
        </p:txBody>
      </p:sp>
      <p:sp>
        <p:nvSpPr>
          <p:cNvPr id="29" name="Rectangle 289">
            <a:extLst>
              <a:ext uri="{FF2B5EF4-FFF2-40B4-BE49-F238E27FC236}">
                <a16:creationId xmlns:a16="http://schemas.microsoft.com/office/drawing/2014/main" id="{F1EC4FC4-3344-4B46-9C75-B04CBEA0B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27125875-63E7-442C-A206-096C36C9A1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038981"/>
              </p:ext>
            </p:extLst>
          </p:nvPr>
        </p:nvGraphicFramePr>
        <p:xfrm>
          <a:off x="3338200" y="4067276"/>
          <a:ext cx="1460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11" name="Equation" r:id="rId21" imgW="1460160" imgH="431640" progId="Equation.DSMT4">
                  <p:embed/>
                </p:oleObj>
              </mc:Choice>
              <mc:Fallback>
                <p:oleObj name="Equation" r:id="rId21" imgW="1460160" imgH="431640" progId="Equation.DSMT4">
                  <p:embed/>
                  <p:pic>
                    <p:nvPicPr>
                      <p:cNvPr id="0" name="Object 2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8200" y="4067276"/>
                        <a:ext cx="1460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9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19" grpId="0" animBg="1"/>
      <p:bldP spid="20" grpId="0" animBg="1"/>
      <p:bldP spid="21" grpId="0" animBg="1"/>
      <p:bldP spid="22" grpId="0" animBg="1"/>
      <p:bldP spid="27" grpId="0"/>
      <p:bldP spid="2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781640"/>
              </p:ext>
            </p:extLst>
          </p:nvPr>
        </p:nvGraphicFramePr>
        <p:xfrm>
          <a:off x="827088" y="697681"/>
          <a:ext cx="76057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21" name="Equation" r:id="rId3" imgW="8242200" imgH="990360" progId="Equation.DSMT4">
                  <p:embed/>
                </p:oleObj>
              </mc:Choice>
              <mc:Fallback>
                <p:oleObj name="Equation" r:id="rId3" imgW="8242200" imgH="990360" progId="Equation.DSMT4">
                  <p:embed/>
                  <p:pic>
                    <p:nvPicPr>
                      <p:cNvPr id="0" name="Picture 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697681"/>
                        <a:ext cx="7605712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171790"/>
              </p:ext>
            </p:extLst>
          </p:nvPr>
        </p:nvGraphicFramePr>
        <p:xfrm>
          <a:off x="819150" y="2070869"/>
          <a:ext cx="677068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22" name="Equation" r:id="rId5" imgW="6769080" imgH="660240" progId="Equation.DSMT4">
                  <p:embed/>
                </p:oleObj>
              </mc:Choice>
              <mc:Fallback>
                <p:oleObj name="Equation" r:id="rId5" imgW="6769080" imgH="660240" progId="Equation.DSMT4">
                  <p:embed/>
                  <p:pic>
                    <p:nvPicPr>
                      <p:cNvPr id="0" name="Picture 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2070869"/>
                        <a:ext cx="6770688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788220"/>
              </p:ext>
            </p:extLst>
          </p:nvPr>
        </p:nvGraphicFramePr>
        <p:xfrm>
          <a:off x="819150" y="3002260"/>
          <a:ext cx="2184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23" name="Equation" r:id="rId7" imgW="2184120" imgH="609480" progId="Equation.DSMT4">
                  <p:embed/>
                </p:oleObj>
              </mc:Choice>
              <mc:Fallback>
                <p:oleObj name="Equation" r:id="rId7" imgW="2184120" imgH="609480" progId="Equation.DSMT4">
                  <p:embed/>
                  <p:pic>
                    <p:nvPicPr>
                      <p:cNvPr id="0" name="Picture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3002260"/>
                        <a:ext cx="2184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5814392" y="3459460"/>
            <a:ext cx="2286000" cy="1409700"/>
            <a:chOff x="3504" y="2832"/>
            <a:chExt cx="1440" cy="888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3504" y="2832"/>
              <a:ext cx="1440" cy="888"/>
            </a:xfrm>
            <a:custGeom>
              <a:avLst/>
              <a:gdLst>
                <a:gd name="T0" fmla="*/ 1408 w 2456"/>
                <a:gd name="T1" fmla="*/ 352 h 1560"/>
                <a:gd name="T2" fmla="*/ 1024 w 2456"/>
                <a:gd name="T3" fmla="*/ 400 h 1560"/>
                <a:gd name="T4" fmla="*/ 736 w 2456"/>
                <a:gd name="T5" fmla="*/ 160 h 1560"/>
                <a:gd name="T6" fmla="*/ 496 w 2456"/>
                <a:gd name="T7" fmla="*/ 16 h 1560"/>
                <a:gd name="T8" fmla="*/ 112 w 2456"/>
                <a:gd name="T9" fmla="*/ 64 h 1560"/>
                <a:gd name="T10" fmla="*/ 16 w 2456"/>
                <a:gd name="T11" fmla="*/ 304 h 1560"/>
                <a:gd name="T12" fmla="*/ 16 w 2456"/>
                <a:gd name="T13" fmla="*/ 544 h 1560"/>
                <a:gd name="T14" fmla="*/ 112 w 2456"/>
                <a:gd name="T15" fmla="*/ 832 h 1560"/>
                <a:gd name="T16" fmla="*/ 352 w 2456"/>
                <a:gd name="T17" fmla="*/ 1120 h 1560"/>
                <a:gd name="T18" fmla="*/ 736 w 2456"/>
                <a:gd name="T19" fmla="*/ 1408 h 1560"/>
                <a:gd name="T20" fmla="*/ 1360 w 2456"/>
                <a:gd name="T21" fmla="*/ 1552 h 1560"/>
                <a:gd name="T22" fmla="*/ 1792 w 2456"/>
                <a:gd name="T23" fmla="*/ 1456 h 1560"/>
                <a:gd name="T24" fmla="*/ 2176 w 2456"/>
                <a:gd name="T25" fmla="*/ 1072 h 1560"/>
                <a:gd name="T26" fmla="*/ 2416 w 2456"/>
                <a:gd name="T27" fmla="*/ 640 h 1560"/>
                <a:gd name="T28" fmla="*/ 2416 w 2456"/>
                <a:gd name="T29" fmla="*/ 448 h 1560"/>
                <a:gd name="T30" fmla="*/ 2272 w 2456"/>
                <a:gd name="T31" fmla="*/ 208 h 1560"/>
                <a:gd name="T32" fmla="*/ 1984 w 2456"/>
                <a:gd name="T33" fmla="*/ 64 h 1560"/>
                <a:gd name="T34" fmla="*/ 1648 w 2456"/>
                <a:gd name="T35" fmla="*/ 64 h 1560"/>
                <a:gd name="T36" fmla="*/ 1552 w 2456"/>
                <a:gd name="T37" fmla="*/ 160 h 1560"/>
                <a:gd name="T38" fmla="*/ 1504 w 2456"/>
                <a:gd name="T39" fmla="*/ 304 h 1560"/>
                <a:gd name="T40" fmla="*/ 1408 w 2456"/>
                <a:gd name="T41" fmla="*/ 352 h 1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56" h="1560">
                  <a:moveTo>
                    <a:pt x="1408" y="352"/>
                  </a:moveTo>
                  <a:cubicBezTo>
                    <a:pt x="1328" y="368"/>
                    <a:pt x="1136" y="432"/>
                    <a:pt x="1024" y="400"/>
                  </a:cubicBezTo>
                  <a:cubicBezTo>
                    <a:pt x="912" y="368"/>
                    <a:pt x="824" y="224"/>
                    <a:pt x="736" y="160"/>
                  </a:cubicBezTo>
                  <a:cubicBezTo>
                    <a:pt x="648" y="96"/>
                    <a:pt x="600" y="32"/>
                    <a:pt x="496" y="16"/>
                  </a:cubicBezTo>
                  <a:cubicBezTo>
                    <a:pt x="392" y="0"/>
                    <a:pt x="192" y="16"/>
                    <a:pt x="112" y="64"/>
                  </a:cubicBezTo>
                  <a:cubicBezTo>
                    <a:pt x="32" y="112"/>
                    <a:pt x="32" y="224"/>
                    <a:pt x="16" y="304"/>
                  </a:cubicBezTo>
                  <a:cubicBezTo>
                    <a:pt x="0" y="384"/>
                    <a:pt x="0" y="456"/>
                    <a:pt x="16" y="544"/>
                  </a:cubicBezTo>
                  <a:cubicBezTo>
                    <a:pt x="32" y="632"/>
                    <a:pt x="56" y="736"/>
                    <a:pt x="112" y="832"/>
                  </a:cubicBezTo>
                  <a:cubicBezTo>
                    <a:pt x="168" y="928"/>
                    <a:pt x="248" y="1024"/>
                    <a:pt x="352" y="1120"/>
                  </a:cubicBezTo>
                  <a:cubicBezTo>
                    <a:pt x="456" y="1216"/>
                    <a:pt x="568" y="1336"/>
                    <a:pt x="736" y="1408"/>
                  </a:cubicBezTo>
                  <a:cubicBezTo>
                    <a:pt x="904" y="1480"/>
                    <a:pt x="1184" y="1544"/>
                    <a:pt x="1360" y="1552"/>
                  </a:cubicBezTo>
                  <a:cubicBezTo>
                    <a:pt x="1536" y="1560"/>
                    <a:pt x="1656" y="1536"/>
                    <a:pt x="1792" y="1456"/>
                  </a:cubicBezTo>
                  <a:cubicBezTo>
                    <a:pt x="1928" y="1376"/>
                    <a:pt x="2072" y="1208"/>
                    <a:pt x="2176" y="1072"/>
                  </a:cubicBezTo>
                  <a:cubicBezTo>
                    <a:pt x="2280" y="936"/>
                    <a:pt x="2376" y="744"/>
                    <a:pt x="2416" y="640"/>
                  </a:cubicBezTo>
                  <a:cubicBezTo>
                    <a:pt x="2456" y="536"/>
                    <a:pt x="2440" y="520"/>
                    <a:pt x="2416" y="448"/>
                  </a:cubicBezTo>
                  <a:cubicBezTo>
                    <a:pt x="2392" y="376"/>
                    <a:pt x="2344" y="272"/>
                    <a:pt x="2272" y="208"/>
                  </a:cubicBezTo>
                  <a:cubicBezTo>
                    <a:pt x="2200" y="144"/>
                    <a:pt x="2088" y="88"/>
                    <a:pt x="1984" y="64"/>
                  </a:cubicBezTo>
                  <a:cubicBezTo>
                    <a:pt x="1880" y="40"/>
                    <a:pt x="1720" y="48"/>
                    <a:pt x="1648" y="64"/>
                  </a:cubicBezTo>
                  <a:cubicBezTo>
                    <a:pt x="1576" y="80"/>
                    <a:pt x="1576" y="120"/>
                    <a:pt x="1552" y="160"/>
                  </a:cubicBezTo>
                  <a:cubicBezTo>
                    <a:pt x="1528" y="200"/>
                    <a:pt x="1528" y="272"/>
                    <a:pt x="1504" y="304"/>
                  </a:cubicBezTo>
                  <a:cubicBezTo>
                    <a:pt x="1480" y="336"/>
                    <a:pt x="1488" y="336"/>
                    <a:pt x="1408" y="352"/>
                  </a:cubicBezTo>
                  <a:close/>
                </a:path>
              </a:pathLst>
            </a:custGeom>
            <a:solidFill>
              <a:srgbClr val="D9F1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3513" y="3060"/>
              <a:ext cx="13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4301" y="3715"/>
              <a:ext cx="1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H="1">
              <a:off x="4555" y="2868"/>
              <a:ext cx="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3682" y="2841"/>
              <a:ext cx="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rot="429618" flipV="1">
              <a:off x="4780" y="3388"/>
              <a:ext cx="32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3654" y="3415"/>
              <a:ext cx="85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H="1">
              <a:off x="3661" y="3121"/>
              <a:ext cx="1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3654" y="3005"/>
              <a:ext cx="1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4527" y="3005"/>
              <a:ext cx="1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" name="Object 16"/>
            <p:cNvGraphicFramePr>
              <a:graphicFrameLocks noChangeAspect="1"/>
            </p:cNvGraphicFramePr>
            <p:nvPr/>
          </p:nvGraphicFramePr>
          <p:xfrm>
            <a:off x="4095" y="3283"/>
            <a:ext cx="159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24" name="公式" r:id="rId9" imgW="431613" imgH="495085" progId="Equation.3">
                    <p:embed/>
                  </p:oleObj>
                </mc:Choice>
                <mc:Fallback>
                  <p:oleObj name="公式" r:id="rId9" imgW="431613" imgH="495085" progId="Equation.3">
                    <p:embed/>
                    <p:pic>
                      <p:nvPicPr>
                        <p:cNvPr id="0" name="Picture 2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5" y="3283"/>
                          <a:ext cx="159" cy="1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7"/>
            <p:cNvGraphicFramePr>
              <a:graphicFrameLocks noChangeAspect="1"/>
            </p:cNvGraphicFramePr>
            <p:nvPr/>
          </p:nvGraphicFramePr>
          <p:xfrm>
            <a:off x="4461" y="2900"/>
            <a:ext cx="122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25" name="公式" r:id="rId11" imgW="482391" imgH="495085" progId="Equation.3">
                    <p:embed/>
                  </p:oleObj>
                </mc:Choice>
                <mc:Fallback>
                  <p:oleObj name="公式" r:id="rId11" imgW="482391" imgH="495085" progId="Equation.3">
                    <p:embed/>
                    <p:pic>
                      <p:nvPicPr>
                        <p:cNvPr id="0" name="Picture 2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1" y="2900"/>
                          <a:ext cx="122" cy="1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8"/>
            <p:cNvGraphicFramePr>
              <a:graphicFrameLocks noChangeAspect="1"/>
            </p:cNvGraphicFramePr>
            <p:nvPr/>
          </p:nvGraphicFramePr>
          <p:xfrm>
            <a:off x="3814" y="2928"/>
            <a:ext cx="120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26" name="公式" r:id="rId13" imgW="469696" imgH="495085" progId="Equation.3">
                    <p:embed/>
                  </p:oleObj>
                </mc:Choice>
                <mc:Fallback>
                  <p:oleObj name="公式" r:id="rId13" imgW="469696" imgH="495085" progId="Equation.3">
                    <p:embed/>
                    <p:pic>
                      <p:nvPicPr>
                        <p:cNvPr id="0" name="Picture 2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4" y="2928"/>
                          <a:ext cx="120" cy="1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9"/>
            <p:cNvGraphicFramePr>
              <a:graphicFrameLocks noChangeAspect="1"/>
            </p:cNvGraphicFramePr>
            <p:nvPr/>
          </p:nvGraphicFramePr>
          <p:xfrm>
            <a:off x="4770" y="3447"/>
            <a:ext cx="108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27" name="公式" r:id="rId15" imgW="291973" imgH="342751" progId="Equation.3">
                    <p:embed/>
                  </p:oleObj>
                </mc:Choice>
                <mc:Fallback>
                  <p:oleObj name="公式" r:id="rId15" imgW="291973" imgH="342751" progId="Equation.3">
                    <p:embed/>
                    <p:pic>
                      <p:nvPicPr>
                        <p:cNvPr id="0" name="Picture 2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0" y="3447"/>
                          <a:ext cx="108" cy="1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20"/>
            <p:cNvGraphicFramePr>
              <a:graphicFrameLocks noChangeAspect="1"/>
            </p:cNvGraphicFramePr>
            <p:nvPr/>
          </p:nvGraphicFramePr>
          <p:xfrm>
            <a:off x="3645" y="3501"/>
            <a:ext cx="101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28" name="公式" r:id="rId17" imgW="355292" imgH="494870" progId="Equation.3">
                    <p:embed/>
                  </p:oleObj>
                </mc:Choice>
                <mc:Fallback>
                  <p:oleObj name="公式" r:id="rId17" imgW="355292" imgH="494870" progId="Equation.3">
                    <p:embed/>
                    <p:pic>
                      <p:nvPicPr>
                        <p:cNvPr id="0" name="Picture 2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5" y="3501"/>
                          <a:ext cx="101" cy="1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1"/>
            <p:cNvGraphicFramePr>
              <a:graphicFrameLocks noChangeAspect="1"/>
            </p:cNvGraphicFramePr>
            <p:nvPr/>
          </p:nvGraphicFramePr>
          <p:xfrm>
            <a:off x="4714" y="2900"/>
            <a:ext cx="107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29" name="公式" r:id="rId19" imgW="418918" imgH="495085" progId="Equation.3">
                    <p:embed/>
                  </p:oleObj>
                </mc:Choice>
                <mc:Fallback>
                  <p:oleObj name="公式" r:id="rId19" imgW="418918" imgH="495085" progId="Equation.3">
                    <p:embed/>
                    <p:pic>
                      <p:nvPicPr>
                        <p:cNvPr id="0" name="Picture 2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4" y="2900"/>
                          <a:ext cx="107" cy="1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2"/>
            <p:cNvGraphicFramePr>
              <a:graphicFrameLocks noChangeAspect="1"/>
            </p:cNvGraphicFramePr>
            <p:nvPr/>
          </p:nvGraphicFramePr>
          <p:xfrm>
            <a:off x="3544" y="2873"/>
            <a:ext cx="101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30" name="公式" r:id="rId21" imgW="393529" imgH="495085" progId="Equation.3">
                    <p:embed/>
                  </p:oleObj>
                </mc:Choice>
                <mc:Fallback>
                  <p:oleObj name="公式" r:id="rId21" imgW="393529" imgH="495085" progId="Equation.3">
                    <p:embed/>
                    <p:pic>
                      <p:nvPicPr>
                        <p:cNvPr id="0" name="Picture 2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4" y="2873"/>
                          <a:ext cx="101" cy="1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905425"/>
              </p:ext>
            </p:extLst>
          </p:nvPr>
        </p:nvGraphicFramePr>
        <p:xfrm>
          <a:off x="740742" y="3917304"/>
          <a:ext cx="4508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31" name="Equation" r:id="rId23" imgW="4508280" imgH="495000" progId="Equation.DSMT4">
                  <p:embed/>
                </p:oleObj>
              </mc:Choice>
              <mc:Fallback>
                <p:oleObj name="Equation" r:id="rId23" imgW="4508280" imgH="495000" progId="Equation.DSMT4">
                  <p:embed/>
                  <p:pic>
                    <p:nvPicPr>
                      <p:cNvPr id="0" name="Picture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742" y="3917304"/>
                        <a:ext cx="4508500" cy="4953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Line 13">
            <a:extLst>
              <a:ext uri="{FF2B5EF4-FFF2-40B4-BE49-F238E27FC236}">
                <a16:creationId xmlns:a16="http://schemas.microsoft.com/office/drawing/2014/main" id="{70476711-2B62-4E6F-9FEE-2E286D3C98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3161" y="3921674"/>
            <a:ext cx="312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1185C7E-0146-44B5-8EF2-6D2DC55EC2EA}"/>
              </a:ext>
            </a:extLst>
          </p:cNvPr>
          <p:cNvCxnSpPr>
            <a:endCxn id="14" idx="0"/>
          </p:cNvCxnSpPr>
          <p:nvPr/>
        </p:nvCxnSpPr>
        <p:spPr>
          <a:xfrm flipV="1">
            <a:off x="2699792" y="3734098"/>
            <a:ext cx="3352725" cy="1279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BCF789C-EE84-4E2F-9BF3-F961960231F0}"/>
              </a:ext>
            </a:extLst>
          </p:cNvPr>
          <p:cNvCxnSpPr>
            <a:endCxn id="13" idx="1"/>
          </p:cNvCxnSpPr>
          <p:nvPr/>
        </p:nvCxnSpPr>
        <p:spPr>
          <a:xfrm flipV="1">
            <a:off x="2732609" y="3918249"/>
            <a:ext cx="3331021" cy="1094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A079C41A-A916-4354-BE67-37F9E372F2F4}"/>
              </a:ext>
            </a:extLst>
          </p:cNvPr>
          <p:cNvSpPr txBox="1"/>
          <p:nvPr/>
        </p:nvSpPr>
        <p:spPr bwMode="auto">
          <a:xfrm>
            <a:off x="2134642" y="5071913"/>
            <a:ext cx="30700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共同部分相互抵消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91FAB02-FDB7-47F5-926E-FAB1ADA09A76}"/>
              </a:ext>
            </a:extLst>
          </p:cNvPr>
          <p:cNvCxnSpPr>
            <a:endCxn id="15" idx="0"/>
          </p:cNvCxnSpPr>
          <p:nvPr/>
        </p:nvCxnSpPr>
        <p:spPr>
          <a:xfrm flipV="1">
            <a:off x="3491880" y="3734098"/>
            <a:ext cx="3946525" cy="1294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7F128EF-3F07-4AD0-9C2A-17CEC2C31781}"/>
              </a:ext>
            </a:extLst>
          </p:cNvPr>
          <p:cNvCxnSpPr>
            <a:endCxn id="24" idx="1"/>
          </p:cNvCxnSpPr>
          <p:nvPr/>
        </p:nvCxnSpPr>
        <p:spPr>
          <a:xfrm flipV="1">
            <a:off x="3473226" y="3921675"/>
            <a:ext cx="3919935" cy="1114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2251F4A-0507-445A-BA36-99B7A3C7ADD2}"/>
              </a:ext>
            </a:extLst>
          </p:cNvPr>
          <p:cNvCxnSpPr>
            <a:cxnSpLocks/>
            <a:stCxn id="7" idx="0"/>
          </p:cNvCxnSpPr>
          <p:nvPr/>
        </p:nvCxnSpPr>
        <p:spPr>
          <a:xfrm>
            <a:off x="5828680" y="3821410"/>
            <a:ext cx="961911" cy="336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40AE7A6-3C9F-464A-B224-EC6EA463D80D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790591" y="3821411"/>
            <a:ext cx="1227252" cy="15946"/>
          </a:xfrm>
          <a:prstGeom prst="line">
            <a:avLst/>
          </a:prstGeom>
          <a:ln w="28575">
            <a:solidFill>
              <a:srgbClr val="3015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25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775325" y="620713"/>
            <a:ext cx="4443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5334000" y="620713"/>
            <a:ext cx="3124200" cy="2290762"/>
            <a:chOff x="3264" y="975"/>
            <a:chExt cx="1968" cy="1443"/>
          </a:xfrm>
        </p:grpSpPr>
        <p:sp>
          <p:nvSpPr>
            <p:cNvPr id="4" name="Oval 4"/>
            <p:cNvSpPr>
              <a:spLocks noChangeArrowheads="1"/>
            </p:cNvSpPr>
            <p:nvPr/>
          </p:nvSpPr>
          <p:spPr bwMode="auto">
            <a:xfrm rot="-2447409">
              <a:off x="3264" y="975"/>
              <a:ext cx="1968" cy="1443"/>
            </a:xfrm>
            <a:prstGeom prst="ellipse">
              <a:avLst/>
            </a:prstGeom>
            <a:solidFill>
              <a:srgbClr val="FFCC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4478" y="1172"/>
              <a:ext cx="393" cy="558"/>
            </a:xfrm>
            <a:prstGeom prst="ellipse">
              <a:avLst/>
            </a:prstGeom>
            <a:solidFill>
              <a:srgbClr val="EEECB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zh-CN" sz="28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3756" y="1649"/>
              <a:ext cx="558" cy="558"/>
            </a:xfrm>
            <a:prstGeom prst="ellipse">
              <a:avLst/>
            </a:prstGeom>
            <a:solidFill>
              <a:srgbClr val="EEECB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zh-CN" sz="28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408" y="1968"/>
              <a:ext cx="1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i="1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4773" y="2058"/>
              <a:ext cx="131" cy="131"/>
            </a:xfrm>
            <a:prstGeom prst="line">
              <a:avLst/>
            </a:prstGeom>
            <a:noFill/>
            <a:ln w="19050">
              <a:solidFill>
                <a:srgbClr val="FF66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H="1">
              <a:off x="3592" y="1237"/>
              <a:ext cx="98" cy="99"/>
            </a:xfrm>
            <a:prstGeom prst="line">
              <a:avLst/>
            </a:prstGeom>
            <a:noFill/>
            <a:ln w="19050">
              <a:solidFill>
                <a:srgbClr val="FF66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4478" y="1402"/>
              <a:ext cx="0" cy="131"/>
            </a:xfrm>
            <a:prstGeom prst="line">
              <a:avLst/>
            </a:prstGeom>
            <a:noFill/>
            <a:ln w="19050">
              <a:solidFill>
                <a:srgbClr val="FF66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3756" y="1861"/>
              <a:ext cx="0" cy="131"/>
            </a:xfrm>
            <a:prstGeom prst="line">
              <a:avLst/>
            </a:prstGeom>
            <a:noFill/>
            <a:ln w="19050">
              <a:solidFill>
                <a:srgbClr val="FF66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i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2" name="Object 12"/>
            <p:cNvGraphicFramePr>
              <a:graphicFrameLocks noChangeAspect="1"/>
            </p:cNvGraphicFramePr>
            <p:nvPr/>
          </p:nvGraphicFramePr>
          <p:xfrm>
            <a:off x="4539" y="1200"/>
            <a:ext cx="165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75" name="公式" r:id="rId3" imgW="381000" imgH="457200" progId="Equation.3">
                    <p:embed/>
                  </p:oleObj>
                </mc:Choice>
                <mc:Fallback>
                  <p:oleObj name="公式" r:id="rId3" imgW="381000" imgH="457200" progId="Equation.3">
                    <p:embed/>
                    <p:pic>
                      <p:nvPicPr>
                        <p:cNvPr id="0" name="Picture 1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9" y="1200"/>
                          <a:ext cx="165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3"/>
            <p:cNvGraphicFramePr>
              <a:graphicFrameLocks noChangeAspect="1"/>
            </p:cNvGraphicFramePr>
            <p:nvPr/>
          </p:nvGraphicFramePr>
          <p:xfrm>
            <a:off x="3764" y="1868"/>
            <a:ext cx="163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76" name="公式" r:id="rId5" imgW="381000" imgH="457200" progId="Equation.3">
                    <p:embed/>
                  </p:oleObj>
                </mc:Choice>
                <mc:Fallback>
                  <p:oleObj name="公式" r:id="rId5" imgW="381000" imgH="457200" progId="Equation.3">
                    <p:embed/>
                    <p:pic>
                      <p:nvPicPr>
                        <p:cNvPr id="0" name="Picture 1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4" y="1868"/>
                          <a:ext cx="163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872413" y="2373313"/>
            <a:ext cx="4042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7491416" y="1382711"/>
            <a:ext cx="1138238" cy="1039811"/>
            <a:chOff x="4608" y="1440"/>
            <a:chExt cx="717" cy="655"/>
          </a:xfrm>
        </p:grpSpPr>
        <p:grpSp>
          <p:nvGrpSpPr>
            <p:cNvPr id="16" name="Group 16"/>
            <p:cNvGrpSpPr>
              <a:grpSpLocks/>
            </p:cNvGrpSpPr>
            <p:nvPr/>
          </p:nvGrpSpPr>
          <p:grpSpPr bwMode="auto">
            <a:xfrm>
              <a:off x="4608" y="1440"/>
              <a:ext cx="717" cy="655"/>
              <a:chOff x="4608" y="1440"/>
              <a:chExt cx="717" cy="655"/>
            </a:xfrm>
          </p:grpSpPr>
          <p:sp>
            <p:nvSpPr>
              <p:cNvPr id="19" name="Text Box 17"/>
              <p:cNvSpPr txBox="1">
                <a:spLocks noChangeArrowheads="1"/>
              </p:cNvSpPr>
              <p:nvPr/>
            </p:nvSpPr>
            <p:spPr bwMode="auto">
              <a:xfrm>
                <a:off x="5058" y="1765"/>
                <a:ext cx="267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2800" i="1">
                    <a:latin typeface="Times New Roman" pitchFamily="18" charset="0"/>
                    <a:cs typeface="Times New Roman" pitchFamily="18" charset="0"/>
                  </a:rPr>
                  <a:t>C</a:t>
                </a:r>
              </a:p>
            </p:txBody>
          </p:sp>
          <p:sp>
            <p:nvSpPr>
              <p:cNvPr id="20" name="Text Box 18"/>
              <p:cNvSpPr txBox="1">
                <a:spLocks noChangeArrowheads="1"/>
              </p:cNvSpPr>
              <p:nvPr/>
            </p:nvSpPr>
            <p:spPr bwMode="auto">
              <a:xfrm>
                <a:off x="4608" y="1440"/>
                <a:ext cx="255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2800" i="1">
                    <a:latin typeface="Times New Roman" pitchFamily="18" charset="0"/>
                    <a:cs typeface="Times New Roman" pitchFamily="18" charset="0"/>
                  </a:rPr>
                  <a:t>E</a:t>
                </a:r>
              </a:p>
            </p:txBody>
          </p:sp>
          <p:sp>
            <p:nvSpPr>
              <p:cNvPr id="21" name="Line 19"/>
              <p:cNvSpPr>
                <a:spLocks noChangeShapeType="1"/>
              </p:cNvSpPr>
              <p:nvPr/>
            </p:nvSpPr>
            <p:spPr bwMode="auto">
              <a:xfrm>
                <a:off x="4802" y="1671"/>
                <a:ext cx="262" cy="119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i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 flipH="1" flipV="1">
              <a:off x="4835" y="1731"/>
              <a:ext cx="131" cy="6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4901" y="1656"/>
              <a:ext cx="131" cy="6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i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2" name="Group 22"/>
          <p:cNvGrpSpPr>
            <a:grpSpLocks/>
          </p:cNvGrpSpPr>
          <p:nvPr/>
        </p:nvGrpSpPr>
        <p:grpSpPr bwMode="auto">
          <a:xfrm>
            <a:off x="6577013" y="2144715"/>
            <a:ext cx="1262062" cy="1238251"/>
            <a:chOff x="4032" y="1920"/>
            <a:chExt cx="795" cy="780"/>
          </a:xfrm>
        </p:grpSpPr>
        <p:graphicFrame>
          <p:nvGraphicFramePr>
            <p:cNvPr id="23" name="Object 23"/>
            <p:cNvGraphicFramePr>
              <a:graphicFrameLocks noChangeAspect="1"/>
            </p:cNvGraphicFramePr>
            <p:nvPr/>
          </p:nvGraphicFramePr>
          <p:xfrm>
            <a:off x="4674" y="2261"/>
            <a:ext cx="153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77" name="公式" r:id="rId7" imgW="355446" imgH="457002" progId="Equation.3">
                    <p:embed/>
                  </p:oleObj>
                </mc:Choice>
                <mc:Fallback>
                  <p:oleObj name="公式" r:id="rId7" imgW="355446" imgH="457002" progId="Equation.3">
                    <p:embed/>
                    <p:pic>
                      <p:nvPicPr>
                        <p:cNvPr id="0" name="Picture 1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4" y="2261"/>
                          <a:ext cx="153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4" name="Group 24"/>
            <p:cNvGrpSpPr>
              <a:grpSpLocks/>
            </p:cNvGrpSpPr>
            <p:nvPr/>
          </p:nvGrpSpPr>
          <p:grpSpPr bwMode="auto">
            <a:xfrm>
              <a:off x="4032" y="1920"/>
              <a:ext cx="667" cy="780"/>
              <a:chOff x="4032" y="1920"/>
              <a:chExt cx="667" cy="780"/>
            </a:xfrm>
          </p:grpSpPr>
          <p:sp>
            <p:nvSpPr>
              <p:cNvPr id="27" name="Text Box 25"/>
              <p:cNvSpPr txBox="1">
                <a:spLocks noChangeArrowheads="1"/>
              </p:cNvSpPr>
              <p:nvPr/>
            </p:nvSpPr>
            <p:spPr bwMode="auto">
              <a:xfrm>
                <a:off x="4444" y="2370"/>
                <a:ext cx="255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2800" i="1">
                    <a:latin typeface="Times New Roman" pitchFamily="18" charset="0"/>
                    <a:cs typeface="Times New Roman" pitchFamily="18" charset="0"/>
                  </a:rPr>
                  <a:t>A</a:t>
                </a:r>
              </a:p>
            </p:txBody>
          </p:sp>
          <p:sp>
            <p:nvSpPr>
              <p:cNvPr id="28" name="Text Box 26"/>
              <p:cNvSpPr txBox="1">
                <a:spLocks noChangeArrowheads="1"/>
              </p:cNvSpPr>
              <p:nvPr/>
            </p:nvSpPr>
            <p:spPr bwMode="auto">
              <a:xfrm>
                <a:off x="4032" y="1920"/>
                <a:ext cx="255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2800" i="1">
                    <a:latin typeface="Times New Roman" pitchFamily="18" charset="0"/>
                    <a:cs typeface="Times New Roman" pitchFamily="18" charset="0"/>
                  </a:rPr>
                  <a:t>B</a:t>
                </a:r>
              </a:p>
            </p:txBody>
          </p:sp>
          <p:sp>
            <p:nvSpPr>
              <p:cNvPr id="29" name="Line 27"/>
              <p:cNvSpPr>
                <a:spLocks noChangeShapeType="1"/>
              </p:cNvSpPr>
              <p:nvPr/>
            </p:nvSpPr>
            <p:spPr bwMode="auto">
              <a:xfrm>
                <a:off x="4156" y="2184"/>
                <a:ext cx="262" cy="262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i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5" name="Line 28"/>
            <p:cNvSpPr>
              <a:spLocks noChangeShapeType="1"/>
            </p:cNvSpPr>
            <p:nvPr/>
          </p:nvSpPr>
          <p:spPr bwMode="auto">
            <a:xfrm rot="377184" flipH="1" flipV="1">
              <a:off x="4124" y="2282"/>
              <a:ext cx="131" cy="7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Line 29"/>
            <p:cNvSpPr>
              <a:spLocks noChangeShapeType="1"/>
            </p:cNvSpPr>
            <p:nvPr/>
          </p:nvSpPr>
          <p:spPr bwMode="auto">
            <a:xfrm rot="383366">
              <a:off x="4287" y="2250"/>
              <a:ext cx="131" cy="10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i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432780" y="163885"/>
            <a:ext cx="1353344" cy="52322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情形</a:t>
            </a:r>
            <a:r>
              <a:rPr lang="en-US" altLang="zh-CN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3.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965200" y="3290422"/>
            <a:ext cx="2362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由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知</a:t>
            </a:r>
          </a:p>
        </p:txBody>
      </p:sp>
      <p:graphicFrame>
        <p:nvGraphicFramePr>
          <p:cNvPr id="3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856924"/>
              </p:ext>
            </p:extLst>
          </p:nvPr>
        </p:nvGraphicFramePr>
        <p:xfrm>
          <a:off x="2724150" y="3145960"/>
          <a:ext cx="2244725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78" name="Equation" r:id="rId9" imgW="2552400" imgH="939600" progId="Equation.DSMT4">
                  <p:embed/>
                </p:oleObj>
              </mc:Choice>
              <mc:Fallback>
                <p:oleObj name="Equation" r:id="rId9" imgW="2552400" imgH="939600" progId="Equation.DSMT4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0" y="3145960"/>
                        <a:ext cx="2244725" cy="827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835155"/>
              </p:ext>
            </p:extLst>
          </p:nvPr>
        </p:nvGraphicFramePr>
        <p:xfrm>
          <a:off x="395536" y="4077072"/>
          <a:ext cx="3759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79" name="Equation" r:id="rId11" imgW="3759120" imgH="660240" progId="Equation.DSMT4">
                  <p:embed/>
                </p:oleObj>
              </mc:Choice>
              <mc:Fallback>
                <p:oleObj name="Equation" r:id="rId11" imgW="3759120" imgH="660240" progId="Equation.DSMT4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077072"/>
                        <a:ext cx="37592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176460"/>
              </p:ext>
            </p:extLst>
          </p:nvPr>
        </p:nvGraphicFramePr>
        <p:xfrm>
          <a:off x="3873500" y="4076700"/>
          <a:ext cx="4114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80" name="Equation" r:id="rId13" imgW="4114800" imgH="660240" progId="Equation.DSMT4">
                  <p:embed/>
                </p:oleObj>
              </mc:Choice>
              <mc:Fallback>
                <p:oleObj name="Equation" r:id="rId13" imgW="4114800" imgH="660240" progId="Equation.DSMT4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0" y="4076700"/>
                        <a:ext cx="41148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582743"/>
              </p:ext>
            </p:extLst>
          </p:nvPr>
        </p:nvGraphicFramePr>
        <p:xfrm>
          <a:off x="1220788" y="5651500"/>
          <a:ext cx="2106612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81" name="Equation" r:id="rId15" imgW="2184120" imgH="609480" progId="Equation.DSMT4">
                  <p:embed/>
                </p:oleObj>
              </mc:Choice>
              <mc:Fallback>
                <p:oleObj name="Equation" r:id="rId15" imgW="2184120" imgH="609480" progId="Equation.DSMT4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788" y="5651500"/>
                        <a:ext cx="2106612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443392"/>
              </p:ext>
            </p:extLst>
          </p:nvPr>
        </p:nvGraphicFramePr>
        <p:xfrm>
          <a:off x="1268413" y="4932363"/>
          <a:ext cx="35623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82" name="Equation" r:id="rId17" imgW="4051080" imgH="660240" progId="Equation.DSMT4">
                  <p:embed/>
                </p:oleObj>
              </mc:Choice>
              <mc:Fallback>
                <p:oleObj name="Equation" r:id="rId17" imgW="4051080" imgH="660240" progId="Equation.DSMT4">
                  <p:embed/>
                  <p:pic>
                    <p:nvPicPr>
                      <p:cNvPr id="0" name="Picture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8413" y="4932363"/>
                        <a:ext cx="356235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600210"/>
              </p:ext>
            </p:extLst>
          </p:nvPr>
        </p:nvGraphicFramePr>
        <p:xfrm>
          <a:off x="3481180" y="5731819"/>
          <a:ext cx="415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83" name="Equation" r:id="rId19" imgW="4495680" imgH="495000" progId="Equation.DSMT4">
                  <p:embed/>
                </p:oleObj>
              </mc:Choice>
              <mc:Fallback>
                <p:oleObj name="Equation" r:id="rId19" imgW="4495680" imgH="495000" progId="Equation.DSMT4">
                  <p:embed/>
                  <p:pic>
                    <p:nvPicPr>
                      <p:cNvPr id="0" name="Picture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1180" y="5731819"/>
                        <a:ext cx="4152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Box 38"/>
          <p:cNvSpPr txBox="1"/>
          <p:nvPr/>
        </p:nvSpPr>
        <p:spPr bwMode="auto">
          <a:xfrm>
            <a:off x="7655987" y="5674012"/>
            <a:ext cx="9957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07B0F14-7EF1-4E82-9C80-21986F202B53}"/>
              </a:ext>
            </a:extLst>
          </p:cNvPr>
          <p:cNvSpPr txBox="1"/>
          <p:nvPr/>
        </p:nvSpPr>
        <p:spPr bwMode="auto">
          <a:xfrm>
            <a:off x="326974" y="723103"/>
            <a:ext cx="4676280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若区域不止由一条闭曲线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所围成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sz="2800" b="1" dirty="0">
                <a:highlight>
                  <a:srgbClr val="008000"/>
                </a:highlight>
                <a:latin typeface="Times New Roman" pitchFamily="18" charset="0"/>
                <a:cs typeface="Times New Roman" pitchFamily="18" charset="0"/>
              </a:rPr>
              <a:t>添加直线段</a:t>
            </a:r>
            <a:r>
              <a:rPr lang="en-US" altLang="zh-CN" sz="2800" i="1" dirty="0">
                <a:highlight>
                  <a:srgbClr val="008000"/>
                </a:highlight>
                <a:latin typeface="Times New Roman" pitchFamily="18" charset="0"/>
                <a:cs typeface="Times New Roman" pitchFamily="18" charset="0"/>
              </a:rPr>
              <a:t>AB,CE</a:t>
            </a:r>
            <a:r>
              <a:rPr lang="en-US" altLang="zh-CN" sz="2800" b="1" dirty="0">
                <a:highlight>
                  <a:srgbClr val="008000"/>
                </a:highlight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的边界曲线由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AB,L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 ,BA,</a:t>
            </a:r>
          </a:p>
          <a:p>
            <a:pPr>
              <a:spcBef>
                <a:spcPct val="50000"/>
              </a:spcBef>
            </a:pP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AFC,CE, L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 , EC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及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CGA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构成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791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14" grpId="0" autoUpdateAnimBg="0"/>
      <p:bldP spid="32" grpId="0" autoUpdateAnimBg="0"/>
      <p:bldP spid="3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849240" y="161911"/>
            <a:ext cx="59745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格林公式的简单应用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822337" y="900009"/>
            <a:ext cx="45107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计算平面区域面积</a:t>
            </a: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691932"/>
              </p:ext>
            </p:extLst>
          </p:nvPr>
        </p:nvGraphicFramePr>
        <p:xfrm>
          <a:off x="3722897" y="2712692"/>
          <a:ext cx="3327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80" name="Equation" r:id="rId3" imgW="3327120" imgH="799920" progId="Equation.DSMT4">
                  <p:embed/>
                </p:oleObj>
              </mc:Choice>
              <mc:Fallback>
                <p:oleObj name="Equation" r:id="rId3" imgW="3327120" imgH="799920" progId="Equation.DSMT4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897" y="2712692"/>
                        <a:ext cx="33274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3690865" y="4503443"/>
            <a:ext cx="28082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4444005" y="5224168"/>
            <a:ext cx="19446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4476642" y="5877272"/>
            <a:ext cx="20161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514782"/>
              </p:ext>
            </p:extLst>
          </p:nvPr>
        </p:nvGraphicFramePr>
        <p:xfrm>
          <a:off x="2944813" y="1654522"/>
          <a:ext cx="477361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81" name="Equation" r:id="rId5" imgW="4775040" imgH="939600" progId="Equation.DSMT4">
                  <p:embed/>
                </p:oleObj>
              </mc:Choice>
              <mc:Fallback>
                <p:oleObj name="Equation" r:id="rId5" imgW="4775040" imgH="939600" progId="Equation.DSMT4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4813" y="1654522"/>
                        <a:ext cx="4773612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 bwMode="auto">
          <a:xfrm>
            <a:off x="827584" y="1899592"/>
            <a:ext cx="1988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格林公式：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365927"/>
              </p:ext>
            </p:extLst>
          </p:nvPr>
        </p:nvGraphicFramePr>
        <p:xfrm>
          <a:off x="3786188" y="3588097"/>
          <a:ext cx="26384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82" name="Equation" r:id="rId7" imgW="2641320" imgH="825480" progId="Equation.DSMT4">
                  <p:embed/>
                </p:oleObj>
              </mc:Choice>
              <mc:Fallback>
                <p:oleObj name="Equation" r:id="rId7" imgW="2641320" imgH="825480" progId="Equation.DSMT4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3588097"/>
                        <a:ext cx="2638425" cy="82232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 bwMode="auto">
          <a:xfrm>
            <a:off x="827584" y="3680628"/>
            <a:ext cx="31486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闭区域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的面积：</a:t>
            </a: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080545"/>
              </p:ext>
            </p:extLst>
          </p:nvPr>
        </p:nvGraphicFramePr>
        <p:xfrm>
          <a:off x="1414463" y="4714875"/>
          <a:ext cx="19558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83" name="Equation" r:id="rId9" imgW="1955520" imgH="393480" progId="Equation.DSMT4">
                  <p:embed/>
                </p:oleObj>
              </mc:Choice>
              <mc:Fallback>
                <p:oleObj name="Equation" r:id="rId9" imgW="1955520" imgH="393480" progId="Equation.DSMT4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463" y="4714875"/>
                        <a:ext cx="1955800" cy="396875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078375"/>
              </p:ext>
            </p:extLst>
          </p:nvPr>
        </p:nvGraphicFramePr>
        <p:xfrm>
          <a:off x="4661394" y="4569875"/>
          <a:ext cx="15208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84" name="Equation" r:id="rId11" imgW="1523880" imgH="609480" progId="Equation.DSMT4">
                  <p:embed/>
                </p:oleObj>
              </mc:Choice>
              <mc:Fallback>
                <p:oleObj name="Equation" r:id="rId11" imgW="1523880" imgH="609480" progId="Equation.DSMT4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1394" y="4569875"/>
                        <a:ext cx="1520825" cy="609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627508"/>
              </p:ext>
            </p:extLst>
          </p:nvPr>
        </p:nvGraphicFramePr>
        <p:xfrm>
          <a:off x="1415361" y="5374034"/>
          <a:ext cx="21844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85" name="Equation" r:id="rId13" imgW="2184120" imgH="393480" progId="Equation.DSMT4">
                  <p:embed/>
                </p:oleObj>
              </mc:Choice>
              <mc:Fallback>
                <p:oleObj name="Equation" r:id="rId13" imgW="2184120" imgH="393480" progId="Equation.DSMT4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5361" y="5374034"/>
                        <a:ext cx="2184400" cy="396875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398899"/>
              </p:ext>
            </p:extLst>
          </p:nvPr>
        </p:nvGraphicFramePr>
        <p:xfrm>
          <a:off x="4659484" y="5267672"/>
          <a:ext cx="17383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86" name="Equation" r:id="rId15" imgW="1739880" imgH="609480" progId="Equation.DSMT4">
                  <p:embed/>
                </p:oleObj>
              </mc:Choice>
              <mc:Fallback>
                <p:oleObj name="Equation" r:id="rId15" imgW="1739880" imgH="609480" progId="Equation.DSMT4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9484" y="5267672"/>
                        <a:ext cx="1738313" cy="609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 bwMode="auto">
          <a:xfrm>
            <a:off x="822337" y="4635896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取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3904243" y="4635896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得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827584" y="5311516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取</a:t>
            </a:r>
          </a:p>
        </p:txBody>
      </p:sp>
      <p:sp>
        <p:nvSpPr>
          <p:cNvPr id="34" name="TextBox 33"/>
          <p:cNvSpPr txBox="1"/>
          <p:nvPr/>
        </p:nvSpPr>
        <p:spPr bwMode="auto">
          <a:xfrm>
            <a:off x="3921431" y="5311516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得</a:t>
            </a:r>
          </a:p>
        </p:txBody>
      </p:sp>
      <p:sp>
        <p:nvSpPr>
          <p:cNvPr id="9" name="Rectangle 209">
            <a:extLst>
              <a:ext uri="{FF2B5EF4-FFF2-40B4-BE49-F238E27FC236}">
                <a16:creationId xmlns:a16="http://schemas.microsoft.com/office/drawing/2014/main" id="{7176DBFA-540A-4602-9047-1BBC7CD57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7844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364880A3-48B8-4787-9BF0-CB608A3A0D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003520"/>
              </p:ext>
            </p:extLst>
          </p:nvPr>
        </p:nvGraphicFramePr>
        <p:xfrm>
          <a:off x="928289" y="2818589"/>
          <a:ext cx="26003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87" name="Equation" r:id="rId17" imgW="2603160" imgH="431640" progId="Equation.DSMT4">
                  <p:embed/>
                </p:oleObj>
              </mc:Choice>
              <mc:Fallback>
                <p:oleObj name="Equation" r:id="rId17" imgW="2603160" imgH="431640" progId="Equation.DSMT4">
                  <p:embed/>
                  <p:pic>
                    <p:nvPicPr>
                      <p:cNvPr id="0" name="Object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289" y="2818589"/>
                        <a:ext cx="2600325" cy="434975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778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9" grpId="0"/>
      <p:bldP spid="22" grpId="0"/>
      <p:bldP spid="31" grpId="0"/>
      <p:bldP spid="32" grpId="0"/>
      <p:bldP spid="33" grpId="0"/>
      <p:bldP spid="3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60090" y="744538"/>
            <a:ext cx="25997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12.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求椭圆</a:t>
            </a: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255203"/>
              </p:ext>
            </p:extLst>
          </p:nvPr>
        </p:nvGraphicFramePr>
        <p:xfrm>
          <a:off x="2627784" y="498148"/>
          <a:ext cx="38989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9" name="Equation" r:id="rId3" imgW="3898800" imgH="1015920" progId="Equation.DSMT4">
                  <p:embed/>
                </p:oleObj>
              </mc:Choice>
              <mc:Fallback>
                <p:oleObj name="Equation" r:id="rId3" imgW="3898800" imgH="101592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498148"/>
                        <a:ext cx="38989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6627527" y="714376"/>
            <a:ext cx="1752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所围面积</a:t>
            </a: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193867"/>
              </p:ext>
            </p:extLst>
          </p:nvPr>
        </p:nvGraphicFramePr>
        <p:xfrm>
          <a:off x="1452277" y="1770063"/>
          <a:ext cx="2908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0" name="Equation" r:id="rId5" imgW="3408480" imgH="985680" progId="Equation.3">
                  <p:embed/>
                </p:oleObj>
              </mc:Choice>
              <mc:Fallback>
                <p:oleObj name="Equation" r:id="rId5" imgW="3408480" imgH="985680" progId="Equation.3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277" y="1770063"/>
                        <a:ext cx="29083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973094"/>
              </p:ext>
            </p:extLst>
          </p:nvPr>
        </p:nvGraphicFramePr>
        <p:xfrm>
          <a:off x="1901825" y="3282950"/>
          <a:ext cx="4572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1" name="Equation" r:id="rId7" imgW="4572000" imgH="825480" progId="Equation.DSMT4">
                  <p:embed/>
                </p:oleObj>
              </mc:Choice>
              <mc:Fallback>
                <p:oleObj name="Equation" r:id="rId7" imgW="4572000" imgH="82548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825" y="3282950"/>
                        <a:ext cx="45720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977770"/>
              </p:ext>
            </p:extLst>
          </p:nvPr>
        </p:nvGraphicFramePr>
        <p:xfrm>
          <a:off x="1979712" y="4581128"/>
          <a:ext cx="901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2" name="Equation" r:id="rId9" imgW="901440" imgH="393480" progId="Equation.DSMT4">
                  <p:embed/>
                </p:oleObj>
              </mc:Choice>
              <mc:Fallback>
                <p:oleObj name="Equation" r:id="rId9" imgW="901440" imgH="39348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581128"/>
                        <a:ext cx="901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60090" y="1958976"/>
            <a:ext cx="10080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296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14594" y="174050"/>
            <a:ext cx="612847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简化曲线积分或二重积分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76811" y="751681"/>
            <a:ext cx="1447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13.  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483078" y="758825"/>
            <a:ext cx="678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是一条分段光滑的闭曲线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证明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829336"/>
              </p:ext>
            </p:extLst>
          </p:nvPr>
        </p:nvGraphicFramePr>
        <p:xfrm>
          <a:off x="2270478" y="1322388"/>
          <a:ext cx="3098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3" name="Equation" r:id="rId3" imgW="3632760" imgH="839880" progId="Equation.3">
                  <p:embed/>
                </p:oleObj>
              </mc:Choice>
              <mc:Fallback>
                <p:oleObj name="Equation" r:id="rId3" imgW="3632760" imgH="839880" progId="Equation.3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478" y="1322388"/>
                        <a:ext cx="30988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44878" y="2100263"/>
            <a:ext cx="152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令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692110"/>
              </p:ext>
            </p:extLst>
          </p:nvPr>
        </p:nvGraphicFramePr>
        <p:xfrm>
          <a:off x="1910116" y="2089150"/>
          <a:ext cx="2552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4" name="Equation" r:id="rId5" imgW="2993760" imgH="604800" progId="Equation.3">
                  <p:embed/>
                </p:oleObj>
              </mc:Choice>
              <mc:Fallback>
                <p:oleObj name="Equation" r:id="rId5" imgW="2993760" imgH="604800" progId="Equation.3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0116" y="2089150"/>
                        <a:ext cx="25527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569178" y="2085975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5950"/>
              </p:ext>
            </p:extLst>
          </p:nvPr>
        </p:nvGraphicFramePr>
        <p:xfrm>
          <a:off x="2283178" y="2827338"/>
          <a:ext cx="1282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5" name="Equation" r:id="rId7" imgW="1502640" imgH="1075320" progId="Equation.3">
                  <p:embed/>
                </p:oleObj>
              </mc:Choice>
              <mc:Fallback>
                <p:oleObj name="Equation" r:id="rId7" imgW="1502640" imgH="1075320" progId="Equation.3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3178" y="2827338"/>
                        <a:ext cx="12827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40078" y="3843338"/>
            <a:ext cx="41957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利用格林公式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得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9450065"/>
              </p:ext>
            </p:extLst>
          </p:nvPr>
        </p:nvGraphicFramePr>
        <p:xfrm>
          <a:off x="1559278" y="4525963"/>
          <a:ext cx="25527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6" name="Equation" r:id="rId9" imgW="2993760" imgH="839880" progId="Equation.3">
                  <p:embed/>
                </p:oleObj>
              </mc:Choice>
              <mc:Fallback>
                <p:oleObj name="Equation" r:id="rId9" imgW="2993760" imgH="839880" progId="Equation.3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278" y="4525963"/>
                        <a:ext cx="25527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5258193"/>
              </p:ext>
            </p:extLst>
          </p:nvPr>
        </p:nvGraphicFramePr>
        <p:xfrm>
          <a:off x="3667478" y="3084513"/>
          <a:ext cx="1930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7" name="Equation" r:id="rId11" imgW="2264760" imgH="447840" progId="Equation.3">
                  <p:embed/>
                </p:oleObj>
              </mc:Choice>
              <mc:Fallback>
                <p:oleObj name="Equation" r:id="rId11" imgW="2264760" imgH="447840" progId="Equation.3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478" y="3084513"/>
                        <a:ext cx="1930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864442"/>
              </p:ext>
            </p:extLst>
          </p:nvPr>
        </p:nvGraphicFramePr>
        <p:xfrm>
          <a:off x="4104041" y="4503738"/>
          <a:ext cx="201612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8" name="Equation" r:id="rId13" imgW="986760" imgH="425520" progId="Equation.DSMT4">
                  <p:embed/>
                </p:oleObj>
              </mc:Choice>
              <mc:Fallback>
                <p:oleObj name="Equation" r:id="rId13" imgW="986760" imgH="425520" progId="Equation.DSMT4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4041" y="4503738"/>
                        <a:ext cx="2016125" cy="87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344950"/>
              </p:ext>
            </p:extLst>
          </p:nvPr>
        </p:nvGraphicFramePr>
        <p:xfrm>
          <a:off x="6128103" y="4651375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9" name="Equation" r:id="rId15" imgW="571680" imgH="358560" progId="Equation.3">
                  <p:embed/>
                </p:oleObj>
              </mc:Choice>
              <mc:Fallback>
                <p:oleObj name="Equation" r:id="rId15" imgW="571680" imgH="358560" progId="Equation.3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8103" y="4651375"/>
                        <a:ext cx="4953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AutoShape 21"/>
          <p:cNvSpPr>
            <a:spLocks noChangeArrowheads="1"/>
          </p:cNvSpPr>
          <p:nvPr/>
        </p:nvSpPr>
        <p:spPr bwMode="auto">
          <a:xfrm rot="10800000">
            <a:off x="575028" y="5427663"/>
            <a:ext cx="8135938" cy="792162"/>
          </a:xfrm>
          <a:prstGeom prst="wedgeRoundRectCallout">
            <a:avLst>
              <a:gd name="adj1" fmla="val 1352"/>
              <a:gd name="adj2" fmla="val 89074"/>
              <a:gd name="adj3" fmla="val 16667"/>
            </a:avLst>
          </a:prstGeom>
          <a:solidFill>
            <a:srgbClr val="00B0F0"/>
          </a:solidFill>
          <a:ln w="19050" algn="ctr">
            <a:solidFill>
              <a:schemeClr val="accent2"/>
            </a:solidFill>
            <a:miter lim="800000"/>
            <a:headEnd/>
            <a:tailEnd/>
          </a:ln>
          <a:effectLst/>
          <a:extLst/>
        </p:spPr>
        <p:txBody>
          <a:bodyPr rot="10800000"/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因为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方向可能为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正向，也可能为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反向</a:t>
            </a:r>
          </a:p>
        </p:txBody>
      </p:sp>
    </p:spTree>
    <p:extLst>
      <p:ext uri="{BB962C8B-B14F-4D97-AF65-F5344CB8AC3E}">
        <p14:creationId xmlns:p14="http://schemas.microsoft.com/office/powerpoint/2010/main" val="321125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  <p:bldP spid="10" grpId="0" autoUpdateAnimBg="0"/>
      <p:bldP spid="1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5862941" y="85725"/>
            <a:ext cx="2846388" cy="2603499"/>
            <a:chOff x="3336" y="911"/>
            <a:chExt cx="1793" cy="1640"/>
          </a:xfrm>
        </p:grpSpPr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3336" y="2319"/>
              <a:ext cx="16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i="1"/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 flipV="1">
              <a:off x="3595" y="1182"/>
              <a:ext cx="0" cy="13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i="1"/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4924" y="2175"/>
              <a:ext cx="20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i="1">
                  <a:ea typeface="幼圆" pitchFamily="49" charset="-122"/>
                </a:rPr>
                <a:t>x</a:t>
              </a: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3490" y="911"/>
              <a:ext cx="20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altLang="zh-CN" sz="2400" i="1">
                  <a:ea typeface="幼圆" pitchFamily="49" charset="-122"/>
                </a:rPr>
                <a:t>y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3369" y="2260"/>
              <a:ext cx="2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altLang="zh-CN" sz="2400" i="1">
                  <a:ea typeface="幼圆" pitchFamily="49" charset="-122"/>
                </a:rPr>
                <a:t>o</a:t>
              </a:r>
            </a:p>
          </p:txBody>
        </p:sp>
      </p:grpSp>
      <p:sp>
        <p:nvSpPr>
          <p:cNvPr id="10" name="AutoShape 11" descr="浅色下对角线"/>
          <p:cNvSpPr>
            <a:spLocks noChangeArrowheads="1"/>
          </p:cNvSpPr>
          <p:nvPr/>
        </p:nvSpPr>
        <p:spPr bwMode="auto">
          <a:xfrm flipV="1">
            <a:off x="6269340" y="955675"/>
            <a:ext cx="1371600" cy="1371600"/>
          </a:xfrm>
          <a:prstGeom prst="rtTriangle">
            <a:avLst/>
          </a:prstGeom>
          <a:pattFill prst="ltDnDiag">
            <a:fgClr>
              <a:srgbClr val="FF33CC"/>
            </a:fgClr>
            <a:bgClr>
              <a:srgbClr val="FFFFFF"/>
            </a:bgClr>
          </a:patt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i="1"/>
          </a:p>
        </p:txBody>
      </p:sp>
      <p:grpSp>
        <p:nvGrpSpPr>
          <p:cNvPr id="11" name="Group 12"/>
          <p:cNvGrpSpPr>
            <a:grpSpLocks/>
          </p:cNvGrpSpPr>
          <p:nvPr/>
        </p:nvGrpSpPr>
        <p:grpSpPr bwMode="auto">
          <a:xfrm>
            <a:off x="7593315" y="661988"/>
            <a:ext cx="228600" cy="1681162"/>
            <a:chOff x="4762" y="1274"/>
            <a:chExt cx="144" cy="1059"/>
          </a:xfrm>
        </p:grpSpPr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4800" y="1469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i="1"/>
            </a:p>
          </p:txBody>
        </p:sp>
        <p:graphicFrame>
          <p:nvGraphicFramePr>
            <p:cNvPr id="13" name="Object 14"/>
            <p:cNvGraphicFramePr>
              <a:graphicFrameLocks noChangeAspect="1"/>
            </p:cNvGraphicFramePr>
            <p:nvPr/>
          </p:nvGraphicFramePr>
          <p:xfrm>
            <a:off x="4762" y="1274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86" name="公式" r:id="rId3" imgW="317225" imgH="317225" progId="Equation.3">
                    <p:embed/>
                  </p:oleObj>
                </mc:Choice>
                <mc:Fallback>
                  <p:oleObj name="公式" r:id="rId3" imgW="317225" imgH="317225" progId="Equation.3">
                    <p:embed/>
                    <p:pic>
                      <p:nvPicPr>
                        <p:cNvPr id="0" name="Picture 2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2" y="1274"/>
                          <a:ext cx="144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3657629"/>
              </p:ext>
            </p:extLst>
          </p:nvPr>
        </p:nvGraphicFramePr>
        <p:xfrm>
          <a:off x="6343953" y="696913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87" name="公式" r:id="rId5" imgW="317225" imgH="317225" progId="Equation.3">
                  <p:embed/>
                </p:oleObj>
              </mc:Choice>
              <mc:Fallback>
                <p:oleObj name="公式" r:id="rId5" imgW="317225" imgH="317225" progId="Equation.3">
                  <p:embed/>
                  <p:pic>
                    <p:nvPicPr>
                      <p:cNvPr id="0" name="Picture 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3953" y="696913"/>
                        <a:ext cx="2286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6"/>
          <p:cNvGrpSpPr>
            <a:grpSpLocks/>
          </p:cNvGrpSpPr>
          <p:nvPr/>
        </p:nvGrpSpPr>
        <p:grpSpPr bwMode="auto">
          <a:xfrm>
            <a:off x="6113765" y="895350"/>
            <a:ext cx="1662113" cy="1736725"/>
            <a:chOff x="3830" y="1421"/>
            <a:chExt cx="1047" cy="1094"/>
          </a:xfrm>
        </p:grpSpPr>
        <p:graphicFrame>
          <p:nvGraphicFramePr>
            <p:cNvPr id="16" name="Object 17"/>
            <p:cNvGraphicFramePr>
              <a:graphicFrameLocks noChangeAspect="1"/>
            </p:cNvGraphicFramePr>
            <p:nvPr/>
          </p:nvGraphicFramePr>
          <p:xfrm>
            <a:off x="4790" y="2371"/>
            <a:ext cx="87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88" name="公式" r:id="rId7" imgW="190335" imgH="317225" progId="Equation.3">
                    <p:embed/>
                  </p:oleObj>
                </mc:Choice>
                <mc:Fallback>
                  <p:oleObj name="公式" r:id="rId7" imgW="190335" imgH="317225" progId="Equation.3">
                    <p:embed/>
                    <p:pic>
                      <p:nvPicPr>
                        <p:cNvPr id="0" name="Picture 2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0" y="2371"/>
                          <a:ext cx="87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8"/>
            <p:cNvGraphicFramePr>
              <a:graphicFrameLocks noChangeAspect="1"/>
            </p:cNvGraphicFramePr>
            <p:nvPr/>
          </p:nvGraphicFramePr>
          <p:xfrm>
            <a:off x="3830" y="1421"/>
            <a:ext cx="87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89" name="公式" r:id="rId9" imgW="190335" imgH="317225" progId="Equation.3">
                    <p:embed/>
                  </p:oleObj>
                </mc:Choice>
                <mc:Fallback>
                  <p:oleObj name="公式" r:id="rId9" imgW="190335" imgH="317225" progId="Equation.3">
                    <p:embed/>
                    <p:pic>
                      <p:nvPicPr>
                        <p:cNvPr id="0" name="Picture 2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0" y="1421"/>
                          <a:ext cx="87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Line 19"/>
          <p:cNvSpPr>
            <a:spLocks noChangeShapeType="1"/>
          </p:cNvSpPr>
          <p:nvPr/>
        </p:nvSpPr>
        <p:spPr bwMode="auto">
          <a:xfrm flipV="1">
            <a:off x="6739240" y="1611313"/>
            <a:ext cx="228600" cy="22860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i="1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6282040" y="1382713"/>
            <a:ext cx="0" cy="30480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i="1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flipH="1" flipV="1">
            <a:off x="6815440" y="971550"/>
            <a:ext cx="427038" cy="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i="1"/>
          </a:p>
        </p:txBody>
      </p:sp>
      <p:graphicFrame>
        <p:nvGraphicFramePr>
          <p:cNvPr id="21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4393"/>
              </p:ext>
            </p:extLst>
          </p:nvPr>
        </p:nvGraphicFramePr>
        <p:xfrm>
          <a:off x="6510640" y="1230313"/>
          <a:ext cx="24765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90" name="公式" r:id="rId11" imgW="342603" imgH="317225" progId="Equation.3">
                  <p:embed/>
                </p:oleObj>
              </mc:Choice>
              <mc:Fallback>
                <p:oleObj name="公式" r:id="rId11" imgW="342603" imgH="317225" progId="Equation.3">
                  <p:embed/>
                  <p:pic>
                    <p:nvPicPr>
                      <p:cNvPr id="0" name="Picture 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0640" y="1230313"/>
                        <a:ext cx="24765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88030"/>
              </p:ext>
            </p:extLst>
          </p:nvPr>
        </p:nvGraphicFramePr>
        <p:xfrm>
          <a:off x="1435100" y="4148138"/>
          <a:ext cx="4101840" cy="812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91" name="Equation" r:id="rId13" imgW="4101840" imgH="812520" progId="Equation.DSMT4">
                  <p:embed/>
                </p:oleObj>
              </mc:Choice>
              <mc:Fallback>
                <p:oleObj name="Equation" r:id="rId13" imgW="4101840" imgH="812520" progId="Equation.DSMT4">
                  <p:embed/>
                  <p:pic>
                    <p:nvPicPr>
                      <p:cNvPr id="0" name="Picture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4148138"/>
                        <a:ext cx="4101840" cy="8125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669489"/>
              </p:ext>
            </p:extLst>
          </p:nvPr>
        </p:nvGraphicFramePr>
        <p:xfrm>
          <a:off x="1498600" y="5165725"/>
          <a:ext cx="347976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92" name="Equation" r:id="rId15" imgW="3479760" imgH="685800" progId="Equation.DSMT4">
                  <p:embed/>
                </p:oleObj>
              </mc:Choice>
              <mc:Fallback>
                <p:oleObj name="Equation" r:id="rId15" imgW="3479760" imgH="685800" progId="Equation.DSMT4">
                  <p:embed/>
                  <p:pic>
                    <p:nvPicPr>
                      <p:cNvPr id="0" name="Picture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5165725"/>
                        <a:ext cx="3479760" cy="6858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613789"/>
              </p:ext>
            </p:extLst>
          </p:nvPr>
        </p:nvGraphicFramePr>
        <p:xfrm>
          <a:off x="5000367" y="5040313"/>
          <a:ext cx="1714320" cy="825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93" name="Equation" r:id="rId17" imgW="1714320" imgH="825480" progId="Equation.DSMT4">
                  <p:embed/>
                </p:oleObj>
              </mc:Choice>
              <mc:Fallback>
                <p:oleObj name="Equation" r:id="rId17" imgW="1714320" imgH="825480" progId="Equation.DSMT4">
                  <p:embed/>
                  <p:pic>
                    <p:nvPicPr>
                      <p:cNvPr id="0" name="Picture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67" y="5040313"/>
                        <a:ext cx="1714320" cy="825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28"/>
          <p:cNvSpPr txBox="1">
            <a:spLocks noChangeArrowheads="1"/>
          </p:cNvSpPr>
          <p:nvPr/>
        </p:nvSpPr>
        <p:spPr bwMode="auto">
          <a:xfrm>
            <a:off x="573390" y="4181475"/>
            <a:ext cx="1079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故：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755576" y="465323"/>
            <a:ext cx="10839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14. 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1652890" y="457200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计算</a:t>
            </a:r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851219"/>
              </p:ext>
            </p:extLst>
          </p:nvPr>
        </p:nvGraphicFramePr>
        <p:xfrm>
          <a:off x="2564040" y="465323"/>
          <a:ext cx="2090737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94" name="Equation" r:id="rId19" imgW="2095200" imgH="812520" progId="Equation.DSMT4">
                  <p:embed/>
                </p:oleObj>
              </mc:Choice>
              <mc:Fallback>
                <p:oleObj name="Equation" r:id="rId19" imgW="2095200" imgH="812520" progId="Equation.DSMT4">
                  <p:embed/>
                  <p:pic>
                    <p:nvPicPr>
                      <p:cNvPr id="0" name="Picture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4040" y="465323"/>
                        <a:ext cx="2090737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 bwMode="auto">
          <a:xfrm>
            <a:off x="510188" y="1251302"/>
            <a:ext cx="19768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其中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是以</a:t>
            </a: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3974220"/>
              </p:ext>
            </p:extLst>
          </p:nvPr>
        </p:nvGraphicFramePr>
        <p:xfrm>
          <a:off x="2479140" y="1284312"/>
          <a:ext cx="31686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95" name="Equation" r:id="rId21" imgW="3162240" imgH="457200" progId="Equation.DSMT4">
                  <p:embed/>
                </p:oleObj>
              </mc:Choice>
              <mc:Fallback>
                <p:oleObj name="Equation" r:id="rId21" imgW="3162240" imgH="457200" progId="Equation.DSMT4">
                  <p:embed/>
                  <p:pic>
                    <p:nvPicPr>
                      <p:cNvPr id="0" name="Picture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140" y="1284312"/>
                        <a:ext cx="31686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 bwMode="auto">
          <a:xfrm>
            <a:off x="510188" y="1817712"/>
            <a:ext cx="41520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为顶点的三角形闭区域．</a:t>
            </a:r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683123"/>
              </p:ext>
            </p:extLst>
          </p:nvPr>
        </p:nvGraphicFramePr>
        <p:xfrm>
          <a:off x="2344170" y="2432050"/>
          <a:ext cx="25304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96" name="Equation" r:id="rId23" imgW="2527200" imgH="507960" progId="Equation.DSMT4">
                  <p:embed/>
                </p:oleObj>
              </mc:Choice>
              <mc:Fallback>
                <p:oleObj name="Equation" r:id="rId23" imgW="2527200" imgH="507960" progId="Equation.DSMT4">
                  <p:embed/>
                  <p:pic>
                    <p:nvPicPr>
                      <p:cNvPr id="0" name="Picture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170" y="2432050"/>
                        <a:ext cx="2530475" cy="508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/>
        </p:nvSpPr>
        <p:spPr bwMode="auto">
          <a:xfrm>
            <a:off x="755576" y="2428179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看作</a:t>
            </a:r>
          </a:p>
        </p:txBody>
      </p:sp>
      <p:sp>
        <p:nvSpPr>
          <p:cNvPr id="39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641015"/>
              </p:ext>
            </p:extLst>
          </p:nvPr>
        </p:nvGraphicFramePr>
        <p:xfrm>
          <a:off x="1844737" y="3041371"/>
          <a:ext cx="2565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97" name="Equation" r:id="rId25" imgW="2565360" imgH="901440" progId="Equation.DSMT4">
                  <p:embed/>
                </p:oleObj>
              </mc:Choice>
              <mc:Fallback>
                <p:oleObj name="Equation" r:id="rId25" imgW="2565360" imgH="901440" progId="Equation.DSMT4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737" y="3041371"/>
                        <a:ext cx="25654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202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19" grpId="0" animBg="1"/>
      <p:bldP spid="20" grpId="0" animBg="1"/>
      <p:bldP spid="26" grpId="0"/>
      <p:bldP spid="3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58825" y="102202"/>
            <a:ext cx="612847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3.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用添线法计算曲线积分</a:t>
            </a:r>
          </a:p>
        </p:txBody>
      </p:sp>
      <p:sp>
        <p:nvSpPr>
          <p:cNvPr id="3" name="Arc 2"/>
          <p:cNvSpPr>
            <a:spLocks/>
          </p:cNvSpPr>
          <p:nvPr/>
        </p:nvSpPr>
        <p:spPr bwMode="auto">
          <a:xfrm>
            <a:off x="6994052" y="4797152"/>
            <a:ext cx="1533525" cy="806450"/>
          </a:xfrm>
          <a:custGeom>
            <a:avLst/>
            <a:gdLst>
              <a:gd name="G0" fmla="+- 21592 0 0"/>
              <a:gd name="G1" fmla="+- 21600 0 0"/>
              <a:gd name="G2" fmla="+- 21600 0 0"/>
              <a:gd name="T0" fmla="*/ 0 w 43192"/>
              <a:gd name="T1" fmla="*/ 21009 h 21600"/>
              <a:gd name="T2" fmla="*/ 43192 w 43192"/>
              <a:gd name="T3" fmla="*/ 21600 h 21600"/>
              <a:gd name="T4" fmla="*/ 21592 w 4319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2" h="21600" fill="none" extrusionOk="0">
                <a:moveTo>
                  <a:pt x="0" y="21009"/>
                </a:moveTo>
                <a:cubicBezTo>
                  <a:pt x="320" y="9314"/>
                  <a:pt x="9892" y="-1"/>
                  <a:pt x="21592" y="0"/>
                </a:cubicBezTo>
                <a:cubicBezTo>
                  <a:pt x="33521" y="0"/>
                  <a:pt x="43192" y="9670"/>
                  <a:pt x="43192" y="21600"/>
                </a:cubicBezTo>
              </a:path>
              <a:path w="43192" h="21600" stroke="0" extrusionOk="0">
                <a:moveTo>
                  <a:pt x="0" y="21009"/>
                </a:moveTo>
                <a:cubicBezTo>
                  <a:pt x="320" y="9314"/>
                  <a:pt x="9892" y="-1"/>
                  <a:pt x="21592" y="0"/>
                </a:cubicBezTo>
                <a:cubicBezTo>
                  <a:pt x="33521" y="0"/>
                  <a:pt x="43192" y="9670"/>
                  <a:pt x="43192" y="21600"/>
                </a:cubicBezTo>
                <a:lnTo>
                  <a:pt x="21592" y="21600"/>
                </a:lnTo>
                <a:close/>
              </a:path>
            </a:pathLst>
          </a:cu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670202" y="4422503"/>
            <a:ext cx="2289175" cy="1503363"/>
            <a:chOff x="4126" y="2720"/>
            <a:chExt cx="1442" cy="947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4126" y="2749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13" name="Equation" r:id="rId3" imgW="269280" imgH="358560" progId="Equation.3">
                    <p:embed/>
                  </p:oleObj>
                </mc:Choice>
                <mc:Fallback>
                  <p:oleObj name="Equation" r:id="rId3" imgW="269280" imgH="358560" progId="Equation.3">
                    <p:embed/>
                    <p:pic>
                      <p:nvPicPr>
                        <p:cNvPr id="0" name="Picture 1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6" y="2749"/>
                          <a:ext cx="152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5"/>
            <p:cNvGraphicFramePr>
              <a:graphicFrameLocks noChangeAspect="1"/>
            </p:cNvGraphicFramePr>
            <p:nvPr/>
          </p:nvGraphicFramePr>
          <p:xfrm>
            <a:off x="5184" y="3456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14" name="Equation" r:id="rId5" imgW="313920" imgH="347040" progId="Equation.3">
                    <p:embed/>
                  </p:oleObj>
                </mc:Choice>
                <mc:Fallback>
                  <p:oleObj name="Equation" r:id="rId5" imgW="313920" imgH="347040" progId="Equation.3">
                    <p:embed/>
                    <p:pic>
                      <p:nvPicPr>
                        <p:cNvPr id="0" name="Picture 1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3456"/>
                          <a:ext cx="176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5424" y="350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15" name="Equation" r:id="rId7" imgW="257760" imgH="268920" progId="Equation.3">
                    <p:embed/>
                  </p:oleObj>
                </mc:Choice>
                <mc:Fallback>
                  <p:oleObj name="Equation" r:id="rId7" imgW="257760" imgH="268920" progId="Equation.3">
                    <p:embed/>
                    <p:pic>
                      <p:nvPicPr>
                        <p:cNvPr id="0" name="Picture 1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3504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09341083"/>
                </p:ext>
              </p:extLst>
            </p:nvPr>
          </p:nvGraphicFramePr>
          <p:xfrm>
            <a:off x="4245" y="3487"/>
            <a:ext cx="162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16" name="Equation" r:id="rId9" imgW="291960" imgH="317160" progId="Equation.DSMT4">
                    <p:embed/>
                  </p:oleObj>
                </mc:Choice>
                <mc:Fallback>
                  <p:oleObj name="Equation" r:id="rId9" imgW="291960" imgH="317160" progId="Equation.DSMT4">
                    <p:embed/>
                    <p:pic>
                      <p:nvPicPr>
                        <p:cNvPr id="0" name="Picture 1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5" y="3487"/>
                          <a:ext cx="162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4320" y="2720"/>
              <a:ext cx="1211" cy="750"/>
              <a:chOff x="4320" y="2720"/>
              <a:chExt cx="1344" cy="835"/>
            </a:xfrm>
          </p:grpSpPr>
          <p:sp>
            <p:nvSpPr>
              <p:cNvPr id="12" name="Line 9"/>
              <p:cNvSpPr>
                <a:spLocks noChangeShapeType="1"/>
              </p:cNvSpPr>
              <p:nvPr/>
            </p:nvSpPr>
            <p:spPr bwMode="auto">
              <a:xfrm>
                <a:off x="4325" y="3541"/>
                <a:ext cx="133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auto">
              <a:xfrm flipV="1">
                <a:off x="4320" y="2720"/>
                <a:ext cx="0" cy="8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Arc 11"/>
              <p:cNvSpPr>
                <a:spLocks/>
              </p:cNvSpPr>
              <p:nvPr/>
            </p:nvSpPr>
            <p:spPr bwMode="auto">
              <a:xfrm>
                <a:off x="4321" y="2982"/>
                <a:ext cx="1080" cy="573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4 w 43200"/>
                  <a:gd name="T1" fmla="*/ 22022 h 22022"/>
                  <a:gd name="T2" fmla="*/ 43197 w 43200"/>
                  <a:gd name="T3" fmla="*/ 21987 h 22022"/>
                  <a:gd name="T4" fmla="*/ 21600 w 43200"/>
                  <a:gd name="T5" fmla="*/ 21600 h 220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022" fill="none" extrusionOk="0">
                    <a:moveTo>
                      <a:pt x="4" y="22021"/>
                    </a:moveTo>
                    <a:cubicBezTo>
                      <a:pt x="1" y="21881"/>
                      <a:pt x="0" y="2174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729"/>
                      <a:pt x="43198" y="21858"/>
                      <a:pt x="43196" y="21986"/>
                    </a:cubicBezTo>
                  </a:path>
                  <a:path w="43200" h="22022" stroke="0" extrusionOk="0">
                    <a:moveTo>
                      <a:pt x="4" y="22021"/>
                    </a:moveTo>
                    <a:cubicBezTo>
                      <a:pt x="1" y="21881"/>
                      <a:pt x="0" y="2174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729"/>
                      <a:pt x="43198" y="21858"/>
                      <a:pt x="43196" y="21986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10" name="Object 12"/>
            <p:cNvGraphicFramePr>
              <a:graphicFrameLocks noChangeAspect="1"/>
            </p:cNvGraphicFramePr>
            <p:nvPr/>
          </p:nvGraphicFramePr>
          <p:xfrm>
            <a:off x="5086" y="2865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17" name="Equation" r:id="rId11" imgW="291600" imgH="347040" progId="Equation.3">
                    <p:embed/>
                  </p:oleObj>
                </mc:Choice>
                <mc:Fallback>
                  <p:oleObj name="Equation" r:id="rId11" imgW="291600" imgH="347040" progId="Equation.3">
                    <p:embed/>
                    <p:pic>
                      <p:nvPicPr>
                        <p:cNvPr id="0" name="Picture 1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6" y="2865"/>
                          <a:ext cx="160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4751" y="2951"/>
              <a:ext cx="17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Rectangle 14"/>
          <p:cNvSpPr txBox="1">
            <a:spLocks noChangeArrowheads="1"/>
          </p:cNvSpPr>
          <p:nvPr/>
        </p:nvSpPr>
        <p:spPr>
          <a:xfrm>
            <a:off x="521815" y="681418"/>
            <a:ext cx="1752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15.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计算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850273"/>
              </p:ext>
            </p:extLst>
          </p:nvPr>
        </p:nvGraphicFramePr>
        <p:xfrm>
          <a:off x="2134715" y="724280"/>
          <a:ext cx="432593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18" name="Equation" r:id="rId13" imgW="5090400" imgH="839880" progId="Equation.3">
                  <p:embed/>
                </p:oleObj>
              </mc:Choice>
              <mc:Fallback>
                <p:oleObj name="Equation" r:id="rId13" imgW="5090400" imgH="839880" progId="Equation.3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4715" y="724280"/>
                        <a:ext cx="4325938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6465415" y="771905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为上半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699428"/>
              </p:ext>
            </p:extLst>
          </p:nvPr>
        </p:nvGraphicFramePr>
        <p:xfrm>
          <a:off x="1055215" y="1406905"/>
          <a:ext cx="19812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19" name="Equation" r:id="rId15" imgW="2320920" imgH="627120" progId="Equation.3">
                  <p:embed/>
                </p:oleObj>
              </mc:Choice>
              <mc:Fallback>
                <p:oleObj name="Equation" r:id="rId15" imgW="2320920" imgH="627120" progId="Equation.3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215" y="1406905"/>
                        <a:ext cx="19812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2960215" y="1429130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(0, 0)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(4, 0).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163040" y="2081593"/>
            <a:ext cx="6381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为了使用格林公式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b="1" dirty="0">
                <a:highlight>
                  <a:srgbClr val="008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添加辅助线段</a:t>
            </a: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083044"/>
              </p:ext>
            </p:extLst>
          </p:nvPr>
        </p:nvGraphicFramePr>
        <p:xfrm>
          <a:off x="5892453" y="2115386"/>
          <a:ext cx="673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20" name="Equation" r:id="rId17" imgW="784800" imgH="526320" progId="Equation.3">
                  <p:embed/>
                </p:oleObj>
              </mc:Choice>
              <mc:Fallback>
                <p:oleObj name="Equation" r:id="rId17" imgW="784800" imgH="526320" progId="Equation.3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2453" y="2115386"/>
                        <a:ext cx="673100" cy="457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644656"/>
              </p:ext>
            </p:extLst>
          </p:nvPr>
        </p:nvGraphicFramePr>
        <p:xfrm>
          <a:off x="7521102" y="5070202"/>
          <a:ext cx="317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21" name="Equation" r:id="rId19" imgW="358920" imgH="347040" progId="Equation.3">
                  <p:embed/>
                </p:oleObj>
              </mc:Choice>
              <mc:Fallback>
                <p:oleObj name="Equation" r:id="rId19" imgW="358920" imgH="347040" progId="Equation.3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1102" y="5070202"/>
                        <a:ext cx="3175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6979765" y="5605190"/>
            <a:ext cx="1539875" cy="38100"/>
            <a:chOff x="4221" y="3601"/>
            <a:chExt cx="970" cy="24"/>
          </a:xfrm>
        </p:grpSpPr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H="1">
              <a:off x="4609" y="3625"/>
              <a:ext cx="23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4221" y="3601"/>
              <a:ext cx="970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6492402" y="2088932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它与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所围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864840" y="3200780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原式</a:t>
            </a: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193878"/>
              </p:ext>
            </p:extLst>
          </p:nvPr>
        </p:nvGraphicFramePr>
        <p:xfrm>
          <a:off x="1715740" y="3200780"/>
          <a:ext cx="5016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22" name="Equation" r:id="rId21" imgW="5897880" imgH="839880" progId="Equation.3">
                  <p:embed/>
                </p:oleObj>
              </mc:Choice>
              <mc:Fallback>
                <p:oleObj name="Equation" r:id="rId21" imgW="5897880" imgH="839880" progId="Equation.3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5740" y="3200780"/>
                        <a:ext cx="50165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707278"/>
              </p:ext>
            </p:extLst>
          </p:nvPr>
        </p:nvGraphicFramePr>
        <p:xfrm>
          <a:off x="1663948" y="4644553"/>
          <a:ext cx="1841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23" name="Equation" r:id="rId23" imgW="2152800" imgH="839880" progId="Equation.3">
                  <p:embed/>
                </p:oleObj>
              </mc:Choice>
              <mc:Fallback>
                <p:oleObj name="Equation" r:id="rId23" imgW="2152800" imgH="839880" progId="Equation.3">
                  <p:embed/>
                  <p:pic>
                    <p:nvPicPr>
                      <p:cNvPr id="0" name="Picture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948" y="4644553"/>
                        <a:ext cx="18415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222487"/>
              </p:ext>
            </p:extLst>
          </p:nvPr>
        </p:nvGraphicFramePr>
        <p:xfrm>
          <a:off x="2028353" y="3880840"/>
          <a:ext cx="4660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24" name="Equation" r:id="rId25" imgW="5471640" imgH="839880" progId="Equation.3">
                  <p:embed/>
                </p:oleObj>
              </mc:Choice>
              <mc:Fallback>
                <p:oleObj name="Equation" r:id="rId25" imgW="5471640" imgH="839880" progId="Equation.3">
                  <p:embed/>
                  <p:pic>
                    <p:nvPicPr>
                      <p:cNvPr id="0" name="Picture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353" y="3880840"/>
                        <a:ext cx="4660900" cy="7239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797026"/>
              </p:ext>
            </p:extLst>
          </p:nvPr>
        </p:nvGraphicFramePr>
        <p:xfrm>
          <a:off x="3568948" y="4525490"/>
          <a:ext cx="1435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25" name="Equation" r:id="rId27" imgW="1681920" imgH="963360" progId="Equation.3">
                  <p:embed/>
                </p:oleObj>
              </mc:Choice>
              <mc:Fallback>
                <p:oleObj name="Equation" r:id="rId27" imgW="1681920" imgH="963360" progId="Equation.3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948" y="4525490"/>
                        <a:ext cx="14351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217015" y="1405318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圆周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883765" y="2605468"/>
            <a:ext cx="34750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区域为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411030"/>
              </p:ext>
            </p:extLst>
          </p:nvPr>
        </p:nvGraphicFramePr>
        <p:xfrm>
          <a:off x="1619672" y="5354638"/>
          <a:ext cx="1522412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26" name="Equation" r:id="rId29" imgW="622080" imgH="393480" progId="Equation.DSMT4">
                  <p:embed/>
                </p:oleObj>
              </mc:Choice>
              <mc:Fallback>
                <p:oleObj name="Equation" r:id="rId29" imgW="622080" imgH="393480" progId="Equation.DSMT4">
                  <p:embed/>
                  <p:pic>
                    <p:nvPicPr>
                      <p:cNvPr id="0" name="Picture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5354638"/>
                        <a:ext cx="1522412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674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 autoUpdateAnimBg="0"/>
      <p:bldP spid="26" grpId="0" autoUpdateAnimBg="0"/>
      <p:bldP spid="27" grpId="0" autoUpdateAnimBg="0"/>
      <p:bldP spid="33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467544" y="188640"/>
            <a:ext cx="33377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16.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计算曲线积分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718889"/>
              </p:ext>
            </p:extLst>
          </p:nvPr>
        </p:nvGraphicFramePr>
        <p:xfrm>
          <a:off x="467544" y="732955"/>
          <a:ext cx="848836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56" name="Equation" r:id="rId3" imgW="8496000" imgH="787320" progId="Equation.DSMT4">
                  <p:embed/>
                </p:oleObj>
              </mc:Choice>
              <mc:Fallback>
                <p:oleObj name="Equation" r:id="rId3" imgW="8496000" imgH="787320" progId="Equation.DSMT4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732955"/>
                        <a:ext cx="848836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 bwMode="auto">
          <a:xfrm>
            <a:off x="467544" y="1700808"/>
            <a:ext cx="22268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其中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是曲线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5557346"/>
              </p:ext>
            </p:extLst>
          </p:nvPr>
        </p:nvGraphicFramePr>
        <p:xfrm>
          <a:off x="2694436" y="1717942"/>
          <a:ext cx="2832100" cy="488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57" name="Equation" r:id="rId5" imgW="2831760" imgH="482400" progId="Equation.DSMT4">
                  <p:embed/>
                </p:oleObj>
              </mc:Choice>
              <mc:Fallback>
                <p:oleObj name="Equation" r:id="rId5" imgW="2831760" imgH="482400" progId="Equation.DSMT4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4436" y="1717942"/>
                        <a:ext cx="2832100" cy="488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 bwMode="auto">
          <a:xfrm>
            <a:off x="5652120" y="1700808"/>
            <a:ext cx="34115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自点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(0, 0)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到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0)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539552" y="2348880"/>
            <a:ext cx="17171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的一段弧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pSp>
        <p:nvGrpSpPr>
          <p:cNvPr id="22" name="Group 19"/>
          <p:cNvGrpSpPr>
            <a:grpSpLocks/>
          </p:cNvGrpSpPr>
          <p:nvPr/>
        </p:nvGrpSpPr>
        <p:grpSpPr bwMode="auto">
          <a:xfrm>
            <a:off x="5959628" y="2372635"/>
            <a:ext cx="2913485" cy="1994217"/>
            <a:chOff x="9363" y="6248"/>
            <a:chExt cx="1522" cy="1092"/>
          </a:xfrm>
        </p:grpSpPr>
        <p:grpSp>
          <p:nvGrpSpPr>
            <p:cNvPr id="23" name="Group 20"/>
            <p:cNvGrpSpPr>
              <a:grpSpLocks/>
            </p:cNvGrpSpPr>
            <p:nvPr/>
          </p:nvGrpSpPr>
          <p:grpSpPr bwMode="auto">
            <a:xfrm>
              <a:off x="9363" y="6248"/>
              <a:ext cx="1522" cy="1092"/>
              <a:chOff x="9363" y="6248"/>
              <a:chExt cx="1522" cy="1092"/>
            </a:xfrm>
          </p:grpSpPr>
          <p:sp>
            <p:nvSpPr>
              <p:cNvPr id="26" name="Line 21"/>
              <p:cNvSpPr>
                <a:spLocks noChangeShapeType="1"/>
              </p:cNvSpPr>
              <p:nvPr/>
            </p:nvSpPr>
            <p:spPr bwMode="auto">
              <a:xfrm>
                <a:off x="9363" y="7169"/>
                <a:ext cx="15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Line 22"/>
              <p:cNvSpPr>
                <a:spLocks noChangeShapeType="1"/>
              </p:cNvSpPr>
              <p:nvPr/>
            </p:nvSpPr>
            <p:spPr bwMode="auto">
              <a:xfrm flipV="1">
                <a:off x="9603" y="6248"/>
                <a:ext cx="0" cy="10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28" name="对象 2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96929489"/>
                  </p:ext>
                </p:extLst>
              </p:nvPr>
            </p:nvGraphicFramePr>
            <p:xfrm>
              <a:off x="9600" y="7184"/>
              <a:ext cx="131" cy="1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458" name="Equation" r:id="rId7" imgW="152202" imgH="177569" progId="Equation.DSMT4">
                      <p:embed/>
                    </p:oleObj>
                  </mc:Choice>
                  <mc:Fallback>
                    <p:oleObj name="Equation" r:id="rId7" imgW="152202" imgH="177569" progId="Equation.DSMT4">
                      <p:embed/>
                      <p:pic>
                        <p:nvPicPr>
                          <p:cNvPr id="0" name="Picture 1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00" y="7184"/>
                            <a:ext cx="131" cy="134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" name="Line 24"/>
              <p:cNvSpPr>
                <a:spLocks noChangeShapeType="1"/>
              </p:cNvSpPr>
              <p:nvPr/>
            </p:nvSpPr>
            <p:spPr bwMode="auto">
              <a:xfrm flipH="1">
                <a:off x="10019" y="7166"/>
                <a:ext cx="27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30" name="对象 2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50176428"/>
                  </p:ext>
                </p:extLst>
              </p:nvPr>
            </p:nvGraphicFramePr>
            <p:xfrm>
              <a:off x="9873" y="6737"/>
              <a:ext cx="141" cy="1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459" name="Equation" r:id="rId9" imgW="139579" imgH="164957" progId="Equation.DSMT4">
                      <p:embed/>
                    </p:oleObj>
                  </mc:Choice>
                  <mc:Fallback>
                    <p:oleObj name="Equation" r:id="rId9" imgW="139579" imgH="164957" progId="Equation.DSMT4">
                      <p:embed/>
                      <p:pic>
                        <p:nvPicPr>
                          <p:cNvPr id="0" name="Picture 1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873" y="6737"/>
                            <a:ext cx="141" cy="148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" name="对象 30"/>
              <p:cNvGraphicFramePr>
                <a:graphicFrameLocks noChangeAspect="1"/>
              </p:cNvGraphicFramePr>
              <p:nvPr/>
            </p:nvGraphicFramePr>
            <p:xfrm>
              <a:off x="10539" y="7184"/>
              <a:ext cx="112" cy="1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460" name="Equation" r:id="rId11" imgW="152268" imgH="164957" progId="Equation.DSMT4">
                      <p:embed/>
                    </p:oleObj>
                  </mc:Choice>
                  <mc:Fallback>
                    <p:oleObj name="Equation" r:id="rId11" imgW="152268" imgH="164957" progId="Equation.DSMT4">
                      <p:embed/>
                      <p:pic>
                        <p:nvPicPr>
                          <p:cNvPr id="0" name="Picture 1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39" y="7184"/>
                            <a:ext cx="112" cy="10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" name="对象 31"/>
              <p:cNvGraphicFramePr>
                <a:graphicFrameLocks noChangeAspect="1"/>
              </p:cNvGraphicFramePr>
              <p:nvPr/>
            </p:nvGraphicFramePr>
            <p:xfrm>
              <a:off x="9995" y="6908"/>
              <a:ext cx="175" cy="1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461" name="Equation" r:id="rId13" imgW="164885" imgH="164885" progId="Equation.DSMT4">
                      <p:embed/>
                    </p:oleObj>
                  </mc:Choice>
                  <mc:Fallback>
                    <p:oleObj name="Equation" r:id="rId13" imgW="164885" imgH="164885" progId="Equation.DSMT4">
                      <p:embed/>
                      <p:pic>
                        <p:nvPicPr>
                          <p:cNvPr id="0" name="Picture 1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995" y="6908"/>
                            <a:ext cx="175" cy="15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" name="对象 3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64600829"/>
                  </p:ext>
                </p:extLst>
              </p:nvPr>
            </p:nvGraphicFramePr>
            <p:xfrm>
              <a:off x="9576" y="6289"/>
              <a:ext cx="154" cy="1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462" name="Equation" r:id="rId15" imgW="139579" imgH="164957" progId="Equation.DSMT4">
                      <p:embed/>
                    </p:oleObj>
                  </mc:Choice>
                  <mc:Fallback>
                    <p:oleObj name="Equation" r:id="rId15" imgW="139579" imgH="164957" progId="Equation.DSMT4">
                      <p:embed/>
                      <p:pic>
                        <p:nvPicPr>
                          <p:cNvPr id="0" name="Picture 1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576" y="6289"/>
                            <a:ext cx="154" cy="16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" name="对象 3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95280957"/>
                  </p:ext>
                </p:extLst>
              </p:nvPr>
            </p:nvGraphicFramePr>
            <p:xfrm>
              <a:off x="10770" y="7230"/>
              <a:ext cx="115" cy="1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463" name="Equation" r:id="rId17" imgW="126835" imgH="139518" progId="Equation.DSMT4">
                      <p:embed/>
                    </p:oleObj>
                  </mc:Choice>
                  <mc:Fallback>
                    <p:oleObj name="Equation" r:id="rId17" imgW="126835" imgH="139518" progId="Equation.DSMT4">
                      <p:embed/>
                      <p:pic>
                        <p:nvPicPr>
                          <p:cNvPr id="0" name="Picture 1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770" y="7230"/>
                            <a:ext cx="115" cy="11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5" name="Freeform 31"/>
            <p:cNvSpPr>
              <a:spLocks/>
            </p:cNvSpPr>
            <p:nvPr/>
          </p:nvSpPr>
          <p:spPr bwMode="auto">
            <a:xfrm>
              <a:off x="9609" y="6851"/>
              <a:ext cx="960" cy="300"/>
            </a:xfrm>
            <a:custGeom>
              <a:avLst/>
              <a:gdLst>
                <a:gd name="T0" fmla="*/ 0 w 960"/>
                <a:gd name="T1" fmla="*/ 300 h 300"/>
                <a:gd name="T2" fmla="*/ 500 w 960"/>
                <a:gd name="T3" fmla="*/ 0 h 300"/>
                <a:gd name="T4" fmla="*/ 960 w 960"/>
                <a:gd name="T5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0" h="300">
                  <a:moveTo>
                    <a:pt x="0" y="300"/>
                  </a:moveTo>
                  <a:cubicBezTo>
                    <a:pt x="170" y="150"/>
                    <a:pt x="340" y="0"/>
                    <a:pt x="500" y="0"/>
                  </a:cubicBezTo>
                  <a:cubicBezTo>
                    <a:pt x="660" y="0"/>
                    <a:pt x="810" y="150"/>
                    <a:pt x="960" y="30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TextBox 34"/>
          <p:cNvSpPr txBox="1"/>
          <p:nvPr/>
        </p:nvSpPr>
        <p:spPr bwMode="auto">
          <a:xfrm>
            <a:off x="653316" y="4841289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</a:p>
        </p:txBody>
      </p:sp>
      <p:sp>
        <p:nvSpPr>
          <p:cNvPr id="36" name="TextBox 35"/>
          <p:cNvSpPr txBox="1"/>
          <p:nvPr/>
        </p:nvSpPr>
        <p:spPr bwMode="auto">
          <a:xfrm>
            <a:off x="1442994" y="4841289"/>
            <a:ext cx="2686376" cy="52322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添加线段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OA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．</a:t>
            </a:r>
          </a:p>
        </p:txBody>
      </p:sp>
      <p:sp>
        <p:nvSpPr>
          <p:cNvPr id="38" name="TextBox 37"/>
          <p:cNvSpPr txBox="1"/>
          <p:nvPr/>
        </p:nvSpPr>
        <p:spPr bwMode="auto">
          <a:xfrm>
            <a:off x="658494" y="2872100"/>
            <a:ext cx="1266693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经验：</a:t>
            </a:r>
          </a:p>
        </p:txBody>
      </p:sp>
      <p:sp>
        <p:nvSpPr>
          <p:cNvPr id="39" name="TextBox 38"/>
          <p:cNvSpPr txBox="1"/>
          <p:nvPr/>
        </p:nvSpPr>
        <p:spPr bwMode="auto">
          <a:xfrm>
            <a:off x="539552" y="3395320"/>
            <a:ext cx="5771132" cy="52322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用“一  添 二   积   三加减”的程序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1828653" y="3785637"/>
            <a:ext cx="615553" cy="79404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vert="eaVert"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添线</a:t>
            </a:r>
          </a:p>
        </p:txBody>
      </p:sp>
      <p:sp>
        <p:nvSpPr>
          <p:cNvPr id="41" name="TextBox 40"/>
          <p:cNvSpPr txBox="1"/>
          <p:nvPr/>
        </p:nvSpPr>
        <p:spPr bwMode="auto">
          <a:xfrm>
            <a:off x="2828292" y="3827602"/>
            <a:ext cx="615553" cy="800860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vert="eaVert"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积分</a:t>
            </a:r>
          </a:p>
        </p:txBody>
      </p:sp>
      <p:sp>
        <p:nvSpPr>
          <p:cNvPr id="42" name="TextBox 41"/>
          <p:cNvSpPr txBox="1"/>
          <p:nvPr/>
        </p:nvSpPr>
        <p:spPr bwMode="auto">
          <a:xfrm>
            <a:off x="4006689" y="3827602"/>
            <a:ext cx="615553" cy="800860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vert="eaVert"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移项</a:t>
            </a:r>
          </a:p>
        </p:txBody>
      </p:sp>
      <p:cxnSp>
        <p:nvCxnSpPr>
          <p:cNvPr id="44" name="直接连接符 43"/>
          <p:cNvCxnSpPr/>
          <p:nvPr/>
        </p:nvCxnSpPr>
        <p:spPr>
          <a:xfrm>
            <a:off x="6430533" y="4049093"/>
            <a:ext cx="1837678" cy="5478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 bwMode="auto">
          <a:xfrm>
            <a:off x="1398120" y="5364509"/>
            <a:ext cx="14334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OA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endParaRPr lang="zh-CN" altLang="en-US" sz="2800" b="1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 bwMode="auto">
          <a:xfrm>
            <a:off x="2911098" y="5364509"/>
            <a:ext cx="33297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与围的区域为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，令</a:t>
            </a:r>
          </a:p>
        </p:txBody>
      </p:sp>
      <p:sp>
        <p:nvSpPr>
          <p:cNvPr id="48" name="TextBox 47"/>
          <p:cNvSpPr txBox="1"/>
          <p:nvPr/>
        </p:nvSpPr>
        <p:spPr bwMode="auto">
          <a:xfrm>
            <a:off x="4087376" y="4867112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</a:p>
        </p:txBody>
      </p:sp>
    </p:spTree>
    <p:extLst>
      <p:ext uri="{BB962C8B-B14F-4D97-AF65-F5344CB8AC3E}">
        <p14:creationId xmlns:p14="http://schemas.microsoft.com/office/powerpoint/2010/main" val="192887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6" grpId="0"/>
      <p:bldP spid="47" grpId="0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96874" y="404664"/>
            <a:ext cx="21589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定义</a:t>
            </a: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5508625" y="3286125"/>
            <a:ext cx="2897188" cy="2337736"/>
            <a:chOff x="3216" y="595"/>
            <a:chExt cx="2112" cy="1637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3216" y="595"/>
              <a:ext cx="2112" cy="1637"/>
              <a:chOff x="3360" y="1226"/>
              <a:chExt cx="2112" cy="1637"/>
            </a:xfrm>
          </p:grpSpPr>
          <p:sp>
            <p:nvSpPr>
              <p:cNvPr id="29" name="Line 7"/>
              <p:cNvSpPr>
                <a:spLocks noChangeShapeType="1"/>
              </p:cNvSpPr>
              <p:nvPr/>
            </p:nvSpPr>
            <p:spPr bwMode="auto">
              <a:xfrm>
                <a:off x="3552" y="2640"/>
                <a:ext cx="19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8"/>
              <p:cNvSpPr>
                <a:spLocks noChangeShapeType="1"/>
              </p:cNvSpPr>
              <p:nvPr/>
            </p:nvSpPr>
            <p:spPr bwMode="auto">
              <a:xfrm flipV="1">
                <a:off x="3552" y="1248"/>
                <a:ext cx="0" cy="13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1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90084573"/>
                  </p:ext>
                </p:extLst>
              </p:nvPr>
            </p:nvGraphicFramePr>
            <p:xfrm>
              <a:off x="3433" y="2664"/>
              <a:ext cx="183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29" name="Equation" r:id="rId3" imgW="291960" imgH="317160" progId="Equation.DSMT4">
                      <p:embed/>
                    </p:oleObj>
                  </mc:Choice>
                  <mc:Fallback>
                    <p:oleObj name="Equation" r:id="rId3" imgW="291960" imgH="317160" progId="Equation.DSMT4">
                      <p:embed/>
                      <p:pic>
                        <p:nvPicPr>
                          <p:cNvPr id="0" name="Picture 5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33" y="2664"/>
                            <a:ext cx="183" cy="19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" name="Object 10"/>
              <p:cNvGraphicFramePr>
                <a:graphicFrameLocks noChangeAspect="1"/>
              </p:cNvGraphicFramePr>
              <p:nvPr/>
            </p:nvGraphicFramePr>
            <p:xfrm>
              <a:off x="5316" y="2688"/>
              <a:ext cx="156" cy="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30" name="公式" r:id="rId5" imgW="253890" imgH="241195" progId="Equation.3">
                      <p:embed/>
                    </p:oleObj>
                  </mc:Choice>
                  <mc:Fallback>
                    <p:oleObj name="公式" r:id="rId5" imgW="253890" imgH="241195" progId="Equation.3">
                      <p:embed/>
                      <p:pic>
                        <p:nvPicPr>
                          <p:cNvPr id="0" name="Picture 5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16" y="2688"/>
                            <a:ext cx="156" cy="14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" name="Object 11"/>
              <p:cNvGraphicFramePr>
                <a:graphicFrameLocks noChangeAspect="1"/>
              </p:cNvGraphicFramePr>
              <p:nvPr/>
            </p:nvGraphicFramePr>
            <p:xfrm>
              <a:off x="3360" y="1226"/>
              <a:ext cx="158" cy="1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31" name="公式" r:id="rId7" imgW="253780" imgH="317225" progId="Equation.3">
                      <p:embed/>
                    </p:oleObj>
                  </mc:Choice>
                  <mc:Fallback>
                    <p:oleObj name="公式" r:id="rId7" imgW="253780" imgH="317225" progId="Equation.3">
                      <p:embed/>
                      <p:pic>
                        <p:nvPicPr>
                          <p:cNvPr id="0" name="Picture 5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0" y="1226"/>
                            <a:ext cx="158" cy="19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3456" y="665"/>
              <a:ext cx="1623" cy="1295"/>
              <a:chOff x="3600" y="1296"/>
              <a:chExt cx="1623" cy="1295"/>
            </a:xfrm>
          </p:grpSpPr>
          <p:sp>
            <p:nvSpPr>
              <p:cNvPr id="26" name="Arc 13"/>
              <p:cNvSpPr>
                <a:spLocks/>
              </p:cNvSpPr>
              <p:nvPr/>
            </p:nvSpPr>
            <p:spPr bwMode="auto">
              <a:xfrm flipV="1">
                <a:off x="3744" y="1392"/>
                <a:ext cx="1248" cy="100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7" name="Object 14"/>
              <p:cNvGraphicFramePr>
                <a:graphicFrameLocks noChangeAspect="1"/>
              </p:cNvGraphicFramePr>
              <p:nvPr/>
            </p:nvGraphicFramePr>
            <p:xfrm>
              <a:off x="3600" y="2400"/>
              <a:ext cx="183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32" name="公式" r:id="rId9" imgW="291973" imgH="304668" progId="Equation.3">
                      <p:embed/>
                    </p:oleObj>
                  </mc:Choice>
                  <mc:Fallback>
                    <p:oleObj name="公式" r:id="rId9" imgW="291973" imgH="304668" progId="Equation.3">
                      <p:embed/>
                      <p:pic>
                        <p:nvPicPr>
                          <p:cNvPr id="0" name="Picture 5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0" y="2400"/>
                            <a:ext cx="183" cy="19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" name="Object 15"/>
              <p:cNvGraphicFramePr>
                <a:graphicFrameLocks noChangeAspect="1"/>
              </p:cNvGraphicFramePr>
              <p:nvPr/>
            </p:nvGraphicFramePr>
            <p:xfrm>
              <a:off x="5040" y="1296"/>
              <a:ext cx="183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33" name="公式" r:id="rId11" imgW="291973" imgH="291973" progId="Equation.3">
                      <p:embed/>
                    </p:oleObj>
                  </mc:Choice>
                  <mc:Fallback>
                    <p:oleObj name="公式" r:id="rId11" imgW="291973" imgH="291973" progId="Equation.3">
                      <p:embed/>
                      <p:pic>
                        <p:nvPicPr>
                          <p:cNvPr id="0" name="Picture 5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40" y="1296"/>
                            <a:ext cx="183" cy="18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4788" y="905"/>
              <a:ext cx="436" cy="220"/>
              <a:chOff x="4932" y="1536"/>
              <a:chExt cx="436" cy="220"/>
            </a:xfrm>
          </p:grpSpPr>
          <p:sp>
            <p:nvSpPr>
              <p:cNvPr id="24" name="Oval 17"/>
              <p:cNvSpPr>
                <a:spLocks noChangeArrowheads="1"/>
              </p:cNvSpPr>
              <p:nvPr/>
            </p:nvSpPr>
            <p:spPr bwMode="auto">
              <a:xfrm>
                <a:off x="4932" y="158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5" name="Object 18"/>
              <p:cNvGraphicFramePr>
                <a:graphicFrameLocks noChangeAspect="1"/>
              </p:cNvGraphicFramePr>
              <p:nvPr/>
            </p:nvGraphicFramePr>
            <p:xfrm>
              <a:off x="4992" y="1536"/>
              <a:ext cx="376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34" name="公式" r:id="rId13" imgW="852120" imgH="492840" progId="Equation.3">
                      <p:embed/>
                    </p:oleObj>
                  </mc:Choice>
                  <mc:Fallback>
                    <p:oleObj name="公式" r:id="rId13" imgW="852120" imgH="492840" progId="Equation.3">
                      <p:embed/>
                      <p:pic>
                        <p:nvPicPr>
                          <p:cNvPr id="0" name="Picture 55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92" y="1536"/>
                            <a:ext cx="376" cy="2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4608" y="1241"/>
              <a:ext cx="336" cy="220"/>
              <a:chOff x="4752" y="1872"/>
              <a:chExt cx="336" cy="220"/>
            </a:xfrm>
          </p:grpSpPr>
          <p:sp>
            <p:nvSpPr>
              <p:cNvPr id="22" name="Oval 20"/>
              <p:cNvSpPr>
                <a:spLocks noChangeArrowheads="1"/>
              </p:cNvSpPr>
              <p:nvPr/>
            </p:nvSpPr>
            <p:spPr bwMode="auto">
              <a:xfrm>
                <a:off x="4752" y="193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3" name="Object 21"/>
              <p:cNvGraphicFramePr>
                <a:graphicFrameLocks noChangeAspect="1"/>
              </p:cNvGraphicFramePr>
              <p:nvPr/>
            </p:nvGraphicFramePr>
            <p:xfrm>
              <a:off x="4848" y="1872"/>
              <a:ext cx="240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35" name="公式" r:id="rId15" imgW="538200" imgH="492840" progId="Equation.3">
                      <p:embed/>
                    </p:oleObj>
                  </mc:Choice>
                  <mc:Fallback>
                    <p:oleObj name="公式" r:id="rId15" imgW="538200" imgH="492840" progId="Equation.3">
                      <p:embed/>
                      <p:pic>
                        <p:nvPicPr>
                          <p:cNvPr id="0" name="Picture 5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1872"/>
                            <a:ext cx="240" cy="2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4224" y="1589"/>
              <a:ext cx="394" cy="256"/>
              <a:chOff x="4368" y="2220"/>
              <a:chExt cx="394" cy="256"/>
            </a:xfrm>
          </p:grpSpPr>
          <p:sp>
            <p:nvSpPr>
              <p:cNvPr id="20" name="Oval 23"/>
              <p:cNvSpPr>
                <a:spLocks noChangeArrowheads="1"/>
              </p:cNvSpPr>
              <p:nvPr/>
            </p:nvSpPr>
            <p:spPr bwMode="auto">
              <a:xfrm>
                <a:off x="4368" y="222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1" name="Object 24"/>
              <p:cNvGraphicFramePr>
                <a:graphicFrameLocks noChangeAspect="1"/>
              </p:cNvGraphicFramePr>
              <p:nvPr/>
            </p:nvGraphicFramePr>
            <p:xfrm>
              <a:off x="4406" y="2256"/>
              <a:ext cx="356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36" name="公式" r:id="rId17" imgW="807480" imgH="492840" progId="Equation.3">
                      <p:embed/>
                    </p:oleObj>
                  </mc:Choice>
                  <mc:Fallback>
                    <p:oleObj name="公式" r:id="rId17" imgW="807480" imgH="492840" progId="Equation.3">
                      <p:embed/>
                      <p:pic>
                        <p:nvPicPr>
                          <p:cNvPr id="0" name="Picture 5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06" y="2256"/>
                            <a:ext cx="356" cy="2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" name="Group 25"/>
            <p:cNvGrpSpPr>
              <a:grpSpLocks/>
            </p:cNvGrpSpPr>
            <p:nvPr/>
          </p:nvGrpSpPr>
          <p:grpSpPr bwMode="auto">
            <a:xfrm>
              <a:off x="3841" y="1436"/>
              <a:ext cx="258" cy="285"/>
              <a:chOff x="3985" y="2067"/>
              <a:chExt cx="258" cy="285"/>
            </a:xfrm>
          </p:grpSpPr>
          <p:sp>
            <p:nvSpPr>
              <p:cNvPr id="18" name="Oval 26"/>
              <p:cNvSpPr>
                <a:spLocks noChangeArrowheads="1"/>
              </p:cNvSpPr>
              <p:nvPr/>
            </p:nvSpPr>
            <p:spPr bwMode="auto">
              <a:xfrm>
                <a:off x="4176" y="230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9" name="Object 27"/>
              <p:cNvGraphicFramePr>
                <a:graphicFrameLocks noChangeAspect="1"/>
              </p:cNvGraphicFramePr>
              <p:nvPr/>
            </p:nvGraphicFramePr>
            <p:xfrm>
              <a:off x="3985" y="2067"/>
              <a:ext cx="258" cy="2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37" name="公式" r:id="rId19" imgW="583200" imgH="481680" progId="Equation.3">
                      <p:embed/>
                    </p:oleObj>
                  </mc:Choice>
                  <mc:Fallback>
                    <p:oleObj name="公式" r:id="rId19" imgW="583200" imgH="481680" progId="Equation.3">
                      <p:embed/>
                      <p:pic>
                        <p:nvPicPr>
                          <p:cNvPr id="0" name="Picture 5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5" y="2067"/>
                            <a:ext cx="258" cy="21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" name="Group 28"/>
            <p:cNvGrpSpPr>
              <a:grpSpLocks/>
            </p:cNvGrpSpPr>
            <p:nvPr/>
          </p:nvGrpSpPr>
          <p:grpSpPr bwMode="auto">
            <a:xfrm>
              <a:off x="3799" y="1721"/>
              <a:ext cx="244" cy="262"/>
              <a:chOff x="3943" y="2352"/>
              <a:chExt cx="244" cy="262"/>
            </a:xfrm>
          </p:grpSpPr>
          <p:sp>
            <p:nvSpPr>
              <p:cNvPr id="16" name="Oval 29"/>
              <p:cNvSpPr>
                <a:spLocks noChangeArrowheads="1"/>
              </p:cNvSpPr>
              <p:nvPr/>
            </p:nvSpPr>
            <p:spPr bwMode="auto">
              <a:xfrm>
                <a:off x="3984" y="235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7" name="Object 30"/>
              <p:cNvGraphicFramePr>
                <a:graphicFrameLocks noChangeAspect="1"/>
              </p:cNvGraphicFramePr>
              <p:nvPr/>
            </p:nvGraphicFramePr>
            <p:xfrm>
              <a:off x="3943" y="2400"/>
              <a:ext cx="244" cy="2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38" name="公式" r:id="rId21" imgW="560520" imgH="481680" progId="Equation.3">
                      <p:embed/>
                    </p:oleObj>
                  </mc:Choice>
                  <mc:Fallback>
                    <p:oleObj name="公式" r:id="rId21" imgW="560520" imgH="481680" progId="Equation.3">
                      <p:embed/>
                      <p:pic>
                        <p:nvPicPr>
                          <p:cNvPr id="0" name="Picture 5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43" y="2400"/>
                            <a:ext cx="244" cy="21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" name="Group 31"/>
            <p:cNvGrpSpPr>
              <a:grpSpLocks/>
            </p:cNvGrpSpPr>
            <p:nvPr/>
          </p:nvGrpSpPr>
          <p:grpSpPr bwMode="auto">
            <a:xfrm>
              <a:off x="3998" y="1193"/>
              <a:ext cx="500" cy="300"/>
              <a:chOff x="4142" y="1824"/>
              <a:chExt cx="500" cy="300"/>
            </a:xfrm>
          </p:grpSpPr>
          <p:sp>
            <p:nvSpPr>
              <p:cNvPr id="14" name="Oval 32"/>
              <p:cNvSpPr>
                <a:spLocks noChangeArrowheads="1"/>
              </p:cNvSpPr>
              <p:nvPr/>
            </p:nvSpPr>
            <p:spPr bwMode="auto">
              <a:xfrm>
                <a:off x="4584" y="2076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5" name="Object 33"/>
              <p:cNvGraphicFramePr>
                <a:graphicFrameLocks noChangeAspect="1"/>
              </p:cNvGraphicFramePr>
              <p:nvPr/>
            </p:nvGraphicFramePr>
            <p:xfrm>
              <a:off x="4142" y="1824"/>
              <a:ext cx="500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39" name="公式" r:id="rId23" imgW="1143720" imgH="492840" progId="Equation.3">
                      <p:embed/>
                    </p:oleObj>
                  </mc:Choice>
                  <mc:Fallback>
                    <p:oleObj name="公式" r:id="rId23" imgW="1143720" imgH="492840" progId="Equation.3">
                      <p:embed/>
                      <p:pic>
                        <p:nvPicPr>
                          <p:cNvPr id="0" name="Picture 5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42" y="1824"/>
                            <a:ext cx="500" cy="2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3" name="Object 34"/>
            <p:cNvGraphicFramePr>
              <a:graphicFrameLocks noChangeAspect="1"/>
            </p:cNvGraphicFramePr>
            <p:nvPr/>
          </p:nvGraphicFramePr>
          <p:xfrm>
            <a:off x="4489" y="914"/>
            <a:ext cx="167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40" name="公式" r:id="rId25" imgW="302760" imgH="335880" progId="Equation.3">
                    <p:embed/>
                  </p:oleObj>
                </mc:Choice>
                <mc:Fallback>
                  <p:oleObj name="公式" r:id="rId25" imgW="302760" imgH="335880" progId="Equation.3">
                    <p:embed/>
                    <p:pic>
                      <p:nvPicPr>
                        <p:cNvPr id="0" name="Picture 5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9" y="914"/>
                          <a:ext cx="167" cy="1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362934"/>
              </p:ext>
            </p:extLst>
          </p:nvPr>
        </p:nvGraphicFramePr>
        <p:xfrm>
          <a:off x="992188" y="1125538"/>
          <a:ext cx="4800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1" name="Equation" r:id="rId27" imgW="4800600" imgH="444240" progId="Equation.DSMT4">
                  <p:embed/>
                </p:oleObj>
              </mc:Choice>
              <mc:Fallback>
                <p:oleObj name="Equation" r:id="rId27" imgW="4800600" imgH="444240" progId="Equation.DSMT4">
                  <p:embed/>
                  <p:pic>
                    <p:nvPicPr>
                      <p:cNvPr id="0" name="Picture 5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1125538"/>
                        <a:ext cx="48006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404727"/>
              </p:ext>
            </p:extLst>
          </p:nvPr>
        </p:nvGraphicFramePr>
        <p:xfrm>
          <a:off x="5868338" y="1124744"/>
          <a:ext cx="165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2" name="Equation" r:id="rId29" imgW="1650960" imgH="444240" progId="Equation.DSMT4">
                  <p:embed/>
                </p:oleObj>
              </mc:Choice>
              <mc:Fallback>
                <p:oleObj name="Equation" r:id="rId29" imgW="1650960" imgH="444240" progId="Equation.DSMT4">
                  <p:embed/>
                  <p:pic>
                    <p:nvPicPr>
                      <p:cNvPr id="0" name="Picture 5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338" y="1124744"/>
                        <a:ext cx="1651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460630"/>
              </p:ext>
            </p:extLst>
          </p:nvPr>
        </p:nvGraphicFramePr>
        <p:xfrm>
          <a:off x="256270" y="1725520"/>
          <a:ext cx="6959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3" name="Equation" r:id="rId31" imgW="6959520" imgH="457200" progId="Equation.DSMT4">
                  <p:embed/>
                </p:oleObj>
              </mc:Choice>
              <mc:Fallback>
                <p:oleObj name="Equation" r:id="rId31" imgW="6959520" imgH="457200" progId="Equation.DSMT4">
                  <p:embed/>
                  <p:pic>
                    <p:nvPicPr>
                      <p:cNvPr id="0" name="Picture 5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70" y="1725520"/>
                        <a:ext cx="6959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617883"/>
              </p:ext>
            </p:extLst>
          </p:nvPr>
        </p:nvGraphicFramePr>
        <p:xfrm>
          <a:off x="256270" y="2338996"/>
          <a:ext cx="6959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4" name="Equation" r:id="rId33" imgW="6959520" imgH="457200" progId="Equation.DSMT4">
                  <p:embed/>
                </p:oleObj>
              </mc:Choice>
              <mc:Fallback>
                <p:oleObj name="Equation" r:id="rId33" imgW="6959520" imgH="457200" progId="Equation.DSMT4">
                  <p:embed/>
                  <p:pic>
                    <p:nvPicPr>
                      <p:cNvPr id="0" name="Picture 5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70" y="2338996"/>
                        <a:ext cx="6959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98077"/>
              </p:ext>
            </p:extLst>
          </p:nvPr>
        </p:nvGraphicFramePr>
        <p:xfrm>
          <a:off x="256270" y="2952472"/>
          <a:ext cx="4102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5" name="Equation" r:id="rId35" imgW="4101840" imgH="419040" progId="Equation.DSMT4">
                  <p:embed/>
                </p:oleObj>
              </mc:Choice>
              <mc:Fallback>
                <p:oleObj name="Equation" r:id="rId35" imgW="4101840" imgH="419040" progId="Equation.DSMT4">
                  <p:embed/>
                  <p:pic>
                    <p:nvPicPr>
                      <p:cNvPr id="0" name="Picture 5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70" y="2952472"/>
                        <a:ext cx="41021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0792223"/>
              </p:ext>
            </p:extLst>
          </p:nvPr>
        </p:nvGraphicFramePr>
        <p:xfrm>
          <a:off x="256270" y="3527848"/>
          <a:ext cx="2882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" name="Equation" r:id="rId37" imgW="2882880" imgH="558720" progId="Equation.DSMT4">
                  <p:embed/>
                </p:oleObj>
              </mc:Choice>
              <mc:Fallback>
                <p:oleObj name="Equation" r:id="rId37" imgW="2882880" imgH="558720" progId="Equation.DSMT4">
                  <p:embed/>
                  <p:pic>
                    <p:nvPicPr>
                      <p:cNvPr id="0" name="Picture 5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70" y="3527848"/>
                        <a:ext cx="28829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660225"/>
              </p:ext>
            </p:extLst>
          </p:nvPr>
        </p:nvGraphicFramePr>
        <p:xfrm>
          <a:off x="256270" y="4242925"/>
          <a:ext cx="3365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7" name="Equation" r:id="rId39" imgW="3365280" imgH="914400" progId="Equation.DSMT4">
                  <p:embed/>
                </p:oleObj>
              </mc:Choice>
              <mc:Fallback>
                <p:oleObj name="Equation" r:id="rId39" imgW="3365280" imgH="914400" progId="Equation.DSMT4">
                  <p:embed/>
                  <p:pic>
                    <p:nvPicPr>
                      <p:cNvPr id="0" name="Picture 5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70" y="4242925"/>
                        <a:ext cx="33655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408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6068640" y="78097"/>
            <a:ext cx="2913485" cy="1470096"/>
            <a:chOff x="9363" y="6535"/>
            <a:chExt cx="1522" cy="805"/>
          </a:xfrm>
        </p:grpSpPr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9363" y="6535"/>
              <a:ext cx="1522" cy="805"/>
              <a:chOff x="9363" y="6535"/>
              <a:chExt cx="1522" cy="805"/>
            </a:xfrm>
          </p:grpSpPr>
          <p:sp>
            <p:nvSpPr>
              <p:cNvPr id="5" name="Line 21"/>
              <p:cNvSpPr>
                <a:spLocks noChangeShapeType="1"/>
              </p:cNvSpPr>
              <p:nvPr/>
            </p:nvSpPr>
            <p:spPr bwMode="auto">
              <a:xfrm>
                <a:off x="9363" y="7169"/>
                <a:ext cx="15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" name="Line 22"/>
              <p:cNvSpPr>
                <a:spLocks noChangeShapeType="1"/>
              </p:cNvSpPr>
              <p:nvPr/>
            </p:nvSpPr>
            <p:spPr bwMode="auto">
              <a:xfrm flipV="1">
                <a:off x="9603" y="6535"/>
                <a:ext cx="0" cy="80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7" name="对象 6"/>
              <p:cNvGraphicFramePr>
                <a:graphicFrameLocks noChangeAspect="1"/>
              </p:cNvGraphicFramePr>
              <p:nvPr/>
            </p:nvGraphicFramePr>
            <p:xfrm>
              <a:off x="9626" y="7200"/>
              <a:ext cx="89" cy="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672" name="Equation" r:id="rId3" imgW="152202" imgH="177569" progId="Equation.DSMT4">
                      <p:embed/>
                    </p:oleObj>
                  </mc:Choice>
                  <mc:Fallback>
                    <p:oleObj name="Equation" r:id="rId3" imgW="152202" imgH="177569" progId="Equation.DSMT4">
                      <p:embed/>
                      <p:pic>
                        <p:nvPicPr>
                          <p:cNvPr id="0" name="Picture 19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26" y="7200"/>
                            <a:ext cx="89" cy="9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" name="Line 24"/>
              <p:cNvSpPr>
                <a:spLocks noChangeShapeType="1"/>
              </p:cNvSpPr>
              <p:nvPr/>
            </p:nvSpPr>
            <p:spPr bwMode="auto">
              <a:xfrm flipH="1">
                <a:off x="10019" y="7166"/>
                <a:ext cx="27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9" name="对象 8"/>
              <p:cNvGraphicFramePr>
                <a:graphicFrameLocks noChangeAspect="1"/>
              </p:cNvGraphicFramePr>
              <p:nvPr/>
            </p:nvGraphicFramePr>
            <p:xfrm>
              <a:off x="9873" y="6800"/>
              <a:ext cx="81" cy="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673" name="Equation" r:id="rId5" imgW="139579" imgH="164957" progId="Equation.DSMT4">
                      <p:embed/>
                    </p:oleObj>
                  </mc:Choice>
                  <mc:Fallback>
                    <p:oleObj name="Equation" r:id="rId5" imgW="139579" imgH="164957" progId="Equation.DSMT4">
                      <p:embed/>
                      <p:pic>
                        <p:nvPicPr>
                          <p:cNvPr id="0" name="Picture 19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873" y="6800"/>
                            <a:ext cx="81" cy="8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" name="对象 9"/>
              <p:cNvGraphicFramePr>
                <a:graphicFrameLocks noChangeAspect="1"/>
              </p:cNvGraphicFramePr>
              <p:nvPr/>
            </p:nvGraphicFramePr>
            <p:xfrm>
              <a:off x="10539" y="7184"/>
              <a:ext cx="112" cy="1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674" name="Equation" r:id="rId7" imgW="152268" imgH="164957" progId="Equation.DSMT4">
                      <p:embed/>
                    </p:oleObj>
                  </mc:Choice>
                  <mc:Fallback>
                    <p:oleObj name="Equation" r:id="rId7" imgW="152268" imgH="164957" progId="Equation.DSMT4">
                      <p:embed/>
                      <p:pic>
                        <p:nvPicPr>
                          <p:cNvPr id="0" name="Picture 19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39" y="7184"/>
                            <a:ext cx="112" cy="10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" name="对象 10"/>
              <p:cNvGraphicFramePr>
                <a:graphicFrameLocks noChangeAspect="1"/>
              </p:cNvGraphicFramePr>
              <p:nvPr/>
            </p:nvGraphicFramePr>
            <p:xfrm>
              <a:off x="9995" y="6908"/>
              <a:ext cx="175" cy="1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675" name="Equation" r:id="rId9" imgW="164885" imgH="164885" progId="Equation.DSMT4">
                      <p:embed/>
                    </p:oleObj>
                  </mc:Choice>
                  <mc:Fallback>
                    <p:oleObj name="Equation" r:id="rId9" imgW="164885" imgH="164885" progId="Equation.DSMT4">
                      <p:embed/>
                      <p:pic>
                        <p:nvPicPr>
                          <p:cNvPr id="0" name="Picture 19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995" y="6908"/>
                            <a:ext cx="175" cy="15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" name="对象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65419948"/>
                  </p:ext>
                </p:extLst>
              </p:nvPr>
            </p:nvGraphicFramePr>
            <p:xfrm>
              <a:off x="9609" y="6575"/>
              <a:ext cx="82" cy="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676" name="Equation" r:id="rId11" imgW="139579" imgH="164957" progId="Equation.DSMT4">
                      <p:embed/>
                    </p:oleObj>
                  </mc:Choice>
                  <mc:Fallback>
                    <p:oleObj name="Equation" r:id="rId11" imgW="139579" imgH="164957" progId="Equation.DSMT4">
                      <p:embed/>
                      <p:pic>
                        <p:nvPicPr>
                          <p:cNvPr id="0" name="Picture 19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09" y="6575"/>
                            <a:ext cx="82" cy="8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对象 12"/>
              <p:cNvGraphicFramePr>
                <a:graphicFrameLocks noChangeAspect="1"/>
              </p:cNvGraphicFramePr>
              <p:nvPr/>
            </p:nvGraphicFramePr>
            <p:xfrm>
              <a:off x="10811" y="7230"/>
              <a:ext cx="74" cy="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677" name="Equation" r:id="rId13" imgW="126835" imgH="139518" progId="Equation.DSMT4">
                      <p:embed/>
                    </p:oleObj>
                  </mc:Choice>
                  <mc:Fallback>
                    <p:oleObj name="Equation" r:id="rId13" imgW="126835" imgH="139518" progId="Equation.DSMT4">
                      <p:embed/>
                      <p:pic>
                        <p:nvPicPr>
                          <p:cNvPr id="0" name="Picture 19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811" y="7230"/>
                            <a:ext cx="74" cy="7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" name="Freeform 31"/>
            <p:cNvSpPr>
              <a:spLocks/>
            </p:cNvSpPr>
            <p:nvPr/>
          </p:nvSpPr>
          <p:spPr bwMode="auto">
            <a:xfrm>
              <a:off x="9609" y="6851"/>
              <a:ext cx="960" cy="300"/>
            </a:xfrm>
            <a:custGeom>
              <a:avLst/>
              <a:gdLst>
                <a:gd name="T0" fmla="*/ 0 w 960"/>
                <a:gd name="T1" fmla="*/ 300 h 300"/>
                <a:gd name="T2" fmla="*/ 500 w 960"/>
                <a:gd name="T3" fmla="*/ 0 h 300"/>
                <a:gd name="T4" fmla="*/ 960 w 960"/>
                <a:gd name="T5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0" h="300">
                  <a:moveTo>
                    <a:pt x="0" y="300"/>
                  </a:moveTo>
                  <a:cubicBezTo>
                    <a:pt x="170" y="150"/>
                    <a:pt x="340" y="0"/>
                    <a:pt x="500" y="0"/>
                  </a:cubicBezTo>
                  <a:cubicBezTo>
                    <a:pt x="660" y="0"/>
                    <a:pt x="810" y="150"/>
                    <a:pt x="960" y="30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6495615" y="1197561"/>
            <a:ext cx="1837678" cy="5478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430409"/>
              </p:ext>
            </p:extLst>
          </p:nvPr>
        </p:nvGraphicFramePr>
        <p:xfrm>
          <a:off x="611560" y="188640"/>
          <a:ext cx="315753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78" name="Equation" r:id="rId15" imgW="3149280" imgH="571320" progId="Equation.DSMT4">
                  <p:embed/>
                </p:oleObj>
              </mc:Choice>
              <mc:Fallback>
                <p:oleObj name="Equation" r:id="rId15" imgW="3149280" imgH="571320" progId="Equation.DSMT4">
                  <p:embed/>
                  <p:pic>
                    <p:nvPicPr>
                      <p:cNvPr id="0" name="Picture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88640"/>
                        <a:ext cx="3157538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108039"/>
              </p:ext>
            </p:extLst>
          </p:nvPr>
        </p:nvGraphicFramePr>
        <p:xfrm>
          <a:off x="635737" y="803860"/>
          <a:ext cx="5549901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79" name="Equation" r:id="rId17" imgW="5549760" imgH="787320" progId="Equation.DSMT4">
                  <p:embed/>
                </p:oleObj>
              </mc:Choice>
              <mc:Fallback>
                <p:oleObj name="Equation" r:id="rId17" imgW="5549760" imgH="787320" progId="Equation.DSMT4">
                  <p:embed/>
                  <p:pic>
                    <p:nvPicPr>
                      <p:cNvPr id="0" name="Picture 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737" y="803860"/>
                        <a:ext cx="5549901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 bwMode="auto">
          <a:xfrm>
            <a:off x="395536" y="1745422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907264"/>
              </p:ext>
            </p:extLst>
          </p:nvPr>
        </p:nvGraphicFramePr>
        <p:xfrm>
          <a:off x="946150" y="1627213"/>
          <a:ext cx="36830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80" name="Equation" r:id="rId19" imgW="3682800" imgH="1002960" progId="Equation.DSMT4">
                  <p:embed/>
                </p:oleObj>
              </mc:Choice>
              <mc:Fallback>
                <p:oleObj name="Equation" r:id="rId19" imgW="3682800" imgH="1002960" progId="Equation.DSMT4">
                  <p:embed/>
                  <p:pic>
                    <p:nvPicPr>
                      <p:cNvPr id="0" name="Picture 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1627213"/>
                        <a:ext cx="3683000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546686"/>
              </p:ext>
            </p:extLst>
          </p:nvPr>
        </p:nvGraphicFramePr>
        <p:xfrm>
          <a:off x="5000961" y="1628800"/>
          <a:ext cx="285750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81" name="Equation" r:id="rId21" imgW="2857320" imgH="1002960" progId="Equation.DSMT4">
                  <p:embed/>
                </p:oleObj>
              </mc:Choice>
              <mc:Fallback>
                <p:oleObj name="Equation" r:id="rId21" imgW="2857320" imgH="1002960" progId="Equation.DSMT4">
                  <p:embed/>
                  <p:pic>
                    <p:nvPicPr>
                      <p:cNvPr id="0" name="Picture 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961" y="1628800"/>
                        <a:ext cx="2857500" cy="995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 bwMode="auto">
          <a:xfrm>
            <a:off x="467544" y="2780928"/>
            <a:ext cx="70262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这两个偏导数在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上连续，由格林公式得到</a:t>
            </a: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748571"/>
              </p:ext>
            </p:extLst>
          </p:nvPr>
        </p:nvGraphicFramePr>
        <p:xfrm>
          <a:off x="827584" y="3573016"/>
          <a:ext cx="2565401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82" name="Equation" r:id="rId23" imgW="2565360" imgH="609480" progId="Equation.DSMT4">
                  <p:embed/>
                </p:oleObj>
              </mc:Choice>
              <mc:Fallback>
                <p:oleObj name="Equation" r:id="rId23" imgW="2565360" imgH="609480" progId="Equation.DSMT4">
                  <p:embed/>
                  <p:pic>
                    <p:nvPicPr>
                      <p:cNvPr id="0" name="Picture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573016"/>
                        <a:ext cx="2565401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206000"/>
              </p:ext>
            </p:extLst>
          </p:nvPr>
        </p:nvGraphicFramePr>
        <p:xfrm>
          <a:off x="3465438" y="3294911"/>
          <a:ext cx="438467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83" name="Equation" r:id="rId25" imgW="4381200" imgH="1015920" progId="Equation.DSMT4">
                  <p:embed/>
                </p:oleObj>
              </mc:Choice>
              <mc:Fallback>
                <p:oleObj name="Equation" r:id="rId25" imgW="4381200" imgH="1015920" progId="Equation.DSMT4">
                  <p:embed/>
                  <p:pic>
                    <p:nvPicPr>
                      <p:cNvPr id="0" name="Picture 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5438" y="3294911"/>
                        <a:ext cx="4384675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914171"/>
              </p:ext>
            </p:extLst>
          </p:nvPr>
        </p:nvGraphicFramePr>
        <p:xfrm>
          <a:off x="1979712" y="4509120"/>
          <a:ext cx="2273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84" name="Equation" r:id="rId27" imgW="2273040" imgH="685800" progId="Equation.DSMT4">
                  <p:embed/>
                </p:oleObj>
              </mc:Choice>
              <mc:Fallback>
                <p:oleObj name="Equation" r:id="rId27" imgW="2273040" imgH="685800" progId="Equation.DSMT4">
                  <p:embed/>
                  <p:pic>
                    <p:nvPicPr>
                      <p:cNvPr id="0" name="Picture 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509120"/>
                        <a:ext cx="22733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403407"/>
              </p:ext>
            </p:extLst>
          </p:nvPr>
        </p:nvGraphicFramePr>
        <p:xfrm>
          <a:off x="4283968" y="4437112"/>
          <a:ext cx="2006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85" name="Equation" r:id="rId29" imgW="2006280" imgH="838080" progId="Equation.DSMT4">
                  <p:embed/>
                </p:oleObj>
              </mc:Choice>
              <mc:Fallback>
                <p:oleObj name="Equation" r:id="rId29" imgW="2006280" imgH="838080" progId="Equation.DSMT4">
                  <p:embed/>
                  <p:pic>
                    <p:nvPicPr>
                      <p:cNvPr id="0" name="Picture 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4437112"/>
                        <a:ext cx="20066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703635"/>
              </p:ext>
            </p:extLst>
          </p:nvPr>
        </p:nvGraphicFramePr>
        <p:xfrm>
          <a:off x="6372200" y="4437112"/>
          <a:ext cx="546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86" name="Equation" r:id="rId31" imgW="545760" imgH="838080" progId="Equation.DSMT4">
                  <p:embed/>
                </p:oleObj>
              </mc:Choice>
              <mc:Fallback>
                <p:oleObj name="Equation" r:id="rId31" imgW="545760" imgH="838080" progId="Equation.DSMT4">
                  <p:embed/>
                  <p:pic>
                    <p:nvPicPr>
                      <p:cNvPr id="0" name="Picture 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4437112"/>
                        <a:ext cx="5461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 bwMode="auto">
          <a:xfrm>
            <a:off x="1187623" y="5301208"/>
            <a:ext cx="906017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左端</a:t>
            </a:r>
          </a:p>
        </p:txBody>
      </p:sp>
      <p:sp>
        <p:nvSpPr>
          <p:cNvPr id="3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280820"/>
              </p:ext>
            </p:extLst>
          </p:nvPr>
        </p:nvGraphicFramePr>
        <p:xfrm>
          <a:off x="1202681" y="4653136"/>
          <a:ext cx="72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87" name="Equation" r:id="rId33" imgW="723600" imgH="406080" progId="Equation.DSMT4">
                  <p:embed/>
                </p:oleObj>
              </mc:Choice>
              <mc:Fallback>
                <p:oleObj name="Equation" r:id="rId33" imgW="723600" imgH="406080" progId="Equation.DSMT4">
                  <p:embed/>
                  <p:pic>
                    <p:nvPicPr>
                      <p:cNvPr id="0" name="Picture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2681" y="4653136"/>
                        <a:ext cx="723900" cy="4064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 bwMode="auto">
          <a:xfrm>
            <a:off x="2093640" y="5301208"/>
            <a:ext cx="1988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是两部分：</a:t>
            </a:r>
          </a:p>
        </p:txBody>
      </p:sp>
    </p:spTree>
    <p:extLst>
      <p:ext uri="{BB962C8B-B14F-4D97-AF65-F5344CB8AC3E}">
        <p14:creationId xmlns:p14="http://schemas.microsoft.com/office/powerpoint/2010/main" val="429491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/>
      <p:bldP spid="33" grpId="0" animBg="1"/>
      <p:bldP spid="3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669432"/>
              </p:ext>
            </p:extLst>
          </p:nvPr>
        </p:nvGraphicFramePr>
        <p:xfrm>
          <a:off x="464095" y="504958"/>
          <a:ext cx="2684463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9" name="Equation" r:id="rId3" imgW="2692400" imgH="609600" progId="Equation.DSMT4">
                  <p:embed/>
                </p:oleObj>
              </mc:Choice>
              <mc:Fallback>
                <p:oleObj name="Equation" r:id="rId3" imgW="2692400" imgH="60960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095" y="504958"/>
                        <a:ext cx="2684463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484170"/>
              </p:ext>
            </p:extLst>
          </p:nvPr>
        </p:nvGraphicFramePr>
        <p:xfrm>
          <a:off x="464095" y="1364986"/>
          <a:ext cx="19415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0" name="Equation" r:id="rId5" imgW="1942920" imgH="609480" progId="Equation.DSMT4">
                  <p:embed/>
                </p:oleObj>
              </mc:Choice>
              <mc:Fallback>
                <p:oleObj name="Equation" r:id="rId5" imgW="1942920" imgH="60948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095" y="1364986"/>
                        <a:ext cx="1941512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2455"/>
              </p:ext>
            </p:extLst>
          </p:nvPr>
        </p:nvGraphicFramePr>
        <p:xfrm>
          <a:off x="2300848" y="1250686"/>
          <a:ext cx="6777112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1" name="Equation" r:id="rId7" imgW="7569000" imgH="723600" progId="Equation.DSMT4">
                  <p:embed/>
                </p:oleObj>
              </mc:Choice>
              <mc:Fallback>
                <p:oleObj name="Equation" r:id="rId7" imgW="7569000" imgH="72360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848" y="1250686"/>
                        <a:ext cx="6777112" cy="723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40933"/>
              </p:ext>
            </p:extLst>
          </p:nvPr>
        </p:nvGraphicFramePr>
        <p:xfrm>
          <a:off x="2382483" y="2149113"/>
          <a:ext cx="12827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2" name="Equation" r:id="rId9" imgW="1282680" imgH="876240" progId="Equation.DSMT4">
                  <p:embed/>
                </p:oleObj>
              </mc:Choice>
              <mc:Fallback>
                <p:oleObj name="Equation" r:id="rId9" imgW="1282680" imgH="87624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483" y="2149113"/>
                        <a:ext cx="12827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459430" y="3603941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所以，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57614"/>
              </p:ext>
            </p:extLst>
          </p:nvPr>
        </p:nvGraphicFramePr>
        <p:xfrm>
          <a:off x="1467542" y="3429000"/>
          <a:ext cx="27051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3" name="Equation" r:id="rId11" imgW="2705040" imgH="1015920" progId="Equation.DSMT4">
                  <p:embed/>
                </p:oleObj>
              </mc:Choice>
              <mc:Fallback>
                <p:oleObj name="Equation" r:id="rId11" imgW="2705040" imgH="101592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7542" y="3429000"/>
                        <a:ext cx="2705100" cy="10223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 bwMode="auto">
          <a:xfrm>
            <a:off x="459430" y="4946908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从而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793646"/>
              </p:ext>
            </p:extLst>
          </p:nvPr>
        </p:nvGraphicFramePr>
        <p:xfrm>
          <a:off x="1467542" y="4764018"/>
          <a:ext cx="20383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4" name="Equation" r:id="rId13" imgW="2031840" imgH="888840" progId="Equation.DSMT4">
                  <p:embed/>
                </p:oleObj>
              </mc:Choice>
              <mc:Fallback>
                <p:oleObj name="Equation" r:id="rId13" imgW="2031840" imgH="88884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7542" y="4764018"/>
                        <a:ext cx="203835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68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58738" y="2123409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解：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E2F5582-82AE-47F2-B90E-A9A35D9B2573}"/>
              </a:ext>
            </a:extLst>
          </p:cNvPr>
          <p:cNvSpPr txBox="1"/>
          <p:nvPr/>
        </p:nvSpPr>
        <p:spPr bwMode="auto">
          <a:xfrm>
            <a:off x="167402" y="289764"/>
            <a:ext cx="8667757" cy="1518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4.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计算                     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其中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为一条无重点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分段光滑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且不经过原点的连续闭曲线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的方向为逆时针方向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5">
            <a:extLst>
              <a:ext uri="{FF2B5EF4-FFF2-40B4-BE49-F238E27FC236}">
                <a16:creationId xmlns:a16="http://schemas.microsoft.com/office/drawing/2014/main" id="{2C440B6A-98D2-4BE1-8750-950656E0D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87264FFF-82E5-4FD2-962F-B8C7BDD06D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921517"/>
              </p:ext>
            </p:extLst>
          </p:nvPr>
        </p:nvGraphicFramePr>
        <p:xfrm>
          <a:off x="1813310" y="289764"/>
          <a:ext cx="184467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9" name="Equation" r:id="rId3" imgW="1841400" imgH="901440" progId="Equation.DSMT4">
                  <p:embed/>
                </p:oleObj>
              </mc:Choice>
              <mc:Fallback>
                <p:oleObj name="Equation" r:id="rId3" imgW="1841400" imgH="901440" progId="Equation.DSMT4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3310" y="289764"/>
                        <a:ext cx="1844675" cy="89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F3AA9CCD-8D27-4907-AB65-46C16E796089}"/>
              </a:ext>
            </a:extLst>
          </p:cNvPr>
          <p:cNvSpPr txBox="1"/>
          <p:nvPr/>
        </p:nvSpPr>
        <p:spPr bwMode="auto">
          <a:xfrm>
            <a:off x="1369126" y="2123409"/>
            <a:ext cx="46938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记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所围成的闭区域为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令</a:t>
            </a:r>
          </a:p>
        </p:txBody>
      </p:sp>
      <p:sp>
        <p:nvSpPr>
          <p:cNvPr id="11" name="Rectangle 80">
            <a:extLst>
              <a:ext uri="{FF2B5EF4-FFF2-40B4-BE49-F238E27FC236}">
                <a16:creationId xmlns:a16="http://schemas.microsoft.com/office/drawing/2014/main" id="{CFAA9964-ADB6-4917-BAB8-743D85E3B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939D0317-45CA-4EAF-ABE4-809A163757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326145"/>
              </p:ext>
            </p:extLst>
          </p:nvPr>
        </p:nvGraphicFramePr>
        <p:xfrm>
          <a:off x="1882775" y="2878138"/>
          <a:ext cx="381952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0" name="Equation" r:id="rId5" imgW="3822480" imgH="901440" progId="Equation.DSMT4">
                  <p:embed/>
                </p:oleObj>
              </mc:Choice>
              <mc:Fallback>
                <p:oleObj name="Equation" r:id="rId5" imgW="3822480" imgH="901440" progId="Equation.DSMT4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775" y="2878138"/>
                        <a:ext cx="3819525" cy="89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82">
            <a:extLst>
              <a:ext uri="{FF2B5EF4-FFF2-40B4-BE49-F238E27FC236}">
                <a16:creationId xmlns:a16="http://schemas.microsoft.com/office/drawing/2014/main" id="{E6E15139-E32C-4768-B8DD-D97CB4407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A2EE378F-9B11-467B-84F4-4B939DAB51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4923"/>
              </p:ext>
            </p:extLst>
          </p:nvPr>
        </p:nvGraphicFramePr>
        <p:xfrm>
          <a:off x="395536" y="4050152"/>
          <a:ext cx="32131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1" name="Equation" r:id="rId7" imgW="3213000" imgH="457200" progId="Equation.DSMT4">
                  <p:embed/>
                </p:oleObj>
              </mc:Choice>
              <mc:Fallback>
                <p:oleObj name="Equation" r:id="rId7" imgW="3213000" imgH="457200" progId="Equation.DSMT4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050152"/>
                        <a:ext cx="32131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84">
            <a:extLst>
              <a:ext uri="{FF2B5EF4-FFF2-40B4-BE49-F238E27FC236}">
                <a16:creationId xmlns:a16="http://schemas.microsoft.com/office/drawing/2014/main" id="{546FB571-4FFE-4537-A776-0E092F4A4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DD7B1A16-9269-4155-AF06-79768F6535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563070"/>
              </p:ext>
            </p:extLst>
          </p:nvPr>
        </p:nvGraphicFramePr>
        <p:xfrm>
          <a:off x="2178049" y="4784017"/>
          <a:ext cx="32289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2" name="Equation" r:id="rId9" imgW="3225600" imgH="952200" progId="Equation.DSMT4">
                  <p:embed/>
                </p:oleObj>
              </mc:Choice>
              <mc:Fallback>
                <p:oleObj name="Equation" r:id="rId9" imgW="3225600" imgH="952200" progId="Equation.DSMT4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049" y="4784017"/>
                        <a:ext cx="3228975" cy="94932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682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1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764838" y="3793915"/>
            <a:ext cx="2138363" cy="1676400"/>
            <a:chOff x="3646" y="2570"/>
            <a:chExt cx="1347" cy="1056"/>
          </a:xfrm>
        </p:grpSpPr>
        <p:sp>
          <p:nvSpPr>
            <p:cNvPr id="3" name="Oval 3"/>
            <p:cNvSpPr>
              <a:spLocks noChangeArrowheads="1"/>
            </p:cNvSpPr>
            <p:nvPr/>
          </p:nvSpPr>
          <p:spPr bwMode="auto">
            <a:xfrm rot="-1715387">
              <a:off x="3646" y="2799"/>
              <a:ext cx="1347" cy="827"/>
            </a:xfrm>
            <a:prstGeom prst="ellipse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zh-CN" sz="2400">
                <a:ea typeface="幼圆" pitchFamily="49" charset="-122"/>
              </a:endParaRPr>
            </a:p>
          </p:txBody>
        </p:sp>
        <p:sp>
          <p:nvSpPr>
            <p:cNvPr id="4" name="Line 4"/>
            <p:cNvSpPr>
              <a:spLocks noChangeShapeType="1"/>
            </p:cNvSpPr>
            <p:nvPr/>
          </p:nvSpPr>
          <p:spPr bwMode="auto">
            <a:xfrm rot="20570308" flipV="1">
              <a:off x="4805" y="3204"/>
              <a:ext cx="113" cy="1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 flipH="1">
              <a:off x="3867" y="2932"/>
              <a:ext cx="112" cy="9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" name="Object 6"/>
            <p:cNvGraphicFramePr>
              <a:graphicFrameLocks noChangeAspect="1"/>
            </p:cNvGraphicFramePr>
            <p:nvPr/>
          </p:nvGraphicFramePr>
          <p:xfrm>
            <a:off x="4473" y="2570"/>
            <a:ext cx="141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61" name="公式" r:id="rId3" imgW="266469" imgH="291847" progId="Equation.3">
                    <p:embed/>
                  </p:oleObj>
                </mc:Choice>
                <mc:Fallback>
                  <p:oleObj name="公式" r:id="rId3" imgW="266469" imgH="291847" progId="Equation.3">
                    <p:embed/>
                    <p:pic>
                      <p:nvPicPr>
                        <p:cNvPr id="0" name="Picture 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3" y="2570"/>
                          <a:ext cx="141" cy="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448208"/>
              </p:ext>
            </p:extLst>
          </p:nvPr>
        </p:nvGraphicFramePr>
        <p:xfrm>
          <a:off x="7153901" y="4393990"/>
          <a:ext cx="3048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62" name="公式" r:id="rId5" imgW="393529" imgH="418918" progId="Equation.3">
                  <p:embed/>
                </p:oleObj>
              </mc:Choice>
              <mc:Fallback>
                <p:oleObj name="公式" r:id="rId5" imgW="393529" imgH="418918" progId="Equation.3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3901" y="4393990"/>
                        <a:ext cx="3048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6252205" y="4497180"/>
            <a:ext cx="884238" cy="876301"/>
            <a:chOff x="3953" y="3013"/>
            <a:chExt cx="557" cy="552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3953" y="3196"/>
              <a:ext cx="449" cy="365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zh-CN" sz="2400">
                <a:ea typeface="幼圆" pitchFamily="49" charset="-122"/>
              </a:endParaRPr>
            </a:p>
          </p:txBody>
        </p:sp>
        <p:graphicFrame>
          <p:nvGraphicFramePr>
            <p:cNvPr id="1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0841255"/>
                </p:ext>
              </p:extLst>
            </p:nvPr>
          </p:nvGraphicFramePr>
          <p:xfrm>
            <a:off x="4399" y="3461"/>
            <a:ext cx="111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63" name="Equation" r:id="rId7" imgW="228600" imgH="241200" progId="Equation.DSMT4">
                    <p:embed/>
                  </p:oleObj>
                </mc:Choice>
                <mc:Fallback>
                  <p:oleObj name="Equation" r:id="rId7" imgW="228600" imgH="241200" progId="Equation.DSMT4">
                    <p:embed/>
                    <p:pic>
                      <p:nvPicPr>
                        <p:cNvPr id="0" name="Picture 1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9" y="3461"/>
                          <a:ext cx="111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Line 13"/>
            <p:cNvSpPr>
              <a:spLocks noChangeShapeType="1"/>
            </p:cNvSpPr>
            <p:nvPr/>
          </p:nvSpPr>
          <p:spPr bwMode="auto">
            <a:xfrm rot="409408" flipH="1" flipV="1">
              <a:off x="4290" y="3229"/>
              <a:ext cx="75" cy="3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8680726"/>
                </p:ext>
              </p:extLst>
            </p:nvPr>
          </p:nvGraphicFramePr>
          <p:xfrm>
            <a:off x="4262" y="3013"/>
            <a:ext cx="126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64" name="Equation" r:id="rId9" imgW="241200" imgH="431640" progId="Equation.DSMT4">
                    <p:embed/>
                  </p:oleObj>
                </mc:Choice>
                <mc:Fallback>
                  <p:oleObj name="Equation" r:id="rId9" imgW="241200" imgH="431640" progId="Equation.DSMT4">
                    <p:embed/>
                    <p:pic>
                      <p:nvPicPr>
                        <p:cNvPr id="0" name="Picture 1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2" y="3013"/>
                          <a:ext cx="126" cy="2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5768013" y="399840"/>
            <a:ext cx="2617788" cy="2424113"/>
            <a:chOff x="3648" y="432"/>
            <a:chExt cx="1649" cy="1527"/>
          </a:xfrm>
        </p:grpSpPr>
        <p:sp>
          <p:nvSpPr>
            <p:cNvPr id="16" name="Oval 16"/>
            <p:cNvSpPr>
              <a:spLocks noChangeArrowheads="1"/>
            </p:cNvSpPr>
            <p:nvPr/>
          </p:nvSpPr>
          <p:spPr bwMode="auto">
            <a:xfrm rot="1497978">
              <a:off x="3896" y="860"/>
              <a:ext cx="958" cy="638"/>
            </a:xfrm>
            <a:prstGeom prst="ellipse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zh-CN" sz="2400">
                <a:ea typeface="幼圆" pitchFamily="49" charset="-122"/>
              </a:endParaRP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648" y="1640"/>
              <a:ext cx="1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V="1">
              <a:off x="3967" y="682"/>
              <a:ext cx="0" cy="12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5085" y="154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幼圆" pitchFamily="49" charset="-122"/>
                </a:rPr>
                <a:t>x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3862" y="43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altLang="zh-CN" sz="2400">
                  <a:ea typeface="幼圆" pitchFamily="49" charset="-122"/>
                </a:rPr>
                <a:t>y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3755" y="163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altLang="zh-CN" sz="2400">
                  <a:ea typeface="幼圆" pitchFamily="49" charset="-122"/>
                </a:rPr>
                <a:t>o</a:t>
              </a: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4660" y="751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altLang="zh-CN" sz="2400">
                  <a:ea typeface="幼圆" pitchFamily="49" charset="-122"/>
                </a:rPr>
                <a:t>L</a:t>
              </a: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rot="16827447" flipV="1">
              <a:off x="4529" y="852"/>
              <a:ext cx="82" cy="14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" name="Object 24"/>
            <p:cNvGraphicFramePr>
              <a:graphicFrameLocks noChangeAspect="1"/>
            </p:cNvGraphicFramePr>
            <p:nvPr/>
          </p:nvGraphicFramePr>
          <p:xfrm>
            <a:off x="4176" y="1104"/>
            <a:ext cx="15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65" name="公式" r:id="rId11" imgW="342603" imgH="317225" progId="Equation.3">
                    <p:embed/>
                  </p:oleObj>
                </mc:Choice>
                <mc:Fallback>
                  <p:oleObj name="公式" r:id="rId11" imgW="342603" imgH="317225" progId="Equation.3">
                    <p:embed/>
                    <p:pic>
                      <p:nvPicPr>
                        <p:cNvPr id="0" name="Picture 1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104"/>
                          <a:ext cx="156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6300512"/>
              </p:ext>
            </p:extLst>
          </p:nvPr>
        </p:nvGraphicFramePr>
        <p:xfrm>
          <a:off x="2812090" y="990462"/>
          <a:ext cx="2362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66" name="Equation" r:id="rId13" imgW="2361960" imgH="901440" progId="Equation.DSMT4">
                  <p:embed/>
                </p:oleObj>
              </mc:Choice>
              <mc:Fallback>
                <p:oleObj name="Equation" r:id="rId13" imgW="2361960" imgH="901440" progId="Equation.DSMT4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2090" y="990462"/>
                        <a:ext cx="23622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891973"/>
              </p:ext>
            </p:extLst>
          </p:nvPr>
        </p:nvGraphicFramePr>
        <p:xfrm>
          <a:off x="386707" y="4881040"/>
          <a:ext cx="4078287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67" name="文档" r:id="rId15" imgW="4048173" imgH="597347" progId="">
                  <p:embed/>
                </p:oleObj>
              </mc:Choice>
              <mc:Fallback>
                <p:oleObj name="文档" r:id="rId15" imgW="4048173" imgH="597347" progId="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707" y="4881040"/>
                        <a:ext cx="4078287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30"/>
          <p:cNvGrpSpPr>
            <a:grpSpLocks/>
          </p:cNvGrpSpPr>
          <p:nvPr/>
        </p:nvGrpSpPr>
        <p:grpSpPr bwMode="auto">
          <a:xfrm>
            <a:off x="5539413" y="3352590"/>
            <a:ext cx="2782888" cy="2381250"/>
            <a:chOff x="3504" y="2292"/>
            <a:chExt cx="1753" cy="1500"/>
          </a:xfrm>
        </p:grpSpPr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4017" y="22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altLang="zh-CN" sz="2400">
                  <a:ea typeface="幼圆" pitchFamily="49" charset="-122"/>
                </a:rPr>
                <a:t>y</a:t>
              </a: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3504" y="3395"/>
              <a:ext cx="160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 flipV="1">
              <a:off x="4178" y="2435"/>
              <a:ext cx="0" cy="13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5045" y="321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altLang="zh-CN" sz="2400">
                  <a:ea typeface="幼圆" pitchFamily="49" charset="-122"/>
                </a:rPr>
                <a:t>x</a:t>
              </a:r>
            </a:p>
          </p:txBody>
        </p:sp>
        <p:sp>
          <p:nvSpPr>
            <p:cNvPr id="35" name="Text Box 35"/>
            <p:cNvSpPr txBox="1">
              <a:spLocks noChangeArrowheads="1"/>
            </p:cNvSpPr>
            <p:nvPr/>
          </p:nvSpPr>
          <p:spPr bwMode="auto">
            <a:xfrm>
              <a:off x="3984" y="331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altLang="zh-CN" sz="2400">
                  <a:ea typeface="幼圆" pitchFamily="49" charset="-122"/>
                </a:rPr>
                <a:t>o</a:t>
              </a:r>
            </a:p>
          </p:txBody>
        </p:sp>
      </p:grpSp>
      <p:sp>
        <p:nvSpPr>
          <p:cNvPr id="36" name="TextBox 35"/>
          <p:cNvSpPr txBox="1"/>
          <p:nvPr/>
        </p:nvSpPr>
        <p:spPr bwMode="auto">
          <a:xfrm>
            <a:off x="665317" y="3511944"/>
            <a:ext cx="27093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取逆时针方向，</a:t>
            </a:r>
          </a:p>
        </p:txBody>
      </p:sp>
      <p:sp>
        <p:nvSpPr>
          <p:cNvPr id="37" name="Rectangle 231">
            <a:extLst>
              <a:ext uri="{FF2B5EF4-FFF2-40B4-BE49-F238E27FC236}">
                <a16:creationId xmlns:a16="http://schemas.microsoft.com/office/drawing/2014/main" id="{52263CF8-F885-4B44-B1E5-8371D47FA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3F6ECA4E-D3FD-4C46-A422-95B2D5A94D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967691"/>
              </p:ext>
            </p:extLst>
          </p:nvPr>
        </p:nvGraphicFramePr>
        <p:xfrm>
          <a:off x="1822283" y="423652"/>
          <a:ext cx="194786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68" name="Equation" r:id="rId17" imgW="1942920" imgH="431640" progId="Equation.DSMT4">
                  <p:embed/>
                </p:oleObj>
              </mc:Choice>
              <mc:Fallback>
                <p:oleObj name="Equation" r:id="rId17" imgW="1942920" imgH="431640" progId="Equation.DSMT4">
                  <p:embed/>
                  <p:pic>
                    <p:nvPicPr>
                      <p:cNvPr id="0" name="Object 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283" y="423652"/>
                        <a:ext cx="1947863" cy="433388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文本框 38">
            <a:extLst>
              <a:ext uri="{FF2B5EF4-FFF2-40B4-BE49-F238E27FC236}">
                <a16:creationId xmlns:a16="http://schemas.microsoft.com/office/drawing/2014/main" id="{CE4F5778-B790-4D6F-BEB4-12592B488EA4}"/>
              </a:ext>
            </a:extLst>
          </p:cNvPr>
          <p:cNvSpPr txBox="1"/>
          <p:nvPr/>
        </p:nvSpPr>
        <p:spPr bwMode="auto">
          <a:xfrm>
            <a:off x="729250" y="387927"/>
            <a:ext cx="9653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当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AE4C520-D1F5-4B1D-9E57-BE32659DC81D}"/>
              </a:ext>
            </a:extLst>
          </p:cNvPr>
          <p:cNvSpPr txBox="1"/>
          <p:nvPr/>
        </p:nvSpPr>
        <p:spPr bwMode="auto">
          <a:xfrm>
            <a:off x="365851" y="1173935"/>
            <a:ext cx="2348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kern="100" dirty="0">
                <a:cs typeface="Times New Roman" panose="02020603050405020304" pitchFamily="18" charset="0"/>
              </a:rPr>
              <a:t>由格林公式知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B095762-C2C6-414B-BC4F-1E6767246338}"/>
              </a:ext>
            </a:extLst>
          </p:cNvPr>
          <p:cNvSpPr txBox="1"/>
          <p:nvPr/>
        </p:nvSpPr>
        <p:spPr bwMode="auto">
          <a:xfrm>
            <a:off x="723267" y="2065079"/>
            <a:ext cx="9653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当</a:t>
            </a:r>
          </a:p>
        </p:txBody>
      </p:sp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D4069882-04DE-4AFA-90A4-012AB6F2E4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012185"/>
              </p:ext>
            </p:extLst>
          </p:nvPr>
        </p:nvGraphicFramePr>
        <p:xfrm>
          <a:off x="1695510" y="2108411"/>
          <a:ext cx="194786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69" name="Equation" r:id="rId19" imgW="1942920" imgH="431640" progId="Equation.DSMT4">
                  <p:embed/>
                </p:oleObj>
              </mc:Choice>
              <mc:Fallback>
                <p:oleObj name="Equation" r:id="rId19" imgW="1942920" imgH="431640" progId="Equation.DSMT4">
                  <p:embed/>
                  <p:pic>
                    <p:nvPicPr>
                      <p:cNvPr id="38" name="对象 37">
                        <a:extLst>
                          <a:ext uri="{FF2B5EF4-FFF2-40B4-BE49-F238E27FC236}">
                            <a16:creationId xmlns:a16="http://schemas.microsoft.com/office/drawing/2014/main" id="{3F6ECA4E-D3FD-4C46-A422-95B2D5A94D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510" y="2108411"/>
                        <a:ext cx="1947863" cy="433388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文本框 42">
            <a:extLst>
              <a:ext uri="{FF2B5EF4-FFF2-40B4-BE49-F238E27FC236}">
                <a16:creationId xmlns:a16="http://schemas.microsoft.com/office/drawing/2014/main" id="{D6DB5568-C6A0-445B-8E9F-9DA8ABFFE9A2}"/>
              </a:ext>
            </a:extLst>
          </p:cNvPr>
          <p:cNvSpPr txBox="1"/>
          <p:nvPr/>
        </p:nvSpPr>
        <p:spPr bwMode="auto">
          <a:xfrm>
            <a:off x="373174" y="2803899"/>
            <a:ext cx="3046695" cy="52322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作位于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内圆周 </a:t>
            </a:r>
          </a:p>
        </p:txBody>
      </p:sp>
      <p:sp>
        <p:nvSpPr>
          <p:cNvPr id="44" name="Rectangle 233">
            <a:extLst>
              <a:ext uri="{FF2B5EF4-FFF2-40B4-BE49-F238E27FC236}">
                <a16:creationId xmlns:a16="http://schemas.microsoft.com/office/drawing/2014/main" id="{D06BBA1B-D71B-4AB9-8533-9367156F3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8429" y="225423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A06A8191-42C1-41FC-A30E-8BBC796BEA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843770"/>
              </p:ext>
            </p:extLst>
          </p:nvPr>
        </p:nvGraphicFramePr>
        <p:xfrm>
          <a:off x="3126761" y="2823953"/>
          <a:ext cx="22987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70" name="Equation" r:id="rId21" imgW="2298600" imgH="469800" progId="Equation.DSMT4">
                  <p:embed/>
                </p:oleObj>
              </mc:Choice>
              <mc:Fallback>
                <p:oleObj name="Equation" r:id="rId21" imgW="2298600" imgH="469800" progId="Equation.DSMT4">
                  <p:embed/>
                  <p:pic>
                    <p:nvPicPr>
                      <p:cNvPr id="0" name="Object 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6761" y="2823953"/>
                        <a:ext cx="229870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文本框 45">
            <a:extLst>
              <a:ext uri="{FF2B5EF4-FFF2-40B4-BE49-F238E27FC236}">
                <a16:creationId xmlns:a16="http://schemas.microsoft.com/office/drawing/2014/main" id="{071AC63E-2E6F-4A3C-850C-3505F56362B6}"/>
              </a:ext>
            </a:extLst>
          </p:cNvPr>
          <p:cNvSpPr txBox="1"/>
          <p:nvPr/>
        </p:nvSpPr>
        <p:spPr bwMode="auto">
          <a:xfrm>
            <a:off x="350891" y="4194518"/>
            <a:ext cx="37369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记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由</a:t>
            </a:r>
            <a:r>
              <a:rPr lang="zh-CN" alt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和    所围成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7" name="对象 46">
            <a:extLst>
              <a:ext uri="{FF2B5EF4-FFF2-40B4-BE49-F238E27FC236}">
                <a16:creationId xmlns:a16="http://schemas.microsoft.com/office/drawing/2014/main" id="{E907F615-C0D2-49C3-A6B4-5EA0FE7562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299757"/>
              </p:ext>
            </p:extLst>
          </p:nvPr>
        </p:nvGraphicFramePr>
        <p:xfrm>
          <a:off x="449900" y="3582076"/>
          <a:ext cx="241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71" name="Equation" r:id="rId23" imgW="241200" imgH="431640" progId="Equation.DSMT4">
                  <p:embed/>
                </p:oleObj>
              </mc:Choice>
              <mc:Fallback>
                <p:oleObj name="Equation" r:id="rId23" imgW="2412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49900" y="3582076"/>
                        <a:ext cx="2413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>
            <a:extLst>
              <a:ext uri="{FF2B5EF4-FFF2-40B4-BE49-F238E27FC236}">
                <a16:creationId xmlns:a16="http://schemas.microsoft.com/office/drawing/2014/main" id="{ACA01E40-9E6F-4FB7-A8A7-3408618A55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060120"/>
              </p:ext>
            </p:extLst>
          </p:nvPr>
        </p:nvGraphicFramePr>
        <p:xfrm>
          <a:off x="2426448" y="4279960"/>
          <a:ext cx="241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72" name="Equation" r:id="rId25" imgW="241200" imgH="431640" progId="Equation.DSMT4">
                  <p:embed/>
                </p:oleObj>
              </mc:Choice>
              <mc:Fallback>
                <p:oleObj name="Equation" r:id="rId25" imgW="241200" imgH="431640" progId="Equation.DSMT4">
                  <p:embed/>
                  <p:pic>
                    <p:nvPicPr>
                      <p:cNvPr id="47" name="对象 46">
                        <a:extLst>
                          <a:ext uri="{FF2B5EF4-FFF2-40B4-BE49-F238E27FC236}">
                            <a16:creationId xmlns:a16="http://schemas.microsoft.com/office/drawing/2014/main" id="{E907F615-C0D2-49C3-A6B4-5EA0FE7562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426448" y="4279960"/>
                        <a:ext cx="2413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887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0" grpId="0"/>
      <p:bldP spid="41" grpId="0"/>
      <p:bldP spid="43" grpId="0" animBg="1"/>
      <p:bldP spid="4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968471"/>
              </p:ext>
            </p:extLst>
          </p:nvPr>
        </p:nvGraphicFramePr>
        <p:xfrm>
          <a:off x="1168400" y="3862388"/>
          <a:ext cx="4025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46" name="Equation" r:id="rId3" imgW="4025880" imgH="901440" progId="Equation.DSMT4">
                  <p:embed/>
                </p:oleObj>
              </mc:Choice>
              <mc:Fallback>
                <p:oleObj name="Equation" r:id="rId3" imgW="4025880" imgH="901440" progId="Equation.DSMT4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3862388"/>
                        <a:ext cx="40259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5740902" y="563563"/>
            <a:ext cx="2770187" cy="2716213"/>
            <a:chOff x="3631" y="624"/>
            <a:chExt cx="1745" cy="1711"/>
          </a:xfrm>
        </p:grpSpPr>
        <p:sp>
          <p:nvSpPr>
            <p:cNvPr id="4" name="Oval 4"/>
            <p:cNvSpPr>
              <a:spLocks noChangeArrowheads="1"/>
            </p:cNvSpPr>
            <p:nvPr/>
          </p:nvSpPr>
          <p:spPr bwMode="auto">
            <a:xfrm rot="-1715387">
              <a:off x="3772" y="1267"/>
              <a:ext cx="1340" cy="890"/>
            </a:xfrm>
            <a:prstGeom prst="ellipse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zh-CN" sz="2400">
                <a:ea typeface="幼圆" pitchFamily="49" charset="-122"/>
              </a:endParaRPr>
            </a:p>
          </p:txBody>
        </p:sp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4078" y="1694"/>
              <a:ext cx="446" cy="392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zh-CN" sz="2400">
                <a:ea typeface="幼圆" pitchFamily="49" charset="-122"/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3631" y="1908"/>
              <a:ext cx="160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4301" y="875"/>
              <a:ext cx="0" cy="14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5164" y="17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altLang="zh-CN" sz="2400">
                  <a:ea typeface="幼圆" pitchFamily="49" charset="-122"/>
                </a:rPr>
                <a:t>x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4196" y="62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altLang="zh-CN" sz="2400">
                  <a:ea typeface="幼圆" pitchFamily="49" charset="-122"/>
                </a:rPr>
                <a:t>y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4109" y="183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altLang="zh-CN" sz="2400">
                  <a:ea typeface="幼圆" pitchFamily="49" charset="-122"/>
                </a:rPr>
                <a:t>o</a:t>
              </a:r>
            </a:p>
          </p:txBody>
        </p:sp>
        <p:graphicFrame>
          <p:nvGraphicFramePr>
            <p:cNvPr id="11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5675391"/>
                </p:ext>
              </p:extLst>
            </p:nvPr>
          </p:nvGraphicFramePr>
          <p:xfrm>
            <a:off x="4506" y="1978"/>
            <a:ext cx="112" cy="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647" name="Equation" r:id="rId5" imgW="228600" imgH="241200" progId="Equation.DSMT4">
                    <p:embed/>
                  </p:oleObj>
                </mc:Choice>
                <mc:Fallback>
                  <p:oleObj name="Equation" r:id="rId5" imgW="228600" imgH="241200" progId="Equation.DSMT4">
                    <p:embed/>
                    <p:pic>
                      <p:nvPicPr>
                        <p:cNvPr id="0" name="Picture 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6" y="1978"/>
                          <a:ext cx="112" cy="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2"/>
            <p:cNvGraphicFramePr>
              <a:graphicFrameLocks noChangeAspect="1"/>
            </p:cNvGraphicFramePr>
            <p:nvPr/>
          </p:nvGraphicFramePr>
          <p:xfrm>
            <a:off x="4745" y="1426"/>
            <a:ext cx="192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648" name="公式" r:id="rId7" imgW="393529" imgH="418918" progId="Equation.3">
                    <p:embed/>
                  </p:oleObj>
                </mc:Choice>
                <mc:Fallback>
                  <p:oleObj name="公式" r:id="rId7" imgW="393529" imgH="418918" progId="Equation.3">
                    <p:embed/>
                    <p:pic>
                      <p:nvPicPr>
                        <p:cNvPr id="0" name="Picture 1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5" y="1426"/>
                          <a:ext cx="192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Line 13"/>
            <p:cNvSpPr>
              <a:spLocks noChangeShapeType="1"/>
            </p:cNvSpPr>
            <p:nvPr/>
          </p:nvSpPr>
          <p:spPr bwMode="auto">
            <a:xfrm rot="20570308" flipV="1">
              <a:off x="4908" y="1765"/>
              <a:ext cx="112" cy="10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H="1">
              <a:off x="3966" y="1409"/>
              <a:ext cx="112" cy="10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rot="409408" flipH="1" flipV="1">
              <a:off x="4413" y="1730"/>
              <a:ext cx="74" cy="3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" name="Object 16"/>
            <p:cNvGraphicFramePr>
              <a:graphicFrameLocks noChangeAspect="1"/>
            </p:cNvGraphicFramePr>
            <p:nvPr/>
          </p:nvGraphicFramePr>
          <p:xfrm>
            <a:off x="4544" y="1643"/>
            <a:ext cx="93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649" name="公式" r:id="rId9" imgW="164885" imgH="317087" progId="Equation.3">
                    <p:embed/>
                  </p:oleObj>
                </mc:Choice>
                <mc:Fallback>
                  <p:oleObj name="公式" r:id="rId9" imgW="164885" imgH="317087" progId="Equation.3">
                    <p:embed/>
                    <p:pic>
                      <p:nvPicPr>
                        <p:cNvPr id="0" name="Picture 1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4" y="1643"/>
                          <a:ext cx="93" cy="1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7"/>
            <p:cNvGraphicFramePr>
              <a:graphicFrameLocks noChangeAspect="1"/>
            </p:cNvGraphicFramePr>
            <p:nvPr/>
          </p:nvGraphicFramePr>
          <p:xfrm>
            <a:off x="4378" y="1069"/>
            <a:ext cx="141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650" name="公式" r:id="rId11" imgW="266469" imgH="291847" progId="Equation.3">
                    <p:embed/>
                  </p:oleObj>
                </mc:Choice>
                <mc:Fallback>
                  <p:oleObj name="公式" r:id="rId11" imgW="266469" imgH="291847" progId="Equation.3">
                    <p:embed/>
                    <p:pic>
                      <p:nvPicPr>
                        <p:cNvPr id="0" name="Picture 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8" y="1069"/>
                          <a:ext cx="141" cy="1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805905"/>
              </p:ext>
            </p:extLst>
          </p:nvPr>
        </p:nvGraphicFramePr>
        <p:xfrm>
          <a:off x="855663" y="511175"/>
          <a:ext cx="3987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51" name="Equation" r:id="rId13" imgW="3987720" imgH="901440" progId="Equation.DSMT4">
                  <p:embed/>
                </p:oleObj>
              </mc:Choice>
              <mc:Fallback>
                <p:oleObj name="Equation" r:id="rId13" imgW="3987720" imgH="901440" progId="Equation.DSMT4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511175"/>
                        <a:ext cx="39878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587060"/>
              </p:ext>
            </p:extLst>
          </p:nvPr>
        </p:nvGraphicFramePr>
        <p:xfrm>
          <a:off x="5508419" y="5354700"/>
          <a:ext cx="749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52" name="Equation" r:id="rId15" imgW="749160" imgH="317160" progId="Equation.DSMT4">
                  <p:embed/>
                </p:oleObj>
              </mc:Choice>
              <mc:Fallback>
                <p:oleObj name="Equation" r:id="rId15" imgW="749160" imgH="317160" progId="Equation.DSMT4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419" y="5354700"/>
                        <a:ext cx="7493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2"/>
          <p:cNvGrpSpPr>
            <a:grpSpLocks/>
          </p:cNvGrpSpPr>
          <p:nvPr/>
        </p:nvGrpSpPr>
        <p:grpSpPr bwMode="auto">
          <a:xfrm>
            <a:off x="1340264" y="5148326"/>
            <a:ext cx="3949700" cy="889000"/>
            <a:chOff x="756" y="2400"/>
            <a:chExt cx="2488" cy="560"/>
          </a:xfrm>
        </p:grpSpPr>
        <p:graphicFrame>
          <p:nvGraphicFramePr>
            <p:cNvPr id="22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49508953"/>
                </p:ext>
              </p:extLst>
            </p:nvPr>
          </p:nvGraphicFramePr>
          <p:xfrm>
            <a:off x="1196" y="2400"/>
            <a:ext cx="2048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653" name="Equation" r:id="rId17" imgW="3251160" imgH="888840" progId="Equation.DSMT4">
                    <p:embed/>
                  </p:oleObj>
                </mc:Choice>
                <mc:Fallback>
                  <p:oleObj name="Equation" r:id="rId17" imgW="3251160" imgH="888840" progId="Equation.DSMT4">
                    <p:embed/>
                    <p:pic>
                      <p:nvPicPr>
                        <p:cNvPr id="0" name="Picture 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6" y="2400"/>
                          <a:ext cx="2048" cy="5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7199994"/>
                </p:ext>
              </p:extLst>
            </p:nvPr>
          </p:nvGraphicFramePr>
          <p:xfrm>
            <a:off x="756" y="2404"/>
            <a:ext cx="584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654" name="Equation" r:id="rId19" imgW="927000" imgH="685800" progId="Equation.DSMT4">
                    <p:embed/>
                  </p:oleObj>
                </mc:Choice>
                <mc:Fallback>
                  <p:oleObj name="Equation" r:id="rId19" imgW="927000" imgH="685800" progId="Equation.DSMT4">
                    <p:embed/>
                    <p:pic>
                      <p:nvPicPr>
                        <p:cNvPr id="0" name="Picture 1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6" y="2404"/>
                          <a:ext cx="584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688084"/>
              </p:ext>
            </p:extLst>
          </p:nvPr>
        </p:nvGraphicFramePr>
        <p:xfrm>
          <a:off x="1187624" y="2411413"/>
          <a:ext cx="3441701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55" name="Equation" r:id="rId21" imgW="3441600" imgH="1066680" progId="Equation.DSMT4">
                  <p:embed/>
                </p:oleObj>
              </mc:Choice>
              <mc:Fallback>
                <p:oleObj name="Equation" r:id="rId21" imgW="3441600" imgH="1066680" progId="Equation.DSMT4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411413"/>
                        <a:ext cx="3441701" cy="10668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 bwMode="auto">
          <a:xfrm>
            <a:off x="527834" y="3996128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故</a:t>
            </a: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356496"/>
              </p:ext>
            </p:extLst>
          </p:nvPr>
        </p:nvGraphicFramePr>
        <p:xfrm>
          <a:off x="1155700" y="1479550"/>
          <a:ext cx="2425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56" name="Equation" r:id="rId23" imgW="2425680" imgH="901440" progId="Equation.DSMT4">
                  <p:embed/>
                </p:oleObj>
              </mc:Choice>
              <mc:Fallback>
                <p:oleObj name="Equation" r:id="rId23" imgW="2425680" imgH="901440" progId="Equation.DSMT4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1479550"/>
                        <a:ext cx="24257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4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15183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9.1.3</a:t>
            </a:r>
            <a:endParaRPr lang="zh-CN" altLang="en-US" b="1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395536" y="1294832"/>
            <a:ext cx="72549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．设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为 面上的任意一条简单封闭曲线，则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430096"/>
              </p:ext>
            </p:extLst>
          </p:nvPr>
        </p:nvGraphicFramePr>
        <p:xfrm>
          <a:off x="971600" y="1849133"/>
          <a:ext cx="53133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70" name="Equation" r:id="rId3" imgW="5308560" imgH="609480" progId="Equation.DSMT4">
                  <p:embed/>
                </p:oleObj>
              </mc:Choice>
              <mc:Fallback>
                <p:oleObj name="Equation" r:id="rId3" imgW="5308560" imgH="60948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849133"/>
                        <a:ext cx="5313363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 bwMode="auto">
          <a:xfrm>
            <a:off x="611560" y="2689756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611560" y="3409836"/>
            <a:ext cx="85966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．设以任意正向闭曲线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为边界的区域的面积为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432013"/>
              </p:ext>
            </p:extLst>
          </p:nvPr>
        </p:nvGraphicFramePr>
        <p:xfrm>
          <a:off x="611560" y="4057908"/>
          <a:ext cx="74612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71" name="Equation" r:id="rId5" imgW="7441920" imgH="609480" progId="Equation.DSMT4">
                  <p:embed/>
                </p:oleObj>
              </mc:Choice>
              <mc:Fallback>
                <p:oleObj name="Equation" r:id="rId5" imgW="7441920" imgH="60948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057908"/>
                        <a:ext cx="746125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 bwMode="auto">
          <a:xfrm>
            <a:off x="754798" y="4849996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5436096" y="1916832"/>
            <a:ext cx="3642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637265"/>
              </p:ext>
            </p:extLst>
          </p:nvPr>
        </p:nvGraphicFramePr>
        <p:xfrm>
          <a:off x="6942445" y="4129916"/>
          <a:ext cx="1416051" cy="438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72" name="Equation" r:id="rId7" imgW="1409400" imgH="431640" progId="Equation.DSMT4">
                  <p:embed/>
                </p:oleObj>
              </mc:Choice>
              <mc:Fallback>
                <p:oleObj name="Equation" r:id="rId7" imgW="1409400" imgH="43164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2445" y="4129916"/>
                        <a:ext cx="1416051" cy="4381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57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225971" y="271621"/>
            <a:ext cx="274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（判断题）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978194"/>
              </p:ext>
            </p:extLst>
          </p:nvPr>
        </p:nvGraphicFramePr>
        <p:xfrm>
          <a:off x="2969171" y="256510"/>
          <a:ext cx="46609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1" name="Equation" r:id="rId3" imgW="5471640" imgH="672120" progId="Equation.3">
                  <p:embed/>
                </p:oleObj>
              </mc:Choice>
              <mc:Fallback>
                <p:oleObj name="Equation" r:id="rId3" imgW="5471640" imgH="672120" progId="Equation.3">
                  <p:embed/>
                  <p:pic>
                    <p:nvPicPr>
                      <p:cNvPr id="0" name="Picture 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9171" y="256510"/>
                        <a:ext cx="46609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25971" y="992346"/>
            <a:ext cx="5791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且都取正向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问下列计算是否正确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647593"/>
              </p:ext>
            </p:extLst>
          </p:nvPr>
        </p:nvGraphicFramePr>
        <p:xfrm>
          <a:off x="608559" y="1674157"/>
          <a:ext cx="289401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2" name="Equation" r:id="rId5" imgW="3397320" imgH="1153440" progId="Equation.3">
                  <p:embed/>
                </p:oleObj>
              </mc:Choice>
              <mc:Fallback>
                <p:oleObj name="Equation" r:id="rId5" imgW="3397320" imgH="1153440" progId="Equation.3">
                  <p:embed/>
                  <p:pic>
                    <p:nvPicPr>
                      <p:cNvPr id="0" name="Picture 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559" y="1674157"/>
                        <a:ext cx="2894012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786378"/>
              </p:ext>
            </p:extLst>
          </p:nvPr>
        </p:nvGraphicFramePr>
        <p:xfrm>
          <a:off x="3502571" y="1686857"/>
          <a:ext cx="25257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3" name="Equation" r:id="rId7" imgW="2960280" imgH="1119960" progId="Equation.3">
                  <p:embed/>
                </p:oleObj>
              </mc:Choice>
              <mc:Fallback>
                <p:oleObj name="Equation" r:id="rId7" imgW="2960280" imgH="1119960" progId="Equation.3">
                  <p:embed/>
                  <p:pic>
                    <p:nvPicPr>
                      <p:cNvPr id="0" name="Picture 2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2571" y="1686857"/>
                        <a:ext cx="2525713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405491"/>
              </p:ext>
            </p:extLst>
          </p:nvPr>
        </p:nvGraphicFramePr>
        <p:xfrm>
          <a:off x="1350963" y="2548096"/>
          <a:ext cx="27543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4" name="Equation" r:id="rId9" imgW="3229200" imgH="985680" progId="Equation.3">
                  <p:embed/>
                </p:oleObj>
              </mc:Choice>
              <mc:Fallback>
                <p:oleObj name="Equation" r:id="rId9" imgW="3229200" imgH="985680" progId="Equation.3">
                  <p:embed/>
                  <p:pic>
                    <p:nvPicPr>
                      <p:cNvPr id="0" name="Picture 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3" y="2548096"/>
                        <a:ext cx="2754312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6679896" y="1173888"/>
            <a:ext cx="1555750" cy="1554163"/>
            <a:chOff x="4080" y="1202"/>
            <a:chExt cx="1152" cy="1152"/>
          </a:xfrm>
        </p:grpSpPr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4080" y="1202"/>
              <a:ext cx="1152" cy="115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0" name="Object 11"/>
            <p:cNvGraphicFramePr>
              <a:graphicFrameLocks noChangeAspect="1"/>
            </p:cNvGraphicFramePr>
            <p:nvPr/>
          </p:nvGraphicFramePr>
          <p:xfrm>
            <a:off x="4224" y="1490"/>
            <a:ext cx="257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15" name="Equation" r:id="rId11" imgW="179280" imgH="179280" progId="Equation.DSMT4">
                    <p:embed/>
                  </p:oleObj>
                </mc:Choice>
                <mc:Fallback>
                  <p:oleObj name="Equation" r:id="rId11" imgW="179280" imgH="179280" progId="Equation.DSMT4">
                    <p:embed/>
                    <p:pic>
                      <p:nvPicPr>
                        <p:cNvPr id="0" name="Picture 2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490"/>
                          <a:ext cx="257" cy="257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12"/>
          <p:cNvGrpSpPr>
            <a:grpSpLocks/>
          </p:cNvGrpSpPr>
          <p:nvPr/>
        </p:nvGrpSpPr>
        <p:grpSpPr bwMode="auto">
          <a:xfrm>
            <a:off x="6486221" y="656363"/>
            <a:ext cx="2274887" cy="2263775"/>
            <a:chOff x="3744" y="1922"/>
            <a:chExt cx="1685" cy="1678"/>
          </a:xfrm>
        </p:grpSpPr>
        <p:grpSp>
          <p:nvGrpSpPr>
            <p:cNvPr id="12" name="Group 13"/>
            <p:cNvGrpSpPr>
              <a:grpSpLocks/>
            </p:cNvGrpSpPr>
            <p:nvPr/>
          </p:nvGrpSpPr>
          <p:grpSpPr bwMode="auto">
            <a:xfrm>
              <a:off x="3744" y="1922"/>
              <a:ext cx="1685" cy="1678"/>
              <a:chOff x="3744" y="1922"/>
              <a:chExt cx="1685" cy="1678"/>
            </a:xfrm>
          </p:grpSpPr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>
                <a:off x="3744" y="2880"/>
                <a:ext cx="16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auto">
              <a:xfrm flipV="1">
                <a:off x="4464" y="1968"/>
                <a:ext cx="0" cy="16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Oval 16"/>
              <p:cNvSpPr>
                <a:spLocks noChangeArrowheads="1"/>
              </p:cNvSpPr>
              <p:nvPr/>
            </p:nvSpPr>
            <p:spPr bwMode="auto">
              <a:xfrm>
                <a:off x="3888" y="2304"/>
                <a:ext cx="1152" cy="1152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Oval 17"/>
              <p:cNvSpPr>
                <a:spLocks noChangeArrowheads="1"/>
              </p:cNvSpPr>
              <p:nvPr/>
            </p:nvSpPr>
            <p:spPr bwMode="auto">
              <a:xfrm>
                <a:off x="4176" y="2304"/>
                <a:ext cx="576" cy="1152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21" name="Object 18"/>
              <p:cNvGraphicFramePr>
                <a:graphicFrameLocks noChangeAspect="1"/>
              </p:cNvGraphicFramePr>
              <p:nvPr/>
            </p:nvGraphicFramePr>
            <p:xfrm>
              <a:off x="4272" y="2852"/>
              <a:ext cx="197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216" name="公式" r:id="rId13" imgW="134640" imgH="156960" progId="Equation.3">
                      <p:embed/>
                    </p:oleObj>
                  </mc:Choice>
                  <mc:Fallback>
                    <p:oleObj name="公式" r:id="rId13" imgW="134640" imgH="156960" progId="Equation.3">
                      <p:embed/>
                      <p:pic>
                        <p:nvPicPr>
                          <p:cNvPr id="0" name="Picture 2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2852"/>
                            <a:ext cx="197" cy="2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" name="Object 19"/>
              <p:cNvGraphicFramePr>
                <a:graphicFrameLocks noChangeAspect="1"/>
              </p:cNvGraphicFramePr>
              <p:nvPr/>
            </p:nvGraphicFramePr>
            <p:xfrm>
              <a:off x="5040" y="2880"/>
              <a:ext cx="197" cy="2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217" name="公式" r:id="rId15" imgW="134640" imgH="179280" progId="Equation.3">
                      <p:embed/>
                    </p:oleObj>
                  </mc:Choice>
                  <mc:Fallback>
                    <p:oleObj name="公式" r:id="rId15" imgW="134640" imgH="179280" progId="Equation.3">
                      <p:embed/>
                      <p:pic>
                        <p:nvPicPr>
                          <p:cNvPr id="0" name="Picture 2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40" y="2880"/>
                            <a:ext cx="197" cy="25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" name="Object 20"/>
              <p:cNvGraphicFramePr>
                <a:graphicFrameLocks noChangeAspect="1"/>
              </p:cNvGraphicFramePr>
              <p:nvPr/>
            </p:nvGraphicFramePr>
            <p:xfrm>
              <a:off x="4501" y="1922"/>
              <a:ext cx="219" cy="2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218" name="公式" r:id="rId17" imgW="156960" imgH="179280" progId="Equation.3">
                      <p:embed/>
                    </p:oleObj>
                  </mc:Choice>
                  <mc:Fallback>
                    <p:oleObj name="公式" r:id="rId17" imgW="156960" imgH="179280" progId="Equation.3">
                      <p:embed/>
                      <p:pic>
                        <p:nvPicPr>
                          <p:cNvPr id="0" name="Picture 2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01" y="1922"/>
                            <a:ext cx="219" cy="25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" name="Object 21"/>
              <p:cNvGraphicFramePr>
                <a:graphicFrameLocks noChangeAspect="1"/>
              </p:cNvGraphicFramePr>
              <p:nvPr/>
            </p:nvGraphicFramePr>
            <p:xfrm>
              <a:off x="4777" y="2862"/>
              <a:ext cx="137" cy="2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219" name="公式" r:id="rId19" imgW="89640" imgH="179280" progId="Equation.3">
                      <p:embed/>
                    </p:oleObj>
                  </mc:Choice>
                  <mc:Fallback>
                    <p:oleObj name="公式" r:id="rId19" imgW="89640" imgH="179280" progId="Equation.3">
                      <p:embed/>
                      <p:pic>
                        <p:nvPicPr>
                          <p:cNvPr id="0" name="Picture 2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77" y="2862"/>
                            <a:ext cx="137" cy="25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" name="Object 22"/>
              <p:cNvGraphicFramePr>
                <a:graphicFrameLocks noChangeAspect="1"/>
              </p:cNvGraphicFramePr>
              <p:nvPr/>
            </p:nvGraphicFramePr>
            <p:xfrm>
              <a:off x="5232" y="2900"/>
              <a:ext cx="197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220" name="公式" r:id="rId21" imgW="134640" imgH="156960" progId="Equation.3">
                      <p:embed/>
                    </p:oleObj>
                  </mc:Choice>
                  <mc:Fallback>
                    <p:oleObj name="公式" r:id="rId21" imgW="134640" imgH="156960" progId="Equation.3">
                      <p:embed/>
                      <p:pic>
                        <p:nvPicPr>
                          <p:cNvPr id="0" name="Picture 2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2" y="2900"/>
                            <a:ext cx="197" cy="2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" name="Object 23"/>
              <p:cNvGraphicFramePr>
                <a:graphicFrameLocks noChangeAspect="1"/>
              </p:cNvGraphicFramePr>
              <p:nvPr/>
            </p:nvGraphicFramePr>
            <p:xfrm>
              <a:off x="4267" y="2064"/>
              <a:ext cx="197" cy="2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221" name="公式" r:id="rId23" imgW="134640" imgH="179280" progId="Equation.3">
                      <p:embed/>
                    </p:oleObj>
                  </mc:Choice>
                  <mc:Fallback>
                    <p:oleObj name="公式" r:id="rId23" imgW="134640" imgH="179280" progId="Equation.3">
                      <p:embed/>
                      <p:pic>
                        <p:nvPicPr>
                          <p:cNvPr id="0" name="Picture 2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67" y="2064"/>
                            <a:ext cx="197" cy="25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" name="Arc 24"/>
            <p:cNvSpPr>
              <a:spLocks/>
            </p:cNvSpPr>
            <p:nvPr/>
          </p:nvSpPr>
          <p:spPr bwMode="auto">
            <a:xfrm>
              <a:off x="4464" y="2439"/>
              <a:ext cx="576" cy="436"/>
            </a:xfrm>
            <a:custGeom>
              <a:avLst/>
              <a:gdLst>
                <a:gd name="G0" fmla="+- 0 0 0"/>
                <a:gd name="G1" fmla="+- 16352 0 0"/>
                <a:gd name="G2" fmla="+- 21600 0 0"/>
                <a:gd name="T0" fmla="*/ 14113 w 21600"/>
                <a:gd name="T1" fmla="*/ 0 h 16352"/>
                <a:gd name="T2" fmla="*/ 21600 w 21600"/>
                <a:gd name="T3" fmla="*/ 16352 h 16352"/>
                <a:gd name="T4" fmla="*/ 0 w 21600"/>
                <a:gd name="T5" fmla="*/ 16352 h 16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6352" fill="none" extrusionOk="0">
                  <a:moveTo>
                    <a:pt x="14112" y="0"/>
                  </a:moveTo>
                  <a:cubicBezTo>
                    <a:pt x="18866" y="4103"/>
                    <a:pt x="21600" y="10072"/>
                    <a:pt x="21600" y="16352"/>
                  </a:cubicBezTo>
                </a:path>
                <a:path w="21600" h="16352" stroke="0" extrusionOk="0">
                  <a:moveTo>
                    <a:pt x="14112" y="0"/>
                  </a:moveTo>
                  <a:cubicBezTo>
                    <a:pt x="18866" y="4103"/>
                    <a:pt x="21600" y="10072"/>
                    <a:pt x="21600" y="16352"/>
                  </a:cubicBezTo>
                  <a:lnTo>
                    <a:pt x="0" y="16352"/>
                  </a:lnTo>
                  <a:close/>
                </a:path>
              </a:pathLst>
            </a:custGeom>
            <a:noFill/>
            <a:ln w="57150">
              <a:solidFill>
                <a:srgbClr val="00CC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Arc 25"/>
            <p:cNvSpPr>
              <a:spLocks/>
            </p:cNvSpPr>
            <p:nvPr/>
          </p:nvSpPr>
          <p:spPr bwMode="auto">
            <a:xfrm>
              <a:off x="4464" y="2448"/>
              <a:ext cx="288" cy="383"/>
            </a:xfrm>
            <a:custGeom>
              <a:avLst/>
              <a:gdLst>
                <a:gd name="G0" fmla="+- 0 0 0"/>
                <a:gd name="G1" fmla="+- 14369 0 0"/>
                <a:gd name="G2" fmla="+- 21600 0 0"/>
                <a:gd name="T0" fmla="*/ 16127 w 21600"/>
                <a:gd name="T1" fmla="*/ 0 h 14369"/>
                <a:gd name="T2" fmla="*/ 21600 w 21600"/>
                <a:gd name="T3" fmla="*/ 14369 h 14369"/>
                <a:gd name="T4" fmla="*/ 0 w 21600"/>
                <a:gd name="T5" fmla="*/ 14369 h 14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4369" fill="none" extrusionOk="0">
                  <a:moveTo>
                    <a:pt x="16127" y="-1"/>
                  </a:moveTo>
                  <a:cubicBezTo>
                    <a:pt x="19652" y="3956"/>
                    <a:pt x="21600" y="9070"/>
                    <a:pt x="21600" y="14369"/>
                  </a:cubicBezTo>
                </a:path>
                <a:path w="21600" h="14369" stroke="0" extrusionOk="0">
                  <a:moveTo>
                    <a:pt x="16127" y="-1"/>
                  </a:moveTo>
                  <a:cubicBezTo>
                    <a:pt x="19652" y="3956"/>
                    <a:pt x="21600" y="9070"/>
                    <a:pt x="21600" y="14369"/>
                  </a:cubicBezTo>
                  <a:lnTo>
                    <a:pt x="0" y="14369"/>
                  </a:lnTo>
                  <a:close/>
                </a:path>
              </a:pathLst>
            </a:custGeom>
            <a:noFill/>
            <a:ln w="57150">
              <a:solidFill>
                <a:srgbClr val="00FF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5" name="Object 26"/>
            <p:cNvGraphicFramePr>
              <a:graphicFrameLocks noChangeAspect="1"/>
            </p:cNvGraphicFramePr>
            <p:nvPr/>
          </p:nvGraphicFramePr>
          <p:xfrm>
            <a:off x="4532" y="2574"/>
            <a:ext cx="220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22" name="Equation" r:id="rId25" imgW="156960" imgH="179280" progId="Equation.DSMT4">
                    <p:embed/>
                  </p:oleObj>
                </mc:Choice>
                <mc:Fallback>
                  <p:oleObj name="Equation" r:id="rId25" imgW="156960" imgH="179280" progId="Equation.DSMT4">
                    <p:embed/>
                    <p:pic>
                      <p:nvPicPr>
                        <p:cNvPr id="0" name="Picture 2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2" y="2574"/>
                          <a:ext cx="220" cy="2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27"/>
            <p:cNvGraphicFramePr>
              <a:graphicFrameLocks noChangeAspect="1"/>
            </p:cNvGraphicFramePr>
            <p:nvPr/>
          </p:nvGraphicFramePr>
          <p:xfrm>
            <a:off x="4944" y="2304"/>
            <a:ext cx="137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23" name="公式" r:id="rId27" imgW="89640" imgH="201600" progId="Equation.3">
                    <p:embed/>
                  </p:oleObj>
                </mc:Choice>
                <mc:Fallback>
                  <p:oleObj name="公式" r:id="rId27" imgW="89640" imgH="201600" progId="Equation.3">
                    <p:embed/>
                    <p:pic>
                      <p:nvPicPr>
                        <p:cNvPr id="0" name="Picture 2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2304"/>
                          <a:ext cx="137" cy="2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909694"/>
              </p:ext>
            </p:extLst>
          </p:nvPr>
        </p:nvGraphicFramePr>
        <p:xfrm>
          <a:off x="4204618" y="2574761"/>
          <a:ext cx="180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4" name="Equation" r:id="rId29" imgW="2107800" imgH="985680" progId="Equation.3">
                  <p:embed/>
                </p:oleObj>
              </mc:Choice>
              <mc:Fallback>
                <p:oleObj name="Equation" r:id="rId29" imgW="2107800" imgH="985680" progId="Equation.3">
                  <p:embed/>
                  <p:pic>
                    <p:nvPicPr>
                      <p:cNvPr id="0" name="Picture 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4618" y="2574761"/>
                        <a:ext cx="18034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832449"/>
              </p:ext>
            </p:extLst>
          </p:nvPr>
        </p:nvGraphicFramePr>
        <p:xfrm>
          <a:off x="6030417" y="2771040"/>
          <a:ext cx="673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5" name="Equation" r:id="rId31" imgW="672840" imgH="304560" progId="Equation.DSMT4">
                  <p:embed/>
                </p:oleObj>
              </mc:Choice>
              <mc:Fallback>
                <p:oleObj name="Equation" r:id="rId31" imgW="672840" imgH="304560" progId="Equation.DSMT4">
                  <p:embed/>
                  <p:pic>
                    <p:nvPicPr>
                      <p:cNvPr id="0" name="Picture 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0417" y="2771040"/>
                        <a:ext cx="6731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151248"/>
              </p:ext>
            </p:extLst>
          </p:nvPr>
        </p:nvGraphicFramePr>
        <p:xfrm>
          <a:off x="580827" y="3418964"/>
          <a:ext cx="27035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6" name="Equation" r:id="rId33" imgW="3173040" imgH="1119960" progId="Equation.3">
                  <p:embed/>
                </p:oleObj>
              </mc:Choice>
              <mc:Fallback>
                <p:oleObj name="Equation" r:id="rId33" imgW="3173040" imgH="1119960" progId="Equation.3">
                  <p:embed/>
                  <p:pic>
                    <p:nvPicPr>
                      <p:cNvPr id="0" name="Picture 2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27" y="3418964"/>
                        <a:ext cx="2703513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709730"/>
              </p:ext>
            </p:extLst>
          </p:nvPr>
        </p:nvGraphicFramePr>
        <p:xfrm>
          <a:off x="3349427" y="3418964"/>
          <a:ext cx="2336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7" name="Equation" r:id="rId35" imgW="2736000" imgH="1119960" progId="Equation.3">
                  <p:embed/>
                </p:oleObj>
              </mc:Choice>
              <mc:Fallback>
                <p:oleObj name="Equation" r:id="rId35" imgW="2736000" imgH="1119960" progId="Equation.3">
                  <p:embed/>
                  <p:pic>
                    <p:nvPicPr>
                      <p:cNvPr id="0" name="Picture 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427" y="3418964"/>
                        <a:ext cx="23368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994053"/>
              </p:ext>
            </p:extLst>
          </p:nvPr>
        </p:nvGraphicFramePr>
        <p:xfrm>
          <a:off x="1350963" y="4322251"/>
          <a:ext cx="2514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8" name="Equation" r:id="rId37" imgW="2948760" imgH="985680" progId="Equation.3">
                  <p:embed/>
                </p:oleObj>
              </mc:Choice>
              <mc:Fallback>
                <p:oleObj name="Equation" r:id="rId37" imgW="2948760" imgH="985680" progId="Equation.3">
                  <p:embed/>
                  <p:pic>
                    <p:nvPicPr>
                      <p:cNvPr id="0" name="Picture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3" y="4322251"/>
                        <a:ext cx="25146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318360"/>
              </p:ext>
            </p:extLst>
          </p:nvPr>
        </p:nvGraphicFramePr>
        <p:xfrm>
          <a:off x="3947914" y="4322251"/>
          <a:ext cx="18145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9" name="Equation" r:id="rId39" imgW="2130480" imgH="985680" progId="Equation.3">
                  <p:embed/>
                </p:oleObj>
              </mc:Choice>
              <mc:Fallback>
                <p:oleObj name="Equation" r:id="rId39" imgW="2130480" imgH="985680" progId="Equation.3">
                  <p:embed/>
                  <p:pic>
                    <p:nvPicPr>
                      <p:cNvPr id="0" name="Picture 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7914" y="4322251"/>
                        <a:ext cx="1814513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451740"/>
              </p:ext>
            </p:extLst>
          </p:nvPr>
        </p:nvGraphicFramePr>
        <p:xfrm>
          <a:off x="1455440" y="5289550"/>
          <a:ext cx="685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0" name="Equation" r:id="rId41" imgW="685800" imgH="317160" progId="Equation.DSMT4">
                  <p:embed/>
                </p:oleObj>
              </mc:Choice>
              <mc:Fallback>
                <p:oleObj name="Equation" r:id="rId41" imgW="685800" imgH="317160" progId="Equation.DSMT4">
                  <p:embed/>
                  <p:pic>
                    <p:nvPicPr>
                      <p:cNvPr id="0" name="Picture 2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440" y="5289550"/>
                        <a:ext cx="6858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5762427" y="3268151"/>
            <a:ext cx="3124200" cy="2438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2BB4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 Box 36"/>
          <p:cNvSpPr txBox="1">
            <a:spLocks noChangeArrowheads="1"/>
          </p:cNvSpPr>
          <p:nvPr/>
        </p:nvSpPr>
        <p:spPr bwMode="auto">
          <a:xfrm>
            <a:off x="5762427" y="3322126"/>
            <a:ext cx="1295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提示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36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946360"/>
              </p:ext>
            </p:extLst>
          </p:nvPr>
        </p:nvGraphicFramePr>
        <p:xfrm>
          <a:off x="6765727" y="3268151"/>
          <a:ext cx="21209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1" name="Equation" r:id="rId43" imgW="2489040" imgH="627120" progId="Equation.3">
                  <p:embed/>
                </p:oleObj>
              </mc:Choice>
              <mc:Fallback>
                <p:oleObj name="Equation" r:id="rId43" imgW="2489040" imgH="627120" progId="Equation.3">
                  <p:embed/>
                  <p:pic>
                    <p:nvPicPr>
                      <p:cNvPr id="0" name="Picture 2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5727" y="3268151"/>
                        <a:ext cx="21209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882760"/>
              </p:ext>
            </p:extLst>
          </p:nvPr>
        </p:nvGraphicFramePr>
        <p:xfrm>
          <a:off x="6330752" y="3852351"/>
          <a:ext cx="1905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2" name="Equation" r:id="rId45" imgW="2231280" imgH="1075320" progId="Equation.3">
                  <p:embed/>
                </p:oleObj>
              </mc:Choice>
              <mc:Fallback>
                <p:oleObj name="Equation" r:id="rId45" imgW="2231280" imgH="1075320" progId="Equation.3">
                  <p:embed/>
                  <p:pic>
                    <p:nvPicPr>
                      <p:cNvPr id="0" name="Picture 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0752" y="3852351"/>
                        <a:ext cx="19050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9"/>
          <p:cNvGrpSpPr>
            <a:grpSpLocks/>
          </p:cNvGrpSpPr>
          <p:nvPr/>
        </p:nvGrpSpPr>
        <p:grpSpPr bwMode="auto">
          <a:xfrm>
            <a:off x="3426371" y="1872594"/>
            <a:ext cx="327025" cy="511175"/>
            <a:chOff x="1632" y="1104"/>
            <a:chExt cx="432" cy="672"/>
          </a:xfrm>
        </p:grpSpPr>
        <p:sp>
          <p:nvSpPr>
            <p:cNvPr id="39" name="Line 40"/>
            <p:cNvSpPr>
              <a:spLocks noChangeShapeType="1"/>
            </p:cNvSpPr>
            <p:nvPr/>
          </p:nvSpPr>
          <p:spPr bwMode="auto">
            <a:xfrm flipH="1">
              <a:off x="1632" y="1104"/>
              <a:ext cx="432" cy="6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Line 41"/>
            <p:cNvSpPr>
              <a:spLocks noChangeShapeType="1"/>
            </p:cNvSpPr>
            <p:nvPr/>
          </p:nvSpPr>
          <p:spPr bwMode="auto">
            <a:xfrm>
              <a:off x="1680" y="1104"/>
              <a:ext cx="336" cy="6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1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713606"/>
              </p:ext>
            </p:extLst>
          </p:nvPr>
        </p:nvGraphicFramePr>
        <p:xfrm>
          <a:off x="6314877" y="4779451"/>
          <a:ext cx="1917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3" name="Equation" r:id="rId47" imgW="2242440" imgH="1075320" progId="Equation.3">
                  <p:embed/>
                </p:oleObj>
              </mc:Choice>
              <mc:Fallback>
                <p:oleObj name="Equation" r:id="rId47" imgW="2242440" imgH="1075320" progId="Equation.3">
                  <p:embed/>
                  <p:pic>
                    <p:nvPicPr>
                      <p:cNvPr id="0" name="Picture 2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4877" y="4779451"/>
                        <a:ext cx="19177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" name="Group 43"/>
          <p:cNvGrpSpPr>
            <a:grpSpLocks/>
          </p:cNvGrpSpPr>
          <p:nvPr/>
        </p:nvGrpSpPr>
        <p:grpSpPr bwMode="auto">
          <a:xfrm>
            <a:off x="2943027" y="5173151"/>
            <a:ext cx="547688" cy="571500"/>
            <a:chOff x="1344" y="2592"/>
            <a:chExt cx="1152" cy="1200"/>
          </a:xfrm>
        </p:grpSpPr>
        <p:sp>
          <p:nvSpPr>
            <p:cNvPr id="43" name="Line 44"/>
            <p:cNvSpPr>
              <a:spLocks noChangeShapeType="1"/>
            </p:cNvSpPr>
            <p:nvPr/>
          </p:nvSpPr>
          <p:spPr bwMode="auto">
            <a:xfrm>
              <a:off x="1344" y="3216"/>
              <a:ext cx="336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Line 45"/>
            <p:cNvSpPr>
              <a:spLocks noChangeShapeType="1"/>
            </p:cNvSpPr>
            <p:nvPr/>
          </p:nvSpPr>
          <p:spPr bwMode="auto">
            <a:xfrm flipV="1">
              <a:off x="1680" y="2592"/>
              <a:ext cx="816" cy="1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 bwMode="auto">
          <a:xfrm>
            <a:off x="539552" y="5642084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答案：</a:t>
            </a:r>
          </a:p>
        </p:txBody>
      </p:sp>
    </p:spTree>
    <p:extLst>
      <p:ext uri="{BB962C8B-B14F-4D97-AF65-F5344CB8AC3E}">
        <p14:creationId xmlns:p14="http://schemas.microsoft.com/office/powerpoint/2010/main" val="136190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utoUpdateAnimBg="0"/>
      <p:bldP spid="4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1481837"/>
            <a:ext cx="3657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琥珀" pitchFamily="2" charset="-122"/>
                <a:ea typeface="华文琥珀" pitchFamily="2" charset="-122"/>
              </a:rPr>
              <a:t>本小节内容提要：</a:t>
            </a:r>
          </a:p>
        </p:txBody>
      </p:sp>
      <p:sp>
        <p:nvSpPr>
          <p:cNvPr id="4" name="Text Box 5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83568" y="2484760"/>
            <a:ext cx="77048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曲线积分与路径无关的等价条件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83568" y="3564305"/>
            <a:ext cx="82089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曲线积分与路径无关等价条件的应用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2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39552" y="4509120"/>
            <a:ext cx="59745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baseline="30000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*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</a:t>
            </a:r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曲线积分基本定理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 Box 7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07504" y="188640"/>
            <a:ext cx="878497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9.1.4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曲线积分与路径无关的条件</a:t>
            </a:r>
          </a:p>
        </p:txBody>
      </p:sp>
    </p:spTree>
    <p:extLst>
      <p:ext uri="{BB962C8B-B14F-4D97-AF65-F5344CB8AC3E}">
        <p14:creationId xmlns:p14="http://schemas.microsoft.com/office/powerpoint/2010/main" val="17046044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467544" y="87025"/>
            <a:ext cx="77048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曲线积分与路径无关的等价条件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79512" y="748506"/>
            <a:ext cx="568274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9.1.4.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是单连通域</a:t>
            </a:r>
            <a:r>
              <a:rPr lang="zh-CN" altLang="en-US" sz="2800" b="1" dirty="0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937295"/>
              </p:ext>
            </p:extLst>
          </p:nvPr>
        </p:nvGraphicFramePr>
        <p:xfrm>
          <a:off x="5328854" y="837406"/>
          <a:ext cx="229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79" name="Equation" r:id="rId3" imgW="2691000" imgH="470520" progId="Equation.3">
                  <p:embed/>
                </p:oleObj>
              </mc:Choice>
              <mc:Fallback>
                <p:oleObj name="Equation" r:id="rId3" imgW="2691000" imgH="470520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8854" y="837406"/>
                        <a:ext cx="22987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538654" y="783431"/>
            <a:ext cx="137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40807" y="1242690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具有一阶连续偏导数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01128" y="1851520"/>
            <a:ext cx="5486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沿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中任意光滑闭曲线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464152"/>
              </p:ext>
            </p:extLst>
          </p:nvPr>
        </p:nvGraphicFramePr>
        <p:xfrm>
          <a:off x="5738278" y="1845170"/>
          <a:ext cx="2641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80" name="Equation" r:id="rId5" imgW="3094560" imgH="761760" progId="Equation.3">
                  <p:embed/>
                </p:oleObj>
              </mc:Choice>
              <mc:Fallback>
                <p:oleObj name="Equation" r:id="rId5" imgW="3094560" imgH="761760" progId="Equation.3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8278" y="1845170"/>
                        <a:ext cx="26416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01128" y="2613166"/>
            <a:ext cx="6781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中任一分段光滑曲线</a:t>
            </a: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曲线积分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609600" y="3805238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149554"/>
              </p:ext>
            </p:extLst>
          </p:nvPr>
        </p:nvGraphicFramePr>
        <p:xfrm>
          <a:off x="1219200" y="3930650"/>
          <a:ext cx="1752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81" name="Equation" r:id="rId7" imgW="2052000" imgH="470520" progId="Equation.3">
                  <p:embed/>
                </p:oleObj>
              </mc:Choice>
              <mc:Fallback>
                <p:oleObj name="Equation" r:id="rId7" imgW="2052000" imgH="470520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930650"/>
                        <a:ext cx="1752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191705"/>
              </p:ext>
            </p:extLst>
          </p:nvPr>
        </p:nvGraphicFramePr>
        <p:xfrm>
          <a:off x="5943600" y="3916363"/>
          <a:ext cx="1016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82" name="Equation" r:id="rId9" imgW="1188360" imgH="470520" progId="Equation.3">
                  <p:embed/>
                </p:oleObj>
              </mc:Choice>
              <mc:Fallback>
                <p:oleObj name="Equation" r:id="rId9" imgW="1188360" imgH="470520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916363"/>
                        <a:ext cx="10160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017356"/>
              </p:ext>
            </p:extLst>
          </p:nvPr>
        </p:nvGraphicFramePr>
        <p:xfrm>
          <a:off x="2286000" y="4611688"/>
          <a:ext cx="3352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83" name="Equation" r:id="rId11" imgW="3935520" imgH="470520" progId="Equation.3">
                  <p:embed/>
                </p:oleObj>
              </mc:Choice>
              <mc:Fallback>
                <p:oleObj name="Equation" r:id="rId11" imgW="3935520" imgH="470520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611688"/>
                        <a:ext cx="3352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27063" y="5391150"/>
            <a:ext cx="37925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内每一点都有</a:t>
            </a:r>
          </a:p>
        </p:txBody>
      </p:sp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474303"/>
              </p:ext>
            </p:extLst>
          </p:nvPr>
        </p:nvGraphicFramePr>
        <p:xfrm>
          <a:off x="4216400" y="5238750"/>
          <a:ext cx="1422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84" name="Equation" r:id="rId13" imgW="1659600" imgH="1075320" progId="Equation.3">
                  <p:embed/>
                </p:oleObj>
              </mc:Choice>
              <mc:Fallback>
                <p:oleObj name="Equation" r:id="rId13" imgW="1659600" imgH="1075320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5238750"/>
                        <a:ext cx="1422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182F00"/>
                                </a:gs>
                                <a:gs pos="50000">
                                  <a:srgbClr val="336600"/>
                                </a:gs>
                                <a:gs pos="100000">
                                  <a:srgbClr val="182F00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262877"/>
              </p:ext>
            </p:extLst>
          </p:nvPr>
        </p:nvGraphicFramePr>
        <p:xfrm>
          <a:off x="7001928" y="2560778"/>
          <a:ext cx="1955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85" name="Equation" r:id="rId15" imgW="2287440" imgH="761760" progId="Equation.3">
                  <p:embed/>
                </p:oleObj>
              </mc:Choice>
              <mc:Fallback>
                <p:oleObj name="Equation" r:id="rId15" imgW="2287440" imgH="761760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1928" y="2560778"/>
                        <a:ext cx="19558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1143000" y="3198813"/>
            <a:ext cx="487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与路径无关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只与起止点有关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4490654" y="737393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3769807" y="1256978"/>
            <a:ext cx="3657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则以下四个条件等价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2843213" y="3851275"/>
            <a:ext cx="396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内是某一函数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6858000" y="3805238"/>
            <a:ext cx="175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的全微分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1143000" y="4548188"/>
            <a:ext cx="679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即 </a:t>
            </a:r>
          </a:p>
        </p:txBody>
      </p:sp>
    </p:spTree>
    <p:extLst>
      <p:ext uri="{BB962C8B-B14F-4D97-AF65-F5344CB8AC3E}">
        <p14:creationId xmlns:p14="http://schemas.microsoft.com/office/powerpoint/2010/main" val="416932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 autoUpdateAnimBg="0"/>
      <p:bldP spid="9" grpId="0" autoUpdateAnimBg="0"/>
      <p:bldP spid="10" grpId="0" autoUpdateAnimBg="0"/>
      <p:bldP spid="14" grpId="0" autoUpdateAnimBg="0"/>
      <p:bldP spid="17" grpId="0" autoUpdateAnimBg="0"/>
      <p:bldP spid="18" grpId="0"/>
      <p:bldP spid="19" grpId="0"/>
      <p:bldP spid="20" grpId="0" autoUpdateAnimBg="0"/>
      <p:bldP spid="21" grpId="0" autoUpdateAnimBg="0"/>
      <p:bldP spid="22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81025" y="4941887"/>
            <a:ext cx="6795450" cy="52322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说明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积分与路径无关时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曲线积分可记为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81025" y="163512"/>
            <a:ext cx="374650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证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(1)             (2)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2093197" y="371147"/>
            <a:ext cx="935037" cy="179388"/>
          </a:xfrm>
          <a:prstGeom prst="rightArrow">
            <a:avLst>
              <a:gd name="adj1" fmla="val 50000"/>
              <a:gd name="adj2" fmla="val 130309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81025" y="696912"/>
            <a:ext cx="838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216373"/>
              </p:ext>
            </p:extLst>
          </p:nvPr>
        </p:nvGraphicFramePr>
        <p:xfrm>
          <a:off x="1042988" y="696912"/>
          <a:ext cx="985837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0" name="公式" r:id="rId3" imgW="448560" imgH="246240" progId="Equation.3">
                  <p:embed/>
                </p:oleObj>
              </mc:Choice>
              <mc:Fallback>
                <p:oleObj name="公式" r:id="rId3" imgW="448560" imgH="246240" progId="Equation.3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696912"/>
                        <a:ext cx="985837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749478"/>
              </p:ext>
            </p:extLst>
          </p:nvPr>
        </p:nvGraphicFramePr>
        <p:xfrm>
          <a:off x="1854200" y="1522412"/>
          <a:ext cx="459422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1" name="Equation" r:id="rId5" imgW="5404320" imgH="896040" progId="Equation.3">
                  <p:embed/>
                </p:oleObj>
              </mc:Choice>
              <mc:Fallback>
                <p:oleObj name="Equation" r:id="rId5" imgW="5404320" imgH="896040" progId="Equation.3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1522412"/>
                        <a:ext cx="4594225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007796"/>
              </p:ext>
            </p:extLst>
          </p:nvPr>
        </p:nvGraphicFramePr>
        <p:xfrm>
          <a:off x="1511300" y="2373312"/>
          <a:ext cx="2413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2" name="Equation" r:id="rId7" imgW="2825640" imgH="896040" progId="Equation.3">
                  <p:embed/>
                </p:oleObj>
              </mc:Choice>
              <mc:Fallback>
                <p:oleObj name="Equation" r:id="rId7" imgW="2825640" imgH="896040" progId="Equation.3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2373312"/>
                        <a:ext cx="24130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214983"/>
              </p:ext>
            </p:extLst>
          </p:nvPr>
        </p:nvGraphicFramePr>
        <p:xfrm>
          <a:off x="4090988" y="2390775"/>
          <a:ext cx="2168525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3" name="Equation" r:id="rId9" imgW="1028520" imgH="330120" progId="Equation.DSMT4">
                  <p:embed/>
                </p:oleObj>
              </mc:Choice>
              <mc:Fallback>
                <p:oleObj name="Equation" r:id="rId9" imgW="1028520" imgH="330120" progId="Equation.DSMT4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0988" y="2390775"/>
                        <a:ext cx="2168525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703209"/>
              </p:ext>
            </p:extLst>
          </p:nvPr>
        </p:nvGraphicFramePr>
        <p:xfrm>
          <a:off x="1741488" y="3292475"/>
          <a:ext cx="229235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4" name="Equation" r:id="rId11" imgW="1231560" imgH="330120" progId="Equation.DSMT4">
                  <p:embed/>
                </p:oleObj>
              </mc:Choice>
              <mc:Fallback>
                <p:oleObj name="Equation" r:id="rId11" imgW="1231560" imgH="330120" progId="Equation.DSMT4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488" y="3292475"/>
                        <a:ext cx="2292350" cy="62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489175"/>
              </p:ext>
            </p:extLst>
          </p:nvPr>
        </p:nvGraphicFramePr>
        <p:xfrm>
          <a:off x="4467225" y="3414712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5" name="Equation" r:id="rId13" imgW="571680" imgH="358560" progId="Equation.3">
                  <p:embed/>
                </p:oleObj>
              </mc:Choice>
              <mc:Fallback>
                <p:oleObj name="Equation" r:id="rId13" imgW="571680" imgH="358560" progId="Equation.3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7225" y="3414712"/>
                        <a:ext cx="4953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7099300" y="1382712"/>
            <a:ext cx="1863725" cy="1739900"/>
            <a:chOff x="4368" y="2064"/>
            <a:chExt cx="1174" cy="1096"/>
          </a:xfrm>
        </p:grpSpPr>
        <p:graphicFrame>
          <p:nvGraphicFramePr>
            <p:cNvPr id="13" name="Object 13"/>
            <p:cNvGraphicFramePr>
              <a:graphicFrameLocks noChangeAspect="1"/>
            </p:cNvGraphicFramePr>
            <p:nvPr/>
          </p:nvGraphicFramePr>
          <p:xfrm>
            <a:off x="4368" y="2928"/>
            <a:ext cx="21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56" name="公式" r:id="rId15" imgW="168120" imgH="179280" progId="Equation.3">
                    <p:embed/>
                  </p:oleObj>
                </mc:Choice>
                <mc:Fallback>
                  <p:oleObj name="公式" r:id="rId15" imgW="168120" imgH="179280" progId="Equation.3">
                    <p:embed/>
                    <p:pic>
                      <p:nvPicPr>
                        <p:cNvPr id="0" name="Picture 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928"/>
                          <a:ext cx="214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4"/>
            <p:cNvGraphicFramePr>
              <a:graphicFrameLocks noChangeAspect="1"/>
            </p:cNvGraphicFramePr>
            <p:nvPr/>
          </p:nvGraphicFramePr>
          <p:xfrm>
            <a:off x="5328" y="2064"/>
            <a:ext cx="21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57" name="公式" r:id="rId17" imgW="168120" imgH="179280" progId="Equation.3">
                    <p:embed/>
                  </p:oleObj>
                </mc:Choice>
                <mc:Fallback>
                  <p:oleObj name="公式" r:id="rId17" imgW="168120" imgH="179280" progId="Equation.3">
                    <p:embed/>
                    <p:pic>
                      <p:nvPicPr>
                        <p:cNvPr id="0" name="Picture 1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2064"/>
                          <a:ext cx="214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" name="Group 15"/>
            <p:cNvGrpSpPr>
              <a:grpSpLocks/>
            </p:cNvGrpSpPr>
            <p:nvPr/>
          </p:nvGrpSpPr>
          <p:grpSpPr bwMode="auto">
            <a:xfrm>
              <a:off x="4464" y="2112"/>
              <a:ext cx="864" cy="808"/>
              <a:chOff x="4464" y="2112"/>
              <a:chExt cx="864" cy="808"/>
            </a:xfrm>
          </p:grpSpPr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4464" y="2112"/>
                <a:ext cx="864" cy="808"/>
              </a:xfrm>
              <a:custGeom>
                <a:avLst/>
                <a:gdLst>
                  <a:gd name="T0" fmla="*/ 0 w 864"/>
                  <a:gd name="T1" fmla="*/ 768 h 808"/>
                  <a:gd name="T2" fmla="*/ 528 w 864"/>
                  <a:gd name="T3" fmla="*/ 768 h 808"/>
                  <a:gd name="T4" fmla="*/ 768 w 864"/>
                  <a:gd name="T5" fmla="*/ 528 h 808"/>
                  <a:gd name="T6" fmla="*/ 864 w 864"/>
                  <a:gd name="T7" fmla="*/ 0 h 8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64" h="808">
                    <a:moveTo>
                      <a:pt x="0" y="768"/>
                    </a:moveTo>
                    <a:cubicBezTo>
                      <a:pt x="200" y="788"/>
                      <a:pt x="400" y="808"/>
                      <a:pt x="528" y="768"/>
                    </a:cubicBezTo>
                    <a:cubicBezTo>
                      <a:pt x="656" y="728"/>
                      <a:pt x="712" y="656"/>
                      <a:pt x="768" y="528"/>
                    </a:cubicBezTo>
                    <a:cubicBezTo>
                      <a:pt x="824" y="400"/>
                      <a:pt x="844" y="200"/>
                      <a:pt x="864" y="0"/>
                    </a:cubicBezTo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Line 17"/>
              <p:cNvSpPr>
                <a:spLocks noChangeShapeType="1"/>
              </p:cNvSpPr>
              <p:nvPr/>
            </p:nvSpPr>
            <p:spPr bwMode="auto">
              <a:xfrm flipV="1">
                <a:off x="5136" y="2544"/>
                <a:ext cx="144" cy="24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16" name="Object 18"/>
            <p:cNvGraphicFramePr>
              <a:graphicFrameLocks noChangeAspect="1"/>
            </p:cNvGraphicFramePr>
            <p:nvPr/>
          </p:nvGraphicFramePr>
          <p:xfrm>
            <a:off x="5175" y="2736"/>
            <a:ext cx="23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58" name="公式" r:id="rId19" imgW="179280" imgH="246240" progId="Equation.3">
                    <p:embed/>
                  </p:oleObj>
                </mc:Choice>
                <mc:Fallback>
                  <p:oleObj name="公式" r:id="rId19" imgW="179280" imgH="246240" progId="Equation.3">
                    <p:embed/>
                    <p:pic>
                      <p:nvPicPr>
                        <p:cNvPr id="0" name="Picture 1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5" y="2736"/>
                          <a:ext cx="232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19"/>
          <p:cNvGrpSpPr>
            <a:grpSpLocks/>
          </p:cNvGrpSpPr>
          <p:nvPr/>
        </p:nvGrpSpPr>
        <p:grpSpPr bwMode="auto">
          <a:xfrm>
            <a:off x="6919913" y="1492250"/>
            <a:ext cx="1725612" cy="1219200"/>
            <a:chOff x="4241" y="2112"/>
            <a:chExt cx="1087" cy="768"/>
          </a:xfrm>
        </p:grpSpPr>
        <p:grpSp>
          <p:nvGrpSpPr>
            <p:cNvPr id="20" name="Group 20"/>
            <p:cNvGrpSpPr>
              <a:grpSpLocks/>
            </p:cNvGrpSpPr>
            <p:nvPr/>
          </p:nvGrpSpPr>
          <p:grpSpPr bwMode="auto">
            <a:xfrm>
              <a:off x="4464" y="2112"/>
              <a:ext cx="864" cy="768"/>
              <a:chOff x="4464" y="2112"/>
              <a:chExt cx="864" cy="768"/>
            </a:xfrm>
          </p:grpSpPr>
          <p:sp>
            <p:nvSpPr>
              <p:cNvPr id="22" name="Freeform 21"/>
              <p:cNvSpPr>
                <a:spLocks/>
              </p:cNvSpPr>
              <p:nvPr/>
            </p:nvSpPr>
            <p:spPr bwMode="auto">
              <a:xfrm>
                <a:off x="4464" y="2112"/>
                <a:ext cx="864" cy="768"/>
              </a:xfrm>
              <a:custGeom>
                <a:avLst/>
                <a:gdLst>
                  <a:gd name="T0" fmla="*/ 0 w 864"/>
                  <a:gd name="T1" fmla="*/ 768 h 768"/>
                  <a:gd name="T2" fmla="*/ 144 w 864"/>
                  <a:gd name="T3" fmla="*/ 240 h 768"/>
                  <a:gd name="T4" fmla="*/ 864 w 864"/>
                  <a:gd name="T5" fmla="*/ 0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64" h="768">
                    <a:moveTo>
                      <a:pt x="0" y="768"/>
                    </a:moveTo>
                    <a:cubicBezTo>
                      <a:pt x="0" y="568"/>
                      <a:pt x="0" y="368"/>
                      <a:pt x="144" y="240"/>
                    </a:cubicBezTo>
                    <a:cubicBezTo>
                      <a:pt x="288" y="112"/>
                      <a:pt x="576" y="56"/>
                      <a:pt x="864" y="0"/>
                    </a:cubicBezTo>
                  </a:path>
                </a:pathLst>
              </a:custGeom>
              <a:noFill/>
              <a:ln w="28575">
                <a:solidFill>
                  <a:srgbClr val="99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Line 22"/>
              <p:cNvSpPr>
                <a:spLocks noChangeShapeType="1"/>
              </p:cNvSpPr>
              <p:nvPr/>
            </p:nvSpPr>
            <p:spPr bwMode="auto">
              <a:xfrm flipV="1">
                <a:off x="4752" y="2160"/>
                <a:ext cx="288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21" name="Object 23"/>
            <p:cNvGraphicFramePr>
              <a:graphicFrameLocks noChangeAspect="1"/>
            </p:cNvGraphicFramePr>
            <p:nvPr/>
          </p:nvGraphicFramePr>
          <p:xfrm>
            <a:off x="4241" y="2192"/>
            <a:ext cx="271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59" name="Equation" r:id="rId21" imgW="213120" imgH="246240" progId="Equation.DSMT4">
                    <p:embed/>
                  </p:oleObj>
                </mc:Choice>
                <mc:Fallback>
                  <p:oleObj name="Equation" r:id="rId21" imgW="213120" imgH="246240" progId="Equation.DSMT4">
                    <p:embed/>
                    <p:pic>
                      <p:nvPicPr>
                        <p:cNvPr id="0" name="Picture 1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2192"/>
                          <a:ext cx="271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256850"/>
              </p:ext>
            </p:extLst>
          </p:nvPr>
        </p:nvGraphicFramePr>
        <p:xfrm>
          <a:off x="3921125" y="4189412"/>
          <a:ext cx="2451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0" name="Equation" r:id="rId23" imgW="2870280" imgH="896040" progId="Equation.3">
                  <p:embed/>
                </p:oleObj>
              </mc:Choice>
              <mc:Fallback>
                <p:oleObj name="Equation" r:id="rId23" imgW="2870280" imgH="896040" progId="Equation.3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25" y="4189412"/>
                        <a:ext cx="24511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126515"/>
              </p:ext>
            </p:extLst>
          </p:nvPr>
        </p:nvGraphicFramePr>
        <p:xfrm>
          <a:off x="1165225" y="4189412"/>
          <a:ext cx="2692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1" name="Equation" r:id="rId25" imgW="3161880" imgH="896040" progId="Equation.3">
                  <p:embed/>
                </p:oleObj>
              </mc:Choice>
              <mc:Fallback>
                <p:oleObj name="Equation" r:id="rId25" imgW="3161880" imgH="896040" progId="Equation.3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225" y="4189412"/>
                        <a:ext cx="26924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1879600" y="700087"/>
            <a:ext cx="7162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任意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两条由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的有向分段光滑曲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276225" y="1306512"/>
            <a:ext cx="68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线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809625" y="1282700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5762625" y="3279775"/>
            <a:ext cx="22878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根据条件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(1))</a:t>
            </a: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657225" y="4964112"/>
            <a:ext cx="31242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787308"/>
              </p:ext>
            </p:extLst>
          </p:nvPr>
        </p:nvGraphicFramePr>
        <p:xfrm>
          <a:off x="4010025" y="5497512"/>
          <a:ext cx="2298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2" name="Equation" r:id="rId27" imgW="2691000" imgH="963360" progId="Equation.3">
                  <p:embed/>
                </p:oleObj>
              </mc:Choice>
              <mc:Fallback>
                <p:oleObj name="Equation" r:id="rId27" imgW="2691000" imgH="963360" progId="Equation.3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0025" y="5497512"/>
                        <a:ext cx="2298700" cy="8255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32"/>
          <p:cNvGrpSpPr>
            <a:grpSpLocks/>
          </p:cNvGrpSpPr>
          <p:nvPr/>
        </p:nvGrpSpPr>
        <p:grpSpPr bwMode="auto">
          <a:xfrm>
            <a:off x="1800225" y="5573712"/>
            <a:ext cx="2197100" cy="723900"/>
            <a:chOff x="1152" y="3552"/>
            <a:chExt cx="1384" cy="456"/>
          </a:xfrm>
          <a:solidFill>
            <a:srgbClr val="FFC000"/>
          </a:solidFill>
        </p:grpSpPr>
        <p:graphicFrame>
          <p:nvGraphicFramePr>
            <p:cNvPr id="33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04116180"/>
                </p:ext>
              </p:extLst>
            </p:nvPr>
          </p:nvGraphicFramePr>
          <p:xfrm>
            <a:off x="1152" y="3552"/>
            <a:ext cx="1384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63" name="Equation" r:id="rId29" imgW="2579040" imgH="839880" progId="Equation.3">
                    <p:embed/>
                  </p:oleObj>
                </mc:Choice>
                <mc:Fallback>
                  <p:oleObj name="Equation" r:id="rId29" imgW="2579040" imgH="839880" progId="Equation.3">
                    <p:embed/>
                    <p:pic>
                      <p:nvPicPr>
                        <p:cNvPr id="0" name="Picture 1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3552"/>
                          <a:ext cx="1384" cy="456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Arc 34"/>
            <p:cNvSpPr>
              <a:spLocks/>
            </p:cNvSpPr>
            <p:nvPr/>
          </p:nvSpPr>
          <p:spPr bwMode="auto">
            <a:xfrm>
              <a:off x="1317" y="3727"/>
              <a:ext cx="172" cy="65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78 w 43200"/>
                <a:gd name="T1" fmla="*/ 23432 h 26583"/>
                <a:gd name="T2" fmla="*/ 42617 w 43200"/>
                <a:gd name="T3" fmla="*/ 26583 h 26583"/>
                <a:gd name="T4" fmla="*/ 21600 w 43200"/>
                <a:gd name="T5" fmla="*/ 21600 h 26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6583" fill="none" extrusionOk="0">
                  <a:moveTo>
                    <a:pt x="77" y="23432"/>
                  </a:moveTo>
                  <a:cubicBezTo>
                    <a:pt x="25" y="22822"/>
                    <a:pt x="0" y="2221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3278"/>
                    <a:pt x="43004" y="24950"/>
                    <a:pt x="42617" y="26583"/>
                  </a:cubicBezTo>
                </a:path>
                <a:path w="43200" h="26583" stroke="0" extrusionOk="0">
                  <a:moveTo>
                    <a:pt x="77" y="23432"/>
                  </a:moveTo>
                  <a:cubicBezTo>
                    <a:pt x="25" y="22822"/>
                    <a:pt x="0" y="2221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3278"/>
                    <a:pt x="43004" y="24950"/>
                    <a:pt x="42617" y="26583"/>
                  </a:cubicBezTo>
                  <a:lnTo>
                    <a:pt x="21600" y="2160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983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5" grpId="0" autoUpdateAnimBg="0"/>
      <p:bldP spid="26" grpId="0" autoUpdateAnimBg="0"/>
      <p:bldP spid="27" grpId="0" autoUpdateAnimBg="0"/>
      <p:bldP spid="28" grpId="0" build="p" autoUpdateAnimBg="0"/>
      <p:bldP spid="29" grpId="0" build="p" autoUpdateAnimBg="0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308316"/>
              </p:ext>
            </p:extLst>
          </p:nvPr>
        </p:nvGraphicFramePr>
        <p:xfrm>
          <a:off x="1043608" y="3870300"/>
          <a:ext cx="4787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" name="Equation" r:id="rId3" imgW="4787640" imgH="914400" progId="Equation.DSMT4">
                  <p:embed/>
                </p:oleObj>
              </mc:Choice>
              <mc:Fallback>
                <p:oleObj name="Equation" r:id="rId3" imgW="4787640" imgH="914400" progId="Equation.DSMT4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870300"/>
                        <a:ext cx="4787900" cy="9144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186848"/>
              </p:ext>
            </p:extLst>
          </p:nvPr>
        </p:nvGraphicFramePr>
        <p:xfrm>
          <a:off x="3947741" y="3575025"/>
          <a:ext cx="419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" name="Equation" r:id="rId5" imgW="419040" imgH="825480" progId="Equation.DSMT4">
                  <p:embed/>
                </p:oleObj>
              </mc:Choice>
              <mc:Fallback>
                <p:oleObj name="Equation" r:id="rId5" imgW="419040" imgH="825480" progId="Equation.DSMT4">
                  <p:embed/>
                  <p:pic>
                    <p:nvPicPr>
                      <p:cNvPr id="0" name="Picture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7741" y="3575025"/>
                        <a:ext cx="4191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1585855" y="3565500"/>
            <a:ext cx="1790700" cy="304800"/>
          </a:xfrm>
          <a:prstGeom prst="wedgeRoundRectCallout">
            <a:avLst>
              <a:gd name="adj1" fmla="val -44417"/>
              <a:gd name="adj2" fmla="val 132292"/>
              <a:gd name="adj3" fmla="val 16667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zh-CN" altLang="en-US" sz="28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被积函数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1509655" y="4708500"/>
            <a:ext cx="1651000" cy="520700"/>
          </a:xfrm>
          <a:prstGeom prst="wedgeRoundRectCallout">
            <a:avLst>
              <a:gd name="adj1" fmla="val -68171"/>
              <a:gd name="adj2" fmla="val -75000"/>
              <a:gd name="adj3" fmla="val 16667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zh-CN" altLang="en-US" sz="28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积分弧段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6502343" y="4048100"/>
            <a:ext cx="1698625" cy="381000"/>
          </a:xfrm>
          <a:prstGeom prst="wedgeRoundRectCallout">
            <a:avLst>
              <a:gd name="adj1" fmla="val -76634"/>
              <a:gd name="adj2" fmla="val 115833"/>
              <a:gd name="adj3" fmla="val 16667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zh-CN" altLang="en-US" sz="28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积分和式</a:t>
            </a: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392180" y="4479900"/>
            <a:ext cx="1143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563888" y="3870300"/>
            <a:ext cx="2370137" cy="914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839847"/>
              </p:ext>
            </p:extLst>
          </p:nvPr>
        </p:nvGraphicFramePr>
        <p:xfrm>
          <a:off x="622300" y="512365"/>
          <a:ext cx="6604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4" name="Equation" r:id="rId7" imgW="6603840" imgH="444240" progId="Equation.DSMT4">
                  <p:embed/>
                </p:oleObj>
              </mc:Choice>
              <mc:Fallback>
                <p:oleObj name="Equation" r:id="rId7" imgW="6603840" imgH="444240" progId="Equation.DSMT4">
                  <p:embed/>
                  <p:pic>
                    <p:nvPicPr>
                      <p:cNvPr id="0" name="Picture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512365"/>
                        <a:ext cx="6604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881991"/>
              </p:ext>
            </p:extLst>
          </p:nvPr>
        </p:nvGraphicFramePr>
        <p:xfrm>
          <a:off x="603250" y="1196752"/>
          <a:ext cx="6642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5" name="Equation" r:id="rId9" imgW="6642000" imgH="444240" progId="Equation.DSMT4">
                  <p:embed/>
                </p:oleObj>
              </mc:Choice>
              <mc:Fallback>
                <p:oleObj name="Equation" r:id="rId9" imgW="6642000" imgH="444240" progId="Equation.DSMT4">
                  <p:embed/>
                  <p:pic>
                    <p:nvPicPr>
                      <p:cNvPr id="0" name="Picture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1196752"/>
                        <a:ext cx="6642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294545"/>
              </p:ext>
            </p:extLst>
          </p:nvPr>
        </p:nvGraphicFramePr>
        <p:xfrm>
          <a:off x="611560" y="1807790"/>
          <a:ext cx="7023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" name="Equation" r:id="rId11" imgW="7022880" imgH="444240" progId="Equation.DSMT4">
                  <p:embed/>
                </p:oleObj>
              </mc:Choice>
              <mc:Fallback>
                <p:oleObj name="Equation" r:id="rId11" imgW="7022880" imgH="444240" progId="Equation.DSMT4">
                  <p:embed/>
                  <p:pic>
                    <p:nvPicPr>
                      <p:cNvPr id="0" name="Picture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807790"/>
                        <a:ext cx="7023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177187"/>
              </p:ext>
            </p:extLst>
          </p:nvPr>
        </p:nvGraphicFramePr>
        <p:xfrm>
          <a:off x="617538" y="2492896"/>
          <a:ext cx="4241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" name="Equation" r:id="rId13" imgW="4241520" imgH="609480" progId="Equation.DSMT4">
                  <p:embed/>
                </p:oleObj>
              </mc:Choice>
              <mc:Fallback>
                <p:oleObj name="Equation" r:id="rId13" imgW="4241520" imgH="609480" progId="Equation.DSMT4">
                  <p:embed/>
                  <p:pic>
                    <p:nvPicPr>
                      <p:cNvPr id="0" name="Picture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38" y="2492896"/>
                        <a:ext cx="42418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348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 animBg="1" autoUpdateAnimBg="0"/>
      <p:bldP spid="5" grpId="0" animBg="1" autoUpdateAnimBg="0"/>
      <p:bldP spid="6" grpId="0" animBg="1"/>
      <p:bldP spid="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609600" y="723900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内取定点</a:t>
            </a: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331471"/>
              </p:ext>
            </p:extLst>
          </p:nvPr>
        </p:nvGraphicFramePr>
        <p:xfrm>
          <a:off x="2705100" y="800100"/>
          <a:ext cx="1409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96" name="Equation" r:id="rId3" imgW="1648080" imgH="515160" progId="Equation.3">
                  <p:embed/>
                </p:oleObj>
              </mc:Choice>
              <mc:Fallback>
                <p:oleObj name="Equation" r:id="rId3" imgW="1648080" imgH="515160" progId="Equation.3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800100"/>
                        <a:ext cx="1409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6781800" y="738188"/>
            <a:ext cx="205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因曲线积分</a:t>
            </a: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699913"/>
              </p:ext>
            </p:extLst>
          </p:nvPr>
        </p:nvGraphicFramePr>
        <p:xfrm>
          <a:off x="1193800" y="1727200"/>
          <a:ext cx="4140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97" name="Equation" r:id="rId5" imgW="4866120" imgH="963360" progId="Equation.3">
                  <p:embed/>
                </p:oleObj>
              </mc:Choice>
              <mc:Fallback>
                <p:oleObj name="Equation" r:id="rId5" imgW="4866120" imgH="963360" progId="Equation.3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1727200"/>
                        <a:ext cx="4140200" cy="8255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564781"/>
              </p:ext>
            </p:extLst>
          </p:nvPr>
        </p:nvGraphicFramePr>
        <p:xfrm>
          <a:off x="1181100" y="2717800"/>
          <a:ext cx="4076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98" name="Equation" r:id="rId7" imgW="4787640" imgH="515160" progId="Equation.3">
                  <p:embed/>
                </p:oleObj>
              </mc:Choice>
              <mc:Fallback>
                <p:oleObj name="Equation" r:id="rId7" imgW="4787640" imgH="515160" progId="Equation.3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2717800"/>
                        <a:ext cx="4076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28600" y="262255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833107"/>
              </p:ext>
            </p:extLst>
          </p:nvPr>
        </p:nvGraphicFramePr>
        <p:xfrm>
          <a:off x="6680200" y="4762500"/>
          <a:ext cx="1473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99" name="Equation" r:id="rId9" imgW="1726560" imgH="470520" progId="Equation.3">
                  <p:embed/>
                </p:oleObj>
              </mc:Choice>
              <mc:Fallback>
                <p:oleObj name="Equation" r:id="rId9" imgW="1726560" imgH="470520" progId="Equation.3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0200" y="4762500"/>
                        <a:ext cx="1473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340117"/>
              </p:ext>
            </p:extLst>
          </p:nvPr>
        </p:nvGraphicFramePr>
        <p:xfrm>
          <a:off x="889000" y="4508500"/>
          <a:ext cx="2527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00" name="Equation" r:id="rId11" imgW="2960280" imgH="1097640" progId="Equation.3">
                  <p:embed/>
                </p:oleObj>
              </mc:Choice>
              <mc:Fallback>
                <p:oleObj name="Equation" r:id="rId11" imgW="2960280" imgH="1097640" progId="Equation.3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4508500"/>
                        <a:ext cx="25273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951759"/>
              </p:ext>
            </p:extLst>
          </p:nvPr>
        </p:nvGraphicFramePr>
        <p:xfrm>
          <a:off x="3505200" y="4735513"/>
          <a:ext cx="3098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01" name="Equation" r:id="rId13" imgW="3632760" imgH="716760" progId="Equation.3">
                  <p:embed/>
                </p:oleObj>
              </mc:Choice>
              <mc:Fallback>
                <p:oleObj name="Equation" r:id="rId13" imgW="3632760" imgH="716760" progId="Equation.3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735513"/>
                        <a:ext cx="30988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963970"/>
              </p:ext>
            </p:extLst>
          </p:nvPr>
        </p:nvGraphicFramePr>
        <p:xfrm>
          <a:off x="1828800" y="3251200"/>
          <a:ext cx="3352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02" name="Equation" r:id="rId15" imgW="3935520" imgH="963360" progId="Equation.3">
                  <p:embed/>
                </p:oleObj>
              </mc:Choice>
              <mc:Fallback>
                <p:oleObj name="Equation" r:id="rId15" imgW="3935520" imgH="963360" progId="Equation.3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251200"/>
                        <a:ext cx="33528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3584580"/>
              </p:ext>
            </p:extLst>
          </p:nvPr>
        </p:nvGraphicFramePr>
        <p:xfrm>
          <a:off x="5181600" y="3238500"/>
          <a:ext cx="2362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03" name="Equation" r:id="rId17" imgW="2769480" imgH="963360" progId="Equation.3">
                  <p:embed/>
                </p:oleObj>
              </mc:Choice>
              <mc:Fallback>
                <p:oleObj name="Equation" r:id="rId17" imgW="2769480" imgH="963360" progId="Equation.3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238500"/>
                        <a:ext cx="2362200" cy="8255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003425"/>
              </p:ext>
            </p:extLst>
          </p:nvPr>
        </p:nvGraphicFramePr>
        <p:xfrm>
          <a:off x="5184775" y="4210050"/>
          <a:ext cx="2794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04" name="Equation" r:id="rId19" imgW="3274200" imgH="470520" progId="Equation.3">
                  <p:embed/>
                </p:oleObj>
              </mc:Choice>
              <mc:Fallback>
                <p:oleObj name="Equation" r:id="rId19" imgW="3274200" imgH="470520" progId="Equation.3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4775" y="4210050"/>
                        <a:ext cx="2794000" cy="4064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558800" y="5524500"/>
            <a:ext cx="195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同理可证</a:t>
            </a:r>
          </a:p>
        </p:txBody>
      </p:sp>
      <p:graphicFrame>
        <p:nvGraphicFramePr>
          <p:cNvPr id="1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465663"/>
              </p:ext>
            </p:extLst>
          </p:nvPr>
        </p:nvGraphicFramePr>
        <p:xfrm>
          <a:off x="2082800" y="5435600"/>
          <a:ext cx="609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05" name="Equation" r:id="rId21" imgW="706320" imgH="1075320" progId="Equation.3">
                  <p:embed/>
                </p:oleObj>
              </mc:Choice>
              <mc:Fallback>
                <p:oleObj name="Equation" r:id="rId21" imgW="706320" imgH="1075320" progId="Equation.3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5435600"/>
                        <a:ext cx="6096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561531"/>
              </p:ext>
            </p:extLst>
          </p:nvPr>
        </p:nvGraphicFramePr>
        <p:xfrm>
          <a:off x="2768600" y="5664200"/>
          <a:ext cx="157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06" name="Equation" r:id="rId23" imgW="1838880" imgH="470520" progId="Equation.3">
                  <p:embed/>
                </p:oleObj>
              </mc:Choice>
              <mc:Fallback>
                <p:oleObj name="Equation" r:id="rId23" imgW="1838880" imgH="470520" progId="Equation.3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5664200"/>
                        <a:ext cx="1574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4343400" y="5600700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因此有</a:t>
            </a:r>
          </a:p>
        </p:txBody>
      </p:sp>
      <p:graphicFrame>
        <p:nvGraphicFramePr>
          <p:cNvPr id="1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143486"/>
              </p:ext>
            </p:extLst>
          </p:nvPr>
        </p:nvGraphicFramePr>
        <p:xfrm>
          <a:off x="5622925" y="5727700"/>
          <a:ext cx="2552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07" name="Equation" r:id="rId25" imgW="2993760" imgH="470520" progId="Equation.3">
                  <p:embed/>
                </p:oleObj>
              </mc:Choice>
              <mc:Fallback>
                <p:oleObj name="Equation" r:id="rId25" imgW="2993760" imgH="470520" progId="Equation.3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2925" y="5727700"/>
                        <a:ext cx="25527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152400" y="190500"/>
            <a:ext cx="3581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1" hangingPunct="1"/>
            <a:endParaRPr lang="zh-CN" altLang="zh-CN" sz="28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4038600" y="738188"/>
            <a:ext cx="3341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和任一点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en-US" altLang="zh-CN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304800" y="1257300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与路径无关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grpSp>
        <p:nvGrpSpPr>
          <p:cNvPr id="22" name="Group 25"/>
          <p:cNvGrpSpPr>
            <a:grpSpLocks/>
          </p:cNvGrpSpPr>
          <p:nvPr/>
        </p:nvGrpSpPr>
        <p:grpSpPr bwMode="auto">
          <a:xfrm>
            <a:off x="7292975" y="1679575"/>
            <a:ext cx="1595438" cy="457200"/>
            <a:chOff x="4656" y="986"/>
            <a:chExt cx="1005" cy="288"/>
          </a:xfrm>
        </p:grpSpPr>
        <p:sp>
          <p:nvSpPr>
            <p:cNvPr id="23" name="Line 26"/>
            <p:cNvSpPr>
              <a:spLocks noChangeShapeType="1"/>
            </p:cNvSpPr>
            <p:nvPr/>
          </p:nvSpPr>
          <p:spPr bwMode="auto">
            <a:xfrm>
              <a:off x="4656" y="1008"/>
              <a:ext cx="43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4" name="Object 27"/>
            <p:cNvGraphicFramePr>
              <a:graphicFrameLocks noChangeAspect="1"/>
            </p:cNvGraphicFramePr>
            <p:nvPr/>
          </p:nvGraphicFramePr>
          <p:xfrm>
            <a:off x="4656" y="1056"/>
            <a:ext cx="1005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08" name="Equation" r:id="rId27" imgW="2175120" imgH="470520" progId="Equation.3">
                    <p:embed/>
                  </p:oleObj>
                </mc:Choice>
                <mc:Fallback>
                  <p:oleObj name="Equation" r:id="rId27" imgW="2175120" imgH="470520" progId="Equation.3">
                    <p:embed/>
                    <p:pic>
                      <p:nvPicPr>
                        <p:cNvPr id="0" name="Picture 1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056"/>
                          <a:ext cx="1005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102" y="986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Freeform 29"/>
          <p:cNvSpPr>
            <a:spLocks/>
          </p:cNvSpPr>
          <p:nvPr/>
        </p:nvSpPr>
        <p:spPr bwMode="auto">
          <a:xfrm>
            <a:off x="6126163" y="1714500"/>
            <a:ext cx="1143000" cy="1066800"/>
          </a:xfrm>
          <a:custGeom>
            <a:avLst/>
            <a:gdLst>
              <a:gd name="T0" fmla="*/ 0 w 720"/>
              <a:gd name="T1" fmla="*/ 672 h 672"/>
              <a:gd name="T2" fmla="*/ 384 w 720"/>
              <a:gd name="T3" fmla="*/ 576 h 672"/>
              <a:gd name="T4" fmla="*/ 624 w 720"/>
              <a:gd name="T5" fmla="*/ 336 h 672"/>
              <a:gd name="T6" fmla="*/ 720 w 720"/>
              <a:gd name="T7" fmla="*/ 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0" h="672">
                <a:moveTo>
                  <a:pt x="0" y="672"/>
                </a:moveTo>
                <a:cubicBezTo>
                  <a:pt x="140" y="652"/>
                  <a:pt x="280" y="632"/>
                  <a:pt x="384" y="576"/>
                </a:cubicBezTo>
                <a:cubicBezTo>
                  <a:pt x="488" y="520"/>
                  <a:pt x="568" y="432"/>
                  <a:pt x="624" y="336"/>
                </a:cubicBezTo>
                <a:cubicBezTo>
                  <a:pt x="680" y="240"/>
                  <a:pt x="704" y="56"/>
                  <a:pt x="720" y="0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Group 30"/>
          <p:cNvGrpSpPr>
            <a:grpSpLocks/>
          </p:cNvGrpSpPr>
          <p:nvPr/>
        </p:nvGrpSpPr>
        <p:grpSpPr bwMode="auto">
          <a:xfrm>
            <a:off x="5486400" y="1562100"/>
            <a:ext cx="1806575" cy="1231900"/>
            <a:chOff x="3456" y="1008"/>
            <a:chExt cx="1138" cy="776"/>
          </a:xfrm>
        </p:grpSpPr>
        <p:graphicFrame>
          <p:nvGraphicFramePr>
            <p:cNvPr id="28" name="Object 31"/>
            <p:cNvGraphicFramePr>
              <a:graphicFrameLocks noChangeAspect="1"/>
            </p:cNvGraphicFramePr>
            <p:nvPr/>
          </p:nvGraphicFramePr>
          <p:xfrm>
            <a:off x="3971" y="1008"/>
            <a:ext cx="591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09" name="Equation" r:id="rId29" imgW="1289520" imgH="470520" progId="Equation.3">
                    <p:embed/>
                  </p:oleObj>
                </mc:Choice>
                <mc:Fallback>
                  <p:oleObj name="Equation" r:id="rId29" imgW="1289520" imgH="470520" progId="Equation.3">
                    <p:embed/>
                    <p:pic>
                      <p:nvPicPr>
                        <p:cNvPr id="0" name="Picture 1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1" y="1008"/>
                          <a:ext cx="591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32"/>
            <p:cNvGraphicFramePr>
              <a:graphicFrameLocks noChangeAspect="1"/>
            </p:cNvGraphicFramePr>
            <p:nvPr/>
          </p:nvGraphicFramePr>
          <p:xfrm>
            <a:off x="3456" y="1490"/>
            <a:ext cx="754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10" name="Equation" r:id="rId31" imgW="1648080" imgH="515160" progId="Equation.3">
                    <p:embed/>
                  </p:oleObj>
                </mc:Choice>
                <mc:Fallback>
                  <p:oleObj name="Equation" r:id="rId31" imgW="1648080" imgH="515160" progId="Equation.3">
                    <p:embed/>
                    <p:pic>
                      <p:nvPicPr>
                        <p:cNvPr id="0" name="Picture 1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490"/>
                          <a:ext cx="754" cy="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4560" y="1082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3825" y="1750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2198491" y="1264772"/>
            <a:ext cx="13564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有函数 </a:t>
            </a:r>
          </a:p>
        </p:txBody>
      </p:sp>
      <p:sp>
        <p:nvSpPr>
          <p:cNvPr id="33" name="Rectangle 44"/>
          <p:cNvSpPr txBox="1">
            <a:spLocks noChangeArrowheads="1"/>
          </p:cNvSpPr>
          <p:nvPr/>
        </p:nvSpPr>
        <p:spPr>
          <a:xfrm>
            <a:off x="609601" y="190500"/>
            <a:ext cx="2666256" cy="533400"/>
          </a:xfrm>
          <a:prstGeom prst="rect">
            <a:avLst/>
          </a:prstGeom>
          <a:noFill/>
          <a:ln/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(2)            (3)</a:t>
            </a:r>
          </a:p>
        </p:txBody>
      </p:sp>
      <p:sp>
        <p:nvSpPr>
          <p:cNvPr id="34" name="AutoShape 45"/>
          <p:cNvSpPr>
            <a:spLocks noChangeArrowheads="1"/>
          </p:cNvSpPr>
          <p:nvPr/>
        </p:nvSpPr>
        <p:spPr bwMode="auto">
          <a:xfrm>
            <a:off x="1322330" y="419100"/>
            <a:ext cx="935038" cy="179388"/>
          </a:xfrm>
          <a:prstGeom prst="rightArrow">
            <a:avLst>
              <a:gd name="adj1" fmla="val 50000"/>
              <a:gd name="adj2" fmla="val 130309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Line 46"/>
          <p:cNvSpPr>
            <a:spLocks noChangeShapeType="1"/>
          </p:cNvSpPr>
          <p:nvPr/>
        </p:nvSpPr>
        <p:spPr bwMode="auto">
          <a:xfrm>
            <a:off x="5435600" y="1303338"/>
            <a:ext cx="0" cy="1727200"/>
          </a:xfrm>
          <a:prstGeom prst="line">
            <a:avLst/>
          </a:prstGeom>
          <a:noFill/>
          <a:ln w="12700">
            <a:solidFill>
              <a:srgbClr val="99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Line 47"/>
          <p:cNvSpPr>
            <a:spLocks noChangeShapeType="1"/>
          </p:cNvSpPr>
          <p:nvPr/>
        </p:nvSpPr>
        <p:spPr bwMode="auto">
          <a:xfrm>
            <a:off x="5435600" y="3030538"/>
            <a:ext cx="3529013" cy="0"/>
          </a:xfrm>
          <a:prstGeom prst="line">
            <a:avLst/>
          </a:prstGeom>
          <a:noFill/>
          <a:ln w="12700">
            <a:solidFill>
              <a:srgbClr val="99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38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" grpId="0" autoUpdateAnimBg="0"/>
      <p:bldP spid="7" grpId="0" autoUpdateAnimBg="0"/>
      <p:bldP spid="14" grpId="0" autoUpdateAnimBg="0"/>
      <p:bldP spid="17" grpId="0" autoUpdateAnimBg="0"/>
      <p:bldP spid="20" grpId="0" autoUpdateAnimBg="0"/>
      <p:bldP spid="21" grpId="0" autoUpdateAnimBg="0"/>
      <p:bldP spid="26" grpId="0" animBg="1"/>
      <p:bldP spid="32" grpId="0" build="p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609600" y="852488"/>
            <a:ext cx="6194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设存在函数</a:t>
            </a:r>
            <a:r>
              <a:rPr lang="zh-CN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856441"/>
              </p:ext>
            </p:extLst>
          </p:nvPr>
        </p:nvGraphicFramePr>
        <p:xfrm>
          <a:off x="1981200" y="1524000"/>
          <a:ext cx="2565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00" name="Equation" r:id="rId3" imgW="3004920" imgH="470520" progId="Equation.3">
                  <p:embed/>
                </p:oleObj>
              </mc:Choice>
              <mc:Fallback>
                <p:oleObj name="Equation" r:id="rId3" imgW="3004920" imgH="47052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524000"/>
                        <a:ext cx="2565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09600" y="22225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928537"/>
              </p:ext>
            </p:extLst>
          </p:nvPr>
        </p:nvGraphicFramePr>
        <p:xfrm>
          <a:off x="1981200" y="2057400"/>
          <a:ext cx="4267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01" name="Equation" r:id="rId5" imgW="5011920" imgH="1075320" progId="Equation.3">
                  <p:embed/>
                </p:oleObj>
              </mc:Choice>
              <mc:Fallback>
                <p:oleObj name="Equation" r:id="rId5" imgW="5011920" imgH="1075320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057400"/>
                        <a:ext cx="42672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95536" y="4242593"/>
            <a:ext cx="5399087" cy="51911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P, Q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内具有连续的偏导数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953387"/>
              </p:ext>
            </p:extLst>
          </p:nvPr>
        </p:nvGraphicFramePr>
        <p:xfrm>
          <a:off x="5967716" y="4064000"/>
          <a:ext cx="2717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02" name="Equation" r:id="rId7" imgW="3184200" imgH="1187280" progId="Equation.3">
                  <p:embed/>
                </p:oleObj>
              </mc:Choice>
              <mc:Fallback>
                <p:oleObj name="Equation" r:id="rId7" imgW="3184200" imgH="1187280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7716" y="4064000"/>
                        <a:ext cx="27178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304800" y="5074443"/>
            <a:ext cx="411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从而在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内每一点都有</a:t>
            </a:r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309327"/>
              </p:ext>
            </p:extLst>
          </p:nvPr>
        </p:nvGraphicFramePr>
        <p:xfrm>
          <a:off x="4006852" y="4917350"/>
          <a:ext cx="1435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03" name="Equation" r:id="rId9" imgW="1681920" imgH="1075320" progId="Equation.3">
                  <p:embed/>
                </p:oleObj>
              </mc:Choice>
              <mc:Fallback>
                <p:oleObj name="Equation" r:id="rId9" imgW="1681920" imgH="1075320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6852" y="4917350"/>
                        <a:ext cx="14351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641321"/>
              </p:ext>
            </p:extLst>
          </p:nvPr>
        </p:nvGraphicFramePr>
        <p:xfrm>
          <a:off x="914400" y="3048000"/>
          <a:ext cx="5003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04" name="Equation" r:id="rId11" imgW="5875200" imgH="1187280" progId="Equation.3">
                  <p:embed/>
                </p:oleObj>
              </mc:Choice>
              <mc:Fallback>
                <p:oleObj name="Equation" r:id="rId11" imgW="5875200" imgH="1187280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48000"/>
                        <a:ext cx="5003800" cy="101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1"/>
          <p:cNvSpPr txBox="1">
            <a:spLocks noChangeArrowheads="1"/>
          </p:cNvSpPr>
          <p:nvPr/>
        </p:nvSpPr>
        <p:spPr>
          <a:xfrm>
            <a:off x="609600" y="228600"/>
            <a:ext cx="3890963" cy="533400"/>
          </a:xfrm>
          <a:prstGeom prst="rect">
            <a:avLst/>
          </a:prstGeom>
          <a:noFill/>
          <a:ln/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(3)              (4)</a:t>
            </a:r>
          </a:p>
        </p:txBody>
      </p:sp>
      <p:sp>
        <p:nvSpPr>
          <p:cNvPr id="12" name="AutoShape 22"/>
          <p:cNvSpPr>
            <a:spLocks noChangeArrowheads="1"/>
          </p:cNvSpPr>
          <p:nvPr/>
        </p:nvSpPr>
        <p:spPr bwMode="auto">
          <a:xfrm>
            <a:off x="1427162" y="441386"/>
            <a:ext cx="935038" cy="179388"/>
          </a:xfrm>
          <a:prstGeom prst="rightArrow">
            <a:avLst>
              <a:gd name="adj1" fmla="val 50000"/>
              <a:gd name="adj2" fmla="val 130309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83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" grpId="0" autoUpdateAnimBg="0"/>
      <p:bldP spid="6" grpId="0" animBg="1" autoUpdateAnimBg="0"/>
      <p:bldP spid="8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57200" y="838200"/>
            <a:ext cx="579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中任一分段光滑闭曲线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899211"/>
              </p:ext>
            </p:extLst>
          </p:nvPr>
        </p:nvGraphicFramePr>
        <p:xfrm>
          <a:off x="7327900" y="920750"/>
          <a:ext cx="990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98" name="Equation" r:id="rId3" imgW="990360" imgH="317160" progId="Equation.DSMT4">
                  <p:embed/>
                </p:oleObj>
              </mc:Choice>
              <mc:Fallback>
                <p:oleObj name="Equation" r:id="rId3" imgW="990360" imgH="317160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7900" y="920750"/>
                        <a:ext cx="9906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4800" y="1371600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如图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 ,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414438"/>
              </p:ext>
            </p:extLst>
          </p:nvPr>
        </p:nvGraphicFramePr>
        <p:xfrm>
          <a:off x="2001838" y="1454150"/>
          <a:ext cx="1714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99" name="Equation" r:id="rId5" imgW="1714320" imgH="444240" progId="Equation.DSMT4">
                  <p:embed/>
                </p:oleObj>
              </mc:Choice>
              <mc:Fallback>
                <p:oleObj name="Equation" r:id="rId5" imgW="1714320" imgH="44424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838" y="1454150"/>
                        <a:ext cx="1714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467179"/>
              </p:ext>
            </p:extLst>
          </p:nvPr>
        </p:nvGraphicFramePr>
        <p:xfrm>
          <a:off x="2390775" y="2112963"/>
          <a:ext cx="1147763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00" name="Equation" r:id="rId7" imgW="1346040" imgH="914400" progId="Equation.DSMT4">
                  <p:embed/>
                </p:oleObj>
              </mc:Choice>
              <mc:Fallback>
                <p:oleObj name="Equation" r:id="rId7" imgW="1346040" imgH="91440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5" y="2112963"/>
                        <a:ext cx="1147763" cy="788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04800" y="3141663"/>
            <a:ext cx="4114800" cy="519112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格林公式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</a:t>
            </a:r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053505"/>
              </p:ext>
            </p:extLst>
          </p:nvPr>
        </p:nvGraphicFramePr>
        <p:xfrm>
          <a:off x="1066800" y="3660775"/>
          <a:ext cx="52927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01" name="Equation" r:id="rId9" imgW="5295600" imgH="1015920" progId="Equation.DSMT4">
                  <p:embed/>
                </p:oleObj>
              </mc:Choice>
              <mc:Fallback>
                <p:oleObj name="Equation" r:id="rId9" imgW="5295600" imgH="101592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660775"/>
                        <a:ext cx="5292725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10"/>
          <p:cNvGrpSpPr>
            <a:grpSpLocks/>
          </p:cNvGrpSpPr>
          <p:nvPr/>
        </p:nvGrpSpPr>
        <p:grpSpPr bwMode="auto">
          <a:xfrm>
            <a:off x="6400800" y="1550988"/>
            <a:ext cx="2195513" cy="1878012"/>
            <a:chOff x="3936" y="832"/>
            <a:chExt cx="1728" cy="1480"/>
          </a:xfrm>
        </p:grpSpPr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3936" y="832"/>
              <a:ext cx="1728" cy="1480"/>
            </a:xfrm>
            <a:custGeom>
              <a:avLst/>
              <a:gdLst>
                <a:gd name="T0" fmla="*/ 48 w 1728"/>
                <a:gd name="T1" fmla="*/ 1040 h 1480"/>
                <a:gd name="T2" fmla="*/ 48 w 1728"/>
                <a:gd name="T3" fmla="*/ 464 h 1480"/>
                <a:gd name="T4" fmla="*/ 336 w 1728"/>
                <a:gd name="T5" fmla="*/ 80 h 1480"/>
                <a:gd name="T6" fmla="*/ 1200 w 1728"/>
                <a:gd name="T7" fmla="*/ 32 h 1480"/>
                <a:gd name="T8" fmla="*/ 1632 w 1728"/>
                <a:gd name="T9" fmla="*/ 272 h 1480"/>
                <a:gd name="T10" fmla="*/ 1728 w 1728"/>
                <a:gd name="T11" fmla="*/ 704 h 1480"/>
                <a:gd name="T12" fmla="*/ 1632 w 1728"/>
                <a:gd name="T13" fmla="*/ 1136 h 1480"/>
                <a:gd name="T14" fmla="*/ 1296 w 1728"/>
                <a:gd name="T15" fmla="*/ 1424 h 1480"/>
                <a:gd name="T16" fmla="*/ 816 w 1728"/>
                <a:gd name="T17" fmla="*/ 1472 h 1480"/>
                <a:gd name="T18" fmla="*/ 384 w 1728"/>
                <a:gd name="T19" fmla="*/ 1424 h 1480"/>
                <a:gd name="T20" fmla="*/ 240 w 1728"/>
                <a:gd name="T21" fmla="*/ 1232 h 1480"/>
                <a:gd name="T22" fmla="*/ 48 w 1728"/>
                <a:gd name="T23" fmla="*/ 1040 h 1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28" h="1480">
                  <a:moveTo>
                    <a:pt x="48" y="1040"/>
                  </a:moveTo>
                  <a:cubicBezTo>
                    <a:pt x="16" y="912"/>
                    <a:pt x="0" y="624"/>
                    <a:pt x="48" y="464"/>
                  </a:cubicBezTo>
                  <a:cubicBezTo>
                    <a:pt x="96" y="304"/>
                    <a:pt x="144" y="152"/>
                    <a:pt x="336" y="80"/>
                  </a:cubicBezTo>
                  <a:cubicBezTo>
                    <a:pt x="528" y="8"/>
                    <a:pt x="984" y="0"/>
                    <a:pt x="1200" y="32"/>
                  </a:cubicBezTo>
                  <a:cubicBezTo>
                    <a:pt x="1416" y="64"/>
                    <a:pt x="1544" y="160"/>
                    <a:pt x="1632" y="272"/>
                  </a:cubicBezTo>
                  <a:cubicBezTo>
                    <a:pt x="1720" y="384"/>
                    <a:pt x="1728" y="560"/>
                    <a:pt x="1728" y="704"/>
                  </a:cubicBezTo>
                  <a:cubicBezTo>
                    <a:pt x="1728" y="848"/>
                    <a:pt x="1704" y="1016"/>
                    <a:pt x="1632" y="1136"/>
                  </a:cubicBezTo>
                  <a:cubicBezTo>
                    <a:pt x="1560" y="1256"/>
                    <a:pt x="1432" y="1368"/>
                    <a:pt x="1296" y="1424"/>
                  </a:cubicBezTo>
                  <a:cubicBezTo>
                    <a:pt x="1160" y="1480"/>
                    <a:pt x="968" y="1472"/>
                    <a:pt x="816" y="1472"/>
                  </a:cubicBezTo>
                  <a:cubicBezTo>
                    <a:pt x="664" y="1472"/>
                    <a:pt x="480" y="1464"/>
                    <a:pt x="384" y="1424"/>
                  </a:cubicBezTo>
                  <a:cubicBezTo>
                    <a:pt x="288" y="1384"/>
                    <a:pt x="296" y="1296"/>
                    <a:pt x="240" y="1232"/>
                  </a:cubicBezTo>
                  <a:cubicBezTo>
                    <a:pt x="184" y="1168"/>
                    <a:pt x="80" y="1168"/>
                    <a:pt x="48" y="1040"/>
                  </a:cubicBezTo>
                  <a:close/>
                </a:path>
              </a:pathLst>
            </a:cu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4142045"/>
                </p:ext>
              </p:extLst>
            </p:nvPr>
          </p:nvGraphicFramePr>
          <p:xfrm>
            <a:off x="4084" y="1411"/>
            <a:ext cx="230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02" name="Equation" r:id="rId11" imgW="291960" imgH="317160" progId="Equation.DSMT4">
                    <p:embed/>
                  </p:oleObj>
                </mc:Choice>
                <mc:Fallback>
                  <p:oleObj name="Equation" r:id="rId11" imgW="291960" imgH="317160" progId="Equation.DSMT4">
                    <p:embed/>
                    <p:pic>
                      <p:nvPicPr>
                        <p:cNvPr id="0" name="Picture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4" y="1411"/>
                          <a:ext cx="230" cy="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6989763" y="1895475"/>
            <a:ext cx="1241425" cy="1096963"/>
            <a:chOff x="4400" y="1104"/>
            <a:chExt cx="976" cy="864"/>
          </a:xfrm>
        </p:grpSpPr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4400" y="1104"/>
              <a:ext cx="824" cy="864"/>
            </a:xfrm>
            <a:custGeom>
              <a:avLst/>
              <a:gdLst>
                <a:gd name="T0" fmla="*/ 64 w 824"/>
                <a:gd name="T1" fmla="*/ 576 h 864"/>
                <a:gd name="T2" fmla="*/ 16 w 824"/>
                <a:gd name="T3" fmla="*/ 336 h 864"/>
                <a:gd name="T4" fmla="*/ 160 w 824"/>
                <a:gd name="T5" fmla="*/ 48 h 864"/>
                <a:gd name="T6" fmla="*/ 496 w 824"/>
                <a:gd name="T7" fmla="*/ 48 h 864"/>
                <a:gd name="T8" fmla="*/ 784 w 824"/>
                <a:gd name="T9" fmla="*/ 192 h 864"/>
                <a:gd name="T10" fmla="*/ 736 w 824"/>
                <a:gd name="T11" fmla="*/ 432 h 864"/>
                <a:gd name="T12" fmla="*/ 592 w 824"/>
                <a:gd name="T13" fmla="*/ 768 h 864"/>
                <a:gd name="T14" fmla="*/ 400 w 824"/>
                <a:gd name="T15" fmla="*/ 864 h 864"/>
                <a:gd name="T16" fmla="*/ 160 w 824"/>
                <a:gd name="T17" fmla="*/ 768 h 864"/>
                <a:gd name="T18" fmla="*/ 64 w 824"/>
                <a:gd name="T19" fmla="*/ 576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4" h="864">
                  <a:moveTo>
                    <a:pt x="64" y="576"/>
                  </a:moveTo>
                  <a:cubicBezTo>
                    <a:pt x="40" y="504"/>
                    <a:pt x="0" y="424"/>
                    <a:pt x="16" y="336"/>
                  </a:cubicBezTo>
                  <a:cubicBezTo>
                    <a:pt x="32" y="248"/>
                    <a:pt x="80" y="96"/>
                    <a:pt x="160" y="48"/>
                  </a:cubicBezTo>
                  <a:cubicBezTo>
                    <a:pt x="240" y="0"/>
                    <a:pt x="392" y="24"/>
                    <a:pt x="496" y="48"/>
                  </a:cubicBezTo>
                  <a:cubicBezTo>
                    <a:pt x="600" y="72"/>
                    <a:pt x="744" y="128"/>
                    <a:pt x="784" y="192"/>
                  </a:cubicBezTo>
                  <a:cubicBezTo>
                    <a:pt x="824" y="256"/>
                    <a:pt x="768" y="336"/>
                    <a:pt x="736" y="432"/>
                  </a:cubicBezTo>
                  <a:cubicBezTo>
                    <a:pt x="704" y="528"/>
                    <a:pt x="648" y="696"/>
                    <a:pt x="592" y="768"/>
                  </a:cubicBezTo>
                  <a:cubicBezTo>
                    <a:pt x="536" y="840"/>
                    <a:pt x="472" y="864"/>
                    <a:pt x="400" y="864"/>
                  </a:cubicBezTo>
                  <a:cubicBezTo>
                    <a:pt x="328" y="864"/>
                    <a:pt x="224" y="816"/>
                    <a:pt x="160" y="768"/>
                  </a:cubicBezTo>
                  <a:cubicBezTo>
                    <a:pt x="96" y="720"/>
                    <a:pt x="88" y="648"/>
                    <a:pt x="64" y="576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 flipV="1">
              <a:off x="4992" y="1680"/>
              <a:ext cx="96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5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836040"/>
                </p:ext>
              </p:extLst>
            </p:nvPr>
          </p:nvGraphicFramePr>
          <p:xfrm>
            <a:off x="4647" y="1450"/>
            <a:ext cx="249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03" name="Equation" r:id="rId13" imgW="317160" imgH="291960" progId="Equation.DSMT4">
                    <p:embed/>
                  </p:oleObj>
                </mc:Choice>
                <mc:Fallback>
                  <p:oleObj name="Equation" r:id="rId13" imgW="317160" imgH="291960" progId="Equation.DSMT4">
                    <p:embed/>
                    <p:pic>
                      <p:nvPicPr>
                        <p:cNvPr id="0" name="Picture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7" y="1450"/>
                          <a:ext cx="249" cy="2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7"/>
            <p:cNvGraphicFramePr>
              <a:graphicFrameLocks noChangeAspect="1"/>
            </p:cNvGraphicFramePr>
            <p:nvPr/>
          </p:nvGraphicFramePr>
          <p:xfrm>
            <a:off x="5100" y="1440"/>
            <a:ext cx="276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04" name="公式" r:id="rId15" imgW="156960" imgH="179280" progId="Equation.3">
                    <p:embed/>
                  </p:oleObj>
                </mc:Choice>
                <mc:Fallback>
                  <p:oleObj name="公式" r:id="rId15" imgW="156960" imgH="179280" progId="Equation.3">
                    <p:embed/>
                    <p:pic>
                      <p:nvPicPr>
                        <p:cNvPr id="0" name="Picture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0" y="1440"/>
                          <a:ext cx="276" cy="3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950875"/>
              </p:ext>
            </p:extLst>
          </p:nvPr>
        </p:nvGraphicFramePr>
        <p:xfrm>
          <a:off x="6487305" y="4015804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05" name="Equation" r:id="rId17" imgW="571680" imgH="358560" progId="Equation.3">
                  <p:embed/>
                </p:oleObj>
              </mc:Choice>
              <mc:Fallback>
                <p:oleObj name="Equation" r:id="rId17" imgW="571680" imgH="358560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7305" y="4015804"/>
                        <a:ext cx="4953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5334000" y="838200"/>
            <a:ext cx="1970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所围区域为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363692" y="4710041"/>
            <a:ext cx="9957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30"/>
          <p:cNvSpPr>
            <a:spLocks noChangeArrowheads="1"/>
          </p:cNvSpPr>
          <p:nvPr/>
        </p:nvSpPr>
        <p:spPr bwMode="auto">
          <a:xfrm>
            <a:off x="609600" y="228600"/>
            <a:ext cx="389096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1" hangingPunct="1"/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              (1)</a:t>
            </a:r>
          </a:p>
        </p:txBody>
      </p:sp>
      <p:sp>
        <p:nvSpPr>
          <p:cNvPr id="21" name="AutoShape 31"/>
          <p:cNvSpPr>
            <a:spLocks noChangeArrowheads="1"/>
          </p:cNvSpPr>
          <p:nvPr/>
        </p:nvSpPr>
        <p:spPr bwMode="auto">
          <a:xfrm>
            <a:off x="1402181" y="457200"/>
            <a:ext cx="935038" cy="179388"/>
          </a:xfrm>
          <a:prstGeom prst="rightArrow">
            <a:avLst>
              <a:gd name="adj1" fmla="val 50000"/>
              <a:gd name="adj2" fmla="val 130309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88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" grpId="0" build="p" autoUpdateAnimBg="0" advAuto="0"/>
      <p:bldP spid="7" grpId="0" animBg="1" autoUpdateAnimBg="0"/>
      <p:bldP spid="18" grpId="0" build="p" autoUpdateAnimBg="0"/>
      <p:bldP spid="19" grpId="0" build="p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112000" y="3556000"/>
            <a:ext cx="1676400" cy="1943100"/>
            <a:chOff x="4400" y="2648"/>
            <a:chExt cx="1056" cy="1224"/>
          </a:xfrm>
        </p:grpSpPr>
        <p:sp>
          <p:nvSpPr>
            <p:cNvPr id="3" name="Line 3"/>
            <p:cNvSpPr>
              <a:spLocks noChangeShapeType="1"/>
            </p:cNvSpPr>
            <p:nvPr/>
          </p:nvSpPr>
          <p:spPr bwMode="auto">
            <a:xfrm>
              <a:off x="5376" y="2710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Line 4"/>
            <p:cNvSpPr>
              <a:spLocks noChangeShapeType="1"/>
            </p:cNvSpPr>
            <p:nvPr/>
          </p:nvSpPr>
          <p:spPr bwMode="auto">
            <a:xfrm flipH="1">
              <a:off x="4608" y="271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" name="Object 5"/>
            <p:cNvGraphicFramePr>
              <a:graphicFrameLocks noChangeAspect="1"/>
            </p:cNvGraphicFramePr>
            <p:nvPr/>
          </p:nvGraphicFramePr>
          <p:xfrm>
            <a:off x="4400" y="2648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14" name="Equation" r:id="rId3" imgW="269280" imgH="358560" progId="Equation.3">
                    <p:embed/>
                  </p:oleObj>
                </mc:Choice>
                <mc:Fallback>
                  <p:oleObj name="Equation" r:id="rId3" imgW="269280" imgH="358560" progId="Equation.3">
                    <p:embed/>
                    <p:pic>
                      <p:nvPicPr>
                        <p:cNvPr id="0" name="Picture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0" y="2648"/>
                          <a:ext cx="152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6"/>
            <p:cNvGraphicFramePr>
              <a:graphicFrameLocks noChangeAspect="1"/>
            </p:cNvGraphicFramePr>
            <p:nvPr/>
          </p:nvGraphicFramePr>
          <p:xfrm>
            <a:off x="5312" y="3720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15" name="Equation" r:id="rId5" imgW="257760" imgH="268920" progId="Equation.3">
                    <p:embed/>
                  </p:oleObj>
                </mc:Choice>
                <mc:Fallback>
                  <p:oleObj name="Equation" r:id="rId5" imgW="257760" imgH="268920" progId="Equation.3">
                    <p:embed/>
                    <p:pic>
                      <p:nvPicPr>
                        <p:cNvPr id="0" name="Picture 1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2" y="3720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76200" y="368300"/>
            <a:ext cx="1219200" cy="53340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经验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285998" y="381000"/>
            <a:ext cx="49037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根据此定理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若在某区域内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53762"/>
              </p:ext>
            </p:extLst>
          </p:nvPr>
        </p:nvGraphicFramePr>
        <p:xfrm>
          <a:off x="5791200" y="228600"/>
          <a:ext cx="1447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16" name="Equation" r:id="rId7" imgW="1693080" imgH="1075320" progId="Equation.3">
                  <p:embed/>
                </p:oleObj>
              </mc:Choice>
              <mc:Fallback>
                <p:oleObj name="Equation" r:id="rId7" imgW="1693080" imgH="1075320" progId="Equation.3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28600"/>
                        <a:ext cx="14478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7315200" y="347663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609352" y="1989138"/>
            <a:ext cx="8139112" cy="519112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可用积分法求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在域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内的原函数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7063"/>
              </p:ext>
            </p:extLst>
          </p:nvPr>
        </p:nvGraphicFramePr>
        <p:xfrm>
          <a:off x="2209800" y="2776538"/>
          <a:ext cx="1828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17" name="Equation" r:id="rId9" imgW="2141640" imgH="515160" progId="Equation.3">
                  <p:embed/>
                </p:oleObj>
              </mc:Choice>
              <mc:Fallback>
                <p:oleObj name="Equation" r:id="rId9" imgW="2141640" imgH="515160" progId="Equation.3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776538"/>
                        <a:ext cx="18288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3962400" y="2705100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及动点</a:t>
            </a:r>
          </a:p>
        </p:txBody>
      </p:sp>
      <p:graphicFrame>
        <p:nvGraphicFramePr>
          <p:cNvPr id="1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83969"/>
              </p:ext>
            </p:extLst>
          </p:nvPr>
        </p:nvGraphicFramePr>
        <p:xfrm>
          <a:off x="5191125" y="2762250"/>
          <a:ext cx="1701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18" name="Equation" r:id="rId11" imgW="1995840" imgH="470520" progId="Equation.3">
                  <p:embed/>
                </p:oleObj>
              </mc:Choice>
              <mc:Fallback>
                <p:oleObj name="Equation" r:id="rId11" imgW="1995840" imgH="470520" progId="Equation.3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25" y="2762250"/>
                        <a:ext cx="1701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808235"/>
              </p:ext>
            </p:extLst>
          </p:nvPr>
        </p:nvGraphicFramePr>
        <p:xfrm>
          <a:off x="906463" y="3311525"/>
          <a:ext cx="572293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19" name="Equation" r:id="rId13" imgW="6727680" imgH="963360" progId="Equation.3">
                  <p:embed/>
                </p:oleObj>
              </mc:Choice>
              <mc:Fallback>
                <p:oleObj name="Equation" r:id="rId13" imgW="6727680" imgH="963360" progId="Equation.3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3311525"/>
                        <a:ext cx="5722937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388095"/>
              </p:ext>
            </p:extLst>
          </p:nvPr>
        </p:nvGraphicFramePr>
        <p:xfrm>
          <a:off x="1949450" y="4254500"/>
          <a:ext cx="2420938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20" name="Equation" r:id="rId15" imgW="1166040" imgH="403200" progId="Equation.DSMT4">
                  <p:embed/>
                </p:oleObj>
              </mc:Choice>
              <mc:Fallback>
                <p:oleObj name="Equation" r:id="rId15" imgW="1166040" imgH="403200" progId="Equation.DSMT4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450" y="4254500"/>
                        <a:ext cx="2420938" cy="8572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228600" y="54229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</a:p>
        </p:txBody>
      </p:sp>
      <p:graphicFrame>
        <p:nvGraphicFramePr>
          <p:cNvPr id="18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984464"/>
              </p:ext>
            </p:extLst>
          </p:nvPr>
        </p:nvGraphicFramePr>
        <p:xfrm>
          <a:off x="874713" y="5235575"/>
          <a:ext cx="35528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21" name="Equation" r:id="rId17" imgW="1726560" imgH="403200" progId="Equation.DSMT4">
                  <p:embed/>
                </p:oleObj>
              </mc:Choice>
              <mc:Fallback>
                <p:oleObj name="Equation" r:id="rId17" imgW="1726560" imgH="403200" progId="Equation.DSMT4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5235575"/>
                        <a:ext cx="3552825" cy="85725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7442200" y="3349625"/>
            <a:ext cx="1619250" cy="1828800"/>
            <a:chOff x="4560" y="2448"/>
            <a:chExt cx="1104" cy="1152"/>
          </a:xfrm>
        </p:grpSpPr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4560" y="3600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 flipV="1">
              <a:off x="4560" y="2448"/>
              <a:ext cx="0" cy="1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3"/>
          <p:cNvGrpSpPr>
            <a:grpSpLocks/>
          </p:cNvGrpSpPr>
          <p:nvPr/>
        </p:nvGrpSpPr>
        <p:grpSpPr bwMode="auto">
          <a:xfrm>
            <a:off x="7010400" y="4578350"/>
            <a:ext cx="1054100" cy="977900"/>
            <a:chOff x="4336" y="3292"/>
            <a:chExt cx="664" cy="616"/>
          </a:xfrm>
        </p:grpSpPr>
        <p:sp>
          <p:nvSpPr>
            <p:cNvPr id="23" name="Line 24"/>
            <p:cNvSpPr>
              <a:spLocks noChangeShapeType="1"/>
            </p:cNvSpPr>
            <p:nvPr/>
          </p:nvSpPr>
          <p:spPr bwMode="auto">
            <a:xfrm>
              <a:off x="4848" y="343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 flipH="1">
              <a:off x="4608" y="343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5" name="Object 26"/>
            <p:cNvGraphicFramePr>
              <a:graphicFrameLocks noChangeAspect="1"/>
            </p:cNvGraphicFramePr>
            <p:nvPr/>
          </p:nvGraphicFramePr>
          <p:xfrm>
            <a:off x="4336" y="3292"/>
            <a:ext cx="24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22" name="Equation" r:id="rId19" imgW="437400" imgH="515160" progId="Equation.3">
                    <p:embed/>
                  </p:oleObj>
                </mc:Choice>
                <mc:Fallback>
                  <p:oleObj name="Equation" r:id="rId19" imgW="437400" imgH="515160" progId="Equation.3">
                    <p:embed/>
                    <p:pic>
                      <p:nvPicPr>
                        <p:cNvPr id="0" name="Picture 1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6" y="3292"/>
                          <a:ext cx="240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27"/>
            <p:cNvGraphicFramePr>
              <a:graphicFrameLocks noChangeAspect="1"/>
            </p:cNvGraphicFramePr>
            <p:nvPr/>
          </p:nvGraphicFramePr>
          <p:xfrm>
            <a:off x="4776" y="3628"/>
            <a:ext cx="22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23" name="Equation" r:id="rId21" imgW="403560" imgH="515160" progId="Equation.3">
                    <p:embed/>
                  </p:oleObj>
                </mc:Choice>
                <mc:Fallback>
                  <p:oleObj name="Equation" r:id="rId21" imgW="403560" imgH="515160" progId="Equation.3">
                    <p:embed/>
                    <p:pic>
                      <p:nvPicPr>
                        <p:cNvPr id="0" name="Picture 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6" y="3628"/>
                          <a:ext cx="224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6858000" y="2643188"/>
            <a:ext cx="1981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则原函数为</a:t>
            </a:r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>
            <a:off x="7823200" y="4797425"/>
            <a:ext cx="838200" cy="0"/>
          </a:xfrm>
          <a:prstGeom prst="line">
            <a:avLst/>
          </a:prstGeom>
          <a:noFill/>
          <a:ln w="28575">
            <a:solidFill>
              <a:srgbClr val="3015F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 flipV="1">
            <a:off x="8661400" y="3654425"/>
            <a:ext cx="0" cy="1143000"/>
          </a:xfrm>
          <a:prstGeom prst="line">
            <a:avLst/>
          </a:prstGeom>
          <a:noFill/>
          <a:ln w="28575">
            <a:solidFill>
              <a:srgbClr val="3015F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 flipV="1">
            <a:off x="7812088" y="3644900"/>
            <a:ext cx="0" cy="1143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>
            <a:off x="7812088" y="3644900"/>
            <a:ext cx="838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2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169139"/>
              </p:ext>
            </p:extLst>
          </p:nvPr>
        </p:nvGraphicFramePr>
        <p:xfrm>
          <a:off x="4360863" y="4254500"/>
          <a:ext cx="232727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24" name="Equation" r:id="rId23" imgW="1121400" imgH="403200" progId="Equation.DSMT4">
                  <p:embed/>
                </p:oleObj>
              </mc:Choice>
              <mc:Fallback>
                <p:oleObj name="Equation" r:id="rId23" imgW="1121400" imgH="403200" progId="Equation.DSMT4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0863" y="4254500"/>
                        <a:ext cx="2327275" cy="8572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212553"/>
              </p:ext>
            </p:extLst>
          </p:nvPr>
        </p:nvGraphicFramePr>
        <p:xfrm>
          <a:off x="4356100" y="5235575"/>
          <a:ext cx="22352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25" name="Equation" r:id="rId25" imgW="1076400" imgH="403200" progId="Equation.DSMT4">
                  <p:embed/>
                </p:oleObj>
              </mc:Choice>
              <mc:Fallback>
                <p:oleObj name="Equation" r:id="rId25" imgW="1076400" imgH="403200" progId="Equation.DSMT4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5235575"/>
                        <a:ext cx="2235200" cy="85725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36"/>
          <p:cNvSpPr txBox="1">
            <a:spLocks noChangeArrowheads="1"/>
          </p:cNvSpPr>
          <p:nvPr/>
        </p:nvSpPr>
        <p:spPr bwMode="auto">
          <a:xfrm>
            <a:off x="1036638" y="2719388"/>
            <a:ext cx="14017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取定点</a:t>
            </a:r>
          </a:p>
        </p:txBody>
      </p:sp>
      <p:sp>
        <p:nvSpPr>
          <p:cNvPr id="35" name="Text Box 37"/>
          <p:cNvSpPr txBox="1">
            <a:spLocks noChangeArrowheads="1"/>
          </p:cNvSpPr>
          <p:nvPr/>
        </p:nvSpPr>
        <p:spPr bwMode="auto">
          <a:xfrm>
            <a:off x="609600" y="1254125"/>
            <a:ext cx="7315200" cy="51911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计算曲线积分时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可选择方便的积分路径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6615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10" grpId="0" autoUpdateAnimBg="0"/>
      <p:bldP spid="11" grpId="0" animBg="1" autoUpdateAnimBg="0"/>
      <p:bldP spid="13" grpId="0" autoUpdateAnimBg="0"/>
      <p:bldP spid="17" grpId="0" autoUpdateAnimBg="0"/>
      <p:bldP spid="27" grpId="0" autoUpdateAnimBg="0"/>
      <p:bldP spid="28" grpId="0" animBg="1"/>
      <p:bldP spid="29" grpId="0" animBg="1"/>
      <p:bldP spid="30" grpId="0" animBg="1"/>
      <p:bldP spid="31" grpId="0" animBg="1"/>
      <p:bldP spid="34" grpId="0" autoUpdateAnimBg="0"/>
      <p:bldP spid="35" grpId="0" animBg="1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539552" y="260648"/>
            <a:ext cx="82089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曲线积分与路径无关等价条件的应用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685681" y="943808"/>
            <a:ext cx="612847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转移路径求曲线积分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539552" y="1637511"/>
            <a:ext cx="36086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18.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计算曲线积分：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6066741" y="1277107"/>
            <a:ext cx="2701095" cy="2304256"/>
            <a:chOff x="6755323" y="1915643"/>
            <a:chExt cx="816968" cy="756461"/>
          </a:xfrm>
        </p:grpSpPr>
        <p:grpSp>
          <p:nvGrpSpPr>
            <p:cNvPr id="6" name="Group 3"/>
            <p:cNvGrpSpPr>
              <a:grpSpLocks/>
            </p:cNvGrpSpPr>
            <p:nvPr/>
          </p:nvGrpSpPr>
          <p:grpSpPr bwMode="auto">
            <a:xfrm>
              <a:off x="6755323" y="1962998"/>
              <a:ext cx="784105" cy="709106"/>
              <a:chOff x="3145" y="6129"/>
              <a:chExt cx="2553" cy="1982"/>
            </a:xfrm>
          </p:grpSpPr>
          <p:sp>
            <p:nvSpPr>
              <p:cNvPr id="8" name="Line 4"/>
              <p:cNvSpPr>
                <a:spLocks noChangeShapeType="1"/>
              </p:cNvSpPr>
              <p:nvPr/>
            </p:nvSpPr>
            <p:spPr bwMode="auto">
              <a:xfrm flipV="1">
                <a:off x="3301" y="7023"/>
                <a:ext cx="239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800"/>
              </a:p>
            </p:txBody>
          </p:sp>
          <p:sp>
            <p:nvSpPr>
              <p:cNvPr id="9" name="Line 5"/>
              <p:cNvSpPr>
                <a:spLocks noChangeShapeType="1"/>
              </p:cNvSpPr>
              <p:nvPr/>
            </p:nvSpPr>
            <p:spPr bwMode="auto">
              <a:xfrm flipV="1">
                <a:off x="4084" y="6129"/>
                <a:ext cx="9" cy="198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800"/>
              </a:p>
            </p:txBody>
          </p:sp>
          <p:sp>
            <p:nvSpPr>
              <p:cNvPr id="10" name="Line 6"/>
              <p:cNvSpPr>
                <a:spLocks noChangeShapeType="1"/>
              </p:cNvSpPr>
              <p:nvPr/>
            </p:nvSpPr>
            <p:spPr bwMode="auto">
              <a:xfrm flipV="1">
                <a:off x="3145" y="6261"/>
                <a:ext cx="1844" cy="1578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800"/>
              </a:p>
            </p:txBody>
          </p:sp>
          <p:sp>
            <p:nvSpPr>
              <p:cNvPr id="11" name="Line 7"/>
              <p:cNvSpPr>
                <a:spLocks noChangeShapeType="1"/>
              </p:cNvSpPr>
              <p:nvPr/>
            </p:nvSpPr>
            <p:spPr bwMode="auto">
              <a:xfrm flipV="1">
                <a:off x="4084" y="7024"/>
                <a:ext cx="782" cy="67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800"/>
              </a:p>
            </p:txBody>
          </p:sp>
          <p:sp>
            <p:nvSpPr>
              <p:cNvPr id="12" name="Line 8"/>
              <p:cNvSpPr>
                <a:spLocks noChangeShapeType="1"/>
              </p:cNvSpPr>
              <p:nvPr/>
            </p:nvSpPr>
            <p:spPr bwMode="auto">
              <a:xfrm>
                <a:off x="4084" y="7703"/>
                <a:ext cx="78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800"/>
              </a:p>
            </p:txBody>
          </p:sp>
          <p:sp>
            <p:nvSpPr>
              <p:cNvPr id="13" name="Line 9"/>
              <p:cNvSpPr>
                <a:spLocks noChangeShapeType="1"/>
              </p:cNvSpPr>
              <p:nvPr/>
            </p:nvSpPr>
            <p:spPr bwMode="auto">
              <a:xfrm flipV="1">
                <a:off x="4866" y="7024"/>
                <a:ext cx="0" cy="67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800"/>
              </a:p>
            </p:txBody>
          </p:sp>
        </p:grp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7062788" y="1915643"/>
              <a:ext cx="112713" cy="147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y</a:t>
              </a:r>
              <a:endParaRPr lang="zh-CN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7245669" y="2159935"/>
              <a:ext cx="112713" cy="149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</a:t>
              </a:r>
              <a:endParaRPr kumimoji="0" lang="zh-CN" altLang="zh-CN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6948488" y="2492375"/>
              <a:ext cx="114300" cy="147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endParaRPr lang="zh-CN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7232617" y="2518617"/>
              <a:ext cx="114300" cy="149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</a:t>
              </a:r>
              <a:endParaRPr lang="zh-CN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6962918" y="2191285"/>
              <a:ext cx="123825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O</a:t>
              </a:r>
              <a:endParaRPr lang="zh-CN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7476532" y="2271144"/>
              <a:ext cx="95759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endParaRPr lang="zh-CN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23" name="任意多边形 22"/>
          <p:cNvSpPr/>
          <p:nvPr/>
        </p:nvSpPr>
        <p:spPr>
          <a:xfrm>
            <a:off x="7029702" y="2411634"/>
            <a:ext cx="773723" cy="693336"/>
          </a:xfrm>
          <a:custGeom>
            <a:avLst/>
            <a:gdLst>
              <a:gd name="connsiteX0" fmla="*/ 0 w 773723"/>
              <a:gd name="connsiteY0" fmla="*/ 693336 h 693336"/>
              <a:gd name="connsiteX1" fmla="*/ 130629 w 773723"/>
              <a:gd name="connsiteY1" fmla="*/ 190919 h 693336"/>
              <a:gd name="connsiteX2" fmla="*/ 773723 w 773723"/>
              <a:gd name="connsiteY2" fmla="*/ 0 h 693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3723" h="693336">
                <a:moveTo>
                  <a:pt x="0" y="693336"/>
                </a:moveTo>
                <a:cubicBezTo>
                  <a:pt x="837" y="499905"/>
                  <a:pt x="1675" y="306475"/>
                  <a:pt x="130629" y="190919"/>
                </a:cubicBezTo>
                <a:cubicBezTo>
                  <a:pt x="259583" y="75363"/>
                  <a:pt x="516653" y="37681"/>
                  <a:pt x="773723" y="0"/>
                </a:cubicBezTo>
              </a:path>
            </a:pathLst>
          </a:custGeom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209559"/>
              </p:ext>
            </p:extLst>
          </p:nvPr>
        </p:nvGraphicFramePr>
        <p:xfrm>
          <a:off x="3849174" y="1526240"/>
          <a:ext cx="225107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77" name="Equation" r:id="rId3" imgW="2361960" imgH="901440" progId="Equation.DSMT4">
                  <p:embed/>
                </p:oleObj>
              </mc:Choice>
              <mc:Fallback>
                <p:oleObj name="Equation" r:id="rId3" imgW="2361960" imgH="90144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9174" y="1526240"/>
                        <a:ext cx="2251075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 bwMode="auto">
          <a:xfrm>
            <a:off x="539552" y="2425072"/>
            <a:ext cx="23866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其中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为曲线</a:t>
            </a:r>
          </a:p>
        </p:txBody>
      </p:sp>
      <p:sp>
        <p:nvSpPr>
          <p:cNvPr id="2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461019"/>
              </p:ext>
            </p:extLst>
          </p:nvPr>
        </p:nvGraphicFramePr>
        <p:xfrm>
          <a:off x="2901412" y="2442207"/>
          <a:ext cx="14033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78" name="Equation" r:id="rId5" imgW="1473120" imgH="495000" progId="Equation.DSMT4">
                  <p:embed/>
                </p:oleObj>
              </mc:Choice>
              <mc:Fallback>
                <p:oleObj name="Equation" r:id="rId5" imgW="1473120" imgH="49500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412" y="2442207"/>
                        <a:ext cx="140335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 bwMode="auto">
          <a:xfrm>
            <a:off x="4355976" y="2448687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自点</a:t>
            </a:r>
          </a:p>
        </p:txBody>
      </p:sp>
      <p:sp>
        <p:nvSpPr>
          <p:cNvPr id="31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8608" name="对象 686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11505"/>
              </p:ext>
            </p:extLst>
          </p:nvPr>
        </p:nvGraphicFramePr>
        <p:xfrm>
          <a:off x="827584" y="3012123"/>
          <a:ext cx="235267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79" name="Equation" r:id="rId7" imgW="2463480" imgH="482400" progId="Equation.DSMT4">
                  <p:embed/>
                </p:oleObj>
              </mc:Choice>
              <mc:Fallback>
                <p:oleObj name="Equation" r:id="rId7" imgW="2463480" imgH="48240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012123"/>
                        <a:ext cx="2352675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09" name="TextBox 68608"/>
          <p:cNvSpPr txBox="1"/>
          <p:nvPr/>
        </p:nvSpPr>
        <p:spPr bwMode="auto">
          <a:xfrm>
            <a:off x="3091847" y="2971907"/>
            <a:ext cx="17171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的一段弧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610" name="TextBox 68609"/>
          <p:cNvSpPr txBox="1"/>
          <p:nvPr/>
        </p:nvSpPr>
        <p:spPr bwMode="auto">
          <a:xfrm>
            <a:off x="703734" y="3568380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</a:p>
        </p:txBody>
      </p:sp>
      <p:sp>
        <p:nvSpPr>
          <p:cNvPr id="68611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8612" name="对象 686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416205"/>
              </p:ext>
            </p:extLst>
          </p:nvPr>
        </p:nvGraphicFramePr>
        <p:xfrm>
          <a:off x="1339734" y="3495127"/>
          <a:ext cx="221297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80" name="Equation" r:id="rId9" imgW="2323800" imgH="901440" progId="Equation.DSMT4">
                  <p:embed/>
                </p:oleObj>
              </mc:Choice>
              <mc:Fallback>
                <p:oleObj name="Equation" r:id="rId9" imgW="2323800" imgH="90144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734" y="3495127"/>
                        <a:ext cx="2212975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3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8614" name="对象 686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878966"/>
              </p:ext>
            </p:extLst>
          </p:nvPr>
        </p:nvGraphicFramePr>
        <p:xfrm>
          <a:off x="3850134" y="3495127"/>
          <a:ext cx="1917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81" name="Equation" r:id="rId11" imgW="1917360" imgH="901440" progId="Equation.DSMT4">
                  <p:embed/>
                </p:oleObj>
              </mc:Choice>
              <mc:Fallback>
                <p:oleObj name="Equation" r:id="rId11" imgW="1917360" imgH="901440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0134" y="3495127"/>
                        <a:ext cx="19177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5" name="TextBox 68614"/>
          <p:cNvSpPr txBox="1"/>
          <p:nvPr/>
        </p:nvSpPr>
        <p:spPr bwMode="auto">
          <a:xfrm>
            <a:off x="5923350" y="3717032"/>
            <a:ext cx="30588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在单连通域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上，</a:t>
            </a:r>
          </a:p>
        </p:txBody>
      </p:sp>
      <p:sp>
        <p:nvSpPr>
          <p:cNvPr id="68616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8617" name="对象 686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752815"/>
              </p:ext>
            </p:extLst>
          </p:nvPr>
        </p:nvGraphicFramePr>
        <p:xfrm>
          <a:off x="2686144" y="4509120"/>
          <a:ext cx="292417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82" name="Equation" r:id="rId13" imgW="3060360" imgH="901440" progId="Equation.DSMT4">
                  <p:embed/>
                </p:oleObj>
              </mc:Choice>
              <mc:Fallback>
                <p:oleObj name="Equation" r:id="rId13" imgW="3060360" imgH="901440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144" y="4509120"/>
                        <a:ext cx="2924175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8" name="TextBox 68617"/>
          <p:cNvSpPr txBox="1"/>
          <p:nvPr/>
        </p:nvSpPr>
        <p:spPr bwMode="auto">
          <a:xfrm>
            <a:off x="703734" y="5445224"/>
            <a:ext cx="79864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且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具有连续偏导数，从而积分与路径无关．</a:t>
            </a:r>
          </a:p>
        </p:txBody>
      </p:sp>
    </p:spTree>
    <p:extLst>
      <p:ext uri="{BB962C8B-B14F-4D97-AF65-F5344CB8AC3E}">
        <p14:creationId xmlns:p14="http://schemas.microsoft.com/office/powerpoint/2010/main" val="397253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8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8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3" grpId="0" animBg="1"/>
      <p:bldP spid="26" grpId="0"/>
      <p:bldP spid="30" grpId="0"/>
      <p:bldP spid="68609" grpId="0"/>
      <p:bldP spid="68610" grpId="0"/>
      <p:bldP spid="68615" grpId="0"/>
      <p:bldP spid="68618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 bwMode="auto">
          <a:xfrm>
            <a:off x="5199856" y="260648"/>
            <a:ext cx="3877985" cy="52322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取折线         的路径，有</a:t>
            </a:r>
          </a:p>
        </p:txBody>
      </p:sp>
      <p:sp>
        <p:nvSpPr>
          <p:cNvPr id="2" name="TextBox 1"/>
          <p:cNvSpPr txBox="1"/>
          <p:nvPr/>
        </p:nvSpPr>
        <p:spPr bwMode="auto">
          <a:xfrm>
            <a:off x="683568" y="260648"/>
            <a:ext cx="2348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转移路径一：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3032288" y="260648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取点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222068"/>
              </p:ext>
            </p:extLst>
          </p:nvPr>
        </p:nvGraphicFramePr>
        <p:xfrm>
          <a:off x="3890680" y="313968"/>
          <a:ext cx="1231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96" name="Equation" r:id="rId3" imgW="1282680" imgH="482400" progId="Equation.DSMT4">
                  <p:embed/>
                </p:oleObj>
              </mc:Choice>
              <mc:Fallback>
                <p:oleObj name="Equation" r:id="rId3" imgW="1282680" imgH="482400" progId="Equation.DSMT4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680" y="313968"/>
                        <a:ext cx="1231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582845"/>
              </p:ext>
            </p:extLst>
          </p:nvPr>
        </p:nvGraphicFramePr>
        <p:xfrm>
          <a:off x="6280755" y="315882"/>
          <a:ext cx="722313" cy="412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97" name="Equation" r:id="rId5" imgW="749160" imgH="406080" progId="Equation.DSMT4">
                  <p:embed/>
                </p:oleObj>
              </mc:Choice>
              <mc:Fallback>
                <p:oleObj name="Equation" r:id="rId5" imgW="749160" imgH="406080" progId="Equation.DSMT4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0755" y="315882"/>
                        <a:ext cx="722313" cy="4127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12381"/>
              </p:ext>
            </p:extLst>
          </p:nvPr>
        </p:nvGraphicFramePr>
        <p:xfrm>
          <a:off x="683568" y="908720"/>
          <a:ext cx="20796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98" name="Equation" r:id="rId7" imgW="2171520" imgH="901440" progId="Equation.DSMT4">
                  <p:embed/>
                </p:oleObj>
              </mc:Choice>
              <mc:Fallback>
                <p:oleObj name="Equation" r:id="rId7" imgW="2171520" imgH="901440" progId="Equation.DSMT4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908720"/>
                        <a:ext cx="2079625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99485"/>
              </p:ext>
            </p:extLst>
          </p:nvPr>
        </p:nvGraphicFramePr>
        <p:xfrm>
          <a:off x="2880751" y="908720"/>
          <a:ext cx="420211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99" name="Equation" r:id="rId9" imgW="4406760" imgH="901440" progId="Equation.DSMT4">
                  <p:embed/>
                </p:oleObj>
              </mc:Choice>
              <mc:Fallback>
                <p:oleObj name="Equation" r:id="rId9" imgW="4406760" imgH="901440" progId="Equation.DSMT4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0751" y="908720"/>
                        <a:ext cx="4202113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210172"/>
              </p:ext>
            </p:extLst>
          </p:nvPr>
        </p:nvGraphicFramePr>
        <p:xfrm>
          <a:off x="2915816" y="1916832"/>
          <a:ext cx="3454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00" name="Equation" r:id="rId11" imgW="3454200" imgH="901440" progId="Equation.DSMT4">
                  <p:embed/>
                </p:oleObj>
              </mc:Choice>
              <mc:Fallback>
                <p:oleObj name="Equation" r:id="rId11" imgW="3454200" imgH="901440" progId="Equation.DSMT4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1916832"/>
                        <a:ext cx="34544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359834"/>
              </p:ext>
            </p:extLst>
          </p:nvPr>
        </p:nvGraphicFramePr>
        <p:xfrm>
          <a:off x="6372200" y="1916832"/>
          <a:ext cx="1574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01" name="Equation" r:id="rId13" imgW="1574640" imgH="825480" progId="Equation.DSMT4">
                  <p:embed/>
                </p:oleObj>
              </mc:Choice>
              <mc:Fallback>
                <p:oleObj name="Equation" r:id="rId13" imgW="1574640" imgH="825480" progId="Equation.DSMT4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1916832"/>
                        <a:ext cx="15748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 bwMode="auto">
          <a:xfrm>
            <a:off x="652761" y="2924944"/>
            <a:ext cx="2348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转移路径二：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3032288" y="2924944"/>
            <a:ext cx="22156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取斜线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zh-CN" altLang="en-US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：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771391"/>
              </p:ext>
            </p:extLst>
          </p:nvPr>
        </p:nvGraphicFramePr>
        <p:xfrm>
          <a:off x="3022552" y="3595365"/>
          <a:ext cx="128746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02" name="Equation" r:id="rId15" imgW="1295280" imgH="393480" progId="Equation.DSMT4">
                  <p:embed/>
                </p:oleObj>
              </mc:Choice>
              <mc:Fallback>
                <p:oleObj name="Equation" r:id="rId15" imgW="1295280" imgH="393480" progId="Equation.DSMT4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552" y="3595365"/>
                        <a:ext cx="1287463" cy="3873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574301"/>
              </p:ext>
            </p:extLst>
          </p:nvPr>
        </p:nvGraphicFramePr>
        <p:xfrm>
          <a:off x="4346829" y="3616085"/>
          <a:ext cx="130016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03" name="Equation" r:id="rId17" imgW="1307880" imgH="317160" progId="Equation.DSMT4">
                  <p:embed/>
                </p:oleObj>
              </mc:Choice>
              <mc:Fallback>
                <p:oleObj name="Equation" r:id="rId17" imgW="1307880" imgH="317160" progId="Equation.DSMT4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6829" y="3616085"/>
                        <a:ext cx="1300162" cy="3238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698354"/>
              </p:ext>
            </p:extLst>
          </p:nvPr>
        </p:nvGraphicFramePr>
        <p:xfrm>
          <a:off x="1189938" y="4293096"/>
          <a:ext cx="4876800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04" name="Equation" r:id="rId19" imgW="4838400" imgH="1028520" progId="Equation.DSMT4">
                  <p:embed/>
                </p:oleObj>
              </mc:Choice>
              <mc:Fallback>
                <p:oleObj name="Equation" r:id="rId19" imgW="4838400" imgH="1028520" progId="Equation.DSMT4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938" y="4293096"/>
                        <a:ext cx="4876800" cy="1020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867931"/>
              </p:ext>
            </p:extLst>
          </p:nvPr>
        </p:nvGraphicFramePr>
        <p:xfrm>
          <a:off x="3709843" y="5301208"/>
          <a:ext cx="2349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05" name="Equation" r:id="rId21" imgW="2349360" imgH="927000" progId="Equation.DSMT4">
                  <p:embed/>
                </p:oleObj>
              </mc:Choice>
              <mc:Fallback>
                <p:oleObj name="Equation" r:id="rId21" imgW="2349360" imgH="927000" progId="Equation.DSMT4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9843" y="5301208"/>
                        <a:ext cx="23495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组合 25"/>
          <p:cNvGrpSpPr/>
          <p:nvPr/>
        </p:nvGrpSpPr>
        <p:grpSpPr>
          <a:xfrm>
            <a:off x="6282784" y="2818532"/>
            <a:ext cx="2612808" cy="2304256"/>
            <a:chOff x="6755323" y="1915643"/>
            <a:chExt cx="790265" cy="756461"/>
          </a:xfrm>
        </p:grpSpPr>
        <p:grpSp>
          <p:nvGrpSpPr>
            <p:cNvPr id="27" name="Group 3"/>
            <p:cNvGrpSpPr>
              <a:grpSpLocks/>
            </p:cNvGrpSpPr>
            <p:nvPr/>
          </p:nvGrpSpPr>
          <p:grpSpPr bwMode="auto">
            <a:xfrm>
              <a:off x="6755323" y="1962998"/>
              <a:ext cx="784105" cy="709106"/>
              <a:chOff x="3145" y="6129"/>
              <a:chExt cx="2553" cy="1982"/>
            </a:xfrm>
          </p:grpSpPr>
          <p:sp>
            <p:nvSpPr>
              <p:cNvPr id="34" name="Line 4"/>
              <p:cNvSpPr>
                <a:spLocks noChangeShapeType="1"/>
              </p:cNvSpPr>
              <p:nvPr/>
            </p:nvSpPr>
            <p:spPr bwMode="auto">
              <a:xfrm flipV="1">
                <a:off x="3301" y="7023"/>
                <a:ext cx="239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Line 5"/>
              <p:cNvSpPr>
                <a:spLocks noChangeShapeType="1"/>
              </p:cNvSpPr>
              <p:nvPr/>
            </p:nvSpPr>
            <p:spPr bwMode="auto">
              <a:xfrm flipV="1">
                <a:off x="4084" y="6129"/>
                <a:ext cx="9" cy="198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Line 6"/>
              <p:cNvSpPr>
                <a:spLocks noChangeShapeType="1"/>
              </p:cNvSpPr>
              <p:nvPr/>
            </p:nvSpPr>
            <p:spPr bwMode="auto">
              <a:xfrm flipV="1">
                <a:off x="3145" y="6261"/>
                <a:ext cx="1844" cy="1578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Line 7"/>
              <p:cNvSpPr>
                <a:spLocks noChangeShapeType="1"/>
              </p:cNvSpPr>
              <p:nvPr/>
            </p:nvSpPr>
            <p:spPr bwMode="auto">
              <a:xfrm flipV="1">
                <a:off x="4084" y="7024"/>
                <a:ext cx="782" cy="67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Line 8"/>
              <p:cNvSpPr>
                <a:spLocks noChangeShapeType="1"/>
              </p:cNvSpPr>
              <p:nvPr/>
            </p:nvSpPr>
            <p:spPr bwMode="auto">
              <a:xfrm>
                <a:off x="4084" y="7703"/>
                <a:ext cx="78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Line 9"/>
              <p:cNvSpPr>
                <a:spLocks noChangeShapeType="1"/>
              </p:cNvSpPr>
              <p:nvPr/>
            </p:nvSpPr>
            <p:spPr bwMode="auto">
              <a:xfrm flipV="1">
                <a:off x="4866" y="7024"/>
                <a:ext cx="0" cy="67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8" name="Text Box 11"/>
            <p:cNvSpPr txBox="1">
              <a:spLocks noChangeArrowheads="1"/>
            </p:cNvSpPr>
            <p:nvPr/>
          </p:nvSpPr>
          <p:spPr bwMode="auto">
            <a:xfrm>
              <a:off x="7062788" y="1915643"/>
              <a:ext cx="112713" cy="147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y</a:t>
              </a:r>
              <a:endParaRPr lang="zh-CN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9" name="Text Box 12"/>
            <p:cNvSpPr txBox="1">
              <a:spLocks noChangeArrowheads="1"/>
            </p:cNvSpPr>
            <p:nvPr/>
          </p:nvSpPr>
          <p:spPr bwMode="auto">
            <a:xfrm>
              <a:off x="7235825" y="2133600"/>
              <a:ext cx="112713" cy="149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</a:t>
              </a:r>
              <a:endParaRPr kumimoji="0" lang="zh-CN" altLang="zh-CN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0" name="Text Box 13"/>
            <p:cNvSpPr txBox="1">
              <a:spLocks noChangeArrowheads="1"/>
            </p:cNvSpPr>
            <p:nvPr/>
          </p:nvSpPr>
          <p:spPr bwMode="auto">
            <a:xfrm>
              <a:off x="6948488" y="2492375"/>
              <a:ext cx="114300" cy="147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endParaRPr lang="zh-CN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1" name="Text Box 14"/>
            <p:cNvSpPr txBox="1">
              <a:spLocks noChangeArrowheads="1"/>
            </p:cNvSpPr>
            <p:nvPr/>
          </p:nvSpPr>
          <p:spPr bwMode="auto">
            <a:xfrm>
              <a:off x="7232617" y="2518617"/>
              <a:ext cx="114300" cy="149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</a:t>
              </a:r>
              <a:endParaRPr lang="zh-CN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2" name="Text Box 15"/>
            <p:cNvSpPr txBox="1">
              <a:spLocks noChangeArrowheads="1"/>
            </p:cNvSpPr>
            <p:nvPr/>
          </p:nvSpPr>
          <p:spPr bwMode="auto">
            <a:xfrm>
              <a:off x="6938962" y="2174738"/>
              <a:ext cx="123825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O</a:t>
              </a:r>
              <a:endParaRPr lang="zh-CN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3" name="Text Box 16"/>
            <p:cNvSpPr txBox="1">
              <a:spLocks noChangeArrowheads="1"/>
            </p:cNvSpPr>
            <p:nvPr/>
          </p:nvSpPr>
          <p:spPr bwMode="auto">
            <a:xfrm>
              <a:off x="7449829" y="2283501"/>
              <a:ext cx="95759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endParaRPr lang="zh-CN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40" name="任意多边形 39"/>
          <p:cNvSpPr/>
          <p:nvPr/>
        </p:nvSpPr>
        <p:spPr>
          <a:xfrm>
            <a:off x="7245430" y="3975392"/>
            <a:ext cx="773723" cy="693336"/>
          </a:xfrm>
          <a:custGeom>
            <a:avLst/>
            <a:gdLst>
              <a:gd name="connsiteX0" fmla="*/ 0 w 773723"/>
              <a:gd name="connsiteY0" fmla="*/ 693336 h 693336"/>
              <a:gd name="connsiteX1" fmla="*/ 130629 w 773723"/>
              <a:gd name="connsiteY1" fmla="*/ 190919 h 693336"/>
              <a:gd name="connsiteX2" fmla="*/ 773723 w 773723"/>
              <a:gd name="connsiteY2" fmla="*/ 0 h 693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3723" h="693336">
                <a:moveTo>
                  <a:pt x="0" y="693336"/>
                </a:moveTo>
                <a:cubicBezTo>
                  <a:pt x="837" y="499905"/>
                  <a:pt x="1675" y="306475"/>
                  <a:pt x="130629" y="190919"/>
                </a:cubicBezTo>
                <a:cubicBezTo>
                  <a:pt x="259583" y="75363"/>
                  <a:pt x="516653" y="37681"/>
                  <a:pt x="773723" y="0"/>
                </a:cubicBezTo>
              </a:path>
            </a:pathLst>
          </a:custGeom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479797"/>
              </p:ext>
            </p:extLst>
          </p:nvPr>
        </p:nvGraphicFramePr>
        <p:xfrm>
          <a:off x="6132478" y="5589240"/>
          <a:ext cx="520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06" name="Equation" r:id="rId23" imgW="520560" imgH="317160" progId="Equation.DSMT4">
                  <p:embed/>
                </p:oleObj>
              </mc:Choice>
              <mc:Fallback>
                <p:oleObj name="Equation" r:id="rId23" imgW="520560" imgH="317160" progId="Equation.DSMT4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2478" y="5589240"/>
                        <a:ext cx="5207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077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/>
      <p:bldP spid="3" grpId="0"/>
      <p:bldP spid="17" grpId="0"/>
      <p:bldP spid="18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95288" y="634406"/>
            <a:ext cx="22098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19.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验证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395592"/>
              </p:ext>
            </p:extLst>
          </p:nvPr>
        </p:nvGraphicFramePr>
        <p:xfrm>
          <a:off x="2209800" y="501056"/>
          <a:ext cx="1752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70" name="Equation" r:id="rId3" imgW="2052000" imgH="1119960" progId="Equation.3">
                  <p:embed/>
                </p:oleObj>
              </mc:Choice>
              <mc:Fallback>
                <p:oleObj name="Equation" r:id="rId3" imgW="2052000" imgH="1119960" progId="Equation.3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01056"/>
                        <a:ext cx="17526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886200" y="664569"/>
            <a:ext cx="4933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在右半平面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&gt;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内存在原函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14325" y="1268760"/>
            <a:ext cx="2241451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并求之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00075" y="1874837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894040"/>
              </p:ext>
            </p:extLst>
          </p:nvPr>
        </p:nvGraphicFramePr>
        <p:xfrm>
          <a:off x="1692275" y="1722437"/>
          <a:ext cx="3937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71" name="Equation" r:id="rId5" imgW="4619520" imgH="1119960" progId="Equation.3">
                  <p:embed/>
                </p:oleObj>
              </mc:Choice>
              <mc:Fallback>
                <p:oleObj name="Equation" r:id="rId5" imgW="4619520" imgH="1119960" progId="Equation.3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722437"/>
                        <a:ext cx="39370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95275" y="2930525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187081"/>
              </p:ext>
            </p:extLst>
          </p:nvPr>
        </p:nvGraphicFramePr>
        <p:xfrm>
          <a:off x="1196975" y="2701925"/>
          <a:ext cx="48133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72" name="Equation" r:id="rId7" imgW="5651280" imgH="1231920" progId="Equation.3">
                  <p:embed/>
                </p:oleObj>
              </mc:Choice>
              <mc:Fallback>
                <p:oleObj name="Equation" r:id="rId7" imgW="5651280" imgH="1231920" progId="Equation.3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975" y="2701925"/>
                        <a:ext cx="48133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19006" y="3770313"/>
            <a:ext cx="2871788" cy="519112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可知存在原函数</a:t>
            </a: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764054"/>
              </p:ext>
            </p:extLst>
          </p:nvPr>
        </p:nvGraphicFramePr>
        <p:xfrm>
          <a:off x="1366045" y="4309069"/>
          <a:ext cx="3962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73" name="Equation" r:id="rId9" imgW="4653360" imgH="1119960" progId="Equation.3">
                  <p:embed/>
                </p:oleObj>
              </mc:Choice>
              <mc:Fallback>
                <p:oleObj name="Equation" r:id="rId9" imgW="4653360" imgH="1119960" progId="Equation.3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045" y="4309069"/>
                        <a:ext cx="3962400" cy="965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723320"/>
              </p:ext>
            </p:extLst>
          </p:nvPr>
        </p:nvGraphicFramePr>
        <p:xfrm>
          <a:off x="793750" y="5373216"/>
          <a:ext cx="2374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74" name="Equation" r:id="rId11" imgW="2374560" imgH="787320" progId="Equation.DSMT4">
                  <p:embed/>
                </p:oleObj>
              </mc:Choice>
              <mc:Fallback>
                <p:oleObj name="Equation" r:id="rId11" imgW="2374560" imgH="787320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5373216"/>
                        <a:ext cx="23749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110619"/>
              </p:ext>
            </p:extLst>
          </p:nvPr>
        </p:nvGraphicFramePr>
        <p:xfrm>
          <a:off x="5864225" y="5301208"/>
          <a:ext cx="3022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75" name="Equation" r:id="rId13" imgW="3543120" imgH="985680" progId="Equation.3">
                  <p:embed/>
                </p:oleObj>
              </mc:Choice>
              <mc:Fallback>
                <p:oleObj name="Equation" r:id="rId13" imgW="3543120" imgH="985680" progId="Equation.3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4225" y="5301208"/>
                        <a:ext cx="30226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881122"/>
              </p:ext>
            </p:extLst>
          </p:nvPr>
        </p:nvGraphicFramePr>
        <p:xfrm>
          <a:off x="3090863" y="5232400"/>
          <a:ext cx="27559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76" name="Equation" r:id="rId15" imgW="2755800" imgH="1015920" progId="Equation.DSMT4">
                  <p:embed/>
                </p:oleObj>
              </mc:Choice>
              <mc:Fallback>
                <p:oleObj name="Equation" r:id="rId15" imgW="2755800" imgH="101592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863" y="5232400"/>
                        <a:ext cx="27559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5864225" y="1670050"/>
            <a:ext cx="3100388" cy="2952750"/>
            <a:chOff x="3606" y="399"/>
            <a:chExt cx="1953" cy="1860"/>
          </a:xfrm>
        </p:grpSpPr>
        <p:grpSp>
          <p:nvGrpSpPr>
            <p:cNvPr id="16" name="Group 16"/>
            <p:cNvGrpSpPr>
              <a:grpSpLocks/>
            </p:cNvGrpSpPr>
            <p:nvPr/>
          </p:nvGrpSpPr>
          <p:grpSpPr bwMode="auto">
            <a:xfrm>
              <a:off x="3606" y="399"/>
              <a:ext cx="1953" cy="1860"/>
              <a:chOff x="3606" y="527"/>
              <a:chExt cx="1953" cy="1860"/>
            </a:xfrm>
          </p:grpSpPr>
          <p:sp>
            <p:nvSpPr>
              <p:cNvPr id="29" name="Line 17"/>
              <p:cNvSpPr>
                <a:spLocks noChangeShapeType="1"/>
              </p:cNvSpPr>
              <p:nvPr/>
            </p:nvSpPr>
            <p:spPr bwMode="auto">
              <a:xfrm>
                <a:off x="3606" y="1888"/>
                <a:ext cx="190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Line 18"/>
              <p:cNvSpPr>
                <a:spLocks noChangeShapeType="1"/>
              </p:cNvSpPr>
              <p:nvPr/>
            </p:nvSpPr>
            <p:spPr bwMode="auto">
              <a:xfrm flipV="1">
                <a:off x="4014" y="527"/>
                <a:ext cx="0" cy="186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31" name="Object 19"/>
              <p:cNvGraphicFramePr>
                <a:graphicFrameLocks noChangeAspect="1"/>
              </p:cNvGraphicFramePr>
              <p:nvPr/>
            </p:nvGraphicFramePr>
            <p:xfrm>
              <a:off x="4059" y="527"/>
              <a:ext cx="193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977" name="Equation" r:id="rId17" imgW="156960" imgH="179280" progId="Equation.DSMT4">
                      <p:embed/>
                    </p:oleObj>
                  </mc:Choice>
                  <mc:Fallback>
                    <p:oleObj name="Equation" r:id="rId17" imgW="156960" imgH="179280" progId="Equation.DSMT4">
                      <p:embed/>
                      <p:pic>
                        <p:nvPicPr>
                          <p:cNvPr id="0" name="Picture 1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59" y="527"/>
                            <a:ext cx="193" cy="2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" name="Object 20"/>
              <p:cNvGraphicFramePr>
                <a:graphicFrameLocks noChangeAspect="1"/>
              </p:cNvGraphicFramePr>
              <p:nvPr/>
            </p:nvGraphicFramePr>
            <p:xfrm>
              <a:off x="5383" y="1996"/>
              <a:ext cx="17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978" name="Equation" r:id="rId19" imgW="134640" imgH="156960" progId="Equation.DSMT4">
                      <p:embed/>
                    </p:oleObj>
                  </mc:Choice>
                  <mc:Fallback>
                    <p:oleObj name="Equation" r:id="rId19" imgW="134640" imgH="156960" progId="Equation.DSMT4">
                      <p:embed/>
                      <p:pic>
                        <p:nvPicPr>
                          <p:cNvPr id="0" name="Picture 1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83" y="1996"/>
                            <a:ext cx="176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7" name="Group 21"/>
            <p:cNvGrpSpPr>
              <a:grpSpLocks/>
            </p:cNvGrpSpPr>
            <p:nvPr/>
          </p:nvGrpSpPr>
          <p:grpSpPr bwMode="auto">
            <a:xfrm>
              <a:off x="4168" y="816"/>
              <a:ext cx="1114" cy="1200"/>
              <a:chOff x="4168" y="816"/>
              <a:chExt cx="1114" cy="1200"/>
            </a:xfrm>
          </p:grpSpPr>
          <p:sp>
            <p:nvSpPr>
              <p:cNvPr id="18" name="Line 22"/>
              <p:cNvSpPr>
                <a:spLocks noChangeShapeType="1"/>
              </p:cNvSpPr>
              <p:nvPr/>
            </p:nvSpPr>
            <p:spPr bwMode="auto">
              <a:xfrm flipV="1">
                <a:off x="5037" y="1076"/>
                <a:ext cx="0" cy="697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Line 23"/>
              <p:cNvSpPr>
                <a:spLocks noChangeShapeType="1"/>
              </p:cNvSpPr>
              <p:nvPr/>
            </p:nvSpPr>
            <p:spPr bwMode="auto">
              <a:xfrm flipV="1">
                <a:off x="5049" y="1296"/>
                <a:ext cx="0" cy="209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Line 24"/>
              <p:cNvSpPr>
                <a:spLocks noChangeShapeType="1"/>
              </p:cNvSpPr>
              <p:nvPr/>
            </p:nvSpPr>
            <p:spPr bwMode="auto">
              <a:xfrm>
                <a:off x="4338" y="1776"/>
                <a:ext cx="699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Line 25"/>
              <p:cNvSpPr>
                <a:spLocks noChangeShapeType="1"/>
              </p:cNvSpPr>
              <p:nvPr/>
            </p:nvSpPr>
            <p:spPr bwMode="auto">
              <a:xfrm>
                <a:off x="4618" y="1789"/>
                <a:ext cx="209" cy="0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22" name="Object 26"/>
              <p:cNvGraphicFramePr>
                <a:graphicFrameLocks noChangeAspect="1"/>
              </p:cNvGraphicFramePr>
              <p:nvPr/>
            </p:nvGraphicFramePr>
            <p:xfrm>
              <a:off x="4859" y="1812"/>
              <a:ext cx="415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979" name="Equation" r:id="rId21" imgW="964440" imgH="470520" progId="Equation.3">
                      <p:embed/>
                    </p:oleObj>
                  </mc:Choice>
                  <mc:Fallback>
                    <p:oleObj name="Equation" r:id="rId21" imgW="964440" imgH="470520" progId="Equation.3">
                      <p:embed/>
                      <p:pic>
                        <p:nvPicPr>
                          <p:cNvPr id="0" name="Picture 1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59" y="1812"/>
                            <a:ext cx="415" cy="20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3" name="Group 27"/>
              <p:cNvGrpSpPr>
                <a:grpSpLocks/>
              </p:cNvGrpSpPr>
              <p:nvPr/>
            </p:nvGrpSpPr>
            <p:grpSpPr bwMode="auto">
              <a:xfrm>
                <a:off x="4168" y="1754"/>
                <a:ext cx="358" cy="262"/>
                <a:chOff x="4310" y="1898"/>
                <a:chExt cx="358" cy="262"/>
              </a:xfrm>
            </p:grpSpPr>
            <p:graphicFrame>
              <p:nvGraphicFramePr>
                <p:cNvPr id="27" name="Object 28"/>
                <p:cNvGraphicFramePr>
                  <a:graphicFrameLocks noChangeAspect="1"/>
                </p:cNvGraphicFramePr>
                <p:nvPr/>
              </p:nvGraphicFramePr>
              <p:xfrm>
                <a:off x="4310" y="1956"/>
                <a:ext cx="358" cy="20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980" name="Equation" r:id="rId23" imgW="829800" imgH="470520" progId="Equation.3">
                        <p:embed/>
                      </p:oleObj>
                    </mc:Choice>
                    <mc:Fallback>
                      <p:oleObj name="Equation" r:id="rId23" imgW="829800" imgH="470520" progId="Equation.3">
                        <p:embed/>
                        <p:pic>
                          <p:nvPicPr>
                            <p:cNvPr id="0" name="Picture 12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10" y="1956"/>
                              <a:ext cx="358" cy="20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8" name="Oval 29"/>
                <p:cNvSpPr>
                  <a:spLocks noChangeArrowheads="1"/>
                </p:cNvSpPr>
                <p:nvPr/>
              </p:nvSpPr>
              <p:spPr bwMode="auto">
                <a:xfrm>
                  <a:off x="4455" y="1898"/>
                  <a:ext cx="35" cy="35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" name="Group 30"/>
              <p:cNvGrpSpPr>
                <a:grpSpLocks/>
              </p:cNvGrpSpPr>
              <p:nvPr/>
            </p:nvGrpSpPr>
            <p:grpSpPr bwMode="auto">
              <a:xfrm>
                <a:off x="4836" y="816"/>
                <a:ext cx="446" cy="260"/>
                <a:chOff x="4978" y="960"/>
                <a:chExt cx="446" cy="260"/>
              </a:xfrm>
            </p:grpSpPr>
            <p:graphicFrame>
              <p:nvGraphicFramePr>
                <p:cNvPr id="25" name="Object 31"/>
                <p:cNvGraphicFramePr>
                  <a:graphicFrameLocks noChangeAspect="1"/>
                </p:cNvGraphicFramePr>
                <p:nvPr/>
              </p:nvGraphicFramePr>
              <p:xfrm>
                <a:off x="4978" y="960"/>
                <a:ext cx="446" cy="21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981" name="Equation" r:id="rId25" imgW="964440" imgH="470520" progId="Equation.3">
                        <p:embed/>
                      </p:oleObj>
                    </mc:Choice>
                    <mc:Fallback>
                      <p:oleObj name="Equation" r:id="rId25" imgW="964440" imgH="470520" progId="Equation.3">
                        <p:embed/>
                        <p:pic>
                          <p:nvPicPr>
                            <p:cNvPr id="0" name="Picture 12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78" y="960"/>
                              <a:ext cx="446" cy="21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6" name="Oval 32"/>
                <p:cNvSpPr>
                  <a:spLocks noChangeArrowheads="1"/>
                </p:cNvSpPr>
                <p:nvPr/>
              </p:nvSpPr>
              <p:spPr bwMode="auto">
                <a:xfrm>
                  <a:off x="5161" y="1185"/>
                  <a:ext cx="35" cy="35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33" name="Text Box 2"/>
          <p:cNvSpPr txBox="1">
            <a:spLocks noChangeArrowheads="1"/>
          </p:cNvSpPr>
          <p:nvPr/>
        </p:nvSpPr>
        <p:spPr bwMode="auto">
          <a:xfrm>
            <a:off x="510233" y="0"/>
            <a:ext cx="273630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求原函数</a:t>
            </a:r>
          </a:p>
        </p:txBody>
      </p:sp>
    </p:spTree>
    <p:extLst>
      <p:ext uri="{BB962C8B-B14F-4D97-AF65-F5344CB8AC3E}">
        <p14:creationId xmlns:p14="http://schemas.microsoft.com/office/powerpoint/2010/main" val="204761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  <p:bldP spid="10" grpId="0" animBg="1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510253"/>
              </p:ext>
            </p:extLst>
          </p:nvPr>
        </p:nvGraphicFramePr>
        <p:xfrm>
          <a:off x="762000" y="762000"/>
          <a:ext cx="393223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72" name="Equation" r:id="rId3" imgW="4619520" imgH="1119960" progId="Equation.3">
                  <p:embed/>
                </p:oleObj>
              </mc:Choice>
              <mc:Fallback>
                <p:oleObj name="Equation" r:id="rId3" imgW="4619520" imgH="1119960" progId="Equation.3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762000"/>
                        <a:ext cx="3932238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528770"/>
              </p:ext>
            </p:extLst>
          </p:nvPr>
        </p:nvGraphicFramePr>
        <p:xfrm>
          <a:off x="594781" y="1752601"/>
          <a:ext cx="26797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73" name="Equation" r:id="rId5" imgW="2679480" imgH="1015920" progId="Equation.DSMT4">
                  <p:embed/>
                </p:oleObj>
              </mc:Choice>
              <mc:Fallback>
                <p:oleObj name="Equation" r:id="rId5" imgW="2679480" imgH="1015920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781" y="1752601"/>
                        <a:ext cx="26797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024932"/>
              </p:ext>
            </p:extLst>
          </p:nvPr>
        </p:nvGraphicFramePr>
        <p:xfrm>
          <a:off x="1423456" y="2879726"/>
          <a:ext cx="45180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74" name="Equation" r:id="rId7" imgW="5314680" imgH="1075320" progId="Equation.3">
                  <p:embed/>
                </p:oleObj>
              </mc:Choice>
              <mc:Fallback>
                <p:oleObj name="Equation" r:id="rId7" imgW="5314680" imgH="1075320" progId="Equation.3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456" y="2879726"/>
                        <a:ext cx="4518025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0052067"/>
              </p:ext>
            </p:extLst>
          </p:nvPr>
        </p:nvGraphicFramePr>
        <p:xfrm>
          <a:off x="1448856" y="3883026"/>
          <a:ext cx="2044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75" name="Equation" r:id="rId9" imgW="2044440" imgH="901440" progId="Equation.DSMT4">
                  <p:embed/>
                </p:oleObj>
              </mc:Choice>
              <mc:Fallback>
                <p:oleObj name="Equation" r:id="rId9" imgW="2044440" imgH="901440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8856" y="3883026"/>
                        <a:ext cx="20447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409615"/>
              </p:ext>
            </p:extLst>
          </p:nvPr>
        </p:nvGraphicFramePr>
        <p:xfrm>
          <a:off x="3333045" y="1752601"/>
          <a:ext cx="2730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76" name="Equation" r:id="rId11" imgW="2730240" imgH="1015920" progId="Equation.DSMT4">
                  <p:embed/>
                </p:oleObj>
              </mc:Choice>
              <mc:Fallback>
                <p:oleObj name="Equation" r:id="rId11" imgW="2730240" imgH="1015920" progId="Equation.DSMT4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045" y="1752601"/>
                        <a:ext cx="27305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09600" y="2286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663477"/>
              </p:ext>
            </p:extLst>
          </p:nvPr>
        </p:nvGraphicFramePr>
        <p:xfrm>
          <a:off x="1458381" y="4964113"/>
          <a:ext cx="3022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77" name="Equation" r:id="rId13" imgW="3543120" imgH="985680" progId="Equation.3">
                  <p:embed/>
                </p:oleObj>
              </mc:Choice>
              <mc:Fallback>
                <p:oleObj name="Equation" r:id="rId13" imgW="3543120" imgH="985680" progId="Equation.3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381" y="4964113"/>
                        <a:ext cx="30226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5580063" y="188913"/>
            <a:ext cx="3100387" cy="2952750"/>
            <a:chOff x="428" y="482"/>
            <a:chExt cx="1953" cy="1860"/>
          </a:xfrm>
        </p:grpSpPr>
        <p:grpSp>
          <p:nvGrpSpPr>
            <p:cNvPr id="10" name="Group 10"/>
            <p:cNvGrpSpPr>
              <a:grpSpLocks/>
            </p:cNvGrpSpPr>
            <p:nvPr/>
          </p:nvGrpSpPr>
          <p:grpSpPr bwMode="auto">
            <a:xfrm>
              <a:off x="428" y="482"/>
              <a:ext cx="1953" cy="1860"/>
              <a:chOff x="476" y="618"/>
              <a:chExt cx="1953" cy="1860"/>
            </a:xfrm>
          </p:grpSpPr>
          <p:sp>
            <p:nvSpPr>
              <p:cNvPr id="23" name="Line 11"/>
              <p:cNvSpPr>
                <a:spLocks noChangeShapeType="1"/>
              </p:cNvSpPr>
              <p:nvPr/>
            </p:nvSpPr>
            <p:spPr bwMode="auto">
              <a:xfrm>
                <a:off x="476" y="1979"/>
                <a:ext cx="190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24" name="Line 12"/>
              <p:cNvSpPr>
                <a:spLocks noChangeShapeType="1"/>
              </p:cNvSpPr>
              <p:nvPr/>
            </p:nvSpPr>
            <p:spPr bwMode="auto">
              <a:xfrm flipV="1">
                <a:off x="884" y="618"/>
                <a:ext cx="0" cy="186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/>
              </a:p>
            </p:txBody>
          </p:sp>
          <p:graphicFrame>
            <p:nvGraphicFramePr>
              <p:cNvPr id="25" name="Object 13"/>
              <p:cNvGraphicFramePr>
                <a:graphicFrameLocks noChangeAspect="1"/>
              </p:cNvGraphicFramePr>
              <p:nvPr/>
            </p:nvGraphicFramePr>
            <p:xfrm>
              <a:off x="929" y="618"/>
              <a:ext cx="193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978" name="Equation" r:id="rId15" imgW="156960" imgH="179280" progId="Equation.DSMT4">
                      <p:embed/>
                    </p:oleObj>
                  </mc:Choice>
                  <mc:Fallback>
                    <p:oleObj name="Equation" r:id="rId15" imgW="156960" imgH="179280" progId="Equation.DSMT4">
                      <p:embed/>
                      <p:pic>
                        <p:nvPicPr>
                          <p:cNvPr id="0" name="Picture 10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29" y="618"/>
                            <a:ext cx="193" cy="2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" name="Object 14"/>
              <p:cNvGraphicFramePr>
                <a:graphicFrameLocks noChangeAspect="1"/>
              </p:cNvGraphicFramePr>
              <p:nvPr/>
            </p:nvGraphicFramePr>
            <p:xfrm>
              <a:off x="2253" y="2087"/>
              <a:ext cx="17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979" name="Equation" r:id="rId17" imgW="134640" imgH="156960" progId="Equation.DSMT4">
                      <p:embed/>
                    </p:oleObj>
                  </mc:Choice>
                  <mc:Fallback>
                    <p:oleObj name="Equation" r:id="rId17" imgW="134640" imgH="156960" progId="Equation.DSMT4">
                      <p:embed/>
                      <p:pic>
                        <p:nvPicPr>
                          <p:cNvPr id="0" name="Picture 10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53" y="2087"/>
                            <a:ext cx="176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" name="Group 15"/>
            <p:cNvGrpSpPr>
              <a:grpSpLocks/>
            </p:cNvGrpSpPr>
            <p:nvPr/>
          </p:nvGrpSpPr>
          <p:grpSpPr bwMode="auto">
            <a:xfrm>
              <a:off x="975" y="895"/>
              <a:ext cx="1177" cy="1212"/>
              <a:chOff x="975" y="895"/>
              <a:chExt cx="1177" cy="1212"/>
            </a:xfrm>
          </p:grpSpPr>
          <p:sp>
            <p:nvSpPr>
              <p:cNvPr id="12" name="Line 16"/>
              <p:cNvSpPr>
                <a:spLocks noChangeShapeType="1"/>
              </p:cNvSpPr>
              <p:nvPr/>
            </p:nvSpPr>
            <p:spPr bwMode="auto">
              <a:xfrm flipV="1">
                <a:off x="1202" y="1167"/>
                <a:ext cx="0" cy="697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13" name="Line 17"/>
              <p:cNvSpPr>
                <a:spLocks noChangeShapeType="1"/>
              </p:cNvSpPr>
              <p:nvPr/>
            </p:nvSpPr>
            <p:spPr bwMode="auto">
              <a:xfrm flipV="1">
                <a:off x="1247" y="1389"/>
                <a:ext cx="0" cy="209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14" name="Line 18"/>
              <p:cNvSpPr>
                <a:spLocks noChangeShapeType="1"/>
              </p:cNvSpPr>
              <p:nvPr/>
            </p:nvSpPr>
            <p:spPr bwMode="auto">
              <a:xfrm>
                <a:off x="1208" y="1162"/>
                <a:ext cx="699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15" name="Line 19"/>
              <p:cNvSpPr>
                <a:spLocks noChangeShapeType="1"/>
              </p:cNvSpPr>
              <p:nvPr/>
            </p:nvSpPr>
            <p:spPr bwMode="auto">
              <a:xfrm>
                <a:off x="1488" y="1199"/>
                <a:ext cx="209" cy="0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graphicFrame>
            <p:nvGraphicFramePr>
              <p:cNvPr id="16" name="Object 20"/>
              <p:cNvGraphicFramePr>
                <a:graphicFrameLocks noChangeAspect="1"/>
              </p:cNvGraphicFramePr>
              <p:nvPr/>
            </p:nvGraphicFramePr>
            <p:xfrm>
              <a:off x="975" y="895"/>
              <a:ext cx="499" cy="2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980" name="Equation" r:id="rId19" imgW="437400" imgH="223920" progId="Equation.DSMT4">
                      <p:embed/>
                    </p:oleObj>
                  </mc:Choice>
                  <mc:Fallback>
                    <p:oleObj name="Equation" r:id="rId19" imgW="437400" imgH="223920" progId="Equation.DSMT4">
                      <p:embed/>
                      <p:pic>
                        <p:nvPicPr>
                          <p:cNvPr id="0" name="Picture 10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75" y="895"/>
                            <a:ext cx="499" cy="26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7" name="Group 21"/>
              <p:cNvGrpSpPr>
                <a:grpSpLocks/>
              </p:cNvGrpSpPr>
              <p:nvPr/>
            </p:nvGrpSpPr>
            <p:grpSpPr bwMode="auto">
              <a:xfrm>
                <a:off x="1038" y="1845"/>
                <a:ext cx="358" cy="262"/>
                <a:chOff x="4310" y="1898"/>
                <a:chExt cx="358" cy="262"/>
              </a:xfrm>
            </p:grpSpPr>
            <p:graphicFrame>
              <p:nvGraphicFramePr>
                <p:cNvPr id="21" name="Object 22"/>
                <p:cNvGraphicFramePr>
                  <a:graphicFrameLocks noChangeAspect="1"/>
                </p:cNvGraphicFramePr>
                <p:nvPr/>
              </p:nvGraphicFramePr>
              <p:xfrm>
                <a:off x="4310" y="1956"/>
                <a:ext cx="358" cy="20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3981" name="Equation" r:id="rId21" imgW="829800" imgH="470520" progId="Equation.3">
                        <p:embed/>
                      </p:oleObj>
                    </mc:Choice>
                    <mc:Fallback>
                      <p:oleObj name="Equation" r:id="rId21" imgW="829800" imgH="470520" progId="Equation.3">
                        <p:embed/>
                        <p:pic>
                          <p:nvPicPr>
                            <p:cNvPr id="0" name="Picture 1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10" y="1956"/>
                              <a:ext cx="358" cy="20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2" name="Oval 23"/>
                <p:cNvSpPr>
                  <a:spLocks noChangeArrowheads="1"/>
                </p:cNvSpPr>
                <p:nvPr/>
              </p:nvSpPr>
              <p:spPr bwMode="auto">
                <a:xfrm>
                  <a:off x="4455" y="1898"/>
                  <a:ext cx="35" cy="35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</p:grpSp>
          <p:grpSp>
            <p:nvGrpSpPr>
              <p:cNvPr id="18" name="Group 24"/>
              <p:cNvGrpSpPr>
                <a:grpSpLocks/>
              </p:cNvGrpSpPr>
              <p:nvPr/>
            </p:nvGrpSpPr>
            <p:grpSpPr bwMode="auto">
              <a:xfrm>
                <a:off x="1706" y="907"/>
                <a:ext cx="446" cy="260"/>
                <a:chOff x="4978" y="960"/>
                <a:chExt cx="446" cy="260"/>
              </a:xfrm>
            </p:grpSpPr>
            <p:graphicFrame>
              <p:nvGraphicFramePr>
                <p:cNvPr id="19" name="Object 25"/>
                <p:cNvGraphicFramePr>
                  <a:graphicFrameLocks noChangeAspect="1"/>
                </p:cNvGraphicFramePr>
                <p:nvPr/>
              </p:nvGraphicFramePr>
              <p:xfrm>
                <a:off x="4978" y="960"/>
                <a:ext cx="446" cy="21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3982" name="Equation" r:id="rId23" imgW="964440" imgH="470520" progId="Equation.3">
                        <p:embed/>
                      </p:oleObj>
                    </mc:Choice>
                    <mc:Fallback>
                      <p:oleObj name="Equation" r:id="rId23" imgW="964440" imgH="470520" progId="Equation.3">
                        <p:embed/>
                        <p:pic>
                          <p:nvPicPr>
                            <p:cNvPr id="0" name="Picture 1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78" y="960"/>
                              <a:ext cx="446" cy="21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0" name="Oval 26"/>
                <p:cNvSpPr>
                  <a:spLocks noChangeArrowheads="1"/>
                </p:cNvSpPr>
                <p:nvPr/>
              </p:nvSpPr>
              <p:spPr bwMode="auto">
                <a:xfrm>
                  <a:off x="5161" y="1185"/>
                  <a:ext cx="35" cy="35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3676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36550" y="217016"/>
            <a:ext cx="19812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20. 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验证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163763"/>
              </p:ext>
            </p:extLst>
          </p:nvPr>
        </p:nvGraphicFramePr>
        <p:xfrm>
          <a:off x="2260600" y="217016"/>
          <a:ext cx="2324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62" name="Equation" r:id="rId3" imgW="2724480" imgH="604800" progId="Equation.3">
                  <p:embed/>
                </p:oleObj>
              </mc:Choice>
              <mc:Fallback>
                <p:oleObj name="Equation" r:id="rId3" imgW="2724480" imgH="604800" progId="Equation.3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217016"/>
                        <a:ext cx="23241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08500" y="231304"/>
            <a:ext cx="39639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是某个函数的全微分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73100" y="764704"/>
            <a:ext cx="32639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并求出这个函数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63525" y="1361604"/>
            <a:ext cx="1600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603800"/>
              </p:ext>
            </p:extLst>
          </p:nvPr>
        </p:nvGraphicFramePr>
        <p:xfrm>
          <a:off x="1689100" y="1366366"/>
          <a:ext cx="2794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63" name="Equation" r:id="rId5" imgW="3274200" imgH="604800" progId="Equation.3">
                  <p:embed/>
                </p:oleObj>
              </mc:Choice>
              <mc:Fallback>
                <p:oleObj name="Equation" r:id="rId5" imgW="3274200" imgH="604800" progId="Equation.3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1366366"/>
                        <a:ext cx="2794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508500" y="1361604"/>
            <a:ext cx="99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939202"/>
              </p:ext>
            </p:extLst>
          </p:nvPr>
        </p:nvGraphicFramePr>
        <p:xfrm>
          <a:off x="5041900" y="1194916"/>
          <a:ext cx="2273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64" name="Equation" r:id="rId7" imgW="2668680" imgH="1075320" progId="Equation.3">
                  <p:embed/>
                </p:oleObj>
              </mc:Choice>
              <mc:Fallback>
                <p:oleObj name="Equation" r:id="rId7" imgW="2668680" imgH="1075320" progId="Equation.3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900" y="1194916"/>
                        <a:ext cx="22733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41300" y="2187104"/>
            <a:ext cx="41866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存在函数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0702013"/>
              </p:ext>
            </p:extLst>
          </p:nvPr>
        </p:nvGraphicFramePr>
        <p:xfrm>
          <a:off x="1676400" y="2807816"/>
          <a:ext cx="3060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65" name="Equation" r:id="rId9" imgW="3588120" imgH="604800" progId="Equation.3">
                  <p:embed/>
                </p:oleObj>
              </mc:Choice>
              <mc:Fallback>
                <p:oleObj name="Equation" r:id="rId9" imgW="3588120" imgH="604800" progId="Equation.3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807816"/>
                        <a:ext cx="30607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093798"/>
              </p:ext>
            </p:extLst>
          </p:nvPr>
        </p:nvGraphicFramePr>
        <p:xfrm>
          <a:off x="990600" y="3422179"/>
          <a:ext cx="4508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66" name="Equation" r:id="rId11" imgW="5292360" imgH="963360" progId="Equation.3">
                  <p:embed/>
                </p:oleObj>
              </mc:Choice>
              <mc:Fallback>
                <p:oleObj name="Equation" r:id="rId11" imgW="5292360" imgH="963360" progId="Equation.3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422179"/>
                        <a:ext cx="45085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52139"/>
              </p:ext>
            </p:extLst>
          </p:nvPr>
        </p:nvGraphicFramePr>
        <p:xfrm>
          <a:off x="2070100" y="4395316"/>
          <a:ext cx="1574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67" name="Equation" r:id="rId13" imgW="1838880" imgH="963360" progId="Equation.3">
                  <p:embed/>
                </p:oleObj>
              </mc:Choice>
              <mc:Fallback>
                <p:oleObj name="Equation" r:id="rId13" imgW="1838880" imgH="963360" progId="Equation.3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4395316"/>
                        <a:ext cx="1574800" cy="8255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937322"/>
              </p:ext>
            </p:extLst>
          </p:nvPr>
        </p:nvGraphicFramePr>
        <p:xfrm>
          <a:off x="2092325" y="5411316"/>
          <a:ext cx="1803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68" name="Equation" r:id="rId15" imgW="2107800" imgH="963360" progId="Equation.3">
                  <p:embed/>
                </p:oleObj>
              </mc:Choice>
              <mc:Fallback>
                <p:oleObj name="Equation" r:id="rId15" imgW="2107800" imgH="963360" progId="Equation.3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25" y="5411316"/>
                        <a:ext cx="18034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281235"/>
              </p:ext>
            </p:extLst>
          </p:nvPr>
        </p:nvGraphicFramePr>
        <p:xfrm>
          <a:off x="3763962" y="4405130"/>
          <a:ext cx="1803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69" name="Equation" r:id="rId17" imgW="2107800" imgH="963360" progId="Equation.3">
                  <p:embed/>
                </p:oleObj>
              </mc:Choice>
              <mc:Fallback>
                <p:oleObj name="Equation" r:id="rId17" imgW="2107800" imgH="963360" progId="Equation.3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3962" y="4405130"/>
                        <a:ext cx="1803400" cy="8255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659232"/>
              </p:ext>
            </p:extLst>
          </p:nvPr>
        </p:nvGraphicFramePr>
        <p:xfrm>
          <a:off x="3962400" y="5384329"/>
          <a:ext cx="1308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70" name="Equation" r:id="rId19" imgW="1524960" imgH="985680" progId="Equation.3">
                  <p:embed/>
                </p:oleObj>
              </mc:Choice>
              <mc:Fallback>
                <p:oleObj name="Equation" r:id="rId19" imgW="1524960" imgH="985680" progId="Equation.3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384329"/>
                        <a:ext cx="13081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37"/>
          <p:cNvGrpSpPr>
            <a:grpSpLocks/>
          </p:cNvGrpSpPr>
          <p:nvPr/>
        </p:nvGrpSpPr>
        <p:grpSpPr bwMode="auto">
          <a:xfrm>
            <a:off x="5876925" y="2404591"/>
            <a:ext cx="3100388" cy="2952750"/>
            <a:chOff x="3606" y="399"/>
            <a:chExt cx="1953" cy="1860"/>
          </a:xfrm>
        </p:grpSpPr>
        <p:grpSp>
          <p:nvGrpSpPr>
            <p:cNvPr id="18" name="Group 38"/>
            <p:cNvGrpSpPr>
              <a:grpSpLocks/>
            </p:cNvGrpSpPr>
            <p:nvPr/>
          </p:nvGrpSpPr>
          <p:grpSpPr bwMode="auto">
            <a:xfrm>
              <a:off x="3606" y="399"/>
              <a:ext cx="1953" cy="1860"/>
              <a:chOff x="3606" y="527"/>
              <a:chExt cx="1953" cy="1860"/>
            </a:xfrm>
          </p:grpSpPr>
          <p:sp>
            <p:nvSpPr>
              <p:cNvPr id="30" name="Line 39"/>
              <p:cNvSpPr>
                <a:spLocks noChangeShapeType="1"/>
              </p:cNvSpPr>
              <p:nvPr/>
            </p:nvSpPr>
            <p:spPr bwMode="auto">
              <a:xfrm>
                <a:off x="3606" y="1888"/>
                <a:ext cx="190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Line 40"/>
              <p:cNvSpPr>
                <a:spLocks noChangeShapeType="1"/>
              </p:cNvSpPr>
              <p:nvPr/>
            </p:nvSpPr>
            <p:spPr bwMode="auto">
              <a:xfrm flipV="1">
                <a:off x="4014" y="527"/>
                <a:ext cx="0" cy="186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32" name="Object 41"/>
              <p:cNvGraphicFramePr>
                <a:graphicFrameLocks noChangeAspect="1"/>
              </p:cNvGraphicFramePr>
              <p:nvPr/>
            </p:nvGraphicFramePr>
            <p:xfrm>
              <a:off x="4059" y="527"/>
              <a:ext cx="193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071" name="Equation" r:id="rId21" imgW="156960" imgH="179280" progId="Equation.DSMT4">
                      <p:embed/>
                    </p:oleObj>
                  </mc:Choice>
                  <mc:Fallback>
                    <p:oleObj name="Equation" r:id="rId21" imgW="156960" imgH="179280" progId="Equation.DSMT4">
                      <p:embed/>
                      <p:pic>
                        <p:nvPicPr>
                          <p:cNvPr id="0" name="Picture 1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59" y="527"/>
                            <a:ext cx="193" cy="2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" name="Object 42"/>
              <p:cNvGraphicFramePr>
                <a:graphicFrameLocks noChangeAspect="1"/>
              </p:cNvGraphicFramePr>
              <p:nvPr/>
            </p:nvGraphicFramePr>
            <p:xfrm>
              <a:off x="5383" y="1996"/>
              <a:ext cx="17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072" name="Equation" r:id="rId23" imgW="134640" imgH="156960" progId="Equation.DSMT4">
                      <p:embed/>
                    </p:oleObj>
                  </mc:Choice>
                  <mc:Fallback>
                    <p:oleObj name="Equation" r:id="rId23" imgW="134640" imgH="156960" progId="Equation.DSMT4">
                      <p:embed/>
                      <p:pic>
                        <p:nvPicPr>
                          <p:cNvPr id="0" name="Picture 1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83" y="1996"/>
                            <a:ext cx="176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9" name="Group 43"/>
            <p:cNvGrpSpPr>
              <a:grpSpLocks/>
            </p:cNvGrpSpPr>
            <p:nvPr/>
          </p:nvGrpSpPr>
          <p:grpSpPr bwMode="auto">
            <a:xfrm>
              <a:off x="3833" y="816"/>
              <a:ext cx="1132" cy="1250"/>
              <a:chOff x="4150" y="816"/>
              <a:chExt cx="1132" cy="1250"/>
            </a:xfrm>
          </p:grpSpPr>
          <p:sp>
            <p:nvSpPr>
              <p:cNvPr id="20" name="Line 44"/>
              <p:cNvSpPr>
                <a:spLocks noChangeShapeType="1"/>
              </p:cNvSpPr>
              <p:nvPr/>
            </p:nvSpPr>
            <p:spPr bwMode="auto">
              <a:xfrm flipV="1">
                <a:off x="5037" y="1076"/>
                <a:ext cx="0" cy="697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Line 45"/>
              <p:cNvSpPr>
                <a:spLocks noChangeShapeType="1"/>
              </p:cNvSpPr>
              <p:nvPr/>
            </p:nvSpPr>
            <p:spPr bwMode="auto">
              <a:xfrm flipV="1">
                <a:off x="5049" y="1296"/>
                <a:ext cx="0" cy="209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Line 46"/>
              <p:cNvSpPr>
                <a:spLocks noChangeShapeType="1"/>
              </p:cNvSpPr>
              <p:nvPr/>
            </p:nvSpPr>
            <p:spPr bwMode="auto">
              <a:xfrm>
                <a:off x="4338" y="1776"/>
                <a:ext cx="699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Line 47"/>
              <p:cNvSpPr>
                <a:spLocks noChangeShapeType="1"/>
              </p:cNvSpPr>
              <p:nvPr/>
            </p:nvSpPr>
            <p:spPr bwMode="auto">
              <a:xfrm>
                <a:off x="4618" y="1789"/>
                <a:ext cx="209" cy="0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24" name="Object 48"/>
              <p:cNvGraphicFramePr>
                <a:graphicFrameLocks noChangeAspect="1"/>
              </p:cNvGraphicFramePr>
              <p:nvPr/>
            </p:nvGraphicFramePr>
            <p:xfrm>
              <a:off x="4859" y="1812"/>
              <a:ext cx="415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073" name="Equation" r:id="rId25" imgW="964440" imgH="470520" progId="Equation.3">
                      <p:embed/>
                    </p:oleObj>
                  </mc:Choice>
                  <mc:Fallback>
                    <p:oleObj name="Equation" r:id="rId25" imgW="964440" imgH="470520" progId="Equation.3">
                      <p:embed/>
                      <p:pic>
                        <p:nvPicPr>
                          <p:cNvPr id="0" name="Picture 1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59" y="1812"/>
                            <a:ext cx="415" cy="20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" name="Object 49"/>
              <p:cNvGraphicFramePr>
                <a:graphicFrameLocks noChangeAspect="1"/>
              </p:cNvGraphicFramePr>
              <p:nvPr/>
            </p:nvGraphicFramePr>
            <p:xfrm>
              <a:off x="4150" y="1842"/>
              <a:ext cx="408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074" name="Equation" r:id="rId27" imgW="426240" imgH="223920" progId="Equation.DSMT4">
                      <p:embed/>
                    </p:oleObj>
                  </mc:Choice>
                  <mc:Fallback>
                    <p:oleObj name="Equation" r:id="rId27" imgW="426240" imgH="223920" progId="Equation.DSMT4">
                      <p:embed/>
                      <p:pic>
                        <p:nvPicPr>
                          <p:cNvPr id="0" name="Picture 1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50" y="1842"/>
                            <a:ext cx="408" cy="22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" name="Oval 50"/>
              <p:cNvSpPr>
                <a:spLocks noChangeArrowheads="1"/>
              </p:cNvSpPr>
              <p:nvPr/>
            </p:nvSpPr>
            <p:spPr bwMode="auto">
              <a:xfrm>
                <a:off x="4313" y="1754"/>
                <a:ext cx="35" cy="35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" name="Group 51"/>
              <p:cNvGrpSpPr>
                <a:grpSpLocks/>
              </p:cNvGrpSpPr>
              <p:nvPr/>
            </p:nvGrpSpPr>
            <p:grpSpPr bwMode="auto">
              <a:xfrm>
                <a:off x="4836" y="816"/>
                <a:ext cx="446" cy="260"/>
                <a:chOff x="4978" y="960"/>
                <a:chExt cx="446" cy="260"/>
              </a:xfrm>
            </p:grpSpPr>
            <p:graphicFrame>
              <p:nvGraphicFramePr>
                <p:cNvPr id="28" name="Object 52"/>
                <p:cNvGraphicFramePr>
                  <a:graphicFrameLocks noChangeAspect="1"/>
                </p:cNvGraphicFramePr>
                <p:nvPr/>
              </p:nvGraphicFramePr>
              <p:xfrm>
                <a:off x="4978" y="960"/>
                <a:ext cx="446" cy="21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5075" name="Equation" r:id="rId29" imgW="964440" imgH="470520" progId="Equation.3">
                        <p:embed/>
                      </p:oleObj>
                    </mc:Choice>
                    <mc:Fallback>
                      <p:oleObj name="Equation" r:id="rId29" imgW="964440" imgH="470520" progId="Equation.3">
                        <p:embed/>
                        <p:pic>
                          <p:nvPicPr>
                            <p:cNvPr id="0" name="Picture 14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78" y="960"/>
                              <a:ext cx="446" cy="21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9" name="Oval 53"/>
                <p:cNvSpPr>
                  <a:spLocks noChangeArrowheads="1"/>
                </p:cNvSpPr>
                <p:nvPr/>
              </p:nvSpPr>
              <p:spPr bwMode="auto">
                <a:xfrm>
                  <a:off x="5161" y="1185"/>
                  <a:ext cx="35" cy="35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34" name="Text Box 54"/>
          <p:cNvSpPr txBox="1">
            <a:spLocks noChangeArrowheads="1"/>
          </p:cNvSpPr>
          <p:nvPr/>
        </p:nvSpPr>
        <p:spPr bwMode="auto">
          <a:xfrm>
            <a:off x="407988" y="3557116"/>
            <a:ext cx="5762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故</a:t>
            </a:r>
          </a:p>
        </p:txBody>
      </p:sp>
    </p:spTree>
    <p:extLst>
      <p:ext uri="{BB962C8B-B14F-4D97-AF65-F5344CB8AC3E}">
        <p14:creationId xmlns:p14="http://schemas.microsoft.com/office/powerpoint/2010/main" val="136464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  <p:bldP spid="10" grpId="0" autoUpdateAnimBg="0"/>
      <p:bldP spid="34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Oval 48"/>
          <p:cNvSpPr>
            <a:spLocks noChangeArrowheads="1"/>
          </p:cNvSpPr>
          <p:nvPr/>
        </p:nvSpPr>
        <p:spPr bwMode="auto">
          <a:xfrm>
            <a:off x="323850" y="260350"/>
            <a:ext cx="647700" cy="647700"/>
          </a:xfrm>
          <a:prstGeom prst="ellipse">
            <a:avLst/>
          </a:prstGeom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或</a:t>
            </a:r>
          </a:p>
        </p:txBody>
      </p:sp>
      <p:sp>
        <p:nvSpPr>
          <p:cNvPr id="3" name="Text Box 49"/>
          <p:cNvSpPr txBox="1">
            <a:spLocks noChangeArrowheads="1"/>
          </p:cNvSpPr>
          <p:nvPr/>
        </p:nvSpPr>
        <p:spPr bwMode="auto">
          <a:xfrm>
            <a:off x="1187450" y="333375"/>
            <a:ext cx="4176713" cy="52322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凑微分，直接得结论</a:t>
            </a:r>
          </a:p>
        </p:txBody>
      </p:sp>
      <p:sp useBgFill="1">
        <p:nvSpPr>
          <p:cNvPr id="4" name="Oval 50"/>
          <p:cNvSpPr>
            <a:spLocks noChangeArrowheads="1"/>
          </p:cNvSpPr>
          <p:nvPr/>
        </p:nvSpPr>
        <p:spPr bwMode="auto">
          <a:xfrm>
            <a:off x="323850" y="1052513"/>
            <a:ext cx="647700" cy="647700"/>
          </a:xfrm>
          <a:prstGeom prst="ellipse">
            <a:avLst/>
          </a:prstGeom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或</a:t>
            </a:r>
          </a:p>
        </p:txBody>
      </p:sp>
      <p:sp>
        <p:nvSpPr>
          <p:cNvPr id="5" name="Text Box 51"/>
          <p:cNvSpPr txBox="1">
            <a:spLocks noChangeArrowheads="1"/>
          </p:cNvSpPr>
          <p:nvPr/>
        </p:nvSpPr>
        <p:spPr bwMode="auto">
          <a:xfrm>
            <a:off x="1187450" y="1125538"/>
            <a:ext cx="23764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偏积分法</a:t>
            </a:r>
          </a:p>
        </p:txBody>
      </p:sp>
      <p:graphicFrame>
        <p:nvGraphicFramePr>
          <p:cNvPr id="6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946965"/>
              </p:ext>
            </p:extLst>
          </p:nvPr>
        </p:nvGraphicFramePr>
        <p:xfrm>
          <a:off x="900113" y="1773238"/>
          <a:ext cx="1800225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34" name="Equation" r:id="rId3" imgW="807480" imgH="447840" progId="Equation.DSMT4">
                  <p:embed/>
                </p:oleObj>
              </mc:Choice>
              <mc:Fallback>
                <p:oleObj name="Equation" r:id="rId3" imgW="807480" imgH="44784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773238"/>
                        <a:ext cx="1800225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168750"/>
              </p:ext>
            </p:extLst>
          </p:nvPr>
        </p:nvGraphicFramePr>
        <p:xfrm>
          <a:off x="2916238" y="1773238"/>
          <a:ext cx="4614862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35" name="Equation" r:id="rId5" imgW="1790640" imgH="393480" progId="Equation.DSMT4">
                  <p:embed/>
                </p:oleObj>
              </mc:Choice>
              <mc:Fallback>
                <p:oleObj name="Equation" r:id="rId5" imgW="1790640" imgH="39348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773238"/>
                        <a:ext cx="4614862" cy="101441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382916"/>
              </p:ext>
            </p:extLst>
          </p:nvPr>
        </p:nvGraphicFramePr>
        <p:xfrm>
          <a:off x="2124075" y="2852738"/>
          <a:ext cx="2717800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36" name="Equation" r:id="rId7" imgW="1233360" imgH="481680" progId="Equation.DSMT4">
                  <p:embed/>
                </p:oleObj>
              </mc:Choice>
              <mc:Fallback>
                <p:oleObj name="Equation" r:id="rId7" imgW="1233360" imgH="48168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852738"/>
                        <a:ext cx="2717800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679407"/>
              </p:ext>
            </p:extLst>
          </p:nvPr>
        </p:nvGraphicFramePr>
        <p:xfrm>
          <a:off x="6372225" y="2852738"/>
          <a:ext cx="1539875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37" name="Equation" r:id="rId9" imgW="695160" imgH="481680" progId="Equation.DSMT4">
                  <p:embed/>
                </p:oleObj>
              </mc:Choice>
              <mc:Fallback>
                <p:oleObj name="Equation" r:id="rId9" imgW="695160" imgH="481680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2852738"/>
                        <a:ext cx="1539875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150348"/>
              </p:ext>
            </p:extLst>
          </p:nvPr>
        </p:nvGraphicFramePr>
        <p:xfrm>
          <a:off x="1060229" y="4144635"/>
          <a:ext cx="37687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38" name="Equation" r:id="rId11" imgW="1704240" imgH="223920" progId="Equation.DSMT4">
                  <p:embed/>
                </p:oleObj>
              </mc:Choice>
              <mc:Fallback>
                <p:oleObj name="Equation" r:id="rId11" imgW="1704240" imgH="223920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229" y="4144635"/>
                        <a:ext cx="376872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98432"/>
              </p:ext>
            </p:extLst>
          </p:nvPr>
        </p:nvGraphicFramePr>
        <p:xfrm>
          <a:off x="2916238" y="4941888"/>
          <a:ext cx="2325687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39" name="Equation" r:id="rId13" imgW="1054080" imgH="447840" progId="Equation.DSMT4">
                  <p:embed/>
                </p:oleObj>
              </mc:Choice>
              <mc:Fallback>
                <p:oleObj name="Equation" r:id="rId13" imgW="1054080" imgH="447840" progId="Equation.DSMT4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941888"/>
                        <a:ext cx="2325687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59"/>
          <p:cNvSpPr txBox="1">
            <a:spLocks noChangeArrowheads="1"/>
          </p:cNvSpPr>
          <p:nvPr/>
        </p:nvSpPr>
        <p:spPr bwMode="auto">
          <a:xfrm>
            <a:off x="1042988" y="3068638"/>
            <a:ext cx="11525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并有</a:t>
            </a:r>
          </a:p>
        </p:txBody>
      </p:sp>
      <p:sp>
        <p:nvSpPr>
          <p:cNvPr id="13" name="Text Box 60"/>
          <p:cNvSpPr txBox="1">
            <a:spLocks noChangeArrowheads="1"/>
          </p:cNvSpPr>
          <p:nvPr/>
        </p:nvSpPr>
        <p:spPr bwMode="auto">
          <a:xfrm>
            <a:off x="5364163" y="3068638"/>
            <a:ext cx="11525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而</a:t>
            </a:r>
          </a:p>
        </p:txBody>
      </p:sp>
      <p:sp>
        <p:nvSpPr>
          <p:cNvPr id="14" name="Text Box 61"/>
          <p:cNvSpPr txBox="1">
            <a:spLocks noChangeArrowheads="1"/>
          </p:cNvSpPr>
          <p:nvPr/>
        </p:nvSpPr>
        <p:spPr bwMode="auto">
          <a:xfrm>
            <a:off x="1619250" y="5221288"/>
            <a:ext cx="11525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故</a:t>
            </a:r>
          </a:p>
        </p:txBody>
      </p:sp>
    </p:spTree>
    <p:extLst>
      <p:ext uri="{BB962C8B-B14F-4D97-AF65-F5344CB8AC3E}">
        <p14:creationId xmlns:p14="http://schemas.microsoft.com/office/powerpoint/2010/main" val="318413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887413" y="2393057"/>
            <a:ext cx="1371600" cy="5191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/>
                <a:ea typeface="宋体"/>
              </a:rPr>
              <a:t>②</a:t>
            </a:r>
            <a:r>
              <a:rPr lang="zh-CN" altLang="en-US" sz="2800" b="1" dirty="0"/>
              <a:t>推广：</a:t>
            </a: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694399"/>
              </p:ext>
            </p:extLst>
          </p:nvPr>
        </p:nvGraphicFramePr>
        <p:xfrm>
          <a:off x="855324" y="3114011"/>
          <a:ext cx="80533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3" name="Equation" r:id="rId3" imgW="8051760" imgH="444240" progId="Equation.DSMT4">
                  <p:embed/>
                </p:oleObj>
              </mc:Choice>
              <mc:Fallback>
                <p:oleObj name="Equation" r:id="rId3" imgW="8051760" imgH="444240" progId="Equation.DSMT4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324" y="3114011"/>
                        <a:ext cx="8053388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037562"/>
              </p:ext>
            </p:extLst>
          </p:nvPr>
        </p:nvGraphicFramePr>
        <p:xfrm>
          <a:off x="1552972" y="3852427"/>
          <a:ext cx="55006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4" name="Equation" r:id="rId5" imgW="5499000" imgH="914400" progId="Equation.DSMT4">
                  <p:embed/>
                </p:oleObj>
              </mc:Choice>
              <mc:Fallback>
                <p:oleObj name="Equation" r:id="rId5" imgW="5499000" imgH="914400" progId="Equation.DSMT4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972" y="3852427"/>
                        <a:ext cx="5500687" cy="9144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5004048" y="1522605"/>
            <a:ext cx="838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855324" y="337133"/>
            <a:ext cx="1412420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宋体"/>
                <a:ea typeface="宋体"/>
              </a:rPr>
              <a:t>①说明</a:t>
            </a:r>
            <a:r>
              <a:rPr lang="zh-CN" altLang="en-US" sz="2800" b="1" dirty="0"/>
              <a:t>：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284609"/>
              </p:ext>
            </p:extLst>
          </p:nvPr>
        </p:nvGraphicFramePr>
        <p:xfrm>
          <a:off x="846915" y="1078105"/>
          <a:ext cx="5651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5" name="Equation" r:id="rId7" imgW="5651280" imgH="444240" progId="Equation.DSMT4">
                  <p:embed/>
                </p:oleObj>
              </mc:Choice>
              <mc:Fallback>
                <p:oleObj name="Equation" r:id="rId7" imgW="5651280" imgH="444240" progId="Equation.DSMT4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915" y="1078105"/>
                        <a:ext cx="5651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787702"/>
              </p:ext>
            </p:extLst>
          </p:nvPr>
        </p:nvGraphicFramePr>
        <p:xfrm>
          <a:off x="1636315" y="1623258"/>
          <a:ext cx="5334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6" name="Equation" r:id="rId9" imgW="5333760" imgH="609480" progId="Equation.DSMT4">
                  <p:embed/>
                </p:oleObj>
              </mc:Choice>
              <mc:Fallback>
                <p:oleObj name="Equation" r:id="rId9" imgW="5333760" imgH="609480" progId="Equation.DSMT4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315" y="1623258"/>
                        <a:ext cx="5334000" cy="609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125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03877" y="128728"/>
            <a:ext cx="1968500" cy="53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57150" cmpd="thickThin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21.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设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274635"/>
              </p:ext>
            </p:extLst>
          </p:nvPr>
        </p:nvGraphicFramePr>
        <p:xfrm>
          <a:off x="1573685" y="64513"/>
          <a:ext cx="59817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61" name="Equation" r:id="rId3" imgW="7030080" imgH="627120" progId="Equation.3">
                  <p:embed/>
                </p:oleObj>
              </mc:Choice>
              <mc:Fallback>
                <p:oleObj name="Equation" r:id="rId3" imgW="7030080" imgH="627120" progId="Equation.3">
                  <p:embed/>
                  <p:pic>
                    <p:nvPicPr>
                      <p:cNvPr id="0" name="Picture 3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685" y="64513"/>
                        <a:ext cx="59817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033553"/>
              </p:ext>
            </p:extLst>
          </p:nvPr>
        </p:nvGraphicFramePr>
        <p:xfrm>
          <a:off x="7491965" y="175237"/>
          <a:ext cx="1485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62" name="Equation" r:id="rId5" imgW="1738080" imgH="515160" progId="Equation.3">
                  <p:embed/>
                </p:oleObj>
              </mc:Choice>
              <mc:Fallback>
                <p:oleObj name="Equation" r:id="rId5" imgW="1738080" imgH="515160" progId="Equation.3">
                  <p:embed/>
                  <p:pic>
                    <p:nvPicPr>
                      <p:cNvPr id="0" name="Picture 3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1965" y="175237"/>
                        <a:ext cx="14859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89987" y="874151"/>
            <a:ext cx="1801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解法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847348"/>
              </p:ext>
            </p:extLst>
          </p:nvPr>
        </p:nvGraphicFramePr>
        <p:xfrm>
          <a:off x="1710688" y="919595"/>
          <a:ext cx="1549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63" name="Equation" r:id="rId7" imgW="1816560" imgH="470520" progId="Equation.3">
                  <p:embed/>
                </p:oleObj>
              </mc:Choice>
              <mc:Fallback>
                <p:oleObj name="Equation" r:id="rId7" imgW="1816560" imgH="470520" progId="Equation.3">
                  <p:embed/>
                  <p:pic>
                    <p:nvPicPr>
                      <p:cNvPr id="0" name="Picture 3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0688" y="919595"/>
                        <a:ext cx="1549400" cy="4064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792593"/>
              </p:ext>
            </p:extLst>
          </p:nvPr>
        </p:nvGraphicFramePr>
        <p:xfrm>
          <a:off x="3241038" y="843989"/>
          <a:ext cx="2133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64" name="Equation" r:id="rId9" imgW="2500560" imgH="604800" progId="Equation.3">
                  <p:embed/>
                </p:oleObj>
              </mc:Choice>
              <mc:Fallback>
                <p:oleObj name="Equation" r:id="rId9" imgW="2500560" imgH="604800" progId="Equation.3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1038" y="843989"/>
                        <a:ext cx="2133600" cy="520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425480"/>
              </p:ext>
            </p:extLst>
          </p:nvPr>
        </p:nvGraphicFramePr>
        <p:xfrm>
          <a:off x="5374767" y="854131"/>
          <a:ext cx="2844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65" name="Equation" r:id="rId11" imgW="3341160" imgH="604800" progId="Equation.3">
                  <p:embed/>
                </p:oleObj>
              </mc:Choice>
              <mc:Fallback>
                <p:oleObj name="Equation" r:id="rId11" imgW="3341160" imgH="604800" progId="Equation.3">
                  <p:embed/>
                  <p:pic>
                    <p:nvPicPr>
                      <p:cNvPr id="0" name="Picture 3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4767" y="854131"/>
                        <a:ext cx="2844800" cy="520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595809"/>
              </p:ext>
            </p:extLst>
          </p:nvPr>
        </p:nvGraphicFramePr>
        <p:xfrm>
          <a:off x="694688" y="1788551"/>
          <a:ext cx="1016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66" name="Equation" r:id="rId13" imgW="1188360" imgH="470520" progId="Equation.3">
                  <p:embed/>
                </p:oleObj>
              </mc:Choice>
              <mc:Fallback>
                <p:oleObj name="Equation" r:id="rId13" imgW="1188360" imgH="470520" progId="Equation.3">
                  <p:embed/>
                  <p:pic>
                    <p:nvPicPr>
                      <p:cNvPr id="0" name="Picture 3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688" y="1788551"/>
                        <a:ext cx="10160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6878793" y="2109783"/>
            <a:ext cx="2108200" cy="1800225"/>
            <a:chOff x="3811" y="1410"/>
            <a:chExt cx="1475" cy="1258"/>
          </a:xfrm>
        </p:grpSpPr>
        <p:grpSp>
          <p:nvGrpSpPr>
            <p:cNvPr id="11" name="Group 11"/>
            <p:cNvGrpSpPr>
              <a:grpSpLocks/>
            </p:cNvGrpSpPr>
            <p:nvPr/>
          </p:nvGrpSpPr>
          <p:grpSpPr bwMode="auto">
            <a:xfrm>
              <a:off x="3811" y="1488"/>
              <a:ext cx="1475" cy="1180"/>
              <a:chOff x="3811" y="1488"/>
              <a:chExt cx="1475" cy="1180"/>
            </a:xfrm>
          </p:grpSpPr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4080" y="2400"/>
                <a:ext cx="1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 flipV="1">
                <a:off x="4080" y="1488"/>
                <a:ext cx="0" cy="9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6" name="Object 14"/>
              <p:cNvGraphicFramePr>
                <a:graphicFrameLocks noChangeAspect="1"/>
              </p:cNvGraphicFramePr>
              <p:nvPr/>
            </p:nvGraphicFramePr>
            <p:xfrm>
              <a:off x="3811" y="1488"/>
              <a:ext cx="221" cy="2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7467" name="公式" r:id="rId15" imgW="156960" imgH="179280" progId="Equation.3">
                      <p:embed/>
                    </p:oleObj>
                  </mc:Choice>
                  <mc:Fallback>
                    <p:oleObj name="公式" r:id="rId15" imgW="156960" imgH="179280" progId="Equation.3">
                      <p:embed/>
                      <p:pic>
                        <p:nvPicPr>
                          <p:cNvPr id="0" name="Picture 3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11" y="1488"/>
                            <a:ext cx="221" cy="25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" name="Object 15"/>
              <p:cNvGraphicFramePr>
                <a:graphicFrameLocks noChangeAspect="1"/>
              </p:cNvGraphicFramePr>
              <p:nvPr/>
            </p:nvGraphicFramePr>
            <p:xfrm>
              <a:off x="4032" y="2400"/>
              <a:ext cx="198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7468" name="公式" r:id="rId17" imgW="134640" imgH="156960" progId="Equation.3">
                      <p:embed/>
                    </p:oleObj>
                  </mc:Choice>
                  <mc:Fallback>
                    <p:oleObj name="公式" r:id="rId17" imgW="134640" imgH="156960" progId="Equation.3">
                      <p:embed/>
                      <p:pic>
                        <p:nvPicPr>
                          <p:cNvPr id="0" name="Picture 3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2" y="2400"/>
                            <a:ext cx="198" cy="2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" name="Object 16"/>
              <p:cNvGraphicFramePr>
                <a:graphicFrameLocks noChangeAspect="1"/>
              </p:cNvGraphicFramePr>
              <p:nvPr/>
            </p:nvGraphicFramePr>
            <p:xfrm>
              <a:off x="5088" y="2448"/>
              <a:ext cx="198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7469" name="公式" r:id="rId19" imgW="134640" imgH="156960" progId="Equation.3">
                      <p:embed/>
                    </p:oleObj>
                  </mc:Choice>
                  <mc:Fallback>
                    <p:oleObj name="公式" r:id="rId19" imgW="134640" imgH="156960" progId="Equation.3">
                      <p:embed/>
                      <p:pic>
                        <p:nvPicPr>
                          <p:cNvPr id="0" name="Picture 3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8" y="2448"/>
                            <a:ext cx="198" cy="2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2" name="Object 17"/>
            <p:cNvGraphicFramePr>
              <a:graphicFrameLocks noChangeAspect="1"/>
            </p:cNvGraphicFramePr>
            <p:nvPr/>
          </p:nvGraphicFramePr>
          <p:xfrm>
            <a:off x="4650" y="1410"/>
            <a:ext cx="582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470" name="公式" r:id="rId21" imgW="426240" imgH="223920" progId="Equation.3">
                    <p:embed/>
                  </p:oleObj>
                </mc:Choice>
                <mc:Fallback>
                  <p:oleObj name="公式" r:id="rId21" imgW="426240" imgH="223920" progId="Equation.3">
                    <p:embed/>
                    <p:pic>
                      <p:nvPicPr>
                        <p:cNvPr id="0" name="Picture 3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0" y="1410"/>
                          <a:ext cx="582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Oval 18"/>
            <p:cNvSpPr>
              <a:spLocks noChangeArrowheads="1"/>
            </p:cNvSpPr>
            <p:nvPr/>
          </p:nvSpPr>
          <p:spPr bwMode="auto">
            <a:xfrm>
              <a:off x="4656" y="1680"/>
              <a:ext cx="41" cy="41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8136093" y="2571745"/>
            <a:ext cx="0" cy="957263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7264555" y="3525833"/>
            <a:ext cx="863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498041"/>
              </p:ext>
            </p:extLst>
          </p:nvPr>
        </p:nvGraphicFramePr>
        <p:xfrm>
          <a:off x="7874155" y="3606795"/>
          <a:ext cx="7318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71" name="Equation" r:id="rId23" imgW="874440" imgH="470520" progId="Equation.3">
                  <p:embed/>
                </p:oleObj>
              </mc:Choice>
              <mc:Fallback>
                <p:oleObj name="Equation" r:id="rId23" imgW="874440" imgH="470520" progId="Equation.3">
                  <p:embed/>
                  <p:pic>
                    <p:nvPicPr>
                      <p:cNvPr id="0" name="Picture 3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155" y="3606795"/>
                        <a:ext cx="731838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705275"/>
              </p:ext>
            </p:extLst>
          </p:nvPr>
        </p:nvGraphicFramePr>
        <p:xfrm>
          <a:off x="1794310" y="2387652"/>
          <a:ext cx="1511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72" name="Equation" r:id="rId25" imgW="1771560" imgH="963360" progId="Equation.3">
                  <p:embed/>
                </p:oleObj>
              </mc:Choice>
              <mc:Fallback>
                <p:oleObj name="Equation" r:id="rId25" imgW="1771560" imgH="963360" progId="Equation.3">
                  <p:embed/>
                  <p:pic>
                    <p:nvPicPr>
                      <p:cNvPr id="0" name="Picture 3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4310" y="2387652"/>
                        <a:ext cx="15113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968933"/>
              </p:ext>
            </p:extLst>
          </p:nvPr>
        </p:nvGraphicFramePr>
        <p:xfrm>
          <a:off x="3337360" y="2387652"/>
          <a:ext cx="333851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73" name="Equation" r:id="rId27" imgW="3924360" imgH="963360" progId="Equation.3">
                  <p:embed/>
                </p:oleObj>
              </mc:Choice>
              <mc:Fallback>
                <p:oleObj name="Equation" r:id="rId27" imgW="3924360" imgH="963360" progId="Equation.3">
                  <p:embed/>
                  <p:pic>
                    <p:nvPicPr>
                      <p:cNvPr id="0" name="Picture 3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7360" y="2387652"/>
                        <a:ext cx="3338512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777610"/>
              </p:ext>
            </p:extLst>
          </p:nvPr>
        </p:nvGraphicFramePr>
        <p:xfrm>
          <a:off x="7882888" y="1826651"/>
          <a:ext cx="571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74" name="Equation" r:id="rId29" imgW="661680" imgH="358560" progId="Equation.3">
                  <p:embed/>
                </p:oleObj>
              </mc:Choice>
              <mc:Fallback>
                <p:oleObj name="Equation" r:id="rId29" imgW="661680" imgH="358560" progId="Equation.3">
                  <p:embed/>
                  <p:pic>
                    <p:nvPicPr>
                      <p:cNvPr id="0" name="Picture 3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2888" y="1826651"/>
                        <a:ext cx="5715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569722"/>
              </p:ext>
            </p:extLst>
          </p:nvPr>
        </p:nvGraphicFramePr>
        <p:xfrm>
          <a:off x="1759509" y="3216575"/>
          <a:ext cx="889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75" name="Equation" r:id="rId31" imgW="1031400" imgH="985680" progId="Equation.3">
                  <p:embed/>
                </p:oleObj>
              </mc:Choice>
              <mc:Fallback>
                <p:oleObj name="Equation" r:id="rId31" imgW="1031400" imgH="985680" progId="Equation.3">
                  <p:embed/>
                  <p:pic>
                    <p:nvPicPr>
                      <p:cNvPr id="0" name="Picture 3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9509" y="3216575"/>
                        <a:ext cx="8890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035206"/>
              </p:ext>
            </p:extLst>
          </p:nvPr>
        </p:nvGraphicFramePr>
        <p:xfrm>
          <a:off x="2683781" y="3383500"/>
          <a:ext cx="1206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76" name="Equation" r:id="rId33" imgW="1412640" imgH="604800" progId="Equation.3">
                  <p:embed/>
                </p:oleObj>
              </mc:Choice>
              <mc:Fallback>
                <p:oleObj name="Equation" r:id="rId33" imgW="1412640" imgH="604800" progId="Equation.3">
                  <p:embed/>
                  <p:pic>
                    <p:nvPicPr>
                      <p:cNvPr id="0" name="Picture 3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3781" y="3383500"/>
                        <a:ext cx="12065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084017"/>
              </p:ext>
            </p:extLst>
          </p:nvPr>
        </p:nvGraphicFramePr>
        <p:xfrm>
          <a:off x="3907917" y="3391566"/>
          <a:ext cx="1295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77" name="Equation" r:id="rId35" imgW="1513800" imgH="604800" progId="Equation.3">
                  <p:embed/>
                </p:oleObj>
              </mc:Choice>
              <mc:Fallback>
                <p:oleObj name="Equation" r:id="rId35" imgW="1513800" imgH="604800" progId="Equation.3">
                  <p:embed/>
                  <p:pic>
                    <p:nvPicPr>
                      <p:cNvPr id="0" name="Picture 3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7917" y="3391566"/>
                        <a:ext cx="12954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331301"/>
              </p:ext>
            </p:extLst>
          </p:nvPr>
        </p:nvGraphicFramePr>
        <p:xfrm>
          <a:off x="2887025" y="1696476"/>
          <a:ext cx="21320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78" name="Equation" r:id="rId37" imgW="2500560" imgH="604800" progId="Equation.3">
                  <p:embed/>
                </p:oleObj>
              </mc:Choice>
              <mc:Fallback>
                <p:oleObj name="Equation" r:id="rId37" imgW="2500560" imgH="604800" progId="Equation.3">
                  <p:embed/>
                  <p:pic>
                    <p:nvPicPr>
                      <p:cNvPr id="0" name="Picture 3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7025" y="1696476"/>
                        <a:ext cx="21320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923899"/>
              </p:ext>
            </p:extLst>
          </p:nvPr>
        </p:nvGraphicFramePr>
        <p:xfrm>
          <a:off x="5039675" y="1696476"/>
          <a:ext cx="28051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79" name="Equation" r:id="rId39" imgW="3296520" imgH="604800" progId="Equation.3">
                  <p:embed/>
                </p:oleObj>
              </mc:Choice>
              <mc:Fallback>
                <p:oleObj name="Equation" r:id="rId39" imgW="3296520" imgH="604800" progId="Equation.3">
                  <p:embed/>
                  <p:pic>
                    <p:nvPicPr>
                      <p:cNvPr id="0" name="Picture 3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9675" y="1696476"/>
                        <a:ext cx="28051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484138"/>
              </p:ext>
            </p:extLst>
          </p:nvPr>
        </p:nvGraphicFramePr>
        <p:xfrm>
          <a:off x="1737675" y="1598051"/>
          <a:ext cx="1231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80" name="Equation" r:id="rId41" imgW="1435320" imgH="963360" progId="Equation.3">
                  <p:embed/>
                </p:oleObj>
              </mc:Choice>
              <mc:Fallback>
                <p:oleObj name="Equation" r:id="rId41" imgW="1435320" imgH="963360" progId="Equation.3">
                  <p:embed/>
                  <p:pic>
                    <p:nvPicPr>
                      <p:cNvPr id="0" name="Picture 3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7675" y="1598051"/>
                        <a:ext cx="12319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019702"/>
              </p:ext>
            </p:extLst>
          </p:nvPr>
        </p:nvGraphicFramePr>
        <p:xfrm>
          <a:off x="6687927" y="2575264"/>
          <a:ext cx="571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81" name="Equation" r:id="rId43" imgW="661680" imgH="358560" progId="Equation.3">
                  <p:embed/>
                </p:oleObj>
              </mc:Choice>
              <mc:Fallback>
                <p:oleObj name="Equation" r:id="rId43" imgW="661680" imgH="358560" progId="Equation.3">
                  <p:embed/>
                  <p:pic>
                    <p:nvPicPr>
                      <p:cNvPr id="0" name="Picture 3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7927" y="2575264"/>
                        <a:ext cx="5715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189434" y="3985435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解法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661842"/>
              </p:ext>
            </p:extLst>
          </p:nvPr>
        </p:nvGraphicFramePr>
        <p:xfrm>
          <a:off x="1787476" y="4402037"/>
          <a:ext cx="2133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82" name="Equation" r:id="rId45" imgW="2489040" imgH="593640" progId="Equation.3">
                  <p:embed/>
                </p:oleObj>
              </mc:Choice>
              <mc:Fallback>
                <p:oleObj name="Equation" r:id="rId45" imgW="2489040" imgH="593640" progId="Equation.3">
                  <p:embed/>
                  <p:pic>
                    <p:nvPicPr>
                      <p:cNvPr id="0" name="Picture 3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476" y="4402037"/>
                        <a:ext cx="2133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378558"/>
              </p:ext>
            </p:extLst>
          </p:nvPr>
        </p:nvGraphicFramePr>
        <p:xfrm>
          <a:off x="4077866" y="4430828"/>
          <a:ext cx="25717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83" name="Equation" r:id="rId47" imgW="2565360" imgH="457200" progId="Equation.DSMT4">
                  <p:embed/>
                </p:oleObj>
              </mc:Choice>
              <mc:Fallback>
                <p:oleObj name="Equation" r:id="rId47" imgW="2565360" imgH="457200" progId="Equation.DSMT4">
                  <p:embed/>
                  <p:pic>
                    <p:nvPicPr>
                      <p:cNvPr id="0" name="Picture 3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7866" y="4430828"/>
                        <a:ext cx="257175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413841"/>
              </p:ext>
            </p:extLst>
          </p:nvPr>
        </p:nvGraphicFramePr>
        <p:xfrm>
          <a:off x="1573685" y="5013176"/>
          <a:ext cx="55118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84" name="Equation" r:id="rId49" imgW="5460840" imgH="583920" progId="Equation.DSMT4">
                  <p:embed/>
                </p:oleObj>
              </mc:Choice>
              <mc:Fallback>
                <p:oleObj name="Equation" r:id="rId49" imgW="5460840" imgH="583920" progId="Equation.DSMT4">
                  <p:embed/>
                  <p:pic>
                    <p:nvPicPr>
                      <p:cNvPr id="0" name="Picture 3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685" y="5013176"/>
                        <a:ext cx="5511800" cy="6032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788464"/>
              </p:ext>
            </p:extLst>
          </p:nvPr>
        </p:nvGraphicFramePr>
        <p:xfrm>
          <a:off x="1561828" y="5517232"/>
          <a:ext cx="3294062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85" name="Equation" r:id="rId51" imgW="3263760" imgH="939600" progId="Equation.DSMT4">
                  <p:embed/>
                </p:oleObj>
              </mc:Choice>
              <mc:Fallback>
                <p:oleObj name="Equation" r:id="rId51" imgW="3263760" imgH="939600" progId="Equation.DSMT4">
                  <p:embed/>
                  <p:pic>
                    <p:nvPicPr>
                      <p:cNvPr id="0" name="Picture 3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1828" y="5517232"/>
                        <a:ext cx="3294062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147077"/>
              </p:ext>
            </p:extLst>
          </p:nvPr>
        </p:nvGraphicFramePr>
        <p:xfrm>
          <a:off x="333450" y="4517893"/>
          <a:ext cx="14446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86" name="Equation" r:id="rId53" imgW="1434960" imgH="393480" progId="Equation.DSMT4">
                  <p:embed/>
                </p:oleObj>
              </mc:Choice>
              <mc:Fallback>
                <p:oleObj name="Equation" r:id="rId53" imgW="1434960" imgH="393480" progId="Equation.DSMT4">
                  <p:embed/>
                  <p:pic>
                    <p:nvPicPr>
                      <p:cNvPr id="0" name="Picture 3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450" y="4517893"/>
                        <a:ext cx="14446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633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19" grpId="0" animBg="1"/>
      <p:bldP spid="20" grpId="0" animBg="1"/>
      <p:bldP spid="32" grpId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467544" y="260648"/>
            <a:ext cx="59745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baseline="30000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*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</a:t>
            </a:r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曲线积分基本定理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467544" y="845423"/>
            <a:ext cx="78758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9.1.5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（曲线积分基本定理，二元函数的牛顿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467544" y="1368643"/>
            <a:ext cx="28296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莱布尼茨公式）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048388"/>
              </p:ext>
            </p:extLst>
          </p:nvPr>
        </p:nvGraphicFramePr>
        <p:xfrm>
          <a:off x="3204369" y="1418321"/>
          <a:ext cx="2735262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74" name="Equation" r:id="rId3" imgW="2717640" imgH="431640" progId="Equation.DSMT4">
                  <p:embed/>
                </p:oleObj>
              </mc:Choice>
              <mc:Fallback>
                <p:oleObj name="Equation" r:id="rId3" imgW="2717640" imgH="43164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4369" y="1418321"/>
                        <a:ext cx="2735262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6012160" y="1368643"/>
            <a:ext cx="23567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在平面区域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G</a:t>
            </a:r>
            <a:endParaRPr lang="zh-CN" alt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611560" y="2060848"/>
            <a:ext cx="48734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内连续，且存在一个可微函数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06966"/>
              </p:ext>
            </p:extLst>
          </p:nvPr>
        </p:nvGraphicFramePr>
        <p:xfrm>
          <a:off x="5346700" y="2128838"/>
          <a:ext cx="10668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75" name="Equation" r:id="rId5" imgW="1066680" imgH="393480" progId="Equation.DSMT4">
                  <p:embed/>
                </p:oleObj>
              </mc:Choice>
              <mc:Fallback>
                <p:oleObj name="Equation" r:id="rId5" imgW="1066680" imgH="39348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6700" y="2128838"/>
                        <a:ext cx="106680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67808"/>
              </p:ext>
            </p:extLst>
          </p:nvPr>
        </p:nvGraphicFramePr>
        <p:xfrm>
          <a:off x="699058" y="2780928"/>
          <a:ext cx="27717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76" name="Equation" r:id="rId7" imgW="2755800" imgH="393480" progId="Equation.DSMT4">
                  <p:embed/>
                </p:oleObj>
              </mc:Choice>
              <mc:Fallback>
                <p:oleObj name="Equation" r:id="rId7" imgW="2755800" imgH="393480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058" y="2780928"/>
                        <a:ext cx="277177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 bwMode="auto">
          <a:xfrm>
            <a:off x="6442074" y="2060848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使得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3422439" y="2630636"/>
            <a:ext cx="53008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内有向光滑曲线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起点为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，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611560" y="3356992"/>
            <a:ext cx="41200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终点为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．那么曲线积分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918354"/>
              </p:ext>
            </p:extLst>
          </p:nvPr>
        </p:nvGraphicFramePr>
        <p:xfrm>
          <a:off x="4560888" y="3309938"/>
          <a:ext cx="20383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77" name="Equation" r:id="rId9" imgW="2044440" imgH="609480" progId="Equation.DSMT4">
                  <p:embed/>
                </p:oleObj>
              </mc:Choice>
              <mc:Fallback>
                <p:oleObj name="Equation" r:id="rId9" imgW="2044440" imgH="60948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0888" y="3309938"/>
                        <a:ext cx="2038350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 bwMode="auto">
          <a:xfrm>
            <a:off x="6732240" y="3356992"/>
            <a:ext cx="2348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与路径无关，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696057" y="3982859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且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417045"/>
              </p:ext>
            </p:extLst>
          </p:nvPr>
        </p:nvGraphicFramePr>
        <p:xfrm>
          <a:off x="1223096" y="3973275"/>
          <a:ext cx="4148137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78" name="Equation" r:id="rId11" imgW="4140000" imgH="609480" progId="Equation.DSMT4">
                  <p:embed/>
                </p:oleObj>
              </mc:Choice>
              <mc:Fallback>
                <p:oleObj name="Equation" r:id="rId11" imgW="4140000" imgH="60948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096" y="3973275"/>
                        <a:ext cx="4148137" cy="6159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 bwMode="auto">
          <a:xfrm>
            <a:off x="539552" y="5229200"/>
            <a:ext cx="8156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推论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在平面区域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上可微且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)=0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sp>
        <p:nvSpPr>
          <p:cNvPr id="2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529637"/>
              </p:ext>
            </p:extLst>
          </p:nvPr>
        </p:nvGraphicFramePr>
        <p:xfrm>
          <a:off x="2971508" y="5752420"/>
          <a:ext cx="16160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79" name="Equation" r:id="rId13" imgW="1688760" imgH="482400" progId="Equation.DSMT4">
                  <p:embed/>
                </p:oleObj>
              </mc:Choice>
              <mc:Fallback>
                <p:oleObj name="Equation" r:id="rId13" imgW="1688760" imgH="48240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508" y="5752420"/>
                        <a:ext cx="1616075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0F8D947C-9F40-443C-AB66-010BDAD9C17B}"/>
              </a:ext>
            </a:extLst>
          </p:cNvPr>
          <p:cNvSpPr txBox="1"/>
          <p:nvPr/>
        </p:nvSpPr>
        <p:spPr bwMode="auto">
          <a:xfrm>
            <a:off x="623275" y="4673697"/>
            <a:ext cx="27991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详细证明见书上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99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  <p:bldP spid="13" grpId="0"/>
      <p:bldP spid="14" grpId="0"/>
      <p:bldP spid="15" grpId="0"/>
      <p:bldP spid="18" grpId="0"/>
      <p:bldP spid="19" grpId="0"/>
      <p:bldP spid="22" grpId="0"/>
      <p:bldP spid="25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686398" y="607373"/>
            <a:ext cx="1266693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例如，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840891"/>
              </p:ext>
            </p:extLst>
          </p:nvPr>
        </p:nvGraphicFramePr>
        <p:xfrm>
          <a:off x="1676954" y="1268760"/>
          <a:ext cx="465931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65" name="Equation" r:id="rId3" imgW="4647960" imgH="1054080" progId="Equation.DSMT4">
                  <p:embed/>
                </p:oleObj>
              </mc:Choice>
              <mc:Fallback>
                <p:oleObj name="Equation" r:id="rId3" imgW="4647960" imgH="105408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954" y="1268760"/>
                        <a:ext cx="4659313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440592"/>
              </p:ext>
            </p:extLst>
          </p:nvPr>
        </p:nvGraphicFramePr>
        <p:xfrm>
          <a:off x="6424613" y="1412875"/>
          <a:ext cx="1714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66" name="Equation" r:id="rId5" imgW="1714320" imgH="825480" progId="Equation.DSMT4">
                  <p:embed/>
                </p:oleObj>
              </mc:Choice>
              <mc:Fallback>
                <p:oleObj name="Equation" r:id="rId5" imgW="1714320" imgH="82548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4613" y="1412875"/>
                        <a:ext cx="17145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941337"/>
              </p:ext>
            </p:extLst>
          </p:nvPr>
        </p:nvGraphicFramePr>
        <p:xfrm>
          <a:off x="1816100" y="3149600"/>
          <a:ext cx="116363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67" name="Equation" r:id="rId7" imgW="1155600" imgH="393480" progId="Equation.DSMT4">
                  <p:embed/>
                </p:oleObj>
              </mc:Choice>
              <mc:Fallback>
                <p:oleObj name="Equation" r:id="rId7" imgW="1155600" imgH="39348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3149600"/>
                        <a:ext cx="1163638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152781"/>
              </p:ext>
            </p:extLst>
          </p:nvPr>
        </p:nvGraphicFramePr>
        <p:xfrm>
          <a:off x="3059832" y="2852936"/>
          <a:ext cx="3294063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68" name="Equation" r:id="rId9" imgW="3834720" imgH="1097640" progId="Equation.DSMT4">
                  <p:embed/>
                </p:oleObj>
              </mc:Choice>
              <mc:Fallback>
                <p:oleObj name="Equation" r:id="rId9" imgW="3834720" imgH="109764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2852936"/>
                        <a:ext cx="3294063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 bwMode="auto">
          <a:xfrm>
            <a:off x="646673" y="1556792"/>
            <a:ext cx="6046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(1)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646673" y="2996952"/>
            <a:ext cx="6046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(2)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1941530" y="4237459"/>
            <a:ext cx="576064" cy="21602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90530"/>
              </p:ext>
            </p:extLst>
          </p:nvPr>
        </p:nvGraphicFramePr>
        <p:xfrm>
          <a:off x="2627784" y="3929335"/>
          <a:ext cx="4341813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69" name="Equation" r:id="rId11" imgW="4292280" imgH="838080" progId="Equation.DSMT4">
                  <p:embed/>
                </p:oleObj>
              </mc:Choice>
              <mc:Fallback>
                <p:oleObj name="Equation" r:id="rId11" imgW="4292280" imgH="83808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3929335"/>
                        <a:ext cx="4341813" cy="871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301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15183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9.1.4</a:t>
            </a:r>
            <a:endParaRPr lang="zh-CN" altLang="en-US" b="1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514675" y="1124744"/>
            <a:ext cx="22573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若曲线积分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163574"/>
              </p:ext>
            </p:extLst>
          </p:nvPr>
        </p:nvGraphicFramePr>
        <p:xfrm>
          <a:off x="2973277" y="1124744"/>
          <a:ext cx="50688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83" name="Equation" r:id="rId3" imgW="5054400" imgH="609480" progId="Equation.DSMT4">
                  <p:embed/>
                </p:oleObj>
              </mc:Choice>
              <mc:Fallback>
                <p:oleObj name="Equation" r:id="rId3" imgW="5054400" imgH="60948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277" y="1124744"/>
                        <a:ext cx="5068888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 bwMode="auto">
          <a:xfrm>
            <a:off x="786205" y="1844824"/>
            <a:ext cx="58560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与路径无关，则 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的值是</a:t>
            </a:r>
            <a:r>
              <a:rPr lang="zh-CN" altLang="en-US" sz="2800" b="1" u="sng" dirty="0">
                <a:latin typeface="Times New Roman" pitchFamily="18" charset="0"/>
                <a:cs typeface="Times New Roman" pitchFamily="18" charset="0"/>
              </a:rPr>
              <a:t>                  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486277" y="2493125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514675" y="3186773"/>
            <a:ext cx="11753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试问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855704"/>
              </p:ext>
            </p:extLst>
          </p:nvPr>
        </p:nvGraphicFramePr>
        <p:xfrm>
          <a:off x="1678587" y="3244022"/>
          <a:ext cx="28098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84" name="Equation" r:id="rId5" imgW="2806560" imgH="457200" progId="Equation.DSMT4">
                  <p:embed/>
                </p:oleObj>
              </mc:Choice>
              <mc:Fallback>
                <p:oleObj name="Equation" r:id="rId5" imgW="2806560" imgH="4572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8587" y="3244022"/>
                        <a:ext cx="2809875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 bwMode="auto">
          <a:xfrm>
            <a:off x="4619131" y="3186773"/>
            <a:ext cx="41472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是不是某个函数            的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6141738"/>
              </p:ext>
            </p:extLst>
          </p:nvPr>
        </p:nvGraphicFramePr>
        <p:xfrm>
          <a:off x="7283427" y="3251533"/>
          <a:ext cx="977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85" name="Equation" r:id="rId7" imgW="977760" imgH="393480" progId="Equation.DSMT4">
                  <p:embed/>
                </p:oleObj>
              </mc:Choice>
              <mc:Fallback>
                <p:oleObj name="Equation" r:id="rId7" imgW="977760" imgH="39348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3427" y="3251533"/>
                        <a:ext cx="977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 bwMode="auto">
          <a:xfrm>
            <a:off x="586683" y="3709993"/>
            <a:ext cx="48734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全微分，如果是，试凑出一个</a:t>
            </a: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612670"/>
              </p:ext>
            </p:extLst>
          </p:nvPr>
        </p:nvGraphicFramePr>
        <p:xfrm>
          <a:off x="5460133" y="3774753"/>
          <a:ext cx="977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86" name="Equation" r:id="rId9" imgW="977760" imgH="393480" progId="Equation.DSMT4">
                  <p:embed/>
                </p:oleObj>
              </mc:Choice>
              <mc:Fallback>
                <p:oleObj name="Equation" r:id="rId9" imgW="977760" imgH="39348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0133" y="3774753"/>
                        <a:ext cx="977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 bwMode="auto">
          <a:xfrm>
            <a:off x="538610" y="4488133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5364088" y="1844824"/>
            <a:ext cx="3642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223139"/>
              </p:ext>
            </p:extLst>
          </p:nvPr>
        </p:nvGraphicFramePr>
        <p:xfrm>
          <a:off x="2051819" y="4389063"/>
          <a:ext cx="2735263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87" name="Equation" r:id="rId11" imgW="2743200" imgH="825480" progId="Equation.DSMT4">
                  <p:embed/>
                </p:oleObj>
              </mc:Choice>
              <mc:Fallback>
                <p:oleObj name="Equation" r:id="rId11" imgW="2743200" imgH="82548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819" y="4389063"/>
                        <a:ext cx="2735263" cy="833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271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75778" y="116359"/>
            <a:ext cx="1319958" cy="5191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latin typeface="宋体"/>
                <a:ea typeface="宋体"/>
                <a:cs typeface="Times New Roman" pitchFamily="18" charset="0"/>
              </a:rPr>
              <a:t>③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应用：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547664" y="749772"/>
            <a:ext cx="36909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曲线形构件的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质量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048077"/>
              </p:ext>
            </p:extLst>
          </p:nvPr>
        </p:nvGraphicFramePr>
        <p:xfrm>
          <a:off x="1115616" y="1340768"/>
          <a:ext cx="316547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" name="Equation" r:id="rId3" imgW="1054080" imgH="291960" progId="Equation.DSMT4">
                  <p:embed/>
                </p:oleObj>
              </mc:Choice>
              <mc:Fallback>
                <p:oleObj name="Equation" r:id="rId3" imgW="1054080" imgH="291960" progId="Equation.DSMT4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340768"/>
                        <a:ext cx="3165475" cy="87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35757" y="2301363"/>
            <a:ext cx="3240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曲线弧的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弧长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965312"/>
              </p:ext>
            </p:extLst>
          </p:nvPr>
        </p:nvGraphicFramePr>
        <p:xfrm>
          <a:off x="1403648" y="2820988"/>
          <a:ext cx="1601788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8" name="Equation" r:id="rId5" imgW="533160" imgH="291960" progId="Equation.DSMT4">
                  <p:embed/>
                </p:oleObj>
              </mc:Choice>
              <mc:Fallback>
                <p:oleObj name="Equation" r:id="rId5" imgW="533160" imgH="291960" progId="Equation.DSMT4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820988"/>
                        <a:ext cx="1601788" cy="87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160765"/>
              </p:ext>
            </p:extLst>
          </p:nvPr>
        </p:nvGraphicFramePr>
        <p:xfrm>
          <a:off x="4427984" y="1340768"/>
          <a:ext cx="434657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" name="Equation" r:id="rId7" imgW="1447560" imgH="291960" progId="Equation.DSMT4">
                  <p:embed/>
                </p:oleObj>
              </mc:Choice>
              <mc:Fallback>
                <p:oleObj name="Equation" r:id="rId7" imgW="1447560" imgH="291960" progId="Equation.DSMT4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1340768"/>
                        <a:ext cx="4346575" cy="87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333034"/>
              </p:ext>
            </p:extLst>
          </p:nvPr>
        </p:nvGraphicFramePr>
        <p:xfrm>
          <a:off x="4788024" y="2820475"/>
          <a:ext cx="2363788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" name="Equation" r:id="rId9" imgW="787320" imgH="291960" progId="Equation.DSMT4">
                  <p:embed/>
                </p:oleObj>
              </mc:Choice>
              <mc:Fallback>
                <p:oleObj name="Equation" r:id="rId9" imgW="787320" imgH="291960" progId="Equation.DSMT4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2820475"/>
                        <a:ext cx="2363788" cy="87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972765" y="4576452"/>
            <a:ext cx="7559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若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为封闭曲线，则第一类曲线积分记为：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582416"/>
              </p:ext>
            </p:extLst>
          </p:nvPr>
        </p:nvGraphicFramePr>
        <p:xfrm>
          <a:off x="3155800" y="5292179"/>
          <a:ext cx="2363787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1" name="Equation" r:id="rId11" imgW="787320" imgH="291960" progId="Equation.DSMT4">
                  <p:embed/>
                </p:oleObj>
              </mc:Choice>
              <mc:Fallback>
                <p:oleObj name="Equation" r:id="rId11" imgW="787320" imgH="291960" progId="Equation.DSMT4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5800" y="5292179"/>
                        <a:ext cx="2363787" cy="87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028178" y="3800955"/>
            <a:ext cx="2031654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latin typeface="宋体"/>
                <a:ea typeface="宋体"/>
                <a:cs typeface="Times New Roman" pitchFamily="18" charset="0"/>
              </a:rPr>
              <a:t>④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特殊记号：</a:t>
            </a:r>
          </a:p>
        </p:txBody>
      </p:sp>
    </p:spTree>
    <p:extLst>
      <p:ext uri="{BB962C8B-B14F-4D97-AF65-F5344CB8AC3E}">
        <p14:creationId xmlns:p14="http://schemas.microsoft.com/office/powerpoint/2010/main" val="383340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/>
      <p:bldP spid="12" grpId="0" animBg="1"/>
    </p:bldLst>
  </p:timing>
</p:sld>
</file>

<file path=ppt/theme/theme1.xml><?xml version="1.0" encoding="utf-8"?>
<a:theme xmlns:a="http://schemas.openxmlformats.org/drawingml/2006/main" name="严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algn="ctr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none" rtlCol="0">
        <a:spAutoFit/>
      </a:bodyPr>
      <a:lstStyle>
        <a:defPPr>
          <a:spcBef>
            <a:spcPct val="50000"/>
          </a:spcBef>
          <a:defRPr sz="2800" b="1" dirty="0">
            <a:latin typeface="Times New Roman" pitchFamily="18" charset="0"/>
            <a:cs typeface="Times New Roman" pitchFamily="18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严4</Template>
  <TotalTime>1805</TotalTime>
  <Words>2314</Words>
  <Application>Microsoft Office PowerPoint</Application>
  <PresentationFormat>全屏显示(4:3)</PresentationFormat>
  <Paragraphs>504</Paragraphs>
  <Slides>83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83</vt:i4>
      </vt:variant>
    </vt:vector>
  </HeadingPairs>
  <TitlesOfParts>
    <vt:vector size="103" baseType="lpstr">
      <vt:lpstr>方正舒体</vt:lpstr>
      <vt:lpstr>黑体</vt:lpstr>
      <vt:lpstr>华文琥珀</vt:lpstr>
      <vt:lpstr>华文楷体</vt:lpstr>
      <vt:lpstr>华文新魏</vt:lpstr>
      <vt:lpstr>楷体</vt:lpstr>
      <vt:lpstr>楷体_GB2312</vt:lpstr>
      <vt:lpstr>隶书</vt:lpstr>
      <vt:lpstr>宋体</vt:lpstr>
      <vt:lpstr>幼圆</vt:lpstr>
      <vt:lpstr>Arial</vt:lpstr>
      <vt:lpstr>Calibri</vt:lpstr>
      <vt:lpstr>Symbol</vt:lpstr>
      <vt:lpstr>Times New Roman</vt:lpstr>
      <vt:lpstr>Wingdings</vt:lpstr>
      <vt:lpstr>严4</vt:lpstr>
      <vt:lpstr>Equation</vt:lpstr>
      <vt:lpstr>公式</vt:lpstr>
      <vt:lpstr>BMP 图象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User</cp:lastModifiedBy>
  <cp:revision>114</cp:revision>
  <dcterms:created xsi:type="dcterms:W3CDTF">2019-06-06T15:05:35Z</dcterms:created>
  <dcterms:modified xsi:type="dcterms:W3CDTF">2019-10-04T00:32:01Z</dcterms:modified>
</cp:coreProperties>
</file>