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6" r:id="rId5"/>
    <p:sldId id="267" r:id="rId6"/>
    <p:sldId id="268" r:id="rId7"/>
    <p:sldId id="269" r:id="rId8"/>
    <p:sldId id="278" r:id="rId9"/>
    <p:sldId id="270" r:id="rId10"/>
    <p:sldId id="271" r:id="rId11"/>
    <p:sldId id="272" r:id="rId12"/>
    <p:sldId id="273" r:id="rId13"/>
    <p:sldId id="274" r:id="rId14"/>
    <p:sldId id="276" r:id="rId15"/>
    <p:sldId id="277" r:id="rId16"/>
    <p:sldId id="279" r:id="rId17"/>
    <p:sldId id="260" r:id="rId18"/>
    <p:sldId id="282" r:id="rId19"/>
    <p:sldId id="283" r:id="rId20"/>
    <p:sldId id="284" r:id="rId21"/>
    <p:sldId id="286" r:id="rId22"/>
    <p:sldId id="287" r:id="rId23"/>
    <p:sldId id="288" r:id="rId24"/>
    <p:sldId id="289" r:id="rId25"/>
    <p:sldId id="290" r:id="rId26"/>
    <p:sldId id="291" r:id="rId27"/>
    <p:sldId id="292" r:id="rId28"/>
    <p:sldId id="293" r:id="rId29"/>
    <p:sldId id="294" r:id="rId30"/>
    <p:sldId id="295" r:id="rId31"/>
    <p:sldId id="298" r:id="rId32"/>
    <p:sldId id="297" r:id="rId33"/>
    <p:sldId id="299" r:id="rId34"/>
    <p:sldId id="300" r:id="rId35"/>
    <p:sldId id="301" r:id="rId36"/>
    <p:sldId id="302" r:id="rId37"/>
    <p:sldId id="303" r:id="rId38"/>
    <p:sldId id="304" r:id="rId39"/>
    <p:sldId id="305" r:id="rId40"/>
    <p:sldId id="306" r:id="rId41"/>
    <p:sldId id="307" r:id="rId42"/>
    <p:sldId id="308" r:id="rId43"/>
    <p:sldId id="309" r:id="rId44"/>
    <p:sldId id="285" r:id="rId45"/>
    <p:sldId id="261" r:id="rId46"/>
    <p:sldId id="310" r:id="rId47"/>
    <p:sldId id="311" r:id="rId48"/>
    <p:sldId id="312" r:id="rId49"/>
    <p:sldId id="313" r:id="rId50"/>
    <p:sldId id="314" r:id="rId51"/>
    <p:sldId id="315" r:id="rId52"/>
    <p:sldId id="316" r:id="rId53"/>
    <p:sldId id="318" r:id="rId54"/>
    <p:sldId id="328" r:id="rId55"/>
    <p:sldId id="329" r:id="rId56"/>
    <p:sldId id="319" r:id="rId57"/>
    <p:sldId id="320" r:id="rId58"/>
    <p:sldId id="321" r:id="rId59"/>
    <p:sldId id="322" r:id="rId60"/>
    <p:sldId id="323" r:id="rId61"/>
    <p:sldId id="324" r:id="rId62"/>
    <p:sldId id="325" r:id="rId63"/>
    <p:sldId id="326" r:id="rId64"/>
    <p:sldId id="327" r:id="rId65"/>
    <p:sldId id="262" r:id="rId6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69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image" Target="../media/image14.emf"/><Relationship Id="rId3" Type="http://schemas.openxmlformats.org/officeDocument/2006/relationships/image" Target="../media/image4.emf"/><Relationship Id="rId7" Type="http://schemas.openxmlformats.org/officeDocument/2006/relationships/image" Target="../media/image8.emf"/><Relationship Id="rId12" Type="http://schemas.openxmlformats.org/officeDocument/2006/relationships/image" Target="../media/image13.png"/><Relationship Id="rId2" Type="http://schemas.openxmlformats.org/officeDocument/2006/relationships/image" Target="../media/image3.emf"/><Relationship Id="rId1" Type="http://schemas.openxmlformats.org/officeDocument/2006/relationships/image" Target="../media/image2.png"/><Relationship Id="rId6" Type="http://schemas.openxmlformats.org/officeDocument/2006/relationships/image" Target="../media/image7.emf"/><Relationship Id="rId11" Type="http://schemas.openxmlformats.org/officeDocument/2006/relationships/image" Target="../media/image12.emf"/><Relationship Id="rId5" Type="http://schemas.openxmlformats.org/officeDocument/2006/relationships/image" Target="../media/image6.emf"/><Relationship Id="rId10" Type="http://schemas.openxmlformats.org/officeDocument/2006/relationships/image" Target="../media/image11.emf"/><Relationship Id="rId4" Type="http://schemas.openxmlformats.org/officeDocument/2006/relationships/image" Target="../media/image5.emf"/><Relationship Id="rId9" Type="http://schemas.openxmlformats.org/officeDocument/2006/relationships/image" Target="../media/image10.e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73.emf"/><Relationship Id="rId13" Type="http://schemas.openxmlformats.org/officeDocument/2006/relationships/image" Target="../media/image78.emf"/><Relationship Id="rId18" Type="http://schemas.openxmlformats.org/officeDocument/2006/relationships/image" Target="../media/image83.emf"/><Relationship Id="rId3" Type="http://schemas.openxmlformats.org/officeDocument/2006/relationships/image" Target="../media/image68.emf"/><Relationship Id="rId21" Type="http://schemas.openxmlformats.org/officeDocument/2006/relationships/image" Target="../media/image86.emf"/><Relationship Id="rId7" Type="http://schemas.openxmlformats.org/officeDocument/2006/relationships/image" Target="../media/image72.emf"/><Relationship Id="rId12" Type="http://schemas.openxmlformats.org/officeDocument/2006/relationships/image" Target="../media/image77.wmf"/><Relationship Id="rId17" Type="http://schemas.openxmlformats.org/officeDocument/2006/relationships/image" Target="../media/image82.emf"/><Relationship Id="rId2" Type="http://schemas.openxmlformats.org/officeDocument/2006/relationships/image" Target="../media/image67.emf"/><Relationship Id="rId16" Type="http://schemas.openxmlformats.org/officeDocument/2006/relationships/image" Target="../media/image81.wmf"/><Relationship Id="rId20" Type="http://schemas.openxmlformats.org/officeDocument/2006/relationships/image" Target="../media/image85.emf"/><Relationship Id="rId1" Type="http://schemas.openxmlformats.org/officeDocument/2006/relationships/image" Target="../media/image66.emf"/><Relationship Id="rId6" Type="http://schemas.openxmlformats.org/officeDocument/2006/relationships/image" Target="../media/image71.emf"/><Relationship Id="rId11" Type="http://schemas.openxmlformats.org/officeDocument/2006/relationships/image" Target="../media/image76.wmf"/><Relationship Id="rId5" Type="http://schemas.openxmlformats.org/officeDocument/2006/relationships/image" Target="../media/image70.emf"/><Relationship Id="rId15" Type="http://schemas.openxmlformats.org/officeDocument/2006/relationships/image" Target="../media/image80.emf"/><Relationship Id="rId10" Type="http://schemas.openxmlformats.org/officeDocument/2006/relationships/image" Target="../media/image75.wmf"/><Relationship Id="rId19" Type="http://schemas.openxmlformats.org/officeDocument/2006/relationships/image" Target="../media/image84.emf"/><Relationship Id="rId4" Type="http://schemas.openxmlformats.org/officeDocument/2006/relationships/image" Target="../media/image69.emf"/><Relationship Id="rId9" Type="http://schemas.openxmlformats.org/officeDocument/2006/relationships/image" Target="../media/image74.emf"/><Relationship Id="rId14" Type="http://schemas.openxmlformats.org/officeDocument/2006/relationships/image" Target="../media/image79.emf"/><Relationship Id="rId22" Type="http://schemas.openxmlformats.org/officeDocument/2006/relationships/image" Target="../media/image87.e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95.emf"/><Relationship Id="rId13" Type="http://schemas.openxmlformats.org/officeDocument/2006/relationships/image" Target="../media/image100.emf"/><Relationship Id="rId18" Type="http://schemas.openxmlformats.org/officeDocument/2006/relationships/image" Target="../media/image105.emf"/><Relationship Id="rId3" Type="http://schemas.openxmlformats.org/officeDocument/2006/relationships/image" Target="../media/image90.emf"/><Relationship Id="rId7" Type="http://schemas.openxmlformats.org/officeDocument/2006/relationships/image" Target="../media/image94.emf"/><Relationship Id="rId12" Type="http://schemas.openxmlformats.org/officeDocument/2006/relationships/image" Target="../media/image99.emf"/><Relationship Id="rId17" Type="http://schemas.openxmlformats.org/officeDocument/2006/relationships/image" Target="../media/image104.emf"/><Relationship Id="rId2" Type="http://schemas.openxmlformats.org/officeDocument/2006/relationships/image" Target="../media/image89.wmf"/><Relationship Id="rId16" Type="http://schemas.openxmlformats.org/officeDocument/2006/relationships/image" Target="../media/image103.emf"/><Relationship Id="rId20" Type="http://schemas.openxmlformats.org/officeDocument/2006/relationships/image" Target="../media/image107.emf"/><Relationship Id="rId1" Type="http://schemas.openxmlformats.org/officeDocument/2006/relationships/image" Target="../media/image88.emf"/><Relationship Id="rId6" Type="http://schemas.openxmlformats.org/officeDocument/2006/relationships/image" Target="../media/image93.emf"/><Relationship Id="rId11" Type="http://schemas.openxmlformats.org/officeDocument/2006/relationships/image" Target="../media/image98.emf"/><Relationship Id="rId5" Type="http://schemas.openxmlformats.org/officeDocument/2006/relationships/image" Target="../media/image92.emf"/><Relationship Id="rId15" Type="http://schemas.openxmlformats.org/officeDocument/2006/relationships/image" Target="../media/image102.emf"/><Relationship Id="rId10" Type="http://schemas.openxmlformats.org/officeDocument/2006/relationships/image" Target="../media/image97.wmf"/><Relationship Id="rId19" Type="http://schemas.openxmlformats.org/officeDocument/2006/relationships/image" Target="../media/image106.wmf"/><Relationship Id="rId4" Type="http://schemas.openxmlformats.org/officeDocument/2006/relationships/image" Target="../media/image91.emf"/><Relationship Id="rId9" Type="http://schemas.openxmlformats.org/officeDocument/2006/relationships/image" Target="../media/image96.emf"/><Relationship Id="rId14" Type="http://schemas.openxmlformats.org/officeDocument/2006/relationships/image" Target="../media/image101.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115.wmf"/><Relationship Id="rId3" Type="http://schemas.openxmlformats.org/officeDocument/2006/relationships/image" Target="../media/image110.wmf"/><Relationship Id="rId7" Type="http://schemas.openxmlformats.org/officeDocument/2006/relationships/image" Target="../media/image114.wmf"/><Relationship Id="rId2" Type="http://schemas.openxmlformats.org/officeDocument/2006/relationships/image" Target="../media/image109.wmf"/><Relationship Id="rId1" Type="http://schemas.openxmlformats.org/officeDocument/2006/relationships/image" Target="../media/image108.wmf"/><Relationship Id="rId6" Type="http://schemas.openxmlformats.org/officeDocument/2006/relationships/image" Target="../media/image113.wmf"/><Relationship Id="rId5" Type="http://schemas.openxmlformats.org/officeDocument/2006/relationships/image" Target="../media/image112.wmf"/><Relationship Id="rId4" Type="http://schemas.openxmlformats.org/officeDocument/2006/relationships/image" Target="../media/image111.wmf"/><Relationship Id="rId9" Type="http://schemas.openxmlformats.org/officeDocument/2006/relationships/image" Target="../media/image116.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125.wmf"/><Relationship Id="rId3" Type="http://schemas.openxmlformats.org/officeDocument/2006/relationships/image" Target="../media/image120.wmf"/><Relationship Id="rId7" Type="http://schemas.openxmlformats.org/officeDocument/2006/relationships/image" Target="../media/image124.wmf"/><Relationship Id="rId12" Type="http://schemas.openxmlformats.org/officeDocument/2006/relationships/image" Target="../media/image129.wmf"/><Relationship Id="rId2" Type="http://schemas.openxmlformats.org/officeDocument/2006/relationships/image" Target="../media/image119.wmf"/><Relationship Id="rId1" Type="http://schemas.openxmlformats.org/officeDocument/2006/relationships/image" Target="../media/image118.wmf"/><Relationship Id="rId6" Type="http://schemas.openxmlformats.org/officeDocument/2006/relationships/image" Target="../media/image123.wmf"/><Relationship Id="rId11" Type="http://schemas.openxmlformats.org/officeDocument/2006/relationships/image" Target="../media/image128.wmf"/><Relationship Id="rId5" Type="http://schemas.openxmlformats.org/officeDocument/2006/relationships/image" Target="../media/image122.wmf"/><Relationship Id="rId10" Type="http://schemas.openxmlformats.org/officeDocument/2006/relationships/image" Target="../media/image127.wmf"/><Relationship Id="rId4" Type="http://schemas.openxmlformats.org/officeDocument/2006/relationships/image" Target="../media/image121.wmf"/><Relationship Id="rId9" Type="http://schemas.openxmlformats.org/officeDocument/2006/relationships/image" Target="../media/image126.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137.wmf"/><Relationship Id="rId3" Type="http://schemas.openxmlformats.org/officeDocument/2006/relationships/image" Target="../media/image132.wmf"/><Relationship Id="rId7" Type="http://schemas.openxmlformats.org/officeDocument/2006/relationships/image" Target="../media/image136.wmf"/><Relationship Id="rId2" Type="http://schemas.openxmlformats.org/officeDocument/2006/relationships/image" Target="../media/image131.wmf"/><Relationship Id="rId1" Type="http://schemas.openxmlformats.org/officeDocument/2006/relationships/image" Target="../media/image130.wmf"/><Relationship Id="rId6" Type="http://schemas.openxmlformats.org/officeDocument/2006/relationships/image" Target="../media/image135.wmf"/><Relationship Id="rId11" Type="http://schemas.openxmlformats.org/officeDocument/2006/relationships/image" Target="../media/image140.wmf"/><Relationship Id="rId5" Type="http://schemas.openxmlformats.org/officeDocument/2006/relationships/image" Target="../media/image134.wmf"/><Relationship Id="rId10" Type="http://schemas.openxmlformats.org/officeDocument/2006/relationships/image" Target="../media/image139.wmf"/><Relationship Id="rId4" Type="http://schemas.openxmlformats.org/officeDocument/2006/relationships/image" Target="../media/image133.wmf"/><Relationship Id="rId9" Type="http://schemas.openxmlformats.org/officeDocument/2006/relationships/image" Target="../media/image13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43.wmf"/><Relationship Id="rId7" Type="http://schemas.openxmlformats.org/officeDocument/2006/relationships/image" Target="../media/image147.wmf"/><Relationship Id="rId2" Type="http://schemas.openxmlformats.org/officeDocument/2006/relationships/image" Target="../media/image142.wmf"/><Relationship Id="rId1" Type="http://schemas.openxmlformats.org/officeDocument/2006/relationships/image" Target="../media/image141.wmf"/><Relationship Id="rId6" Type="http://schemas.openxmlformats.org/officeDocument/2006/relationships/image" Target="../media/image146.wmf"/><Relationship Id="rId5" Type="http://schemas.openxmlformats.org/officeDocument/2006/relationships/image" Target="../media/image145.wmf"/><Relationship Id="rId4" Type="http://schemas.openxmlformats.org/officeDocument/2006/relationships/image" Target="../media/image144.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59.emf"/><Relationship Id="rId13" Type="http://schemas.openxmlformats.org/officeDocument/2006/relationships/image" Target="../media/image164.emf"/><Relationship Id="rId3" Type="http://schemas.openxmlformats.org/officeDocument/2006/relationships/image" Target="../media/image154.emf"/><Relationship Id="rId7" Type="http://schemas.openxmlformats.org/officeDocument/2006/relationships/image" Target="../media/image158.emf"/><Relationship Id="rId12" Type="http://schemas.openxmlformats.org/officeDocument/2006/relationships/image" Target="../media/image163.emf"/><Relationship Id="rId2" Type="http://schemas.openxmlformats.org/officeDocument/2006/relationships/image" Target="../media/image153.emf"/><Relationship Id="rId1" Type="http://schemas.openxmlformats.org/officeDocument/2006/relationships/image" Target="../media/image152.emf"/><Relationship Id="rId6" Type="http://schemas.openxmlformats.org/officeDocument/2006/relationships/image" Target="../media/image157.emf"/><Relationship Id="rId11" Type="http://schemas.openxmlformats.org/officeDocument/2006/relationships/image" Target="../media/image162.emf"/><Relationship Id="rId5" Type="http://schemas.openxmlformats.org/officeDocument/2006/relationships/image" Target="../media/image156.emf"/><Relationship Id="rId15" Type="http://schemas.openxmlformats.org/officeDocument/2006/relationships/image" Target="../media/image166.emf"/><Relationship Id="rId10" Type="http://schemas.openxmlformats.org/officeDocument/2006/relationships/image" Target="../media/image161.emf"/><Relationship Id="rId4" Type="http://schemas.openxmlformats.org/officeDocument/2006/relationships/image" Target="../media/image155.emf"/><Relationship Id="rId9" Type="http://schemas.openxmlformats.org/officeDocument/2006/relationships/image" Target="../media/image160.emf"/><Relationship Id="rId14" Type="http://schemas.openxmlformats.org/officeDocument/2006/relationships/image" Target="../media/image165.e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74.emf"/><Relationship Id="rId3" Type="http://schemas.openxmlformats.org/officeDocument/2006/relationships/image" Target="../media/image169.emf"/><Relationship Id="rId7" Type="http://schemas.openxmlformats.org/officeDocument/2006/relationships/image" Target="../media/image173.emf"/><Relationship Id="rId2" Type="http://schemas.openxmlformats.org/officeDocument/2006/relationships/image" Target="../media/image168.emf"/><Relationship Id="rId1" Type="http://schemas.openxmlformats.org/officeDocument/2006/relationships/image" Target="../media/image167.emf"/><Relationship Id="rId6" Type="http://schemas.openxmlformats.org/officeDocument/2006/relationships/image" Target="../media/image172.emf"/><Relationship Id="rId11" Type="http://schemas.openxmlformats.org/officeDocument/2006/relationships/image" Target="../media/image177.emf"/><Relationship Id="rId5" Type="http://schemas.openxmlformats.org/officeDocument/2006/relationships/image" Target="../media/image171.emf"/><Relationship Id="rId10" Type="http://schemas.openxmlformats.org/officeDocument/2006/relationships/image" Target="../media/image176.emf"/><Relationship Id="rId4" Type="http://schemas.openxmlformats.org/officeDocument/2006/relationships/image" Target="../media/image170.emf"/><Relationship Id="rId9" Type="http://schemas.openxmlformats.org/officeDocument/2006/relationships/image" Target="../media/image175.e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85.emf"/><Relationship Id="rId13" Type="http://schemas.openxmlformats.org/officeDocument/2006/relationships/image" Target="../media/image190.emf"/><Relationship Id="rId18" Type="http://schemas.openxmlformats.org/officeDocument/2006/relationships/image" Target="../media/image195.emf"/><Relationship Id="rId3" Type="http://schemas.openxmlformats.org/officeDocument/2006/relationships/image" Target="../media/image180.emf"/><Relationship Id="rId21" Type="http://schemas.openxmlformats.org/officeDocument/2006/relationships/image" Target="../media/image198.emf"/><Relationship Id="rId7" Type="http://schemas.openxmlformats.org/officeDocument/2006/relationships/image" Target="../media/image184.emf"/><Relationship Id="rId12" Type="http://schemas.openxmlformats.org/officeDocument/2006/relationships/image" Target="../media/image189.emf"/><Relationship Id="rId17" Type="http://schemas.openxmlformats.org/officeDocument/2006/relationships/image" Target="../media/image194.emf"/><Relationship Id="rId2" Type="http://schemas.openxmlformats.org/officeDocument/2006/relationships/image" Target="../media/image179.emf"/><Relationship Id="rId16" Type="http://schemas.openxmlformats.org/officeDocument/2006/relationships/image" Target="../media/image193.emf"/><Relationship Id="rId20" Type="http://schemas.openxmlformats.org/officeDocument/2006/relationships/image" Target="../media/image197.emf"/><Relationship Id="rId1" Type="http://schemas.openxmlformats.org/officeDocument/2006/relationships/image" Target="../media/image178.png"/><Relationship Id="rId6" Type="http://schemas.openxmlformats.org/officeDocument/2006/relationships/image" Target="../media/image183.emf"/><Relationship Id="rId11" Type="http://schemas.openxmlformats.org/officeDocument/2006/relationships/image" Target="../media/image188.emf"/><Relationship Id="rId5" Type="http://schemas.openxmlformats.org/officeDocument/2006/relationships/image" Target="../media/image182.emf"/><Relationship Id="rId15" Type="http://schemas.openxmlformats.org/officeDocument/2006/relationships/image" Target="../media/image192.emf"/><Relationship Id="rId10" Type="http://schemas.openxmlformats.org/officeDocument/2006/relationships/image" Target="../media/image187.emf"/><Relationship Id="rId19" Type="http://schemas.openxmlformats.org/officeDocument/2006/relationships/image" Target="../media/image196.emf"/><Relationship Id="rId4" Type="http://schemas.openxmlformats.org/officeDocument/2006/relationships/image" Target="../media/image181.emf"/><Relationship Id="rId9" Type="http://schemas.openxmlformats.org/officeDocument/2006/relationships/image" Target="../media/image186.emf"/><Relationship Id="rId14" Type="http://schemas.openxmlformats.org/officeDocument/2006/relationships/image" Target="../media/image191.emf"/><Relationship Id="rId22" Type="http://schemas.openxmlformats.org/officeDocument/2006/relationships/image" Target="../media/image199.e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207.wmf"/><Relationship Id="rId3" Type="http://schemas.openxmlformats.org/officeDocument/2006/relationships/image" Target="../media/image202.wmf"/><Relationship Id="rId7" Type="http://schemas.openxmlformats.org/officeDocument/2006/relationships/image" Target="../media/image206.wmf"/><Relationship Id="rId2" Type="http://schemas.openxmlformats.org/officeDocument/2006/relationships/image" Target="../media/image201.wmf"/><Relationship Id="rId1" Type="http://schemas.openxmlformats.org/officeDocument/2006/relationships/image" Target="../media/image200.wmf"/><Relationship Id="rId6" Type="http://schemas.openxmlformats.org/officeDocument/2006/relationships/image" Target="../media/image205.wmf"/><Relationship Id="rId5" Type="http://schemas.openxmlformats.org/officeDocument/2006/relationships/image" Target="../media/image204.wmf"/><Relationship Id="rId10" Type="http://schemas.openxmlformats.org/officeDocument/2006/relationships/image" Target="../media/image209.wmf"/><Relationship Id="rId4" Type="http://schemas.openxmlformats.org/officeDocument/2006/relationships/image" Target="../media/image203.wmf"/><Relationship Id="rId9" Type="http://schemas.openxmlformats.org/officeDocument/2006/relationships/image" Target="../media/image208.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image" Target="../media/image27.wmf"/><Relationship Id="rId3" Type="http://schemas.openxmlformats.org/officeDocument/2006/relationships/image" Target="../media/image17.wmf"/><Relationship Id="rId7" Type="http://schemas.openxmlformats.org/officeDocument/2006/relationships/image" Target="../media/image21.wmf"/><Relationship Id="rId12" Type="http://schemas.openxmlformats.org/officeDocument/2006/relationships/image" Target="../media/image26.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11" Type="http://schemas.openxmlformats.org/officeDocument/2006/relationships/image" Target="../media/image25.wmf"/><Relationship Id="rId5" Type="http://schemas.openxmlformats.org/officeDocument/2006/relationships/image" Target="../media/image19.wmf"/><Relationship Id="rId10" Type="http://schemas.openxmlformats.org/officeDocument/2006/relationships/image" Target="../media/image24.wmf"/><Relationship Id="rId4" Type="http://schemas.openxmlformats.org/officeDocument/2006/relationships/image" Target="../media/image18.wmf"/><Relationship Id="rId9" Type="http://schemas.openxmlformats.org/officeDocument/2006/relationships/image" Target="../media/image2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212.wmf"/><Relationship Id="rId2" Type="http://schemas.openxmlformats.org/officeDocument/2006/relationships/image" Target="../media/image211.wmf"/><Relationship Id="rId1" Type="http://schemas.openxmlformats.org/officeDocument/2006/relationships/image" Target="../media/image210.wmf"/><Relationship Id="rId4" Type="http://schemas.openxmlformats.org/officeDocument/2006/relationships/image" Target="../media/image213.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221.wmf"/><Relationship Id="rId3" Type="http://schemas.openxmlformats.org/officeDocument/2006/relationships/image" Target="../media/image216.wmf"/><Relationship Id="rId7" Type="http://schemas.openxmlformats.org/officeDocument/2006/relationships/image" Target="../media/image220.emf"/><Relationship Id="rId2" Type="http://schemas.openxmlformats.org/officeDocument/2006/relationships/image" Target="../media/image215.wmf"/><Relationship Id="rId1" Type="http://schemas.openxmlformats.org/officeDocument/2006/relationships/image" Target="../media/image214.wmf"/><Relationship Id="rId6" Type="http://schemas.openxmlformats.org/officeDocument/2006/relationships/image" Target="../media/image219.emf"/><Relationship Id="rId5" Type="http://schemas.openxmlformats.org/officeDocument/2006/relationships/image" Target="../media/image218.emf"/><Relationship Id="rId4" Type="http://schemas.openxmlformats.org/officeDocument/2006/relationships/image" Target="../media/image217.wmf"/><Relationship Id="rId9" Type="http://schemas.openxmlformats.org/officeDocument/2006/relationships/image" Target="../media/image222.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225.emf"/><Relationship Id="rId2" Type="http://schemas.openxmlformats.org/officeDocument/2006/relationships/image" Target="../media/image224.wmf"/><Relationship Id="rId1" Type="http://schemas.openxmlformats.org/officeDocument/2006/relationships/image" Target="../media/image223.wmf"/><Relationship Id="rId4" Type="http://schemas.openxmlformats.org/officeDocument/2006/relationships/image" Target="../media/image22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229.wmf"/><Relationship Id="rId2" Type="http://schemas.openxmlformats.org/officeDocument/2006/relationships/image" Target="../media/image228.wmf"/><Relationship Id="rId1" Type="http://schemas.openxmlformats.org/officeDocument/2006/relationships/image" Target="../media/image227.wmf"/><Relationship Id="rId5" Type="http://schemas.openxmlformats.org/officeDocument/2006/relationships/image" Target="../media/image231.wmf"/><Relationship Id="rId4" Type="http://schemas.openxmlformats.org/officeDocument/2006/relationships/image" Target="../media/image230.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239.wmf"/><Relationship Id="rId3" Type="http://schemas.openxmlformats.org/officeDocument/2006/relationships/image" Target="../media/image234.wmf"/><Relationship Id="rId7" Type="http://schemas.openxmlformats.org/officeDocument/2006/relationships/image" Target="../media/image238.wmf"/><Relationship Id="rId2" Type="http://schemas.openxmlformats.org/officeDocument/2006/relationships/image" Target="../media/image233.emf"/><Relationship Id="rId1" Type="http://schemas.openxmlformats.org/officeDocument/2006/relationships/image" Target="../media/image232.png"/><Relationship Id="rId6" Type="http://schemas.openxmlformats.org/officeDocument/2006/relationships/image" Target="../media/image237.wmf"/><Relationship Id="rId11" Type="http://schemas.openxmlformats.org/officeDocument/2006/relationships/image" Target="../media/image242.wmf"/><Relationship Id="rId5" Type="http://schemas.openxmlformats.org/officeDocument/2006/relationships/image" Target="../media/image236.wmf"/><Relationship Id="rId10" Type="http://schemas.openxmlformats.org/officeDocument/2006/relationships/image" Target="../media/image241.wmf"/><Relationship Id="rId4" Type="http://schemas.openxmlformats.org/officeDocument/2006/relationships/image" Target="../media/image235.emf"/><Relationship Id="rId9" Type="http://schemas.openxmlformats.org/officeDocument/2006/relationships/image" Target="../media/image240.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245.wmf"/><Relationship Id="rId2" Type="http://schemas.openxmlformats.org/officeDocument/2006/relationships/image" Target="../media/image244.wmf"/><Relationship Id="rId1" Type="http://schemas.openxmlformats.org/officeDocument/2006/relationships/image" Target="../media/image243.wmf"/><Relationship Id="rId4" Type="http://schemas.openxmlformats.org/officeDocument/2006/relationships/image" Target="../media/image246.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249.wmf"/><Relationship Id="rId2" Type="http://schemas.openxmlformats.org/officeDocument/2006/relationships/image" Target="../media/image248.wmf"/><Relationship Id="rId1" Type="http://schemas.openxmlformats.org/officeDocument/2006/relationships/image" Target="../media/image247.wmf"/><Relationship Id="rId4" Type="http://schemas.openxmlformats.org/officeDocument/2006/relationships/image" Target="../media/image250.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253.wmf"/><Relationship Id="rId2" Type="http://schemas.openxmlformats.org/officeDocument/2006/relationships/image" Target="../media/image252.emf"/><Relationship Id="rId1" Type="http://schemas.openxmlformats.org/officeDocument/2006/relationships/image" Target="../media/image251.wmf"/><Relationship Id="rId6" Type="http://schemas.openxmlformats.org/officeDocument/2006/relationships/image" Target="../media/image256.wmf"/><Relationship Id="rId5" Type="http://schemas.openxmlformats.org/officeDocument/2006/relationships/image" Target="../media/image255.wmf"/><Relationship Id="rId4" Type="http://schemas.openxmlformats.org/officeDocument/2006/relationships/image" Target="../media/image254.e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264.wmf"/><Relationship Id="rId3" Type="http://schemas.openxmlformats.org/officeDocument/2006/relationships/image" Target="../media/image259.wmf"/><Relationship Id="rId7" Type="http://schemas.openxmlformats.org/officeDocument/2006/relationships/image" Target="../media/image263.wmf"/><Relationship Id="rId2" Type="http://schemas.openxmlformats.org/officeDocument/2006/relationships/image" Target="../media/image258.emf"/><Relationship Id="rId1" Type="http://schemas.openxmlformats.org/officeDocument/2006/relationships/image" Target="../media/image257.wmf"/><Relationship Id="rId6" Type="http://schemas.openxmlformats.org/officeDocument/2006/relationships/image" Target="../media/image262.emf"/><Relationship Id="rId5" Type="http://schemas.openxmlformats.org/officeDocument/2006/relationships/image" Target="../media/image261.wmf"/><Relationship Id="rId4" Type="http://schemas.openxmlformats.org/officeDocument/2006/relationships/image" Target="../media/image260.emf"/><Relationship Id="rId9" Type="http://schemas.openxmlformats.org/officeDocument/2006/relationships/image" Target="../media/image265.e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273.png"/><Relationship Id="rId13" Type="http://schemas.openxmlformats.org/officeDocument/2006/relationships/image" Target="../media/image278.emf"/><Relationship Id="rId3" Type="http://schemas.openxmlformats.org/officeDocument/2006/relationships/image" Target="../media/image268.wmf"/><Relationship Id="rId7" Type="http://schemas.openxmlformats.org/officeDocument/2006/relationships/image" Target="../media/image272.emf"/><Relationship Id="rId12" Type="http://schemas.openxmlformats.org/officeDocument/2006/relationships/image" Target="../media/image277.emf"/><Relationship Id="rId2" Type="http://schemas.openxmlformats.org/officeDocument/2006/relationships/image" Target="../media/image267.wmf"/><Relationship Id="rId1" Type="http://schemas.openxmlformats.org/officeDocument/2006/relationships/image" Target="../media/image266.emf"/><Relationship Id="rId6" Type="http://schemas.openxmlformats.org/officeDocument/2006/relationships/image" Target="../media/image271.emf"/><Relationship Id="rId11" Type="http://schemas.openxmlformats.org/officeDocument/2006/relationships/image" Target="../media/image276.emf"/><Relationship Id="rId5" Type="http://schemas.openxmlformats.org/officeDocument/2006/relationships/image" Target="../media/image270.emf"/><Relationship Id="rId15" Type="http://schemas.openxmlformats.org/officeDocument/2006/relationships/image" Target="../media/image280.emf"/><Relationship Id="rId10" Type="http://schemas.openxmlformats.org/officeDocument/2006/relationships/image" Target="../media/image275.emf"/><Relationship Id="rId4" Type="http://schemas.openxmlformats.org/officeDocument/2006/relationships/image" Target="../media/image269.emf"/><Relationship Id="rId9" Type="http://schemas.openxmlformats.org/officeDocument/2006/relationships/image" Target="../media/image274.emf"/><Relationship Id="rId14" Type="http://schemas.openxmlformats.org/officeDocument/2006/relationships/image" Target="../media/image279.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wmf"/><Relationship Id="rId1" Type="http://schemas.openxmlformats.org/officeDocument/2006/relationships/image" Target="../media/image28.wmf"/><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288.wmf"/><Relationship Id="rId13" Type="http://schemas.openxmlformats.org/officeDocument/2006/relationships/image" Target="../media/image293.wmf"/><Relationship Id="rId3" Type="http://schemas.openxmlformats.org/officeDocument/2006/relationships/image" Target="../media/image283.emf"/><Relationship Id="rId7" Type="http://schemas.openxmlformats.org/officeDocument/2006/relationships/image" Target="../media/image287.wmf"/><Relationship Id="rId12" Type="http://schemas.openxmlformats.org/officeDocument/2006/relationships/image" Target="../media/image292.emf"/><Relationship Id="rId2" Type="http://schemas.openxmlformats.org/officeDocument/2006/relationships/image" Target="../media/image282.wmf"/><Relationship Id="rId1" Type="http://schemas.openxmlformats.org/officeDocument/2006/relationships/image" Target="../media/image281.wmf"/><Relationship Id="rId6" Type="http://schemas.openxmlformats.org/officeDocument/2006/relationships/image" Target="../media/image286.wmf"/><Relationship Id="rId11" Type="http://schemas.openxmlformats.org/officeDocument/2006/relationships/image" Target="../media/image291.wmf"/><Relationship Id="rId5" Type="http://schemas.openxmlformats.org/officeDocument/2006/relationships/image" Target="../media/image285.wmf"/><Relationship Id="rId10" Type="http://schemas.openxmlformats.org/officeDocument/2006/relationships/image" Target="../media/image290.emf"/><Relationship Id="rId4" Type="http://schemas.openxmlformats.org/officeDocument/2006/relationships/image" Target="../media/image284.wmf"/><Relationship Id="rId9" Type="http://schemas.openxmlformats.org/officeDocument/2006/relationships/image" Target="../media/image289.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295.wmf"/><Relationship Id="rId1" Type="http://schemas.openxmlformats.org/officeDocument/2006/relationships/image" Target="../media/image294.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298.wmf"/><Relationship Id="rId2" Type="http://schemas.openxmlformats.org/officeDocument/2006/relationships/image" Target="../media/image297.wmf"/><Relationship Id="rId1" Type="http://schemas.openxmlformats.org/officeDocument/2006/relationships/image" Target="../media/image296.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306.emf"/><Relationship Id="rId13" Type="http://schemas.openxmlformats.org/officeDocument/2006/relationships/image" Target="../media/image311.emf"/><Relationship Id="rId3" Type="http://schemas.openxmlformats.org/officeDocument/2006/relationships/image" Target="../media/image301.wmf"/><Relationship Id="rId7" Type="http://schemas.openxmlformats.org/officeDocument/2006/relationships/image" Target="../media/image305.emf"/><Relationship Id="rId12" Type="http://schemas.openxmlformats.org/officeDocument/2006/relationships/image" Target="../media/image310.wmf"/><Relationship Id="rId17" Type="http://schemas.openxmlformats.org/officeDocument/2006/relationships/image" Target="../media/image315.wmf"/><Relationship Id="rId2" Type="http://schemas.openxmlformats.org/officeDocument/2006/relationships/image" Target="../media/image300.wmf"/><Relationship Id="rId16" Type="http://schemas.openxmlformats.org/officeDocument/2006/relationships/image" Target="../media/image314.emf"/><Relationship Id="rId1" Type="http://schemas.openxmlformats.org/officeDocument/2006/relationships/image" Target="../media/image299.emf"/><Relationship Id="rId6" Type="http://schemas.openxmlformats.org/officeDocument/2006/relationships/image" Target="../media/image304.emf"/><Relationship Id="rId11" Type="http://schemas.openxmlformats.org/officeDocument/2006/relationships/image" Target="../media/image309.emf"/><Relationship Id="rId5" Type="http://schemas.openxmlformats.org/officeDocument/2006/relationships/image" Target="../media/image303.emf"/><Relationship Id="rId15" Type="http://schemas.openxmlformats.org/officeDocument/2006/relationships/image" Target="../media/image313.wmf"/><Relationship Id="rId10" Type="http://schemas.openxmlformats.org/officeDocument/2006/relationships/image" Target="../media/image308.emf"/><Relationship Id="rId4" Type="http://schemas.openxmlformats.org/officeDocument/2006/relationships/image" Target="../media/image302.emf"/><Relationship Id="rId9" Type="http://schemas.openxmlformats.org/officeDocument/2006/relationships/image" Target="../media/image307.emf"/><Relationship Id="rId14" Type="http://schemas.openxmlformats.org/officeDocument/2006/relationships/image" Target="../media/image312.e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323.emf"/><Relationship Id="rId13" Type="http://schemas.openxmlformats.org/officeDocument/2006/relationships/image" Target="../media/image328.emf"/><Relationship Id="rId18" Type="http://schemas.openxmlformats.org/officeDocument/2006/relationships/image" Target="../media/image333.wmf"/><Relationship Id="rId3" Type="http://schemas.openxmlformats.org/officeDocument/2006/relationships/image" Target="../media/image318.emf"/><Relationship Id="rId7" Type="http://schemas.openxmlformats.org/officeDocument/2006/relationships/image" Target="../media/image322.emf"/><Relationship Id="rId12" Type="http://schemas.openxmlformats.org/officeDocument/2006/relationships/image" Target="../media/image327.wmf"/><Relationship Id="rId17" Type="http://schemas.openxmlformats.org/officeDocument/2006/relationships/image" Target="../media/image332.emf"/><Relationship Id="rId2" Type="http://schemas.openxmlformats.org/officeDocument/2006/relationships/image" Target="../media/image317.emf"/><Relationship Id="rId16" Type="http://schemas.openxmlformats.org/officeDocument/2006/relationships/image" Target="../media/image331.wmf"/><Relationship Id="rId1" Type="http://schemas.openxmlformats.org/officeDocument/2006/relationships/image" Target="../media/image316.wmf"/><Relationship Id="rId6" Type="http://schemas.openxmlformats.org/officeDocument/2006/relationships/image" Target="../media/image321.emf"/><Relationship Id="rId11" Type="http://schemas.openxmlformats.org/officeDocument/2006/relationships/image" Target="../media/image326.wmf"/><Relationship Id="rId5" Type="http://schemas.openxmlformats.org/officeDocument/2006/relationships/image" Target="../media/image320.emf"/><Relationship Id="rId15" Type="http://schemas.openxmlformats.org/officeDocument/2006/relationships/image" Target="../media/image330.emf"/><Relationship Id="rId10" Type="http://schemas.openxmlformats.org/officeDocument/2006/relationships/image" Target="../media/image325.wmf"/><Relationship Id="rId4" Type="http://schemas.openxmlformats.org/officeDocument/2006/relationships/image" Target="../media/image319.emf"/><Relationship Id="rId9" Type="http://schemas.openxmlformats.org/officeDocument/2006/relationships/image" Target="../media/image324.wmf"/><Relationship Id="rId14" Type="http://schemas.openxmlformats.org/officeDocument/2006/relationships/image" Target="../media/image329.e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341.wmf"/><Relationship Id="rId3" Type="http://schemas.openxmlformats.org/officeDocument/2006/relationships/image" Target="../media/image336.wmf"/><Relationship Id="rId7" Type="http://schemas.openxmlformats.org/officeDocument/2006/relationships/image" Target="../media/image340.wmf"/><Relationship Id="rId2" Type="http://schemas.openxmlformats.org/officeDocument/2006/relationships/image" Target="../media/image335.wmf"/><Relationship Id="rId1" Type="http://schemas.openxmlformats.org/officeDocument/2006/relationships/image" Target="../media/image334.wmf"/><Relationship Id="rId6" Type="http://schemas.openxmlformats.org/officeDocument/2006/relationships/image" Target="../media/image339.wmf"/><Relationship Id="rId5" Type="http://schemas.openxmlformats.org/officeDocument/2006/relationships/image" Target="../media/image338.wmf"/><Relationship Id="rId4" Type="http://schemas.openxmlformats.org/officeDocument/2006/relationships/image" Target="../media/image337.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344.wmf"/><Relationship Id="rId2" Type="http://schemas.openxmlformats.org/officeDocument/2006/relationships/image" Target="../media/image343.wmf"/><Relationship Id="rId1" Type="http://schemas.openxmlformats.org/officeDocument/2006/relationships/image" Target="../media/image342.wmf"/><Relationship Id="rId6" Type="http://schemas.openxmlformats.org/officeDocument/2006/relationships/image" Target="../media/image347.wmf"/><Relationship Id="rId5" Type="http://schemas.openxmlformats.org/officeDocument/2006/relationships/image" Target="../media/image346.wmf"/><Relationship Id="rId4" Type="http://schemas.openxmlformats.org/officeDocument/2006/relationships/image" Target="../media/image345.w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355.wmf"/><Relationship Id="rId3" Type="http://schemas.openxmlformats.org/officeDocument/2006/relationships/image" Target="../media/image350.wmf"/><Relationship Id="rId7" Type="http://schemas.openxmlformats.org/officeDocument/2006/relationships/image" Target="../media/image354.wmf"/><Relationship Id="rId2" Type="http://schemas.openxmlformats.org/officeDocument/2006/relationships/image" Target="../media/image349.wmf"/><Relationship Id="rId1" Type="http://schemas.openxmlformats.org/officeDocument/2006/relationships/image" Target="../media/image348.wmf"/><Relationship Id="rId6" Type="http://schemas.openxmlformats.org/officeDocument/2006/relationships/image" Target="../media/image353.wmf"/><Relationship Id="rId5" Type="http://schemas.openxmlformats.org/officeDocument/2006/relationships/image" Target="../media/image352.wmf"/><Relationship Id="rId4" Type="http://schemas.openxmlformats.org/officeDocument/2006/relationships/image" Target="../media/image351.wmf"/><Relationship Id="rId9" Type="http://schemas.openxmlformats.org/officeDocument/2006/relationships/image" Target="../media/image356.w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364.wmf"/><Relationship Id="rId13" Type="http://schemas.openxmlformats.org/officeDocument/2006/relationships/image" Target="../media/image369.wmf"/><Relationship Id="rId3" Type="http://schemas.openxmlformats.org/officeDocument/2006/relationships/image" Target="../media/image359.wmf"/><Relationship Id="rId7" Type="http://schemas.openxmlformats.org/officeDocument/2006/relationships/image" Target="../media/image363.wmf"/><Relationship Id="rId12" Type="http://schemas.openxmlformats.org/officeDocument/2006/relationships/image" Target="../media/image368.wmf"/><Relationship Id="rId2" Type="http://schemas.openxmlformats.org/officeDocument/2006/relationships/image" Target="../media/image358.wmf"/><Relationship Id="rId1" Type="http://schemas.openxmlformats.org/officeDocument/2006/relationships/image" Target="../media/image357.wmf"/><Relationship Id="rId6" Type="http://schemas.openxmlformats.org/officeDocument/2006/relationships/image" Target="../media/image362.wmf"/><Relationship Id="rId11" Type="http://schemas.openxmlformats.org/officeDocument/2006/relationships/image" Target="../media/image367.wmf"/><Relationship Id="rId5" Type="http://schemas.openxmlformats.org/officeDocument/2006/relationships/image" Target="../media/image361.wmf"/><Relationship Id="rId15" Type="http://schemas.openxmlformats.org/officeDocument/2006/relationships/image" Target="../media/image371.wmf"/><Relationship Id="rId10" Type="http://schemas.openxmlformats.org/officeDocument/2006/relationships/image" Target="../media/image366.wmf"/><Relationship Id="rId4" Type="http://schemas.openxmlformats.org/officeDocument/2006/relationships/image" Target="../media/image360.wmf"/><Relationship Id="rId9" Type="http://schemas.openxmlformats.org/officeDocument/2006/relationships/image" Target="../media/image365.wmf"/><Relationship Id="rId14" Type="http://schemas.openxmlformats.org/officeDocument/2006/relationships/image" Target="../media/image370.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374.wmf"/><Relationship Id="rId2" Type="http://schemas.openxmlformats.org/officeDocument/2006/relationships/image" Target="../media/image373.wmf"/><Relationship Id="rId1" Type="http://schemas.openxmlformats.org/officeDocument/2006/relationships/image" Target="../media/image372.wmf"/><Relationship Id="rId5" Type="http://schemas.openxmlformats.org/officeDocument/2006/relationships/image" Target="../media/image376.wmf"/><Relationship Id="rId4" Type="http://schemas.openxmlformats.org/officeDocument/2006/relationships/image" Target="../media/image37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7.w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384.emf"/><Relationship Id="rId13" Type="http://schemas.openxmlformats.org/officeDocument/2006/relationships/image" Target="../media/image389.wmf"/><Relationship Id="rId3" Type="http://schemas.openxmlformats.org/officeDocument/2006/relationships/image" Target="../media/image379.wmf"/><Relationship Id="rId7" Type="http://schemas.openxmlformats.org/officeDocument/2006/relationships/image" Target="../media/image383.emf"/><Relationship Id="rId12" Type="http://schemas.openxmlformats.org/officeDocument/2006/relationships/image" Target="../media/image388.wmf"/><Relationship Id="rId2" Type="http://schemas.openxmlformats.org/officeDocument/2006/relationships/image" Target="../media/image378.wmf"/><Relationship Id="rId1" Type="http://schemas.openxmlformats.org/officeDocument/2006/relationships/image" Target="../media/image377.emf"/><Relationship Id="rId6" Type="http://schemas.openxmlformats.org/officeDocument/2006/relationships/image" Target="../media/image382.emf"/><Relationship Id="rId11" Type="http://schemas.openxmlformats.org/officeDocument/2006/relationships/image" Target="../media/image387.emf"/><Relationship Id="rId5" Type="http://schemas.openxmlformats.org/officeDocument/2006/relationships/image" Target="../media/image381.emf"/><Relationship Id="rId10" Type="http://schemas.openxmlformats.org/officeDocument/2006/relationships/image" Target="../media/image386.emf"/><Relationship Id="rId4" Type="http://schemas.openxmlformats.org/officeDocument/2006/relationships/image" Target="../media/image380.wmf"/><Relationship Id="rId9" Type="http://schemas.openxmlformats.org/officeDocument/2006/relationships/image" Target="../media/image385.emf"/></Relationships>
</file>

<file path=ppt/drawings/_rels/vmlDrawing41.vml.rels><?xml version="1.0" encoding="UTF-8" standalone="yes"?>
<Relationships xmlns="http://schemas.openxmlformats.org/package/2006/relationships"><Relationship Id="rId8" Type="http://schemas.openxmlformats.org/officeDocument/2006/relationships/image" Target="../media/image383.emf"/><Relationship Id="rId13" Type="http://schemas.openxmlformats.org/officeDocument/2006/relationships/image" Target="../media/image395.wmf"/><Relationship Id="rId3" Type="http://schemas.openxmlformats.org/officeDocument/2006/relationships/image" Target="../media/image392.wmf"/><Relationship Id="rId7" Type="http://schemas.openxmlformats.org/officeDocument/2006/relationships/image" Target="../media/image382.emf"/><Relationship Id="rId12" Type="http://schemas.openxmlformats.org/officeDocument/2006/relationships/image" Target="../media/image387.emf"/><Relationship Id="rId2" Type="http://schemas.openxmlformats.org/officeDocument/2006/relationships/image" Target="../media/image391.wmf"/><Relationship Id="rId1" Type="http://schemas.openxmlformats.org/officeDocument/2006/relationships/image" Target="../media/image390.wmf"/><Relationship Id="rId6" Type="http://schemas.openxmlformats.org/officeDocument/2006/relationships/image" Target="../media/image381.emf"/><Relationship Id="rId11" Type="http://schemas.openxmlformats.org/officeDocument/2006/relationships/image" Target="../media/image386.emf"/><Relationship Id="rId5" Type="http://schemas.openxmlformats.org/officeDocument/2006/relationships/image" Target="../media/image394.wmf"/><Relationship Id="rId10" Type="http://schemas.openxmlformats.org/officeDocument/2006/relationships/image" Target="../media/image385.emf"/><Relationship Id="rId4" Type="http://schemas.openxmlformats.org/officeDocument/2006/relationships/image" Target="../media/image393.emf"/><Relationship Id="rId9" Type="http://schemas.openxmlformats.org/officeDocument/2006/relationships/image" Target="../media/image384.e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383.emf"/><Relationship Id="rId13" Type="http://schemas.openxmlformats.org/officeDocument/2006/relationships/image" Target="../media/image401.wmf"/><Relationship Id="rId3" Type="http://schemas.openxmlformats.org/officeDocument/2006/relationships/image" Target="../media/image398.wmf"/><Relationship Id="rId7" Type="http://schemas.openxmlformats.org/officeDocument/2006/relationships/image" Target="../media/image382.emf"/><Relationship Id="rId12" Type="http://schemas.openxmlformats.org/officeDocument/2006/relationships/image" Target="../media/image387.emf"/><Relationship Id="rId2" Type="http://schemas.openxmlformats.org/officeDocument/2006/relationships/image" Target="../media/image397.wmf"/><Relationship Id="rId1" Type="http://schemas.openxmlformats.org/officeDocument/2006/relationships/image" Target="../media/image396.wmf"/><Relationship Id="rId6" Type="http://schemas.openxmlformats.org/officeDocument/2006/relationships/image" Target="../media/image381.emf"/><Relationship Id="rId11" Type="http://schemas.openxmlformats.org/officeDocument/2006/relationships/image" Target="../media/image386.emf"/><Relationship Id="rId5" Type="http://schemas.openxmlformats.org/officeDocument/2006/relationships/image" Target="../media/image400.wmf"/><Relationship Id="rId10" Type="http://schemas.openxmlformats.org/officeDocument/2006/relationships/image" Target="../media/image385.emf"/><Relationship Id="rId4" Type="http://schemas.openxmlformats.org/officeDocument/2006/relationships/image" Target="../media/image399.wmf"/><Relationship Id="rId9" Type="http://schemas.openxmlformats.org/officeDocument/2006/relationships/image" Target="../media/image384.emf"/><Relationship Id="rId14" Type="http://schemas.openxmlformats.org/officeDocument/2006/relationships/image" Target="../media/image402.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405.wmf"/><Relationship Id="rId2" Type="http://schemas.openxmlformats.org/officeDocument/2006/relationships/image" Target="../media/image404.wmf"/><Relationship Id="rId1" Type="http://schemas.openxmlformats.org/officeDocument/2006/relationships/image" Target="../media/image403.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407.wmf"/><Relationship Id="rId1" Type="http://schemas.openxmlformats.org/officeDocument/2006/relationships/image" Target="../media/image406.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410.emf"/><Relationship Id="rId2" Type="http://schemas.openxmlformats.org/officeDocument/2006/relationships/image" Target="../media/image409.emf"/><Relationship Id="rId1" Type="http://schemas.openxmlformats.org/officeDocument/2006/relationships/image" Target="../media/image408.emf"/></Relationships>
</file>

<file path=ppt/drawings/_rels/vmlDrawing46.vml.rels><?xml version="1.0" encoding="UTF-8" standalone="yes"?>
<Relationships xmlns="http://schemas.openxmlformats.org/package/2006/relationships"><Relationship Id="rId8" Type="http://schemas.openxmlformats.org/officeDocument/2006/relationships/image" Target="../media/image418.wmf"/><Relationship Id="rId13" Type="http://schemas.openxmlformats.org/officeDocument/2006/relationships/image" Target="../media/image423.emf"/><Relationship Id="rId3" Type="http://schemas.openxmlformats.org/officeDocument/2006/relationships/image" Target="../media/image413.wmf"/><Relationship Id="rId7" Type="http://schemas.openxmlformats.org/officeDocument/2006/relationships/image" Target="../media/image417.emf"/><Relationship Id="rId12" Type="http://schemas.openxmlformats.org/officeDocument/2006/relationships/image" Target="../media/image422.emf"/><Relationship Id="rId2" Type="http://schemas.openxmlformats.org/officeDocument/2006/relationships/image" Target="../media/image412.emf"/><Relationship Id="rId1" Type="http://schemas.openxmlformats.org/officeDocument/2006/relationships/image" Target="../media/image411.wmf"/><Relationship Id="rId6" Type="http://schemas.openxmlformats.org/officeDocument/2006/relationships/image" Target="../media/image416.emf"/><Relationship Id="rId11" Type="http://schemas.openxmlformats.org/officeDocument/2006/relationships/image" Target="../media/image421.emf"/><Relationship Id="rId5" Type="http://schemas.openxmlformats.org/officeDocument/2006/relationships/image" Target="../media/image415.wmf"/><Relationship Id="rId15" Type="http://schemas.openxmlformats.org/officeDocument/2006/relationships/image" Target="../media/image425.emf"/><Relationship Id="rId10" Type="http://schemas.openxmlformats.org/officeDocument/2006/relationships/image" Target="../media/image420.emf"/><Relationship Id="rId4" Type="http://schemas.openxmlformats.org/officeDocument/2006/relationships/image" Target="../media/image414.wmf"/><Relationship Id="rId9" Type="http://schemas.openxmlformats.org/officeDocument/2006/relationships/image" Target="../media/image419.emf"/><Relationship Id="rId14" Type="http://schemas.openxmlformats.org/officeDocument/2006/relationships/image" Target="../media/image424.e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428.emf"/><Relationship Id="rId7" Type="http://schemas.openxmlformats.org/officeDocument/2006/relationships/image" Target="../media/image432.wmf"/><Relationship Id="rId2" Type="http://schemas.openxmlformats.org/officeDocument/2006/relationships/image" Target="../media/image427.emf"/><Relationship Id="rId1" Type="http://schemas.openxmlformats.org/officeDocument/2006/relationships/image" Target="../media/image426.wmf"/><Relationship Id="rId6" Type="http://schemas.openxmlformats.org/officeDocument/2006/relationships/image" Target="../media/image431.wmf"/><Relationship Id="rId5" Type="http://schemas.openxmlformats.org/officeDocument/2006/relationships/image" Target="../media/image430.wmf"/><Relationship Id="rId4" Type="http://schemas.openxmlformats.org/officeDocument/2006/relationships/image" Target="../media/image429.emf"/></Relationships>
</file>

<file path=ppt/drawings/_rels/vmlDrawing48.vml.rels><?xml version="1.0" encoding="UTF-8" standalone="yes"?>
<Relationships xmlns="http://schemas.openxmlformats.org/package/2006/relationships"><Relationship Id="rId8" Type="http://schemas.openxmlformats.org/officeDocument/2006/relationships/image" Target="../media/image440.emf"/><Relationship Id="rId13" Type="http://schemas.openxmlformats.org/officeDocument/2006/relationships/image" Target="../media/image445.emf"/><Relationship Id="rId3" Type="http://schemas.openxmlformats.org/officeDocument/2006/relationships/image" Target="../media/image435.emf"/><Relationship Id="rId7" Type="http://schemas.openxmlformats.org/officeDocument/2006/relationships/image" Target="../media/image439.emf"/><Relationship Id="rId12" Type="http://schemas.openxmlformats.org/officeDocument/2006/relationships/image" Target="../media/image444.emf"/><Relationship Id="rId2" Type="http://schemas.openxmlformats.org/officeDocument/2006/relationships/image" Target="../media/image434.emf"/><Relationship Id="rId16" Type="http://schemas.openxmlformats.org/officeDocument/2006/relationships/image" Target="../media/image448.emf"/><Relationship Id="rId1" Type="http://schemas.openxmlformats.org/officeDocument/2006/relationships/image" Target="../media/image433.wmf"/><Relationship Id="rId6" Type="http://schemas.openxmlformats.org/officeDocument/2006/relationships/image" Target="../media/image438.emf"/><Relationship Id="rId11" Type="http://schemas.openxmlformats.org/officeDocument/2006/relationships/image" Target="../media/image443.wmf"/><Relationship Id="rId5" Type="http://schemas.openxmlformats.org/officeDocument/2006/relationships/image" Target="../media/image437.emf"/><Relationship Id="rId15" Type="http://schemas.openxmlformats.org/officeDocument/2006/relationships/image" Target="../media/image447.wmf"/><Relationship Id="rId10" Type="http://schemas.openxmlformats.org/officeDocument/2006/relationships/image" Target="../media/image442.emf"/><Relationship Id="rId4" Type="http://schemas.openxmlformats.org/officeDocument/2006/relationships/image" Target="../media/image436.emf"/><Relationship Id="rId9" Type="http://schemas.openxmlformats.org/officeDocument/2006/relationships/image" Target="../media/image441.emf"/><Relationship Id="rId14" Type="http://schemas.openxmlformats.org/officeDocument/2006/relationships/image" Target="../media/image446.emf"/></Relationships>
</file>

<file path=ppt/drawings/_rels/vmlDrawing49.vml.rels><?xml version="1.0" encoding="UTF-8" standalone="yes"?>
<Relationships xmlns="http://schemas.openxmlformats.org/package/2006/relationships"><Relationship Id="rId8" Type="http://schemas.openxmlformats.org/officeDocument/2006/relationships/image" Target="../media/image456.emf"/><Relationship Id="rId13" Type="http://schemas.openxmlformats.org/officeDocument/2006/relationships/image" Target="../media/image461.emf"/><Relationship Id="rId18" Type="http://schemas.openxmlformats.org/officeDocument/2006/relationships/image" Target="../media/image465.wmf"/><Relationship Id="rId3" Type="http://schemas.openxmlformats.org/officeDocument/2006/relationships/image" Target="../media/image451.wmf"/><Relationship Id="rId7" Type="http://schemas.openxmlformats.org/officeDocument/2006/relationships/image" Target="../media/image455.emf"/><Relationship Id="rId12" Type="http://schemas.openxmlformats.org/officeDocument/2006/relationships/image" Target="../media/image460.emf"/><Relationship Id="rId17" Type="http://schemas.openxmlformats.org/officeDocument/2006/relationships/image" Target="../media/image464.wmf"/><Relationship Id="rId2" Type="http://schemas.openxmlformats.org/officeDocument/2006/relationships/image" Target="../media/image450.wmf"/><Relationship Id="rId16" Type="http://schemas.openxmlformats.org/officeDocument/2006/relationships/image" Target="../media/image463.wmf"/><Relationship Id="rId20" Type="http://schemas.openxmlformats.org/officeDocument/2006/relationships/image" Target="../media/image467.wmf"/><Relationship Id="rId1" Type="http://schemas.openxmlformats.org/officeDocument/2006/relationships/image" Target="../media/image449.wmf"/><Relationship Id="rId6" Type="http://schemas.openxmlformats.org/officeDocument/2006/relationships/image" Target="../media/image454.emf"/><Relationship Id="rId11" Type="http://schemas.openxmlformats.org/officeDocument/2006/relationships/image" Target="../media/image459.emf"/><Relationship Id="rId5" Type="http://schemas.openxmlformats.org/officeDocument/2006/relationships/image" Target="../media/image453.wmf"/><Relationship Id="rId15" Type="http://schemas.openxmlformats.org/officeDocument/2006/relationships/image" Target="../media/image448.emf"/><Relationship Id="rId10" Type="http://schemas.openxmlformats.org/officeDocument/2006/relationships/image" Target="../media/image458.emf"/><Relationship Id="rId19" Type="http://schemas.openxmlformats.org/officeDocument/2006/relationships/image" Target="../media/image466.wmf"/><Relationship Id="rId4" Type="http://schemas.openxmlformats.org/officeDocument/2006/relationships/image" Target="../media/image452.emf"/><Relationship Id="rId9" Type="http://schemas.openxmlformats.org/officeDocument/2006/relationships/image" Target="../media/image457.emf"/><Relationship Id="rId14" Type="http://schemas.openxmlformats.org/officeDocument/2006/relationships/image" Target="../media/image462.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0.wmf"/><Relationship Id="rId7" Type="http://schemas.openxmlformats.org/officeDocument/2006/relationships/image" Target="../media/image44.e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3.emf"/><Relationship Id="rId5" Type="http://schemas.openxmlformats.org/officeDocument/2006/relationships/image" Target="../media/image42.wmf"/><Relationship Id="rId4" Type="http://schemas.openxmlformats.org/officeDocument/2006/relationships/image" Target="../media/image41.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470.wmf"/><Relationship Id="rId7" Type="http://schemas.openxmlformats.org/officeDocument/2006/relationships/image" Target="../media/image474.wmf"/><Relationship Id="rId2" Type="http://schemas.openxmlformats.org/officeDocument/2006/relationships/image" Target="../media/image469.wmf"/><Relationship Id="rId1" Type="http://schemas.openxmlformats.org/officeDocument/2006/relationships/image" Target="../media/image468.wmf"/><Relationship Id="rId6" Type="http://schemas.openxmlformats.org/officeDocument/2006/relationships/image" Target="../media/image473.wmf"/><Relationship Id="rId5" Type="http://schemas.openxmlformats.org/officeDocument/2006/relationships/image" Target="../media/image472.wmf"/><Relationship Id="rId4" Type="http://schemas.openxmlformats.org/officeDocument/2006/relationships/image" Target="../media/image471.wmf"/></Relationships>
</file>

<file path=ppt/drawings/_rels/vmlDrawing51.vml.rels><?xml version="1.0" encoding="UTF-8" standalone="yes"?>
<Relationships xmlns="http://schemas.openxmlformats.org/package/2006/relationships"><Relationship Id="rId8" Type="http://schemas.openxmlformats.org/officeDocument/2006/relationships/image" Target="../media/image481.wmf"/><Relationship Id="rId3" Type="http://schemas.openxmlformats.org/officeDocument/2006/relationships/image" Target="../media/image476.wmf"/><Relationship Id="rId7" Type="http://schemas.openxmlformats.org/officeDocument/2006/relationships/image" Target="../media/image480.wmf"/><Relationship Id="rId2" Type="http://schemas.openxmlformats.org/officeDocument/2006/relationships/image" Target="../media/image475.wmf"/><Relationship Id="rId1" Type="http://schemas.openxmlformats.org/officeDocument/2006/relationships/image" Target="../media/image474.wmf"/><Relationship Id="rId6" Type="http://schemas.openxmlformats.org/officeDocument/2006/relationships/image" Target="../media/image479.wmf"/><Relationship Id="rId5" Type="http://schemas.openxmlformats.org/officeDocument/2006/relationships/image" Target="../media/image478.wmf"/><Relationship Id="rId4" Type="http://schemas.openxmlformats.org/officeDocument/2006/relationships/image" Target="../media/image477.wmf"/><Relationship Id="rId9" Type="http://schemas.openxmlformats.org/officeDocument/2006/relationships/image" Target="../media/image482.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486.wmf"/><Relationship Id="rId7" Type="http://schemas.openxmlformats.org/officeDocument/2006/relationships/image" Target="../media/image490.wmf"/><Relationship Id="rId2" Type="http://schemas.openxmlformats.org/officeDocument/2006/relationships/image" Target="../media/image485.wmf"/><Relationship Id="rId1" Type="http://schemas.openxmlformats.org/officeDocument/2006/relationships/image" Target="../media/image484.wmf"/><Relationship Id="rId6" Type="http://schemas.openxmlformats.org/officeDocument/2006/relationships/image" Target="../media/image489.wmf"/><Relationship Id="rId5" Type="http://schemas.openxmlformats.org/officeDocument/2006/relationships/image" Target="../media/image488.wmf"/><Relationship Id="rId4" Type="http://schemas.openxmlformats.org/officeDocument/2006/relationships/image" Target="../media/image487.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493.wmf"/><Relationship Id="rId2" Type="http://schemas.openxmlformats.org/officeDocument/2006/relationships/image" Target="../media/image492.wmf"/><Relationship Id="rId1" Type="http://schemas.openxmlformats.org/officeDocument/2006/relationships/image" Target="../media/image491.wmf"/><Relationship Id="rId6" Type="http://schemas.openxmlformats.org/officeDocument/2006/relationships/image" Target="../media/image496.wmf"/><Relationship Id="rId5" Type="http://schemas.openxmlformats.org/officeDocument/2006/relationships/image" Target="../media/image495.wmf"/><Relationship Id="rId4" Type="http://schemas.openxmlformats.org/officeDocument/2006/relationships/image" Target="../media/image494.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499.wmf"/><Relationship Id="rId7" Type="http://schemas.openxmlformats.org/officeDocument/2006/relationships/image" Target="../media/image503.wmf"/><Relationship Id="rId2" Type="http://schemas.openxmlformats.org/officeDocument/2006/relationships/image" Target="../media/image498.wmf"/><Relationship Id="rId1" Type="http://schemas.openxmlformats.org/officeDocument/2006/relationships/image" Target="../media/image497.wmf"/><Relationship Id="rId6" Type="http://schemas.openxmlformats.org/officeDocument/2006/relationships/image" Target="../media/image502.wmf"/><Relationship Id="rId5" Type="http://schemas.openxmlformats.org/officeDocument/2006/relationships/image" Target="../media/image501.wmf"/><Relationship Id="rId4" Type="http://schemas.openxmlformats.org/officeDocument/2006/relationships/image" Target="../media/image500.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507.wmf"/><Relationship Id="rId2" Type="http://schemas.openxmlformats.org/officeDocument/2006/relationships/image" Target="../media/image506.wmf"/><Relationship Id="rId1" Type="http://schemas.openxmlformats.org/officeDocument/2006/relationships/image" Target="../media/image505.wmf"/></Relationships>
</file>

<file path=ppt/drawings/_rels/vmlDrawing56.vml.rels><?xml version="1.0" encoding="UTF-8" standalone="yes"?>
<Relationships xmlns="http://schemas.openxmlformats.org/package/2006/relationships"><Relationship Id="rId8" Type="http://schemas.openxmlformats.org/officeDocument/2006/relationships/image" Target="../media/image515.wmf"/><Relationship Id="rId3" Type="http://schemas.openxmlformats.org/officeDocument/2006/relationships/image" Target="../media/image510.wmf"/><Relationship Id="rId7" Type="http://schemas.openxmlformats.org/officeDocument/2006/relationships/image" Target="../media/image514.wmf"/><Relationship Id="rId2" Type="http://schemas.openxmlformats.org/officeDocument/2006/relationships/image" Target="../media/image509.wmf"/><Relationship Id="rId1" Type="http://schemas.openxmlformats.org/officeDocument/2006/relationships/image" Target="../media/image508.wmf"/><Relationship Id="rId6" Type="http://schemas.openxmlformats.org/officeDocument/2006/relationships/image" Target="../media/image513.wmf"/><Relationship Id="rId5" Type="http://schemas.openxmlformats.org/officeDocument/2006/relationships/image" Target="../media/image512.wmf"/><Relationship Id="rId4" Type="http://schemas.openxmlformats.org/officeDocument/2006/relationships/image" Target="../media/image511.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518.wmf"/><Relationship Id="rId2" Type="http://schemas.openxmlformats.org/officeDocument/2006/relationships/image" Target="../media/image517.wmf"/><Relationship Id="rId1" Type="http://schemas.openxmlformats.org/officeDocument/2006/relationships/image" Target="../media/image516.wmf"/><Relationship Id="rId5" Type="http://schemas.openxmlformats.org/officeDocument/2006/relationships/image" Target="../media/image520.wmf"/><Relationship Id="rId4" Type="http://schemas.openxmlformats.org/officeDocument/2006/relationships/image" Target="../media/image51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5" Type="http://schemas.openxmlformats.org/officeDocument/2006/relationships/image" Target="../media/image51.wmf"/><Relationship Id="rId4" Type="http://schemas.openxmlformats.org/officeDocument/2006/relationships/image" Target="../media/image50.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image" Target="../media/image54.wmf"/><Relationship Id="rId7" Type="http://schemas.openxmlformats.org/officeDocument/2006/relationships/image" Target="../media/image58.wmf"/><Relationship Id="rId2" Type="http://schemas.openxmlformats.org/officeDocument/2006/relationships/image" Target="../media/image53.wmf"/><Relationship Id="rId1" Type="http://schemas.openxmlformats.org/officeDocument/2006/relationships/image" Target="../media/image52.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 Id="rId6" Type="http://schemas.openxmlformats.org/officeDocument/2006/relationships/image" Target="../media/image65.wmf"/><Relationship Id="rId5" Type="http://schemas.openxmlformats.org/officeDocument/2006/relationships/image" Target="../media/image64.wmf"/><Relationship Id="rId4" Type="http://schemas.openxmlformats.org/officeDocument/2006/relationships/image" Target="../media/image6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4.png"/>
          <p:cNvPicPr>
            <a:picLocks noChangeAspect="1"/>
          </p:cNvPicPr>
          <p:nvPr/>
        </p:nvPicPr>
        <p:blipFill>
          <a:blip r:embed="rId4" cstate="print"/>
          <a:stretch>
            <a:fillRect/>
          </a:stretch>
        </p:blipFill>
        <p:spPr>
          <a:xfrm>
            <a:off x="-1" y="0"/>
            <a:ext cx="9144001" cy="6858000"/>
          </a:xfrm>
          <a:prstGeom prst="rect">
            <a:avLst/>
          </a:prstGeom>
        </p:spPr>
      </p:pic>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p:txBody>
      </p:sp>
      <p:sp>
        <p:nvSpPr>
          <p:cNvPr id="8" name="圆角矩形 7">
            <a:hlinkClick r:id="" action="ppaction://hlinkshowjump?jump=firstslide"/>
          </p:cNvPr>
          <p:cNvSpPr/>
          <p:nvPr/>
        </p:nvSpPr>
        <p:spPr>
          <a:xfrm>
            <a:off x="7884368" y="6309320"/>
            <a:ext cx="1008112" cy="360040"/>
          </a:xfrm>
          <a:prstGeom prst="roundRect">
            <a:avLst/>
          </a:prstGeom>
          <a:gradFill>
            <a:gsLst>
              <a:gs pos="0">
                <a:srgbClr val="E6DCAC"/>
              </a:gs>
              <a:gs pos="12000">
                <a:srgbClr val="E6D78A"/>
              </a:gs>
              <a:gs pos="30000">
                <a:srgbClr val="C7AC4C"/>
              </a:gs>
              <a:gs pos="45000">
                <a:srgbClr val="E6D78A"/>
              </a:gs>
              <a:gs pos="77000">
                <a:srgbClr val="C7AC4C"/>
              </a:gs>
              <a:gs pos="100000">
                <a:srgbClr val="E6DCAC"/>
              </a:gs>
            </a:gsLst>
            <a:lin ang="5400000" scaled="0"/>
          </a:gradFill>
        </p:spPr>
        <p:style>
          <a:lnRef idx="2">
            <a:schemeClr val="accent6"/>
          </a:lnRef>
          <a:fillRef idx="1">
            <a:schemeClr val="lt1"/>
          </a:fillRef>
          <a:effectRef idx="0">
            <a:schemeClr val="accent6"/>
          </a:effectRef>
          <a:fontRef idx="minor">
            <a:schemeClr val="dk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返回</a:t>
            </a:r>
          </a:p>
        </p:txBody>
      </p:sp>
      <p:sp>
        <p:nvSpPr>
          <p:cNvPr id="9" name="圆角矩形 8">
            <a:hlinkClick r:id="" action="ppaction://hlinkshowjump?jump=previousslide"/>
          </p:cNvPr>
          <p:cNvSpPr/>
          <p:nvPr/>
        </p:nvSpPr>
        <p:spPr>
          <a:xfrm>
            <a:off x="4427984" y="6309320"/>
            <a:ext cx="1008112" cy="360040"/>
          </a:xfrm>
          <a:prstGeom prst="roundRect">
            <a:avLst/>
          </a:prstGeom>
          <a:gradFill>
            <a:gsLst>
              <a:gs pos="0">
                <a:srgbClr val="E6DCAC"/>
              </a:gs>
              <a:gs pos="12000">
                <a:srgbClr val="E6D78A"/>
              </a:gs>
              <a:gs pos="30000">
                <a:srgbClr val="C7AC4C"/>
              </a:gs>
              <a:gs pos="45000">
                <a:srgbClr val="E6D78A"/>
              </a:gs>
              <a:gs pos="77000">
                <a:srgbClr val="C7AC4C"/>
              </a:gs>
              <a:gs pos="100000">
                <a:srgbClr val="E6DCAC"/>
              </a:gs>
            </a:gsLst>
            <a:lin ang="5400000" scaled="0"/>
          </a:gradFill>
        </p:spPr>
        <p:style>
          <a:lnRef idx="2">
            <a:schemeClr val="accent6"/>
          </a:lnRef>
          <a:fillRef idx="1">
            <a:schemeClr val="lt1"/>
          </a:fillRef>
          <a:effectRef idx="0">
            <a:schemeClr val="accent6"/>
          </a:effectRef>
          <a:fontRef idx="minor">
            <a:schemeClr val="dk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上一页</a:t>
            </a:r>
          </a:p>
        </p:txBody>
      </p:sp>
      <p:sp>
        <p:nvSpPr>
          <p:cNvPr id="10" name="圆角矩形 9">
            <a:hlinkClick r:id="" action="ppaction://hlinkshowjump?jump=nextslide"/>
          </p:cNvPr>
          <p:cNvSpPr/>
          <p:nvPr/>
        </p:nvSpPr>
        <p:spPr>
          <a:xfrm>
            <a:off x="6204434" y="6309320"/>
            <a:ext cx="1008112" cy="360040"/>
          </a:xfrm>
          <a:prstGeom prst="roundRect">
            <a:avLst/>
          </a:prstGeom>
          <a:gradFill>
            <a:gsLst>
              <a:gs pos="0">
                <a:srgbClr val="E6DCAC"/>
              </a:gs>
              <a:gs pos="12000">
                <a:srgbClr val="E6D78A"/>
              </a:gs>
              <a:gs pos="30000">
                <a:srgbClr val="C7AC4C"/>
              </a:gs>
              <a:gs pos="45000">
                <a:srgbClr val="E6D78A"/>
              </a:gs>
              <a:gs pos="77000">
                <a:srgbClr val="C7AC4C"/>
              </a:gs>
              <a:gs pos="100000">
                <a:srgbClr val="E6DCAC"/>
              </a:gs>
            </a:gsLst>
            <a:lin ang="5400000" scaled="0"/>
          </a:gradFill>
        </p:spPr>
        <p:style>
          <a:lnRef idx="2">
            <a:schemeClr val="accent6"/>
          </a:lnRef>
          <a:fillRef idx="1">
            <a:schemeClr val="lt1"/>
          </a:fillRef>
          <a:effectRef idx="0">
            <a:schemeClr val="accent6"/>
          </a:effectRef>
          <a:fontRef idx="minor">
            <a:schemeClr val="dk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下一页</a:t>
            </a:r>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30446;&#24405;&#20027;&#30028;&#38754;.pptx#-1,13,&#24187;&#28783;&#29255; 13" TargetMode="External"/><Relationship Id="rId5" Type="http://schemas.openxmlformats.org/officeDocument/2006/relationships/slide" Target="slide18.xml"/><Relationship Id="rId4" Type="http://schemas.openxmlformats.org/officeDocument/2006/relationships/slide" Target="slide45.xml"/></Relationships>
</file>

<file path=ppt/slides/_rels/slide10.x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oleObject" Target="../embeddings/oleObject58.bin"/><Relationship Id="rId18" Type="http://schemas.openxmlformats.org/officeDocument/2006/relationships/image" Target="../media/image59.wmf"/><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56.wmf"/><Relationship Id="rId17" Type="http://schemas.openxmlformats.org/officeDocument/2006/relationships/oleObject" Target="../embeddings/oleObject60.bin"/><Relationship Id="rId2" Type="http://schemas.openxmlformats.org/officeDocument/2006/relationships/slideLayout" Target="../slideLayouts/slideLayout2.xml"/><Relationship Id="rId16" Type="http://schemas.openxmlformats.org/officeDocument/2006/relationships/image" Target="../media/image58.wmf"/><Relationship Id="rId1" Type="http://schemas.openxmlformats.org/officeDocument/2006/relationships/vmlDrawing" Target="../drawings/vmlDrawing8.vml"/><Relationship Id="rId6" Type="http://schemas.openxmlformats.org/officeDocument/2006/relationships/image" Target="../media/image53.wmf"/><Relationship Id="rId11" Type="http://schemas.openxmlformats.org/officeDocument/2006/relationships/oleObject" Target="../embeddings/oleObject57.bin"/><Relationship Id="rId5" Type="http://schemas.openxmlformats.org/officeDocument/2006/relationships/oleObject" Target="../embeddings/oleObject54.bin"/><Relationship Id="rId15" Type="http://schemas.openxmlformats.org/officeDocument/2006/relationships/oleObject" Target="../embeddings/oleObject59.bin"/><Relationship Id="rId10" Type="http://schemas.openxmlformats.org/officeDocument/2006/relationships/image" Target="../media/image55.wmf"/><Relationship Id="rId4" Type="http://schemas.openxmlformats.org/officeDocument/2006/relationships/image" Target="../media/image52.wmf"/><Relationship Id="rId9" Type="http://schemas.openxmlformats.org/officeDocument/2006/relationships/oleObject" Target="../embeddings/oleObject56.bin"/><Relationship Id="rId14" Type="http://schemas.openxmlformats.org/officeDocument/2006/relationships/image" Target="../media/image57.wmf"/></Relationships>
</file>

<file path=ppt/slides/_rels/slide11.xml.rels><?xml version="1.0" encoding="UTF-8" standalone="yes"?>
<Relationships xmlns="http://schemas.openxmlformats.org/package/2006/relationships"><Relationship Id="rId8" Type="http://schemas.openxmlformats.org/officeDocument/2006/relationships/image" Target="../media/image62.wmf"/><Relationship Id="rId13" Type="http://schemas.openxmlformats.org/officeDocument/2006/relationships/oleObject" Target="../embeddings/oleObject66.bin"/><Relationship Id="rId3" Type="http://schemas.openxmlformats.org/officeDocument/2006/relationships/oleObject" Target="../embeddings/oleObject61.bin"/><Relationship Id="rId7" Type="http://schemas.openxmlformats.org/officeDocument/2006/relationships/oleObject" Target="../embeddings/oleObject63.bin"/><Relationship Id="rId12" Type="http://schemas.openxmlformats.org/officeDocument/2006/relationships/image" Target="../media/image64.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61.wmf"/><Relationship Id="rId11" Type="http://schemas.openxmlformats.org/officeDocument/2006/relationships/oleObject" Target="../embeddings/oleObject65.bin"/><Relationship Id="rId5" Type="http://schemas.openxmlformats.org/officeDocument/2006/relationships/oleObject" Target="../embeddings/oleObject62.bin"/><Relationship Id="rId10" Type="http://schemas.openxmlformats.org/officeDocument/2006/relationships/image" Target="../media/image63.wmf"/><Relationship Id="rId4" Type="http://schemas.openxmlformats.org/officeDocument/2006/relationships/image" Target="../media/image60.wmf"/><Relationship Id="rId9" Type="http://schemas.openxmlformats.org/officeDocument/2006/relationships/oleObject" Target="../embeddings/oleObject64.bin"/><Relationship Id="rId14" Type="http://schemas.openxmlformats.org/officeDocument/2006/relationships/image" Target="../media/image65.wmf"/></Relationships>
</file>

<file path=ppt/slides/_rels/slide12.xml.rels><?xml version="1.0" encoding="UTF-8" standalone="yes"?>
<Relationships xmlns="http://schemas.openxmlformats.org/package/2006/relationships"><Relationship Id="rId13" Type="http://schemas.openxmlformats.org/officeDocument/2006/relationships/oleObject" Target="../embeddings/oleObject72.bin"/><Relationship Id="rId18" Type="http://schemas.openxmlformats.org/officeDocument/2006/relationships/image" Target="../media/image73.emf"/><Relationship Id="rId26" Type="http://schemas.openxmlformats.org/officeDocument/2006/relationships/image" Target="../media/image77.wmf"/><Relationship Id="rId39" Type="http://schemas.openxmlformats.org/officeDocument/2006/relationships/oleObject" Target="../embeddings/oleObject85.bin"/><Relationship Id="rId21" Type="http://schemas.openxmlformats.org/officeDocument/2006/relationships/oleObject" Target="../embeddings/oleObject76.bin"/><Relationship Id="rId34" Type="http://schemas.openxmlformats.org/officeDocument/2006/relationships/image" Target="../media/image81.wmf"/><Relationship Id="rId42" Type="http://schemas.openxmlformats.org/officeDocument/2006/relationships/image" Target="../media/image85.emf"/><Relationship Id="rId7" Type="http://schemas.openxmlformats.org/officeDocument/2006/relationships/oleObject" Target="../embeddings/oleObject69.bin"/><Relationship Id="rId2" Type="http://schemas.openxmlformats.org/officeDocument/2006/relationships/slideLayout" Target="../slideLayouts/slideLayout2.xml"/><Relationship Id="rId16" Type="http://schemas.openxmlformats.org/officeDocument/2006/relationships/image" Target="../media/image72.emf"/><Relationship Id="rId29" Type="http://schemas.openxmlformats.org/officeDocument/2006/relationships/oleObject" Target="../embeddings/oleObject80.bin"/><Relationship Id="rId1" Type="http://schemas.openxmlformats.org/officeDocument/2006/relationships/vmlDrawing" Target="../drawings/vmlDrawing10.vml"/><Relationship Id="rId6" Type="http://schemas.openxmlformats.org/officeDocument/2006/relationships/image" Target="../media/image67.emf"/><Relationship Id="rId11" Type="http://schemas.openxmlformats.org/officeDocument/2006/relationships/oleObject" Target="../embeddings/oleObject71.bin"/><Relationship Id="rId24" Type="http://schemas.openxmlformats.org/officeDocument/2006/relationships/image" Target="../media/image76.wmf"/><Relationship Id="rId32" Type="http://schemas.openxmlformats.org/officeDocument/2006/relationships/image" Target="../media/image80.emf"/><Relationship Id="rId37" Type="http://schemas.openxmlformats.org/officeDocument/2006/relationships/oleObject" Target="../embeddings/oleObject84.bin"/><Relationship Id="rId40" Type="http://schemas.openxmlformats.org/officeDocument/2006/relationships/image" Target="../media/image84.emf"/><Relationship Id="rId45" Type="http://schemas.openxmlformats.org/officeDocument/2006/relationships/oleObject" Target="../embeddings/oleObject88.bin"/><Relationship Id="rId5" Type="http://schemas.openxmlformats.org/officeDocument/2006/relationships/oleObject" Target="../embeddings/oleObject68.bin"/><Relationship Id="rId15" Type="http://schemas.openxmlformats.org/officeDocument/2006/relationships/oleObject" Target="../embeddings/oleObject73.bin"/><Relationship Id="rId23" Type="http://schemas.openxmlformats.org/officeDocument/2006/relationships/oleObject" Target="../embeddings/oleObject77.bin"/><Relationship Id="rId28" Type="http://schemas.openxmlformats.org/officeDocument/2006/relationships/image" Target="../media/image78.emf"/><Relationship Id="rId36" Type="http://schemas.openxmlformats.org/officeDocument/2006/relationships/image" Target="../media/image82.emf"/><Relationship Id="rId10" Type="http://schemas.openxmlformats.org/officeDocument/2006/relationships/image" Target="../media/image69.emf"/><Relationship Id="rId19" Type="http://schemas.openxmlformats.org/officeDocument/2006/relationships/oleObject" Target="../embeddings/oleObject75.bin"/><Relationship Id="rId31" Type="http://schemas.openxmlformats.org/officeDocument/2006/relationships/oleObject" Target="../embeddings/oleObject81.bin"/><Relationship Id="rId44" Type="http://schemas.openxmlformats.org/officeDocument/2006/relationships/image" Target="../media/image86.emf"/><Relationship Id="rId4" Type="http://schemas.openxmlformats.org/officeDocument/2006/relationships/image" Target="../media/image66.emf"/><Relationship Id="rId9" Type="http://schemas.openxmlformats.org/officeDocument/2006/relationships/oleObject" Target="../embeddings/oleObject70.bin"/><Relationship Id="rId14" Type="http://schemas.openxmlformats.org/officeDocument/2006/relationships/image" Target="../media/image71.emf"/><Relationship Id="rId22" Type="http://schemas.openxmlformats.org/officeDocument/2006/relationships/image" Target="../media/image75.wmf"/><Relationship Id="rId27" Type="http://schemas.openxmlformats.org/officeDocument/2006/relationships/oleObject" Target="../embeddings/oleObject79.bin"/><Relationship Id="rId30" Type="http://schemas.openxmlformats.org/officeDocument/2006/relationships/image" Target="../media/image79.emf"/><Relationship Id="rId35" Type="http://schemas.openxmlformats.org/officeDocument/2006/relationships/oleObject" Target="../embeddings/oleObject83.bin"/><Relationship Id="rId43" Type="http://schemas.openxmlformats.org/officeDocument/2006/relationships/oleObject" Target="../embeddings/oleObject87.bin"/><Relationship Id="rId8" Type="http://schemas.openxmlformats.org/officeDocument/2006/relationships/image" Target="../media/image68.emf"/><Relationship Id="rId3" Type="http://schemas.openxmlformats.org/officeDocument/2006/relationships/oleObject" Target="../embeddings/oleObject67.bin"/><Relationship Id="rId12" Type="http://schemas.openxmlformats.org/officeDocument/2006/relationships/image" Target="../media/image70.emf"/><Relationship Id="rId17" Type="http://schemas.openxmlformats.org/officeDocument/2006/relationships/oleObject" Target="../embeddings/oleObject74.bin"/><Relationship Id="rId25" Type="http://schemas.openxmlformats.org/officeDocument/2006/relationships/oleObject" Target="../embeddings/oleObject78.bin"/><Relationship Id="rId33" Type="http://schemas.openxmlformats.org/officeDocument/2006/relationships/oleObject" Target="../embeddings/oleObject82.bin"/><Relationship Id="rId38" Type="http://schemas.openxmlformats.org/officeDocument/2006/relationships/image" Target="../media/image83.emf"/><Relationship Id="rId46" Type="http://schemas.openxmlformats.org/officeDocument/2006/relationships/image" Target="../media/image87.emf"/><Relationship Id="rId20" Type="http://schemas.openxmlformats.org/officeDocument/2006/relationships/image" Target="../media/image74.emf"/><Relationship Id="rId41" Type="http://schemas.openxmlformats.org/officeDocument/2006/relationships/oleObject" Target="../embeddings/oleObject86.bin"/></Relationships>
</file>

<file path=ppt/slides/_rels/slide13.xml.rels><?xml version="1.0" encoding="UTF-8" standalone="yes"?>
<Relationships xmlns="http://schemas.openxmlformats.org/package/2006/relationships"><Relationship Id="rId13" Type="http://schemas.openxmlformats.org/officeDocument/2006/relationships/oleObject" Target="../embeddings/oleObject94.bin"/><Relationship Id="rId18" Type="http://schemas.openxmlformats.org/officeDocument/2006/relationships/image" Target="../media/image95.emf"/><Relationship Id="rId26" Type="http://schemas.openxmlformats.org/officeDocument/2006/relationships/image" Target="../media/image99.emf"/><Relationship Id="rId39" Type="http://schemas.openxmlformats.org/officeDocument/2006/relationships/oleObject" Target="../embeddings/oleObject107.bin"/><Relationship Id="rId21" Type="http://schemas.openxmlformats.org/officeDocument/2006/relationships/oleObject" Target="../embeddings/oleObject98.bin"/><Relationship Id="rId34" Type="http://schemas.openxmlformats.org/officeDocument/2006/relationships/image" Target="../media/image103.emf"/><Relationship Id="rId42" Type="http://schemas.openxmlformats.org/officeDocument/2006/relationships/image" Target="../media/image107.emf"/><Relationship Id="rId7" Type="http://schemas.openxmlformats.org/officeDocument/2006/relationships/oleObject" Target="../embeddings/oleObject91.bin"/><Relationship Id="rId2" Type="http://schemas.openxmlformats.org/officeDocument/2006/relationships/slideLayout" Target="../slideLayouts/slideLayout2.xml"/><Relationship Id="rId16" Type="http://schemas.openxmlformats.org/officeDocument/2006/relationships/image" Target="../media/image94.emf"/><Relationship Id="rId20" Type="http://schemas.openxmlformats.org/officeDocument/2006/relationships/image" Target="../media/image96.emf"/><Relationship Id="rId29" Type="http://schemas.openxmlformats.org/officeDocument/2006/relationships/oleObject" Target="../embeddings/oleObject102.bin"/><Relationship Id="rId41" Type="http://schemas.openxmlformats.org/officeDocument/2006/relationships/oleObject" Target="../embeddings/oleObject108.bin"/><Relationship Id="rId1" Type="http://schemas.openxmlformats.org/officeDocument/2006/relationships/vmlDrawing" Target="../drawings/vmlDrawing11.vml"/><Relationship Id="rId6" Type="http://schemas.openxmlformats.org/officeDocument/2006/relationships/image" Target="../media/image89.wmf"/><Relationship Id="rId11" Type="http://schemas.openxmlformats.org/officeDocument/2006/relationships/oleObject" Target="../embeddings/oleObject93.bin"/><Relationship Id="rId24" Type="http://schemas.openxmlformats.org/officeDocument/2006/relationships/image" Target="../media/image98.emf"/><Relationship Id="rId32" Type="http://schemas.openxmlformats.org/officeDocument/2006/relationships/image" Target="../media/image102.emf"/><Relationship Id="rId37" Type="http://schemas.openxmlformats.org/officeDocument/2006/relationships/oleObject" Target="../embeddings/oleObject106.bin"/><Relationship Id="rId40" Type="http://schemas.openxmlformats.org/officeDocument/2006/relationships/image" Target="../media/image106.wmf"/><Relationship Id="rId5" Type="http://schemas.openxmlformats.org/officeDocument/2006/relationships/oleObject" Target="../embeddings/oleObject90.bin"/><Relationship Id="rId15" Type="http://schemas.openxmlformats.org/officeDocument/2006/relationships/oleObject" Target="../embeddings/oleObject95.bin"/><Relationship Id="rId23" Type="http://schemas.openxmlformats.org/officeDocument/2006/relationships/oleObject" Target="../embeddings/oleObject99.bin"/><Relationship Id="rId28" Type="http://schemas.openxmlformats.org/officeDocument/2006/relationships/image" Target="../media/image100.emf"/><Relationship Id="rId36" Type="http://schemas.openxmlformats.org/officeDocument/2006/relationships/image" Target="../media/image104.emf"/><Relationship Id="rId10" Type="http://schemas.openxmlformats.org/officeDocument/2006/relationships/image" Target="../media/image91.emf"/><Relationship Id="rId19" Type="http://schemas.openxmlformats.org/officeDocument/2006/relationships/oleObject" Target="../embeddings/oleObject97.bin"/><Relationship Id="rId31" Type="http://schemas.openxmlformats.org/officeDocument/2006/relationships/oleObject" Target="../embeddings/oleObject103.bin"/><Relationship Id="rId4" Type="http://schemas.openxmlformats.org/officeDocument/2006/relationships/image" Target="../media/image88.emf"/><Relationship Id="rId9" Type="http://schemas.openxmlformats.org/officeDocument/2006/relationships/oleObject" Target="../embeddings/oleObject92.bin"/><Relationship Id="rId14" Type="http://schemas.openxmlformats.org/officeDocument/2006/relationships/image" Target="../media/image93.emf"/><Relationship Id="rId22" Type="http://schemas.openxmlformats.org/officeDocument/2006/relationships/image" Target="../media/image97.wmf"/><Relationship Id="rId27" Type="http://schemas.openxmlformats.org/officeDocument/2006/relationships/oleObject" Target="../embeddings/oleObject101.bin"/><Relationship Id="rId30" Type="http://schemas.openxmlformats.org/officeDocument/2006/relationships/image" Target="../media/image101.wmf"/><Relationship Id="rId35" Type="http://schemas.openxmlformats.org/officeDocument/2006/relationships/oleObject" Target="../embeddings/oleObject105.bin"/><Relationship Id="rId8" Type="http://schemas.openxmlformats.org/officeDocument/2006/relationships/image" Target="../media/image90.emf"/><Relationship Id="rId3" Type="http://schemas.openxmlformats.org/officeDocument/2006/relationships/oleObject" Target="../embeddings/oleObject89.bin"/><Relationship Id="rId12" Type="http://schemas.openxmlformats.org/officeDocument/2006/relationships/image" Target="../media/image92.emf"/><Relationship Id="rId17" Type="http://schemas.openxmlformats.org/officeDocument/2006/relationships/oleObject" Target="../embeddings/oleObject96.bin"/><Relationship Id="rId25" Type="http://schemas.openxmlformats.org/officeDocument/2006/relationships/oleObject" Target="../embeddings/oleObject100.bin"/><Relationship Id="rId33" Type="http://schemas.openxmlformats.org/officeDocument/2006/relationships/oleObject" Target="../embeddings/oleObject104.bin"/><Relationship Id="rId38" Type="http://schemas.openxmlformats.org/officeDocument/2006/relationships/image" Target="../media/image105.emf"/></Relationships>
</file>

<file path=ppt/slides/_rels/slide14.xml.rels><?xml version="1.0" encoding="UTF-8" standalone="yes"?>
<Relationships xmlns="http://schemas.openxmlformats.org/package/2006/relationships"><Relationship Id="rId8" Type="http://schemas.openxmlformats.org/officeDocument/2006/relationships/image" Target="../media/image110.wmf"/><Relationship Id="rId13" Type="http://schemas.openxmlformats.org/officeDocument/2006/relationships/oleObject" Target="../embeddings/oleObject114.bin"/><Relationship Id="rId18" Type="http://schemas.openxmlformats.org/officeDocument/2006/relationships/image" Target="../media/image115.wmf"/><Relationship Id="rId3" Type="http://schemas.openxmlformats.org/officeDocument/2006/relationships/oleObject" Target="../embeddings/oleObject109.bin"/><Relationship Id="rId21" Type="http://schemas.openxmlformats.org/officeDocument/2006/relationships/image" Target="../media/image117.emf"/><Relationship Id="rId7" Type="http://schemas.openxmlformats.org/officeDocument/2006/relationships/oleObject" Target="../embeddings/oleObject111.bin"/><Relationship Id="rId12" Type="http://schemas.openxmlformats.org/officeDocument/2006/relationships/image" Target="../media/image112.wmf"/><Relationship Id="rId17" Type="http://schemas.openxmlformats.org/officeDocument/2006/relationships/oleObject" Target="../embeddings/oleObject116.bin"/><Relationship Id="rId2" Type="http://schemas.openxmlformats.org/officeDocument/2006/relationships/slideLayout" Target="../slideLayouts/slideLayout2.xml"/><Relationship Id="rId16" Type="http://schemas.openxmlformats.org/officeDocument/2006/relationships/image" Target="../media/image114.wmf"/><Relationship Id="rId20" Type="http://schemas.openxmlformats.org/officeDocument/2006/relationships/image" Target="../media/image116.wmf"/><Relationship Id="rId1" Type="http://schemas.openxmlformats.org/officeDocument/2006/relationships/vmlDrawing" Target="../drawings/vmlDrawing12.vml"/><Relationship Id="rId6" Type="http://schemas.openxmlformats.org/officeDocument/2006/relationships/image" Target="../media/image109.wmf"/><Relationship Id="rId11" Type="http://schemas.openxmlformats.org/officeDocument/2006/relationships/oleObject" Target="../embeddings/oleObject113.bin"/><Relationship Id="rId5" Type="http://schemas.openxmlformats.org/officeDocument/2006/relationships/oleObject" Target="../embeddings/oleObject110.bin"/><Relationship Id="rId15" Type="http://schemas.openxmlformats.org/officeDocument/2006/relationships/oleObject" Target="../embeddings/oleObject115.bin"/><Relationship Id="rId10" Type="http://schemas.openxmlformats.org/officeDocument/2006/relationships/image" Target="../media/image111.wmf"/><Relationship Id="rId19" Type="http://schemas.openxmlformats.org/officeDocument/2006/relationships/oleObject" Target="../embeddings/oleObject117.bin"/><Relationship Id="rId4" Type="http://schemas.openxmlformats.org/officeDocument/2006/relationships/image" Target="../media/image108.wmf"/><Relationship Id="rId9" Type="http://schemas.openxmlformats.org/officeDocument/2006/relationships/oleObject" Target="../embeddings/oleObject112.bin"/><Relationship Id="rId14" Type="http://schemas.openxmlformats.org/officeDocument/2006/relationships/image" Target="../media/image113.wmf"/></Relationships>
</file>

<file path=ppt/slides/_rels/slide15.xml.rels><?xml version="1.0" encoding="UTF-8" standalone="yes"?>
<Relationships xmlns="http://schemas.openxmlformats.org/package/2006/relationships"><Relationship Id="rId8" Type="http://schemas.openxmlformats.org/officeDocument/2006/relationships/image" Target="../media/image120.wmf"/><Relationship Id="rId13" Type="http://schemas.openxmlformats.org/officeDocument/2006/relationships/oleObject" Target="../embeddings/oleObject123.bin"/><Relationship Id="rId18" Type="http://schemas.openxmlformats.org/officeDocument/2006/relationships/image" Target="../media/image125.wmf"/><Relationship Id="rId26" Type="http://schemas.openxmlformats.org/officeDocument/2006/relationships/image" Target="../media/image129.wmf"/><Relationship Id="rId3" Type="http://schemas.openxmlformats.org/officeDocument/2006/relationships/oleObject" Target="../embeddings/oleObject118.bin"/><Relationship Id="rId21" Type="http://schemas.openxmlformats.org/officeDocument/2006/relationships/oleObject" Target="../embeddings/oleObject127.bin"/><Relationship Id="rId7" Type="http://schemas.openxmlformats.org/officeDocument/2006/relationships/oleObject" Target="../embeddings/oleObject120.bin"/><Relationship Id="rId12" Type="http://schemas.openxmlformats.org/officeDocument/2006/relationships/image" Target="../media/image122.wmf"/><Relationship Id="rId17" Type="http://schemas.openxmlformats.org/officeDocument/2006/relationships/oleObject" Target="../embeddings/oleObject125.bin"/><Relationship Id="rId25" Type="http://schemas.openxmlformats.org/officeDocument/2006/relationships/oleObject" Target="../embeddings/oleObject129.bin"/><Relationship Id="rId2" Type="http://schemas.openxmlformats.org/officeDocument/2006/relationships/slideLayout" Target="../slideLayouts/slideLayout2.xml"/><Relationship Id="rId16" Type="http://schemas.openxmlformats.org/officeDocument/2006/relationships/image" Target="../media/image124.wmf"/><Relationship Id="rId20" Type="http://schemas.openxmlformats.org/officeDocument/2006/relationships/image" Target="../media/image126.wmf"/><Relationship Id="rId1" Type="http://schemas.openxmlformats.org/officeDocument/2006/relationships/vmlDrawing" Target="../drawings/vmlDrawing13.vml"/><Relationship Id="rId6" Type="http://schemas.openxmlformats.org/officeDocument/2006/relationships/image" Target="../media/image119.wmf"/><Relationship Id="rId11" Type="http://schemas.openxmlformats.org/officeDocument/2006/relationships/oleObject" Target="../embeddings/oleObject122.bin"/><Relationship Id="rId24" Type="http://schemas.openxmlformats.org/officeDocument/2006/relationships/image" Target="../media/image128.wmf"/><Relationship Id="rId5" Type="http://schemas.openxmlformats.org/officeDocument/2006/relationships/oleObject" Target="../embeddings/oleObject119.bin"/><Relationship Id="rId15" Type="http://schemas.openxmlformats.org/officeDocument/2006/relationships/oleObject" Target="../embeddings/oleObject124.bin"/><Relationship Id="rId23" Type="http://schemas.openxmlformats.org/officeDocument/2006/relationships/oleObject" Target="../embeddings/oleObject128.bin"/><Relationship Id="rId10" Type="http://schemas.openxmlformats.org/officeDocument/2006/relationships/image" Target="../media/image121.wmf"/><Relationship Id="rId19" Type="http://schemas.openxmlformats.org/officeDocument/2006/relationships/oleObject" Target="../embeddings/oleObject126.bin"/><Relationship Id="rId4" Type="http://schemas.openxmlformats.org/officeDocument/2006/relationships/image" Target="../media/image118.wmf"/><Relationship Id="rId9" Type="http://schemas.openxmlformats.org/officeDocument/2006/relationships/oleObject" Target="../embeddings/oleObject121.bin"/><Relationship Id="rId14" Type="http://schemas.openxmlformats.org/officeDocument/2006/relationships/image" Target="../media/image123.wmf"/><Relationship Id="rId22" Type="http://schemas.openxmlformats.org/officeDocument/2006/relationships/image" Target="../media/image127.wmf"/><Relationship Id="rId27" Type="http://schemas.openxmlformats.org/officeDocument/2006/relationships/image" Target="../media/image117.emf"/></Relationships>
</file>

<file path=ppt/slides/_rels/slide16.xml.rels><?xml version="1.0" encoding="UTF-8" standalone="yes"?>
<Relationships xmlns="http://schemas.openxmlformats.org/package/2006/relationships"><Relationship Id="rId8" Type="http://schemas.openxmlformats.org/officeDocument/2006/relationships/image" Target="../media/image132.wmf"/><Relationship Id="rId13" Type="http://schemas.openxmlformats.org/officeDocument/2006/relationships/oleObject" Target="../embeddings/oleObject135.bin"/><Relationship Id="rId18" Type="http://schemas.openxmlformats.org/officeDocument/2006/relationships/image" Target="../media/image137.wmf"/><Relationship Id="rId3" Type="http://schemas.openxmlformats.org/officeDocument/2006/relationships/oleObject" Target="../embeddings/oleObject130.bin"/><Relationship Id="rId21" Type="http://schemas.openxmlformats.org/officeDocument/2006/relationships/oleObject" Target="../embeddings/oleObject139.bin"/><Relationship Id="rId7" Type="http://schemas.openxmlformats.org/officeDocument/2006/relationships/oleObject" Target="../embeddings/oleObject132.bin"/><Relationship Id="rId12" Type="http://schemas.openxmlformats.org/officeDocument/2006/relationships/image" Target="../media/image134.wmf"/><Relationship Id="rId17" Type="http://schemas.openxmlformats.org/officeDocument/2006/relationships/oleObject" Target="../embeddings/oleObject137.bin"/><Relationship Id="rId2" Type="http://schemas.openxmlformats.org/officeDocument/2006/relationships/slideLayout" Target="../slideLayouts/slideLayout2.xml"/><Relationship Id="rId16" Type="http://schemas.openxmlformats.org/officeDocument/2006/relationships/image" Target="../media/image136.wmf"/><Relationship Id="rId20" Type="http://schemas.openxmlformats.org/officeDocument/2006/relationships/image" Target="../media/image138.wmf"/><Relationship Id="rId1" Type="http://schemas.openxmlformats.org/officeDocument/2006/relationships/vmlDrawing" Target="../drawings/vmlDrawing14.vml"/><Relationship Id="rId6" Type="http://schemas.openxmlformats.org/officeDocument/2006/relationships/image" Target="../media/image131.wmf"/><Relationship Id="rId11" Type="http://schemas.openxmlformats.org/officeDocument/2006/relationships/oleObject" Target="../embeddings/oleObject134.bin"/><Relationship Id="rId24" Type="http://schemas.openxmlformats.org/officeDocument/2006/relationships/image" Target="../media/image140.wmf"/><Relationship Id="rId5" Type="http://schemas.openxmlformats.org/officeDocument/2006/relationships/oleObject" Target="../embeddings/oleObject131.bin"/><Relationship Id="rId15" Type="http://schemas.openxmlformats.org/officeDocument/2006/relationships/oleObject" Target="../embeddings/oleObject136.bin"/><Relationship Id="rId23" Type="http://schemas.openxmlformats.org/officeDocument/2006/relationships/oleObject" Target="../embeddings/oleObject140.bin"/><Relationship Id="rId10" Type="http://schemas.openxmlformats.org/officeDocument/2006/relationships/image" Target="../media/image133.wmf"/><Relationship Id="rId19" Type="http://schemas.openxmlformats.org/officeDocument/2006/relationships/oleObject" Target="../embeddings/oleObject138.bin"/><Relationship Id="rId4" Type="http://schemas.openxmlformats.org/officeDocument/2006/relationships/image" Target="../media/image130.wmf"/><Relationship Id="rId9" Type="http://schemas.openxmlformats.org/officeDocument/2006/relationships/oleObject" Target="../embeddings/oleObject133.bin"/><Relationship Id="rId14" Type="http://schemas.openxmlformats.org/officeDocument/2006/relationships/image" Target="../media/image135.wmf"/><Relationship Id="rId22" Type="http://schemas.openxmlformats.org/officeDocument/2006/relationships/image" Target="../media/image139.wmf"/></Relationships>
</file>

<file path=ppt/slides/_rels/slide17.xml.rels><?xml version="1.0" encoding="UTF-8" standalone="yes"?>
<Relationships xmlns="http://schemas.openxmlformats.org/package/2006/relationships"><Relationship Id="rId8" Type="http://schemas.openxmlformats.org/officeDocument/2006/relationships/image" Target="../media/image143.wmf"/><Relationship Id="rId13" Type="http://schemas.openxmlformats.org/officeDocument/2006/relationships/oleObject" Target="../embeddings/oleObject146.bin"/><Relationship Id="rId3" Type="http://schemas.openxmlformats.org/officeDocument/2006/relationships/oleObject" Target="../embeddings/oleObject141.bin"/><Relationship Id="rId7" Type="http://schemas.openxmlformats.org/officeDocument/2006/relationships/oleObject" Target="../embeddings/oleObject143.bin"/><Relationship Id="rId12" Type="http://schemas.openxmlformats.org/officeDocument/2006/relationships/image" Target="../media/image145.wmf"/><Relationship Id="rId2" Type="http://schemas.openxmlformats.org/officeDocument/2006/relationships/slideLayout" Target="../slideLayouts/slideLayout2.xml"/><Relationship Id="rId16" Type="http://schemas.openxmlformats.org/officeDocument/2006/relationships/image" Target="../media/image147.wmf"/><Relationship Id="rId1" Type="http://schemas.openxmlformats.org/officeDocument/2006/relationships/vmlDrawing" Target="../drawings/vmlDrawing15.vml"/><Relationship Id="rId6" Type="http://schemas.openxmlformats.org/officeDocument/2006/relationships/image" Target="../media/image142.wmf"/><Relationship Id="rId11" Type="http://schemas.openxmlformats.org/officeDocument/2006/relationships/oleObject" Target="../embeddings/oleObject145.bin"/><Relationship Id="rId5" Type="http://schemas.openxmlformats.org/officeDocument/2006/relationships/oleObject" Target="../embeddings/oleObject142.bin"/><Relationship Id="rId15" Type="http://schemas.openxmlformats.org/officeDocument/2006/relationships/oleObject" Target="../embeddings/oleObject147.bin"/><Relationship Id="rId10" Type="http://schemas.openxmlformats.org/officeDocument/2006/relationships/image" Target="../media/image144.wmf"/><Relationship Id="rId4" Type="http://schemas.openxmlformats.org/officeDocument/2006/relationships/image" Target="../media/image141.wmf"/><Relationship Id="rId9" Type="http://schemas.openxmlformats.org/officeDocument/2006/relationships/oleObject" Target="../embeddings/oleObject144.bin"/><Relationship Id="rId14" Type="http://schemas.openxmlformats.org/officeDocument/2006/relationships/image" Target="../media/image146.wmf"/></Relationships>
</file>

<file path=ppt/slides/_rels/slide18.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 Target="slide42.xml"/><Relationship Id="rId1" Type="http://schemas.openxmlformats.org/officeDocument/2006/relationships/slideLayout" Target="../slideLayouts/slideLayout2.xml"/><Relationship Id="rId5" Type="http://schemas.openxmlformats.org/officeDocument/2006/relationships/slide" Target="slide37.xml"/><Relationship Id="rId4" Type="http://schemas.openxmlformats.org/officeDocument/2006/relationships/slide" Target="slide19.xml"/></Relationships>
</file>

<file path=ppt/slides/_rels/slide19.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image" Target="../media/image14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slide" Target="slide10.xml"/><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0.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54.emf"/><Relationship Id="rId13" Type="http://schemas.openxmlformats.org/officeDocument/2006/relationships/oleObject" Target="../embeddings/oleObject153.bin"/><Relationship Id="rId18" Type="http://schemas.openxmlformats.org/officeDocument/2006/relationships/image" Target="../media/image159.emf"/><Relationship Id="rId26" Type="http://schemas.openxmlformats.org/officeDocument/2006/relationships/image" Target="../media/image163.emf"/><Relationship Id="rId3" Type="http://schemas.openxmlformats.org/officeDocument/2006/relationships/oleObject" Target="../embeddings/oleObject148.bin"/><Relationship Id="rId21" Type="http://schemas.openxmlformats.org/officeDocument/2006/relationships/oleObject" Target="../embeddings/oleObject157.bin"/><Relationship Id="rId7" Type="http://schemas.openxmlformats.org/officeDocument/2006/relationships/oleObject" Target="../embeddings/oleObject150.bin"/><Relationship Id="rId12" Type="http://schemas.openxmlformats.org/officeDocument/2006/relationships/image" Target="../media/image156.emf"/><Relationship Id="rId17" Type="http://schemas.openxmlformats.org/officeDocument/2006/relationships/oleObject" Target="../embeddings/oleObject155.bin"/><Relationship Id="rId25" Type="http://schemas.openxmlformats.org/officeDocument/2006/relationships/oleObject" Target="../embeddings/oleObject159.bin"/><Relationship Id="rId2" Type="http://schemas.openxmlformats.org/officeDocument/2006/relationships/slideLayout" Target="../slideLayouts/slideLayout2.xml"/><Relationship Id="rId16" Type="http://schemas.openxmlformats.org/officeDocument/2006/relationships/image" Target="../media/image158.emf"/><Relationship Id="rId20" Type="http://schemas.openxmlformats.org/officeDocument/2006/relationships/image" Target="../media/image160.emf"/><Relationship Id="rId29" Type="http://schemas.openxmlformats.org/officeDocument/2006/relationships/oleObject" Target="../embeddings/oleObject161.bin"/><Relationship Id="rId1" Type="http://schemas.openxmlformats.org/officeDocument/2006/relationships/vmlDrawing" Target="../drawings/vmlDrawing16.vml"/><Relationship Id="rId6" Type="http://schemas.openxmlformats.org/officeDocument/2006/relationships/image" Target="../media/image153.emf"/><Relationship Id="rId11" Type="http://schemas.openxmlformats.org/officeDocument/2006/relationships/oleObject" Target="../embeddings/oleObject152.bin"/><Relationship Id="rId24" Type="http://schemas.openxmlformats.org/officeDocument/2006/relationships/image" Target="../media/image162.emf"/><Relationship Id="rId32" Type="http://schemas.openxmlformats.org/officeDocument/2006/relationships/image" Target="../media/image166.emf"/><Relationship Id="rId5" Type="http://schemas.openxmlformats.org/officeDocument/2006/relationships/oleObject" Target="../embeddings/oleObject149.bin"/><Relationship Id="rId15" Type="http://schemas.openxmlformats.org/officeDocument/2006/relationships/oleObject" Target="../embeddings/oleObject154.bin"/><Relationship Id="rId23" Type="http://schemas.openxmlformats.org/officeDocument/2006/relationships/oleObject" Target="../embeddings/oleObject158.bin"/><Relationship Id="rId28" Type="http://schemas.openxmlformats.org/officeDocument/2006/relationships/image" Target="../media/image164.emf"/><Relationship Id="rId10" Type="http://schemas.openxmlformats.org/officeDocument/2006/relationships/image" Target="../media/image155.emf"/><Relationship Id="rId19" Type="http://schemas.openxmlformats.org/officeDocument/2006/relationships/oleObject" Target="../embeddings/oleObject156.bin"/><Relationship Id="rId31" Type="http://schemas.openxmlformats.org/officeDocument/2006/relationships/oleObject" Target="../embeddings/oleObject162.bin"/><Relationship Id="rId4" Type="http://schemas.openxmlformats.org/officeDocument/2006/relationships/image" Target="../media/image152.emf"/><Relationship Id="rId9" Type="http://schemas.openxmlformats.org/officeDocument/2006/relationships/oleObject" Target="../embeddings/oleObject151.bin"/><Relationship Id="rId14" Type="http://schemas.openxmlformats.org/officeDocument/2006/relationships/image" Target="../media/image157.emf"/><Relationship Id="rId22" Type="http://schemas.openxmlformats.org/officeDocument/2006/relationships/image" Target="../media/image161.emf"/><Relationship Id="rId27" Type="http://schemas.openxmlformats.org/officeDocument/2006/relationships/oleObject" Target="../embeddings/oleObject160.bin"/><Relationship Id="rId30" Type="http://schemas.openxmlformats.org/officeDocument/2006/relationships/image" Target="../media/image165.emf"/></Relationships>
</file>

<file path=ppt/slides/_rels/slide22.xml.rels><?xml version="1.0" encoding="UTF-8" standalone="yes"?>
<Relationships xmlns="http://schemas.openxmlformats.org/package/2006/relationships"><Relationship Id="rId8" Type="http://schemas.openxmlformats.org/officeDocument/2006/relationships/image" Target="../media/image169.emf"/><Relationship Id="rId13" Type="http://schemas.openxmlformats.org/officeDocument/2006/relationships/oleObject" Target="../embeddings/oleObject168.bin"/><Relationship Id="rId18" Type="http://schemas.openxmlformats.org/officeDocument/2006/relationships/image" Target="../media/image174.emf"/><Relationship Id="rId3" Type="http://schemas.openxmlformats.org/officeDocument/2006/relationships/oleObject" Target="../embeddings/oleObject163.bin"/><Relationship Id="rId21" Type="http://schemas.openxmlformats.org/officeDocument/2006/relationships/oleObject" Target="../embeddings/oleObject172.bin"/><Relationship Id="rId7" Type="http://schemas.openxmlformats.org/officeDocument/2006/relationships/oleObject" Target="../embeddings/oleObject165.bin"/><Relationship Id="rId12" Type="http://schemas.openxmlformats.org/officeDocument/2006/relationships/image" Target="../media/image171.emf"/><Relationship Id="rId17" Type="http://schemas.openxmlformats.org/officeDocument/2006/relationships/oleObject" Target="../embeddings/oleObject170.bin"/><Relationship Id="rId2" Type="http://schemas.openxmlformats.org/officeDocument/2006/relationships/slideLayout" Target="../slideLayouts/slideLayout2.xml"/><Relationship Id="rId16" Type="http://schemas.openxmlformats.org/officeDocument/2006/relationships/image" Target="../media/image173.emf"/><Relationship Id="rId20" Type="http://schemas.openxmlformats.org/officeDocument/2006/relationships/image" Target="../media/image175.emf"/><Relationship Id="rId1" Type="http://schemas.openxmlformats.org/officeDocument/2006/relationships/vmlDrawing" Target="../drawings/vmlDrawing17.vml"/><Relationship Id="rId6" Type="http://schemas.openxmlformats.org/officeDocument/2006/relationships/image" Target="../media/image168.emf"/><Relationship Id="rId11" Type="http://schemas.openxmlformats.org/officeDocument/2006/relationships/oleObject" Target="../embeddings/oleObject167.bin"/><Relationship Id="rId24" Type="http://schemas.openxmlformats.org/officeDocument/2006/relationships/image" Target="../media/image177.emf"/><Relationship Id="rId5" Type="http://schemas.openxmlformats.org/officeDocument/2006/relationships/oleObject" Target="../embeddings/oleObject164.bin"/><Relationship Id="rId15" Type="http://schemas.openxmlformats.org/officeDocument/2006/relationships/oleObject" Target="../embeddings/oleObject169.bin"/><Relationship Id="rId23" Type="http://schemas.openxmlformats.org/officeDocument/2006/relationships/oleObject" Target="../embeddings/oleObject173.bin"/><Relationship Id="rId10" Type="http://schemas.openxmlformats.org/officeDocument/2006/relationships/image" Target="../media/image170.emf"/><Relationship Id="rId19" Type="http://schemas.openxmlformats.org/officeDocument/2006/relationships/oleObject" Target="../embeddings/oleObject171.bin"/><Relationship Id="rId4" Type="http://schemas.openxmlformats.org/officeDocument/2006/relationships/image" Target="../media/image167.emf"/><Relationship Id="rId9" Type="http://schemas.openxmlformats.org/officeDocument/2006/relationships/oleObject" Target="../embeddings/oleObject166.bin"/><Relationship Id="rId14" Type="http://schemas.openxmlformats.org/officeDocument/2006/relationships/image" Target="../media/image172.emf"/><Relationship Id="rId22" Type="http://schemas.openxmlformats.org/officeDocument/2006/relationships/image" Target="../media/image176.emf"/></Relationships>
</file>

<file path=ppt/slides/_rels/slide23.xml.rels><?xml version="1.0" encoding="UTF-8" standalone="yes"?>
<Relationships xmlns="http://schemas.openxmlformats.org/package/2006/relationships"><Relationship Id="rId13" Type="http://schemas.openxmlformats.org/officeDocument/2006/relationships/oleObject" Target="../embeddings/oleObject179.bin"/><Relationship Id="rId18" Type="http://schemas.openxmlformats.org/officeDocument/2006/relationships/image" Target="../media/image185.emf"/><Relationship Id="rId26" Type="http://schemas.openxmlformats.org/officeDocument/2006/relationships/image" Target="../media/image189.emf"/><Relationship Id="rId39" Type="http://schemas.openxmlformats.org/officeDocument/2006/relationships/oleObject" Target="../embeddings/oleObject192.bin"/><Relationship Id="rId21" Type="http://schemas.openxmlformats.org/officeDocument/2006/relationships/oleObject" Target="../embeddings/oleObject183.bin"/><Relationship Id="rId34" Type="http://schemas.openxmlformats.org/officeDocument/2006/relationships/image" Target="../media/image193.emf"/><Relationship Id="rId42" Type="http://schemas.openxmlformats.org/officeDocument/2006/relationships/image" Target="../media/image197.emf"/><Relationship Id="rId7" Type="http://schemas.openxmlformats.org/officeDocument/2006/relationships/oleObject" Target="../embeddings/oleObject176.bin"/><Relationship Id="rId2" Type="http://schemas.openxmlformats.org/officeDocument/2006/relationships/slideLayout" Target="../slideLayouts/slideLayout2.xml"/><Relationship Id="rId16" Type="http://schemas.openxmlformats.org/officeDocument/2006/relationships/image" Target="../media/image184.emf"/><Relationship Id="rId29" Type="http://schemas.openxmlformats.org/officeDocument/2006/relationships/oleObject" Target="../embeddings/oleObject187.bin"/><Relationship Id="rId1" Type="http://schemas.openxmlformats.org/officeDocument/2006/relationships/vmlDrawing" Target="../drawings/vmlDrawing18.vml"/><Relationship Id="rId6" Type="http://schemas.openxmlformats.org/officeDocument/2006/relationships/image" Target="../media/image179.emf"/><Relationship Id="rId11" Type="http://schemas.openxmlformats.org/officeDocument/2006/relationships/oleObject" Target="../embeddings/oleObject178.bin"/><Relationship Id="rId24" Type="http://schemas.openxmlformats.org/officeDocument/2006/relationships/image" Target="../media/image188.emf"/><Relationship Id="rId32" Type="http://schemas.openxmlformats.org/officeDocument/2006/relationships/image" Target="../media/image192.emf"/><Relationship Id="rId37" Type="http://schemas.openxmlformats.org/officeDocument/2006/relationships/oleObject" Target="../embeddings/oleObject191.bin"/><Relationship Id="rId40" Type="http://schemas.openxmlformats.org/officeDocument/2006/relationships/image" Target="../media/image196.emf"/><Relationship Id="rId45" Type="http://schemas.openxmlformats.org/officeDocument/2006/relationships/oleObject" Target="../embeddings/oleObject195.bin"/><Relationship Id="rId5" Type="http://schemas.openxmlformats.org/officeDocument/2006/relationships/oleObject" Target="../embeddings/oleObject175.bin"/><Relationship Id="rId15" Type="http://schemas.openxmlformats.org/officeDocument/2006/relationships/oleObject" Target="../embeddings/oleObject180.bin"/><Relationship Id="rId23" Type="http://schemas.openxmlformats.org/officeDocument/2006/relationships/oleObject" Target="../embeddings/oleObject184.bin"/><Relationship Id="rId28" Type="http://schemas.openxmlformats.org/officeDocument/2006/relationships/image" Target="../media/image190.emf"/><Relationship Id="rId36" Type="http://schemas.openxmlformats.org/officeDocument/2006/relationships/image" Target="../media/image194.emf"/><Relationship Id="rId10" Type="http://schemas.openxmlformats.org/officeDocument/2006/relationships/image" Target="../media/image181.emf"/><Relationship Id="rId19" Type="http://schemas.openxmlformats.org/officeDocument/2006/relationships/oleObject" Target="../embeddings/oleObject182.bin"/><Relationship Id="rId31" Type="http://schemas.openxmlformats.org/officeDocument/2006/relationships/oleObject" Target="../embeddings/oleObject188.bin"/><Relationship Id="rId44" Type="http://schemas.openxmlformats.org/officeDocument/2006/relationships/image" Target="../media/image198.emf"/><Relationship Id="rId4" Type="http://schemas.openxmlformats.org/officeDocument/2006/relationships/image" Target="../media/image178.png"/><Relationship Id="rId9" Type="http://schemas.openxmlformats.org/officeDocument/2006/relationships/oleObject" Target="../embeddings/oleObject177.bin"/><Relationship Id="rId14" Type="http://schemas.openxmlformats.org/officeDocument/2006/relationships/image" Target="../media/image183.emf"/><Relationship Id="rId22" Type="http://schemas.openxmlformats.org/officeDocument/2006/relationships/image" Target="../media/image187.emf"/><Relationship Id="rId27" Type="http://schemas.openxmlformats.org/officeDocument/2006/relationships/oleObject" Target="../embeddings/oleObject186.bin"/><Relationship Id="rId30" Type="http://schemas.openxmlformats.org/officeDocument/2006/relationships/image" Target="../media/image191.emf"/><Relationship Id="rId35" Type="http://schemas.openxmlformats.org/officeDocument/2006/relationships/oleObject" Target="../embeddings/oleObject190.bin"/><Relationship Id="rId43" Type="http://schemas.openxmlformats.org/officeDocument/2006/relationships/oleObject" Target="../embeddings/oleObject194.bin"/><Relationship Id="rId8" Type="http://schemas.openxmlformats.org/officeDocument/2006/relationships/image" Target="../media/image180.emf"/><Relationship Id="rId3" Type="http://schemas.openxmlformats.org/officeDocument/2006/relationships/oleObject" Target="../embeddings/oleObject174.bin"/><Relationship Id="rId12" Type="http://schemas.openxmlformats.org/officeDocument/2006/relationships/image" Target="../media/image182.emf"/><Relationship Id="rId17" Type="http://schemas.openxmlformats.org/officeDocument/2006/relationships/oleObject" Target="../embeddings/oleObject181.bin"/><Relationship Id="rId25" Type="http://schemas.openxmlformats.org/officeDocument/2006/relationships/oleObject" Target="../embeddings/oleObject185.bin"/><Relationship Id="rId33" Type="http://schemas.openxmlformats.org/officeDocument/2006/relationships/oleObject" Target="../embeddings/oleObject189.bin"/><Relationship Id="rId38" Type="http://schemas.openxmlformats.org/officeDocument/2006/relationships/image" Target="../media/image195.emf"/><Relationship Id="rId46" Type="http://schemas.openxmlformats.org/officeDocument/2006/relationships/image" Target="../media/image199.emf"/><Relationship Id="rId20" Type="http://schemas.openxmlformats.org/officeDocument/2006/relationships/image" Target="../media/image186.emf"/><Relationship Id="rId41" Type="http://schemas.openxmlformats.org/officeDocument/2006/relationships/oleObject" Target="../embeddings/oleObject193.bin"/></Relationships>
</file>

<file path=ppt/slides/_rels/slide24.xml.rels><?xml version="1.0" encoding="UTF-8" standalone="yes"?>
<Relationships xmlns="http://schemas.openxmlformats.org/package/2006/relationships"><Relationship Id="rId8" Type="http://schemas.openxmlformats.org/officeDocument/2006/relationships/image" Target="../media/image202.wmf"/><Relationship Id="rId13" Type="http://schemas.openxmlformats.org/officeDocument/2006/relationships/oleObject" Target="../embeddings/oleObject201.bin"/><Relationship Id="rId18" Type="http://schemas.openxmlformats.org/officeDocument/2006/relationships/image" Target="../media/image207.wmf"/><Relationship Id="rId3" Type="http://schemas.openxmlformats.org/officeDocument/2006/relationships/oleObject" Target="../embeddings/oleObject196.bin"/><Relationship Id="rId21" Type="http://schemas.openxmlformats.org/officeDocument/2006/relationships/oleObject" Target="../embeddings/oleObject205.bin"/><Relationship Id="rId7" Type="http://schemas.openxmlformats.org/officeDocument/2006/relationships/oleObject" Target="../embeddings/oleObject198.bin"/><Relationship Id="rId12" Type="http://schemas.openxmlformats.org/officeDocument/2006/relationships/image" Target="../media/image204.wmf"/><Relationship Id="rId17" Type="http://schemas.openxmlformats.org/officeDocument/2006/relationships/oleObject" Target="../embeddings/oleObject203.bin"/><Relationship Id="rId2" Type="http://schemas.openxmlformats.org/officeDocument/2006/relationships/slideLayout" Target="../slideLayouts/slideLayout2.xml"/><Relationship Id="rId16" Type="http://schemas.openxmlformats.org/officeDocument/2006/relationships/image" Target="../media/image206.wmf"/><Relationship Id="rId20" Type="http://schemas.openxmlformats.org/officeDocument/2006/relationships/image" Target="../media/image208.wmf"/><Relationship Id="rId1" Type="http://schemas.openxmlformats.org/officeDocument/2006/relationships/vmlDrawing" Target="../drawings/vmlDrawing19.vml"/><Relationship Id="rId6" Type="http://schemas.openxmlformats.org/officeDocument/2006/relationships/image" Target="../media/image201.wmf"/><Relationship Id="rId11" Type="http://schemas.openxmlformats.org/officeDocument/2006/relationships/oleObject" Target="../embeddings/oleObject200.bin"/><Relationship Id="rId5" Type="http://schemas.openxmlformats.org/officeDocument/2006/relationships/oleObject" Target="../embeddings/oleObject197.bin"/><Relationship Id="rId15" Type="http://schemas.openxmlformats.org/officeDocument/2006/relationships/oleObject" Target="../embeddings/oleObject202.bin"/><Relationship Id="rId10" Type="http://schemas.openxmlformats.org/officeDocument/2006/relationships/image" Target="../media/image203.wmf"/><Relationship Id="rId19" Type="http://schemas.openxmlformats.org/officeDocument/2006/relationships/oleObject" Target="../embeddings/oleObject204.bin"/><Relationship Id="rId4" Type="http://schemas.openxmlformats.org/officeDocument/2006/relationships/image" Target="../media/image200.wmf"/><Relationship Id="rId9" Type="http://schemas.openxmlformats.org/officeDocument/2006/relationships/oleObject" Target="../embeddings/oleObject199.bin"/><Relationship Id="rId14" Type="http://schemas.openxmlformats.org/officeDocument/2006/relationships/image" Target="../media/image205.wmf"/><Relationship Id="rId22" Type="http://schemas.openxmlformats.org/officeDocument/2006/relationships/image" Target="../media/image209.wmf"/></Relationships>
</file>

<file path=ppt/slides/_rels/slide25.xml.rels><?xml version="1.0" encoding="UTF-8" standalone="yes"?>
<Relationships xmlns="http://schemas.openxmlformats.org/package/2006/relationships"><Relationship Id="rId8" Type="http://schemas.openxmlformats.org/officeDocument/2006/relationships/image" Target="../media/image212.wmf"/><Relationship Id="rId3" Type="http://schemas.openxmlformats.org/officeDocument/2006/relationships/oleObject" Target="../embeddings/oleObject206.bin"/><Relationship Id="rId7" Type="http://schemas.openxmlformats.org/officeDocument/2006/relationships/oleObject" Target="../embeddings/oleObject208.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211.wmf"/><Relationship Id="rId5" Type="http://schemas.openxmlformats.org/officeDocument/2006/relationships/oleObject" Target="../embeddings/oleObject207.bin"/><Relationship Id="rId10" Type="http://schemas.openxmlformats.org/officeDocument/2006/relationships/image" Target="../media/image213.wmf"/><Relationship Id="rId4" Type="http://schemas.openxmlformats.org/officeDocument/2006/relationships/image" Target="../media/image210.wmf"/><Relationship Id="rId9" Type="http://schemas.openxmlformats.org/officeDocument/2006/relationships/oleObject" Target="../embeddings/oleObject209.bin"/></Relationships>
</file>

<file path=ppt/slides/_rels/slide26.xml.rels><?xml version="1.0" encoding="UTF-8" standalone="yes"?>
<Relationships xmlns="http://schemas.openxmlformats.org/package/2006/relationships"><Relationship Id="rId8" Type="http://schemas.openxmlformats.org/officeDocument/2006/relationships/image" Target="../media/image216.wmf"/><Relationship Id="rId13" Type="http://schemas.openxmlformats.org/officeDocument/2006/relationships/oleObject" Target="../embeddings/oleObject215.bin"/><Relationship Id="rId18" Type="http://schemas.openxmlformats.org/officeDocument/2006/relationships/image" Target="../media/image221.wmf"/><Relationship Id="rId3" Type="http://schemas.openxmlformats.org/officeDocument/2006/relationships/oleObject" Target="../embeddings/oleObject210.bin"/><Relationship Id="rId7" Type="http://schemas.openxmlformats.org/officeDocument/2006/relationships/oleObject" Target="../embeddings/oleObject212.bin"/><Relationship Id="rId12" Type="http://schemas.openxmlformats.org/officeDocument/2006/relationships/image" Target="../media/image218.emf"/><Relationship Id="rId17" Type="http://schemas.openxmlformats.org/officeDocument/2006/relationships/oleObject" Target="../embeddings/oleObject217.bin"/><Relationship Id="rId2" Type="http://schemas.openxmlformats.org/officeDocument/2006/relationships/slideLayout" Target="../slideLayouts/slideLayout2.xml"/><Relationship Id="rId16" Type="http://schemas.openxmlformats.org/officeDocument/2006/relationships/image" Target="../media/image220.emf"/><Relationship Id="rId20" Type="http://schemas.openxmlformats.org/officeDocument/2006/relationships/image" Target="../media/image222.wmf"/><Relationship Id="rId1" Type="http://schemas.openxmlformats.org/officeDocument/2006/relationships/vmlDrawing" Target="../drawings/vmlDrawing21.vml"/><Relationship Id="rId6" Type="http://schemas.openxmlformats.org/officeDocument/2006/relationships/image" Target="../media/image215.wmf"/><Relationship Id="rId11" Type="http://schemas.openxmlformats.org/officeDocument/2006/relationships/oleObject" Target="../embeddings/oleObject214.bin"/><Relationship Id="rId5" Type="http://schemas.openxmlformats.org/officeDocument/2006/relationships/oleObject" Target="../embeddings/oleObject211.bin"/><Relationship Id="rId15" Type="http://schemas.openxmlformats.org/officeDocument/2006/relationships/oleObject" Target="../embeddings/oleObject216.bin"/><Relationship Id="rId10" Type="http://schemas.openxmlformats.org/officeDocument/2006/relationships/image" Target="../media/image217.wmf"/><Relationship Id="rId19" Type="http://schemas.openxmlformats.org/officeDocument/2006/relationships/oleObject" Target="../embeddings/oleObject218.bin"/><Relationship Id="rId4" Type="http://schemas.openxmlformats.org/officeDocument/2006/relationships/image" Target="../media/image214.wmf"/><Relationship Id="rId9" Type="http://schemas.openxmlformats.org/officeDocument/2006/relationships/oleObject" Target="../embeddings/oleObject213.bin"/><Relationship Id="rId14" Type="http://schemas.openxmlformats.org/officeDocument/2006/relationships/image" Target="../media/image219.emf"/></Relationships>
</file>

<file path=ppt/slides/_rels/slide27.xml.rels><?xml version="1.0" encoding="UTF-8" standalone="yes"?>
<Relationships xmlns="http://schemas.openxmlformats.org/package/2006/relationships"><Relationship Id="rId8" Type="http://schemas.openxmlformats.org/officeDocument/2006/relationships/image" Target="../media/image225.emf"/><Relationship Id="rId3" Type="http://schemas.openxmlformats.org/officeDocument/2006/relationships/oleObject" Target="../embeddings/oleObject219.bin"/><Relationship Id="rId7" Type="http://schemas.openxmlformats.org/officeDocument/2006/relationships/oleObject" Target="../embeddings/oleObject221.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224.wmf"/><Relationship Id="rId5" Type="http://schemas.openxmlformats.org/officeDocument/2006/relationships/oleObject" Target="../embeddings/oleObject220.bin"/><Relationship Id="rId10" Type="http://schemas.openxmlformats.org/officeDocument/2006/relationships/image" Target="../media/image226.wmf"/><Relationship Id="rId4" Type="http://schemas.openxmlformats.org/officeDocument/2006/relationships/image" Target="../media/image223.wmf"/><Relationship Id="rId9" Type="http://schemas.openxmlformats.org/officeDocument/2006/relationships/oleObject" Target="../embeddings/oleObject222.bin"/></Relationships>
</file>

<file path=ppt/slides/_rels/slide28.xml.rels><?xml version="1.0" encoding="UTF-8" standalone="yes"?>
<Relationships xmlns="http://schemas.openxmlformats.org/package/2006/relationships"><Relationship Id="rId8" Type="http://schemas.openxmlformats.org/officeDocument/2006/relationships/image" Target="../media/image229.wmf"/><Relationship Id="rId3" Type="http://schemas.openxmlformats.org/officeDocument/2006/relationships/oleObject" Target="../embeddings/oleObject223.bin"/><Relationship Id="rId7" Type="http://schemas.openxmlformats.org/officeDocument/2006/relationships/oleObject" Target="../embeddings/oleObject225.bin"/><Relationship Id="rId12" Type="http://schemas.openxmlformats.org/officeDocument/2006/relationships/image" Target="../media/image231.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228.wmf"/><Relationship Id="rId11" Type="http://schemas.openxmlformats.org/officeDocument/2006/relationships/oleObject" Target="../embeddings/oleObject227.bin"/><Relationship Id="rId5" Type="http://schemas.openxmlformats.org/officeDocument/2006/relationships/oleObject" Target="../embeddings/oleObject224.bin"/><Relationship Id="rId10" Type="http://schemas.openxmlformats.org/officeDocument/2006/relationships/image" Target="../media/image230.wmf"/><Relationship Id="rId4" Type="http://schemas.openxmlformats.org/officeDocument/2006/relationships/image" Target="../media/image227.wmf"/><Relationship Id="rId9" Type="http://schemas.openxmlformats.org/officeDocument/2006/relationships/oleObject" Target="../embeddings/oleObject226.bin"/></Relationships>
</file>

<file path=ppt/slides/_rels/slide29.xml.rels><?xml version="1.0" encoding="UTF-8" standalone="yes"?>
<Relationships xmlns="http://schemas.openxmlformats.org/package/2006/relationships"><Relationship Id="rId8" Type="http://schemas.openxmlformats.org/officeDocument/2006/relationships/image" Target="../media/image234.wmf"/><Relationship Id="rId13" Type="http://schemas.openxmlformats.org/officeDocument/2006/relationships/oleObject" Target="../embeddings/oleObject233.bin"/><Relationship Id="rId18" Type="http://schemas.openxmlformats.org/officeDocument/2006/relationships/image" Target="../media/image239.wmf"/><Relationship Id="rId3" Type="http://schemas.openxmlformats.org/officeDocument/2006/relationships/oleObject" Target="../embeddings/oleObject228.bin"/><Relationship Id="rId21" Type="http://schemas.openxmlformats.org/officeDocument/2006/relationships/oleObject" Target="../embeddings/oleObject237.bin"/><Relationship Id="rId7" Type="http://schemas.openxmlformats.org/officeDocument/2006/relationships/oleObject" Target="../embeddings/oleObject230.bin"/><Relationship Id="rId12" Type="http://schemas.openxmlformats.org/officeDocument/2006/relationships/image" Target="../media/image236.wmf"/><Relationship Id="rId17" Type="http://schemas.openxmlformats.org/officeDocument/2006/relationships/oleObject" Target="../embeddings/oleObject235.bin"/><Relationship Id="rId2" Type="http://schemas.openxmlformats.org/officeDocument/2006/relationships/slideLayout" Target="../slideLayouts/slideLayout2.xml"/><Relationship Id="rId16" Type="http://schemas.openxmlformats.org/officeDocument/2006/relationships/image" Target="../media/image238.wmf"/><Relationship Id="rId20" Type="http://schemas.openxmlformats.org/officeDocument/2006/relationships/image" Target="../media/image240.emf"/><Relationship Id="rId1" Type="http://schemas.openxmlformats.org/officeDocument/2006/relationships/vmlDrawing" Target="../drawings/vmlDrawing24.vml"/><Relationship Id="rId6" Type="http://schemas.openxmlformats.org/officeDocument/2006/relationships/image" Target="../media/image233.emf"/><Relationship Id="rId11" Type="http://schemas.openxmlformats.org/officeDocument/2006/relationships/oleObject" Target="../embeddings/oleObject232.bin"/><Relationship Id="rId24" Type="http://schemas.openxmlformats.org/officeDocument/2006/relationships/image" Target="../media/image242.wmf"/><Relationship Id="rId5" Type="http://schemas.openxmlformats.org/officeDocument/2006/relationships/oleObject" Target="../embeddings/oleObject229.bin"/><Relationship Id="rId15" Type="http://schemas.openxmlformats.org/officeDocument/2006/relationships/oleObject" Target="../embeddings/oleObject234.bin"/><Relationship Id="rId23" Type="http://schemas.openxmlformats.org/officeDocument/2006/relationships/oleObject" Target="../embeddings/oleObject238.bin"/><Relationship Id="rId10" Type="http://schemas.openxmlformats.org/officeDocument/2006/relationships/image" Target="../media/image235.emf"/><Relationship Id="rId19" Type="http://schemas.openxmlformats.org/officeDocument/2006/relationships/oleObject" Target="../embeddings/oleObject236.bin"/><Relationship Id="rId4" Type="http://schemas.openxmlformats.org/officeDocument/2006/relationships/image" Target="../media/image232.png"/><Relationship Id="rId9" Type="http://schemas.openxmlformats.org/officeDocument/2006/relationships/oleObject" Target="../embeddings/oleObject231.bin"/><Relationship Id="rId14" Type="http://schemas.openxmlformats.org/officeDocument/2006/relationships/image" Target="../media/image237.wmf"/><Relationship Id="rId22" Type="http://schemas.openxmlformats.org/officeDocument/2006/relationships/image" Target="../media/image241.wmf"/></Relationships>
</file>

<file path=ppt/slides/_rels/slide3.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oleObject" Target="../embeddings/oleObject6.bin"/><Relationship Id="rId18" Type="http://schemas.openxmlformats.org/officeDocument/2006/relationships/image" Target="../media/image9.emf"/><Relationship Id="rId26" Type="http://schemas.openxmlformats.org/officeDocument/2006/relationships/image" Target="../media/image13.png"/><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6.emf"/><Relationship Id="rId17" Type="http://schemas.openxmlformats.org/officeDocument/2006/relationships/oleObject" Target="../embeddings/oleObject8.bin"/><Relationship Id="rId25" Type="http://schemas.openxmlformats.org/officeDocument/2006/relationships/oleObject" Target="../embeddings/oleObject12.bin"/><Relationship Id="rId2" Type="http://schemas.openxmlformats.org/officeDocument/2006/relationships/slideLayout" Target="../slideLayouts/slideLayout2.xml"/><Relationship Id="rId16" Type="http://schemas.openxmlformats.org/officeDocument/2006/relationships/image" Target="../media/image8.emf"/><Relationship Id="rId20" Type="http://schemas.openxmlformats.org/officeDocument/2006/relationships/image" Target="../media/image10.emf"/><Relationship Id="rId1" Type="http://schemas.openxmlformats.org/officeDocument/2006/relationships/vmlDrawing" Target="../drawings/vmlDrawing1.vml"/><Relationship Id="rId6" Type="http://schemas.openxmlformats.org/officeDocument/2006/relationships/image" Target="../media/image3.emf"/><Relationship Id="rId11" Type="http://schemas.openxmlformats.org/officeDocument/2006/relationships/oleObject" Target="../embeddings/oleObject5.bin"/><Relationship Id="rId24" Type="http://schemas.openxmlformats.org/officeDocument/2006/relationships/image" Target="../media/image12.emf"/><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1.bin"/><Relationship Id="rId28" Type="http://schemas.openxmlformats.org/officeDocument/2006/relationships/image" Target="../media/image14.emf"/><Relationship Id="rId10" Type="http://schemas.openxmlformats.org/officeDocument/2006/relationships/image" Target="../media/image5.emf"/><Relationship Id="rId19" Type="http://schemas.openxmlformats.org/officeDocument/2006/relationships/oleObject" Target="../embeddings/oleObject9.bin"/><Relationship Id="rId4" Type="http://schemas.openxmlformats.org/officeDocument/2006/relationships/image" Target="../media/image2.png"/><Relationship Id="rId9" Type="http://schemas.openxmlformats.org/officeDocument/2006/relationships/oleObject" Target="../embeddings/oleObject4.bin"/><Relationship Id="rId14" Type="http://schemas.openxmlformats.org/officeDocument/2006/relationships/image" Target="../media/image7.emf"/><Relationship Id="rId22" Type="http://schemas.openxmlformats.org/officeDocument/2006/relationships/image" Target="../media/image11.emf"/><Relationship Id="rId27" Type="http://schemas.openxmlformats.org/officeDocument/2006/relationships/oleObject" Target="../embeddings/oleObject13.bin"/></Relationships>
</file>

<file path=ppt/slides/_rels/slide30.xml.rels><?xml version="1.0" encoding="UTF-8" standalone="yes"?>
<Relationships xmlns="http://schemas.openxmlformats.org/package/2006/relationships"><Relationship Id="rId8" Type="http://schemas.openxmlformats.org/officeDocument/2006/relationships/image" Target="../media/image245.wmf"/><Relationship Id="rId3" Type="http://schemas.openxmlformats.org/officeDocument/2006/relationships/oleObject" Target="../embeddings/oleObject239.bin"/><Relationship Id="rId7" Type="http://schemas.openxmlformats.org/officeDocument/2006/relationships/oleObject" Target="../embeddings/oleObject241.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244.wmf"/><Relationship Id="rId5" Type="http://schemas.openxmlformats.org/officeDocument/2006/relationships/oleObject" Target="../embeddings/oleObject240.bin"/><Relationship Id="rId10" Type="http://schemas.openxmlformats.org/officeDocument/2006/relationships/image" Target="../media/image246.wmf"/><Relationship Id="rId4" Type="http://schemas.openxmlformats.org/officeDocument/2006/relationships/image" Target="../media/image243.wmf"/><Relationship Id="rId9" Type="http://schemas.openxmlformats.org/officeDocument/2006/relationships/oleObject" Target="../embeddings/oleObject242.bin"/></Relationships>
</file>

<file path=ppt/slides/_rels/slide31.xml.rels><?xml version="1.0" encoding="UTF-8" standalone="yes"?>
<Relationships xmlns="http://schemas.openxmlformats.org/package/2006/relationships"><Relationship Id="rId8" Type="http://schemas.openxmlformats.org/officeDocument/2006/relationships/image" Target="../media/image249.wmf"/><Relationship Id="rId3" Type="http://schemas.openxmlformats.org/officeDocument/2006/relationships/oleObject" Target="../embeddings/oleObject243.bin"/><Relationship Id="rId7" Type="http://schemas.openxmlformats.org/officeDocument/2006/relationships/oleObject" Target="../embeddings/oleObject245.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248.wmf"/><Relationship Id="rId5" Type="http://schemas.openxmlformats.org/officeDocument/2006/relationships/oleObject" Target="../embeddings/oleObject244.bin"/><Relationship Id="rId10" Type="http://schemas.openxmlformats.org/officeDocument/2006/relationships/image" Target="../media/image250.wmf"/><Relationship Id="rId4" Type="http://schemas.openxmlformats.org/officeDocument/2006/relationships/image" Target="../media/image247.wmf"/><Relationship Id="rId9" Type="http://schemas.openxmlformats.org/officeDocument/2006/relationships/oleObject" Target="../embeddings/oleObject246.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253.wmf"/><Relationship Id="rId13" Type="http://schemas.openxmlformats.org/officeDocument/2006/relationships/oleObject" Target="../embeddings/oleObject252.bin"/><Relationship Id="rId3" Type="http://schemas.openxmlformats.org/officeDocument/2006/relationships/oleObject" Target="../embeddings/oleObject247.bin"/><Relationship Id="rId7" Type="http://schemas.openxmlformats.org/officeDocument/2006/relationships/oleObject" Target="../embeddings/oleObject249.bin"/><Relationship Id="rId12" Type="http://schemas.openxmlformats.org/officeDocument/2006/relationships/image" Target="../media/image255.w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252.emf"/><Relationship Id="rId11" Type="http://schemas.openxmlformats.org/officeDocument/2006/relationships/oleObject" Target="../embeddings/oleObject251.bin"/><Relationship Id="rId5" Type="http://schemas.openxmlformats.org/officeDocument/2006/relationships/oleObject" Target="../embeddings/oleObject248.bin"/><Relationship Id="rId10" Type="http://schemas.openxmlformats.org/officeDocument/2006/relationships/image" Target="../media/image254.emf"/><Relationship Id="rId4" Type="http://schemas.openxmlformats.org/officeDocument/2006/relationships/image" Target="../media/image251.wmf"/><Relationship Id="rId9" Type="http://schemas.openxmlformats.org/officeDocument/2006/relationships/oleObject" Target="../embeddings/oleObject250.bin"/><Relationship Id="rId14" Type="http://schemas.openxmlformats.org/officeDocument/2006/relationships/image" Target="../media/image256.wmf"/></Relationships>
</file>

<file path=ppt/slides/_rels/slide34.xml.rels><?xml version="1.0" encoding="UTF-8" standalone="yes"?>
<Relationships xmlns="http://schemas.openxmlformats.org/package/2006/relationships"><Relationship Id="rId8" Type="http://schemas.openxmlformats.org/officeDocument/2006/relationships/image" Target="../media/image259.wmf"/><Relationship Id="rId13" Type="http://schemas.openxmlformats.org/officeDocument/2006/relationships/oleObject" Target="../embeddings/oleObject258.bin"/><Relationship Id="rId18" Type="http://schemas.openxmlformats.org/officeDocument/2006/relationships/image" Target="../media/image264.wmf"/><Relationship Id="rId3" Type="http://schemas.openxmlformats.org/officeDocument/2006/relationships/oleObject" Target="../embeddings/oleObject253.bin"/><Relationship Id="rId7" Type="http://schemas.openxmlformats.org/officeDocument/2006/relationships/oleObject" Target="../embeddings/oleObject255.bin"/><Relationship Id="rId12" Type="http://schemas.openxmlformats.org/officeDocument/2006/relationships/image" Target="../media/image261.wmf"/><Relationship Id="rId17" Type="http://schemas.openxmlformats.org/officeDocument/2006/relationships/oleObject" Target="../embeddings/oleObject260.bin"/><Relationship Id="rId2" Type="http://schemas.openxmlformats.org/officeDocument/2006/relationships/slideLayout" Target="../slideLayouts/slideLayout2.xml"/><Relationship Id="rId16" Type="http://schemas.openxmlformats.org/officeDocument/2006/relationships/image" Target="../media/image263.wmf"/><Relationship Id="rId20" Type="http://schemas.openxmlformats.org/officeDocument/2006/relationships/image" Target="../media/image265.emf"/><Relationship Id="rId1" Type="http://schemas.openxmlformats.org/officeDocument/2006/relationships/vmlDrawing" Target="../drawings/vmlDrawing28.vml"/><Relationship Id="rId6" Type="http://schemas.openxmlformats.org/officeDocument/2006/relationships/image" Target="../media/image258.emf"/><Relationship Id="rId11" Type="http://schemas.openxmlformats.org/officeDocument/2006/relationships/oleObject" Target="../embeddings/oleObject257.bin"/><Relationship Id="rId5" Type="http://schemas.openxmlformats.org/officeDocument/2006/relationships/oleObject" Target="../embeddings/oleObject254.bin"/><Relationship Id="rId15" Type="http://schemas.openxmlformats.org/officeDocument/2006/relationships/oleObject" Target="../embeddings/oleObject259.bin"/><Relationship Id="rId10" Type="http://schemas.openxmlformats.org/officeDocument/2006/relationships/image" Target="../media/image260.emf"/><Relationship Id="rId19" Type="http://schemas.openxmlformats.org/officeDocument/2006/relationships/oleObject" Target="../embeddings/oleObject261.bin"/><Relationship Id="rId4" Type="http://schemas.openxmlformats.org/officeDocument/2006/relationships/image" Target="../media/image257.wmf"/><Relationship Id="rId9" Type="http://schemas.openxmlformats.org/officeDocument/2006/relationships/oleObject" Target="../embeddings/oleObject256.bin"/><Relationship Id="rId14" Type="http://schemas.openxmlformats.org/officeDocument/2006/relationships/image" Target="../media/image262.emf"/></Relationships>
</file>

<file path=ppt/slides/_rels/slide35.xml.rels><?xml version="1.0" encoding="UTF-8" standalone="yes"?>
<Relationships xmlns="http://schemas.openxmlformats.org/package/2006/relationships"><Relationship Id="rId8" Type="http://schemas.openxmlformats.org/officeDocument/2006/relationships/image" Target="../media/image268.wmf"/><Relationship Id="rId13" Type="http://schemas.openxmlformats.org/officeDocument/2006/relationships/oleObject" Target="../embeddings/oleObject267.bin"/><Relationship Id="rId18" Type="http://schemas.openxmlformats.org/officeDocument/2006/relationships/image" Target="../media/image273.png"/><Relationship Id="rId26" Type="http://schemas.openxmlformats.org/officeDocument/2006/relationships/image" Target="../media/image277.emf"/><Relationship Id="rId3" Type="http://schemas.openxmlformats.org/officeDocument/2006/relationships/oleObject" Target="../embeddings/oleObject262.bin"/><Relationship Id="rId21" Type="http://schemas.openxmlformats.org/officeDocument/2006/relationships/oleObject" Target="../embeddings/oleObject271.bin"/><Relationship Id="rId7" Type="http://schemas.openxmlformats.org/officeDocument/2006/relationships/oleObject" Target="../embeddings/oleObject264.bin"/><Relationship Id="rId12" Type="http://schemas.openxmlformats.org/officeDocument/2006/relationships/image" Target="../media/image270.emf"/><Relationship Id="rId17" Type="http://schemas.openxmlformats.org/officeDocument/2006/relationships/oleObject" Target="../embeddings/oleObject269.bin"/><Relationship Id="rId25" Type="http://schemas.openxmlformats.org/officeDocument/2006/relationships/oleObject" Target="../embeddings/oleObject273.bin"/><Relationship Id="rId2" Type="http://schemas.openxmlformats.org/officeDocument/2006/relationships/slideLayout" Target="../slideLayouts/slideLayout2.xml"/><Relationship Id="rId16" Type="http://schemas.openxmlformats.org/officeDocument/2006/relationships/image" Target="../media/image272.emf"/><Relationship Id="rId20" Type="http://schemas.openxmlformats.org/officeDocument/2006/relationships/image" Target="../media/image274.emf"/><Relationship Id="rId29" Type="http://schemas.openxmlformats.org/officeDocument/2006/relationships/oleObject" Target="../embeddings/oleObject275.bin"/><Relationship Id="rId1" Type="http://schemas.openxmlformats.org/officeDocument/2006/relationships/vmlDrawing" Target="../drawings/vmlDrawing29.vml"/><Relationship Id="rId6" Type="http://schemas.openxmlformats.org/officeDocument/2006/relationships/image" Target="../media/image267.wmf"/><Relationship Id="rId11" Type="http://schemas.openxmlformats.org/officeDocument/2006/relationships/oleObject" Target="../embeddings/oleObject266.bin"/><Relationship Id="rId24" Type="http://schemas.openxmlformats.org/officeDocument/2006/relationships/image" Target="../media/image276.emf"/><Relationship Id="rId32" Type="http://schemas.openxmlformats.org/officeDocument/2006/relationships/image" Target="../media/image280.emf"/><Relationship Id="rId5" Type="http://schemas.openxmlformats.org/officeDocument/2006/relationships/oleObject" Target="../embeddings/oleObject263.bin"/><Relationship Id="rId15" Type="http://schemas.openxmlformats.org/officeDocument/2006/relationships/oleObject" Target="../embeddings/oleObject268.bin"/><Relationship Id="rId23" Type="http://schemas.openxmlformats.org/officeDocument/2006/relationships/oleObject" Target="../embeddings/oleObject272.bin"/><Relationship Id="rId28" Type="http://schemas.openxmlformats.org/officeDocument/2006/relationships/image" Target="../media/image278.emf"/><Relationship Id="rId10" Type="http://schemas.openxmlformats.org/officeDocument/2006/relationships/image" Target="../media/image269.emf"/><Relationship Id="rId19" Type="http://schemas.openxmlformats.org/officeDocument/2006/relationships/oleObject" Target="../embeddings/oleObject270.bin"/><Relationship Id="rId31" Type="http://schemas.openxmlformats.org/officeDocument/2006/relationships/oleObject" Target="../embeddings/oleObject276.bin"/><Relationship Id="rId4" Type="http://schemas.openxmlformats.org/officeDocument/2006/relationships/image" Target="../media/image266.emf"/><Relationship Id="rId9" Type="http://schemas.openxmlformats.org/officeDocument/2006/relationships/oleObject" Target="../embeddings/oleObject265.bin"/><Relationship Id="rId14" Type="http://schemas.openxmlformats.org/officeDocument/2006/relationships/image" Target="../media/image271.emf"/><Relationship Id="rId22" Type="http://schemas.openxmlformats.org/officeDocument/2006/relationships/image" Target="../media/image275.emf"/><Relationship Id="rId27" Type="http://schemas.openxmlformats.org/officeDocument/2006/relationships/oleObject" Target="../embeddings/oleObject274.bin"/><Relationship Id="rId30" Type="http://schemas.openxmlformats.org/officeDocument/2006/relationships/image" Target="../media/image279.emf"/></Relationships>
</file>

<file path=ppt/slides/_rels/slide36.xml.rels><?xml version="1.0" encoding="UTF-8" standalone="yes"?>
<Relationships xmlns="http://schemas.openxmlformats.org/package/2006/relationships"><Relationship Id="rId8" Type="http://schemas.openxmlformats.org/officeDocument/2006/relationships/image" Target="../media/image283.emf"/><Relationship Id="rId13" Type="http://schemas.openxmlformats.org/officeDocument/2006/relationships/oleObject" Target="../embeddings/oleObject282.bin"/><Relationship Id="rId18" Type="http://schemas.openxmlformats.org/officeDocument/2006/relationships/image" Target="../media/image288.wmf"/><Relationship Id="rId26" Type="http://schemas.openxmlformats.org/officeDocument/2006/relationships/image" Target="../media/image292.emf"/><Relationship Id="rId3" Type="http://schemas.openxmlformats.org/officeDocument/2006/relationships/oleObject" Target="../embeddings/oleObject277.bin"/><Relationship Id="rId21" Type="http://schemas.openxmlformats.org/officeDocument/2006/relationships/oleObject" Target="../embeddings/oleObject286.bin"/><Relationship Id="rId7" Type="http://schemas.openxmlformats.org/officeDocument/2006/relationships/oleObject" Target="../embeddings/oleObject279.bin"/><Relationship Id="rId12" Type="http://schemas.openxmlformats.org/officeDocument/2006/relationships/image" Target="../media/image285.wmf"/><Relationship Id="rId17" Type="http://schemas.openxmlformats.org/officeDocument/2006/relationships/oleObject" Target="../embeddings/oleObject284.bin"/><Relationship Id="rId25" Type="http://schemas.openxmlformats.org/officeDocument/2006/relationships/oleObject" Target="../embeddings/oleObject288.bin"/><Relationship Id="rId2" Type="http://schemas.openxmlformats.org/officeDocument/2006/relationships/slideLayout" Target="../slideLayouts/slideLayout2.xml"/><Relationship Id="rId16" Type="http://schemas.openxmlformats.org/officeDocument/2006/relationships/image" Target="../media/image287.wmf"/><Relationship Id="rId20" Type="http://schemas.openxmlformats.org/officeDocument/2006/relationships/image" Target="../media/image289.wmf"/><Relationship Id="rId1" Type="http://schemas.openxmlformats.org/officeDocument/2006/relationships/vmlDrawing" Target="../drawings/vmlDrawing30.vml"/><Relationship Id="rId6" Type="http://schemas.openxmlformats.org/officeDocument/2006/relationships/image" Target="../media/image282.wmf"/><Relationship Id="rId11" Type="http://schemas.openxmlformats.org/officeDocument/2006/relationships/oleObject" Target="../embeddings/oleObject281.bin"/><Relationship Id="rId24" Type="http://schemas.openxmlformats.org/officeDocument/2006/relationships/image" Target="../media/image291.wmf"/><Relationship Id="rId5" Type="http://schemas.openxmlformats.org/officeDocument/2006/relationships/oleObject" Target="../embeddings/oleObject278.bin"/><Relationship Id="rId15" Type="http://schemas.openxmlformats.org/officeDocument/2006/relationships/oleObject" Target="../embeddings/oleObject283.bin"/><Relationship Id="rId23" Type="http://schemas.openxmlformats.org/officeDocument/2006/relationships/oleObject" Target="../embeddings/oleObject287.bin"/><Relationship Id="rId28" Type="http://schemas.openxmlformats.org/officeDocument/2006/relationships/image" Target="../media/image293.wmf"/><Relationship Id="rId10" Type="http://schemas.openxmlformats.org/officeDocument/2006/relationships/image" Target="../media/image284.wmf"/><Relationship Id="rId19" Type="http://schemas.openxmlformats.org/officeDocument/2006/relationships/oleObject" Target="../embeddings/oleObject285.bin"/><Relationship Id="rId4" Type="http://schemas.openxmlformats.org/officeDocument/2006/relationships/image" Target="../media/image281.wmf"/><Relationship Id="rId9" Type="http://schemas.openxmlformats.org/officeDocument/2006/relationships/oleObject" Target="../embeddings/oleObject280.bin"/><Relationship Id="rId14" Type="http://schemas.openxmlformats.org/officeDocument/2006/relationships/image" Target="../media/image286.wmf"/><Relationship Id="rId22" Type="http://schemas.openxmlformats.org/officeDocument/2006/relationships/image" Target="../media/image290.emf"/><Relationship Id="rId27" Type="http://schemas.openxmlformats.org/officeDocument/2006/relationships/oleObject" Target="../embeddings/oleObject289.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90.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295.wmf"/><Relationship Id="rId5" Type="http://schemas.openxmlformats.org/officeDocument/2006/relationships/oleObject" Target="../embeddings/oleObject291.bin"/><Relationship Id="rId4" Type="http://schemas.openxmlformats.org/officeDocument/2006/relationships/image" Target="../media/image294.emf"/></Relationships>
</file>

<file path=ppt/slides/_rels/slide38.xml.rels><?xml version="1.0" encoding="UTF-8" standalone="yes"?>
<Relationships xmlns="http://schemas.openxmlformats.org/package/2006/relationships"><Relationship Id="rId8" Type="http://schemas.openxmlformats.org/officeDocument/2006/relationships/image" Target="../media/image298.wmf"/><Relationship Id="rId3" Type="http://schemas.openxmlformats.org/officeDocument/2006/relationships/oleObject" Target="../embeddings/oleObject292.bin"/><Relationship Id="rId7" Type="http://schemas.openxmlformats.org/officeDocument/2006/relationships/oleObject" Target="../embeddings/oleObject294.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297.wmf"/><Relationship Id="rId5" Type="http://schemas.openxmlformats.org/officeDocument/2006/relationships/oleObject" Target="../embeddings/oleObject293.bin"/><Relationship Id="rId4" Type="http://schemas.openxmlformats.org/officeDocument/2006/relationships/image" Target="../media/image296.wmf"/></Relationships>
</file>

<file path=ppt/slides/_rels/slide39.xml.rels><?xml version="1.0" encoding="UTF-8" standalone="yes"?>
<Relationships xmlns="http://schemas.openxmlformats.org/package/2006/relationships"><Relationship Id="rId13" Type="http://schemas.openxmlformats.org/officeDocument/2006/relationships/oleObject" Target="../embeddings/oleObject300.bin"/><Relationship Id="rId18" Type="http://schemas.openxmlformats.org/officeDocument/2006/relationships/image" Target="../media/image306.emf"/><Relationship Id="rId26" Type="http://schemas.openxmlformats.org/officeDocument/2006/relationships/image" Target="../media/image310.wmf"/><Relationship Id="rId3" Type="http://schemas.openxmlformats.org/officeDocument/2006/relationships/oleObject" Target="../embeddings/oleObject295.bin"/><Relationship Id="rId21" Type="http://schemas.openxmlformats.org/officeDocument/2006/relationships/oleObject" Target="../embeddings/oleObject304.bin"/><Relationship Id="rId34" Type="http://schemas.openxmlformats.org/officeDocument/2006/relationships/image" Target="../media/image314.emf"/><Relationship Id="rId7" Type="http://schemas.openxmlformats.org/officeDocument/2006/relationships/oleObject" Target="../embeddings/oleObject297.bin"/><Relationship Id="rId12" Type="http://schemas.openxmlformats.org/officeDocument/2006/relationships/image" Target="../media/image303.emf"/><Relationship Id="rId17" Type="http://schemas.openxmlformats.org/officeDocument/2006/relationships/oleObject" Target="../embeddings/oleObject302.bin"/><Relationship Id="rId25" Type="http://schemas.openxmlformats.org/officeDocument/2006/relationships/oleObject" Target="../embeddings/oleObject306.bin"/><Relationship Id="rId33" Type="http://schemas.openxmlformats.org/officeDocument/2006/relationships/oleObject" Target="../embeddings/oleObject310.bin"/><Relationship Id="rId2" Type="http://schemas.openxmlformats.org/officeDocument/2006/relationships/slideLayout" Target="../slideLayouts/slideLayout2.xml"/><Relationship Id="rId16" Type="http://schemas.openxmlformats.org/officeDocument/2006/relationships/image" Target="../media/image305.emf"/><Relationship Id="rId20" Type="http://schemas.openxmlformats.org/officeDocument/2006/relationships/image" Target="../media/image307.emf"/><Relationship Id="rId29" Type="http://schemas.openxmlformats.org/officeDocument/2006/relationships/oleObject" Target="../embeddings/oleObject308.bin"/><Relationship Id="rId1" Type="http://schemas.openxmlformats.org/officeDocument/2006/relationships/vmlDrawing" Target="../drawings/vmlDrawing33.vml"/><Relationship Id="rId6" Type="http://schemas.openxmlformats.org/officeDocument/2006/relationships/image" Target="../media/image300.wmf"/><Relationship Id="rId11" Type="http://schemas.openxmlformats.org/officeDocument/2006/relationships/oleObject" Target="../embeddings/oleObject299.bin"/><Relationship Id="rId24" Type="http://schemas.openxmlformats.org/officeDocument/2006/relationships/image" Target="../media/image309.emf"/><Relationship Id="rId32" Type="http://schemas.openxmlformats.org/officeDocument/2006/relationships/image" Target="../media/image313.wmf"/><Relationship Id="rId5" Type="http://schemas.openxmlformats.org/officeDocument/2006/relationships/oleObject" Target="../embeddings/oleObject296.bin"/><Relationship Id="rId15" Type="http://schemas.openxmlformats.org/officeDocument/2006/relationships/oleObject" Target="../embeddings/oleObject301.bin"/><Relationship Id="rId23" Type="http://schemas.openxmlformats.org/officeDocument/2006/relationships/oleObject" Target="../embeddings/oleObject305.bin"/><Relationship Id="rId28" Type="http://schemas.openxmlformats.org/officeDocument/2006/relationships/image" Target="../media/image311.emf"/><Relationship Id="rId36" Type="http://schemas.openxmlformats.org/officeDocument/2006/relationships/image" Target="../media/image315.wmf"/><Relationship Id="rId10" Type="http://schemas.openxmlformats.org/officeDocument/2006/relationships/image" Target="../media/image302.emf"/><Relationship Id="rId19" Type="http://schemas.openxmlformats.org/officeDocument/2006/relationships/oleObject" Target="../embeddings/oleObject303.bin"/><Relationship Id="rId31" Type="http://schemas.openxmlformats.org/officeDocument/2006/relationships/oleObject" Target="../embeddings/oleObject309.bin"/><Relationship Id="rId4" Type="http://schemas.openxmlformats.org/officeDocument/2006/relationships/image" Target="../media/image299.emf"/><Relationship Id="rId9" Type="http://schemas.openxmlformats.org/officeDocument/2006/relationships/oleObject" Target="../embeddings/oleObject298.bin"/><Relationship Id="rId14" Type="http://schemas.openxmlformats.org/officeDocument/2006/relationships/image" Target="../media/image304.emf"/><Relationship Id="rId22" Type="http://schemas.openxmlformats.org/officeDocument/2006/relationships/image" Target="../media/image308.emf"/><Relationship Id="rId27" Type="http://schemas.openxmlformats.org/officeDocument/2006/relationships/oleObject" Target="../embeddings/oleObject307.bin"/><Relationship Id="rId30" Type="http://schemas.openxmlformats.org/officeDocument/2006/relationships/image" Target="../media/image312.emf"/><Relationship Id="rId35" Type="http://schemas.openxmlformats.org/officeDocument/2006/relationships/oleObject" Target="../embeddings/oleObject311.bin"/><Relationship Id="rId8" Type="http://schemas.openxmlformats.org/officeDocument/2006/relationships/image" Target="../media/image301.wmf"/></Relationships>
</file>

<file path=ppt/slides/_rels/slide4.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19.bin"/><Relationship Id="rId18" Type="http://schemas.openxmlformats.org/officeDocument/2006/relationships/image" Target="../media/image22.wmf"/><Relationship Id="rId26" Type="http://schemas.openxmlformats.org/officeDocument/2006/relationships/image" Target="../media/image26.wmf"/><Relationship Id="rId3" Type="http://schemas.openxmlformats.org/officeDocument/2006/relationships/oleObject" Target="../embeddings/oleObject14.bin"/><Relationship Id="rId21" Type="http://schemas.openxmlformats.org/officeDocument/2006/relationships/oleObject" Target="../embeddings/oleObject23.bin"/><Relationship Id="rId7" Type="http://schemas.openxmlformats.org/officeDocument/2006/relationships/oleObject" Target="../embeddings/oleObject16.bin"/><Relationship Id="rId12" Type="http://schemas.openxmlformats.org/officeDocument/2006/relationships/image" Target="../media/image19.wmf"/><Relationship Id="rId17" Type="http://schemas.openxmlformats.org/officeDocument/2006/relationships/oleObject" Target="../embeddings/oleObject21.bin"/><Relationship Id="rId25" Type="http://schemas.openxmlformats.org/officeDocument/2006/relationships/oleObject" Target="../embeddings/oleObject25.bin"/><Relationship Id="rId2" Type="http://schemas.openxmlformats.org/officeDocument/2006/relationships/slideLayout" Target="../slideLayouts/slideLayout2.xml"/><Relationship Id="rId16" Type="http://schemas.openxmlformats.org/officeDocument/2006/relationships/image" Target="../media/image21.wmf"/><Relationship Id="rId20" Type="http://schemas.openxmlformats.org/officeDocument/2006/relationships/image" Target="../media/image23.wmf"/><Relationship Id="rId29" Type="http://schemas.openxmlformats.org/officeDocument/2006/relationships/oleObject" Target="../embeddings/oleObject27.bin"/><Relationship Id="rId1" Type="http://schemas.openxmlformats.org/officeDocument/2006/relationships/vmlDrawing" Target="../drawings/vmlDrawing2.vml"/><Relationship Id="rId6" Type="http://schemas.openxmlformats.org/officeDocument/2006/relationships/image" Target="../media/image16.wmf"/><Relationship Id="rId11" Type="http://schemas.openxmlformats.org/officeDocument/2006/relationships/oleObject" Target="../embeddings/oleObject18.bin"/><Relationship Id="rId24" Type="http://schemas.openxmlformats.org/officeDocument/2006/relationships/image" Target="../media/image25.wmf"/><Relationship Id="rId5" Type="http://schemas.openxmlformats.org/officeDocument/2006/relationships/oleObject" Target="../embeddings/oleObject15.bin"/><Relationship Id="rId15" Type="http://schemas.openxmlformats.org/officeDocument/2006/relationships/oleObject" Target="../embeddings/oleObject20.bin"/><Relationship Id="rId23" Type="http://schemas.openxmlformats.org/officeDocument/2006/relationships/oleObject" Target="../embeddings/oleObject24.bin"/><Relationship Id="rId28" Type="http://schemas.openxmlformats.org/officeDocument/2006/relationships/image" Target="../media/image27.wmf"/><Relationship Id="rId10" Type="http://schemas.openxmlformats.org/officeDocument/2006/relationships/image" Target="../media/image18.wmf"/><Relationship Id="rId19" Type="http://schemas.openxmlformats.org/officeDocument/2006/relationships/oleObject" Target="../embeddings/oleObject22.bin"/><Relationship Id="rId4" Type="http://schemas.openxmlformats.org/officeDocument/2006/relationships/image" Target="../media/image15.wmf"/><Relationship Id="rId9" Type="http://schemas.openxmlformats.org/officeDocument/2006/relationships/oleObject" Target="../embeddings/oleObject17.bin"/><Relationship Id="rId14" Type="http://schemas.openxmlformats.org/officeDocument/2006/relationships/image" Target="../media/image20.wmf"/><Relationship Id="rId22" Type="http://schemas.openxmlformats.org/officeDocument/2006/relationships/image" Target="../media/image24.wmf"/><Relationship Id="rId27" Type="http://schemas.openxmlformats.org/officeDocument/2006/relationships/oleObject" Target="../embeddings/oleObject26.bin"/><Relationship Id="rId30" Type="http://schemas.openxmlformats.org/officeDocument/2006/relationships/oleObject" Target="../embeddings/oleObject28.bin"/></Relationships>
</file>

<file path=ppt/slides/_rels/slide40.xml.rels><?xml version="1.0" encoding="UTF-8" standalone="yes"?>
<Relationships xmlns="http://schemas.openxmlformats.org/package/2006/relationships"><Relationship Id="rId13" Type="http://schemas.openxmlformats.org/officeDocument/2006/relationships/oleObject" Target="../embeddings/oleObject317.bin"/><Relationship Id="rId18" Type="http://schemas.openxmlformats.org/officeDocument/2006/relationships/image" Target="../media/image323.emf"/><Relationship Id="rId26" Type="http://schemas.openxmlformats.org/officeDocument/2006/relationships/image" Target="../media/image327.wmf"/><Relationship Id="rId21" Type="http://schemas.openxmlformats.org/officeDocument/2006/relationships/oleObject" Target="../embeddings/oleObject321.bin"/><Relationship Id="rId34" Type="http://schemas.openxmlformats.org/officeDocument/2006/relationships/image" Target="../media/image331.wmf"/><Relationship Id="rId7" Type="http://schemas.openxmlformats.org/officeDocument/2006/relationships/oleObject" Target="../embeddings/oleObject314.bin"/><Relationship Id="rId12" Type="http://schemas.openxmlformats.org/officeDocument/2006/relationships/image" Target="../media/image320.emf"/><Relationship Id="rId17" Type="http://schemas.openxmlformats.org/officeDocument/2006/relationships/oleObject" Target="../embeddings/oleObject319.bin"/><Relationship Id="rId25" Type="http://schemas.openxmlformats.org/officeDocument/2006/relationships/oleObject" Target="../embeddings/oleObject323.bin"/><Relationship Id="rId33" Type="http://schemas.openxmlformats.org/officeDocument/2006/relationships/oleObject" Target="../embeddings/oleObject327.bin"/><Relationship Id="rId38" Type="http://schemas.openxmlformats.org/officeDocument/2006/relationships/image" Target="../media/image333.wmf"/><Relationship Id="rId2" Type="http://schemas.openxmlformats.org/officeDocument/2006/relationships/slideLayout" Target="../slideLayouts/slideLayout2.xml"/><Relationship Id="rId16" Type="http://schemas.openxmlformats.org/officeDocument/2006/relationships/image" Target="../media/image322.emf"/><Relationship Id="rId20" Type="http://schemas.openxmlformats.org/officeDocument/2006/relationships/image" Target="../media/image324.wmf"/><Relationship Id="rId29" Type="http://schemas.openxmlformats.org/officeDocument/2006/relationships/oleObject" Target="../embeddings/oleObject325.bin"/><Relationship Id="rId1" Type="http://schemas.openxmlformats.org/officeDocument/2006/relationships/vmlDrawing" Target="../drawings/vmlDrawing34.vml"/><Relationship Id="rId6" Type="http://schemas.openxmlformats.org/officeDocument/2006/relationships/image" Target="../media/image317.emf"/><Relationship Id="rId11" Type="http://schemas.openxmlformats.org/officeDocument/2006/relationships/oleObject" Target="../embeddings/oleObject316.bin"/><Relationship Id="rId24" Type="http://schemas.openxmlformats.org/officeDocument/2006/relationships/image" Target="../media/image326.wmf"/><Relationship Id="rId32" Type="http://schemas.openxmlformats.org/officeDocument/2006/relationships/image" Target="../media/image330.emf"/><Relationship Id="rId37" Type="http://schemas.openxmlformats.org/officeDocument/2006/relationships/oleObject" Target="../embeddings/oleObject329.bin"/><Relationship Id="rId5" Type="http://schemas.openxmlformats.org/officeDocument/2006/relationships/oleObject" Target="../embeddings/oleObject313.bin"/><Relationship Id="rId15" Type="http://schemas.openxmlformats.org/officeDocument/2006/relationships/oleObject" Target="../embeddings/oleObject318.bin"/><Relationship Id="rId23" Type="http://schemas.openxmlformats.org/officeDocument/2006/relationships/oleObject" Target="../embeddings/oleObject322.bin"/><Relationship Id="rId28" Type="http://schemas.openxmlformats.org/officeDocument/2006/relationships/image" Target="../media/image328.emf"/><Relationship Id="rId36" Type="http://schemas.openxmlformats.org/officeDocument/2006/relationships/image" Target="../media/image332.emf"/><Relationship Id="rId10" Type="http://schemas.openxmlformats.org/officeDocument/2006/relationships/image" Target="../media/image319.emf"/><Relationship Id="rId19" Type="http://schemas.openxmlformats.org/officeDocument/2006/relationships/oleObject" Target="../embeddings/oleObject320.bin"/><Relationship Id="rId31" Type="http://schemas.openxmlformats.org/officeDocument/2006/relationships/oleObject" Target="../embeddings/oleObject326.bin"/><Relationship Id="rId4" Type="http://schemas.openxmlformats.org/officeDocument/2006/relationships/image" Target="../media/image316.wmf"/><Relationship Id="rId9" Type="http://schemas.openxmlformats.org/officeDocument/2006/relationships/oleObject" Target="../embeddings/oleObject315.bin"/><Relationship Id="rId14" Type="http://schemas.openxmlformats.org/officeDocument/2006/relationships/image" Target="../media/image321.emf"/><Relationship Id="rId22" Type="http://schemas.openxmlformats.org/officeDocument/2006/relationships/image" Target="../media/image325.wmf"/><Relationship Id="rId27" Type="http://schemas.openxmlformats.org/officeDocument/2006/relationships/oleObject" Target="../embeddings/oleObject324.bin"/><Relationship Id="rId30" Type="http://schemas.openxmlformats.org/officeDocument/2006/relationships/image" Target="../media/image329.emf"/><Relationship Id="rId35" Type="http://schemas.openxmlformats.org/officeDocument/2006/relationships/oleObject" Target="../embeddings/oleObject328.bin"/><Relationship Id="rId8" Type="http://schemas.openxmlformats.org/officeDocument/2006/relationships/image" Target="../media/image318.emf"/><Relationship Id="rId3" Type="http://schemas.openxmlformats.org/officeDocument/2006/relationships/oleObject" Target="../embeddings/oleObject312.bin"/></Relationships>
</file>

<file path=ppt/slides/_rels/slide41.xml.rels><?xml version="1.0" encoding="UTF-8" standalone="yes"?>
<Relationships xmlns="http://schemas.openxmlformats.org/package/2006/relationships"><Relationship Id="rId8" Type="http://schemas.openxmlformats.org/officeDocument/2006/relationships/image" Target="../media/image336.wmf"/><Relationship Id="rId13" Type="http://schemas.openxmlformats.org/officeDocument/2006/relationships/oleObject" Target="../embeddings/oleObject335.bin"/><Relationship Id="rId18" Type="http://schemas.openxmlformats.org/officeDocument/2006/relationships/image" Target="../media/image341.wmf"/><Relationship Id="rId3" Type="http://schemas.openxmlformats.org/officeDocument/2006/relationships/oleObject" Target="../embeddings/oleObject330.bin"/><Relationship Id="rId7" Type="http://schemas.openxmlformats.org/officeDocument/2006/relationships/oleObject" Target="../embeddings/oleObject332.bin"/><Relationship Id="rId12" Type="http://schemas.openxmlformats.org/officeDocument/2006/relationships/image" Target="../media/image338.wmf"/><Relationship Id="rId17" Type="http://schemas.openxmlformats.org/officeDocument/2006/relationships/oleObject" Target="../embeddings/oleObject337.bin"/><Relationship Id="rId2" Type="http://schemas.openxmlformats.org/officeDocument/2006/relationships/slideLayout" Target="../slideLayouts/slideLayout2.xml"/><Relationship Id="rId16" Type="http://schemas.openxmlformats.org/officeDocument/2006/relationships/image" Target="../media/image340.wmf"/><Relationship Id="rId1" Type="http://schemas.openxmlformats.org/officeDocument/2006/relationships/vmlDrawing" Target="../drawings/vmlDrawing35.vml"/><Relationship Id="rId6" Type="http://schemas.openxmlformats.org/officeDocument/2006/relationships/image" Target="../media/image335.wmf"/><Relationship Id="rId11" Type="http://schemas.openxmlformats.org/officeDocument/2006/relationships/oleObject" Target="../embeddings/oleObject334.bin"/><Relationship Id="rId5" Type="http://schemas.openxmlformats.org/officeDocument/2006/relationships/oleObject" Target="../embeddings/oleObject331.bin"/><Relationship Id="rId15" Type="http://schemas.openxmlformats.org/officeDocument/2006/relationships/oleObject" Target="../embeddings/oleObject336.bin"/><Relationship Id="rId10" Type="http://schemas.openxmlformats.org/officeDocument/2006/relationships/image" Target="../media/image337.wmf"/><Relationship Id="rId4" Type="http://schemas.openxmlformats.org/officeDocument/2006/relationships/image" Target="../media/image334.wmf"/><Relationship Id="rId9" Type="http://schemas.openxmlformats.org/officeDocument/2006/relationships/oleObject" Target="../embeddings/oleObject333.bin"/><Relationship Id="rId14" Type="http://schemas.openxmlformats.org/officeDocument/2006/relationships/image" Target="../media/image339.wmf"/></Relationships>
</file>

<file path=ppt/slides/_rels/slide42.xml.rels><?xml version="1.0" encoding="UTF-8" standalone="yes"?>
<Relationships xmlns="http://schemas.openxmlformats.org/package/2006/relationships"><Relationship Id="rId8" Type="http://schemas.openxmlformats.org/officeDocument/2006/relationships/image" Target="../media/image344.wmf"/><Relationship Id="rId13" Type="http://schemas.openxmlformats.org/officeDocument/2006/relationships/oleObject" Target="../embeddings/oleObject343.bin"/><Relationship Id="rId3" Type="http://schemas.openxmlformats.org/officeDocument/2006/relationships/oleObject" Target="../embeddings/oleObject338.bin"/><Relationship Id="rId7" Type="http://schemas.openxmlformats.org/officeDocument/2006/relationships/oleObject" Target="../embeddings/oleObject340.bin"/><Relationship Id="rId12" Type="http://schemas.openxmlformats.org/officeDocument/2006/relationships/image" Target="../media/image346.wmf"/><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343.wmf"/><Relationship Id="rId11" Type="http://schemas.openxmlformats.org/officeDocument/2006/relationships/oleObject" Target="../embeddings/oleObject342.bin"/><Relationship Id="rId5" Type="http://schemas.openxmlformats.org/officeDocument/2006/relationships/oleObject" Target="../embeddings/oleObject339.bin"/><Relationship Id="rId10" Type="http://schemas.openxmlformats.org/officeDocument/2006/relationships/image" Target="../media/image345.wmf"/><Relationship Id="rId4" Type="http://schemas.openxmlformats.org/officeDocument/2006/relationships/image" Target="../media/image342.wmf"/><Relationship Id="rId9" Type="http://schemas.openxmlformats.org/officeDocument/2006/relationships/oleObject" Target="../embeddings/oleObject341.bin"/><Relationship Id="rId14" Type="http://schemas.openxmlformats.org/officeDocument/2006/relationships/image" Target="../media/image347.wmf"/></Relationships>
</file>

<file path=ppt/slides/_rels/slide43.xml.rels><?xml version="1.0" encoding="UTF-8" standalone="yes"?>
<Relationships xmlns="http://schemas.openxmlformats.org/package/2006/relationships"><Relationship Id="rId8" Type="http://schemas.openxmlformats.org/officeDocument/2006/relationships/image" Target="../media/image350.wmf"/><Relationship Id="rId13" Type="http://schemas.openxmlformats.org/officeDocument/2006/relationships/oleObject" Target="../embeddings/oleObject349.bin"/><Relationship Id="rId18" Type="http://schemas.openxmlformats.org/officeDocument/2006/relationships/image" Target="../media/image355.wmf"/><Relationship Id="rId3" Type="http://schemas.openxmlformats.org/officeDocument/2006/relationships/oleObject" Target="../embeddings/oleObject344.bin"/><Relationship Id="rId7" Type="http://schemas.openxmlformats.org/officeDocument/2006/relationships/oleObject" Target="../embeddings/oleObject346.bin"/><Relationship Id="rId12" Type="http://schemas.openxmlformats.org/officeDocument/2006/relationships/image" Target="../media/image352.wmf"/><Relationship Id="rId17" Type="http://schemas.openxmlformats.org/officeDocument/2006/relationships/oleObject" Target="../embeddings/oleObject351.bin"/><Relationship Id="rId2" Type="http://schemas.openxmlformats.org/officeDocument/2006/relationships/slideLayout" Target="../slideLayouts/slideLayout2.xml"/><Relationship Id="rId16" Type="http://schemas.openxmlformats.org/officeDocument/2006/relationships/image" Target="../media/image354.wmf"/><Relationship Id="rId20" Type="http://schemas.openxmlformats.org/officeDocument/2006/relationships/image" Target="../media/image356.wmf"/><Relationship Id="rId1" Type="http://schemas.openxmlformats.org/officeDocument/2006/relationships/vmlDrawing" Target="../drawings/vmlDrawing37.vml"/><Relationship Id="rId6" Type="http://schemas.openxmlformats.org/officeDocument/2006/relationships/image" Target="../media/image349.wmf"/><Relationship Id="rId11" Type="http://schemas.openxmlformats.org/officeDocument/2006/relationships/oleObject" Target="../embeddings/oleObject348.bin"/><Relationship Id="rId5" Type="http://schemas.openxmlformats.org/officeDocument/2006/relationships/oleObject" Target="../embeddings/oleObject345.bin"/><Relationship Id="rId15" Type="http://schemas.openxmlformats.org/officeDocument/2006/relationships/oleObject" Target="../embeddings/oleObject350.bin"/><Relationship Id="rId10" Type="http://schemas.openxmlformats.org/officeDocument/2006/relationships/image" Target="../media/image351.wmf"/><Relationship Id="rId19" Type="http://schemas.openxmlformats.org/officeDocument/2006/relationships/oleObject" Target="../embeddings/oleObject352.bin"/><Relationship Id="rId4" Type="http://schemas.openxmlformats.org/officeDocument/2006/relationships/image" Target="../media/image348.wmf"/><Relationship Id="rId9" Type="http://schemas.openxmlformats.org/officeDocument/2006/relationships/oleObject" Target="../embeddings/oleObject347.bin"/><Relationship Id="rId14" Type="http://schemas.openxmlformats.org/officeDocument/2006/relationships/image" Target="../media/image353.wmf"/></Relationships>
</file>

<file path=ppt/slides/_rels/slide44.xml.rels><?xml version="1.0" encoding="UTF-8" standalone="yes"?>
<Relationships xmlns="http://schemas.openxmlformats.org/package/2006/relationships"><Relationship Id="rId13" Type="http://schemas.openxmlformats.org/officeDocument/2006/relationships/oleObject" Target="../embeddings/oleObject358.bin"/><Relationship Id="rId18" Type="http://schemas.openxmlformats.org/officeDocument/2006/relationships/image" Target="../media/image364.wmf"/><Relationship Id="rId26" Type="http://schemas.openxmlformats.org/officeDocument/2006/relationships/image" Target="../media/image368.wmf"/><Relationship Id="rId3" Type="http://schemas.openxmlformats.org/officeDocument/2006/relationships/oleObject" Target="../embeddings/oleObject353.bin"/><Relationship Id="rId21" Type="http://schemas.openxmlformats.org/officeDocument/2006/relationships/oleObject" Target="../embeddings/oleObject362.bin"/><Relationship Id="rId34" Type="http://schemas.openxmlformats.org/officeDocument/2006/relationships/image" Target="../media/image371.wmf"/><Relationship Id="rId7" Type="http://schemas.openxmlformats.org/officeDocument/2006/relationships/oleObject" Target="../embeddings/oleObject355.bin"/><Relationship Id="rId12" Type="http://schemas.openxmlformats.org/officeDocument/2006/relationships/image" Target="../media/image361.wmf"/><Relationship Id="rId17" Type="http://schemas.openxmlformats.org/officeDocument/2006/relationships/oleObject" Target="../embeddings/oleObject360.bin"/><Relationship Id="rId25" Type="http://schemas.openxmlformats.org/officeDocument/2006/relationships/oleObject" Target="../embeddings/oleObject364.bin"/><Relationship Id="rId33" Type="http://schemas.openxmlformats.org/officeDocument/2006/relationships/oleObject" Target="../embeddings/oleObject369.bin"/><Relationship Id="rId2" Type="http://schemas.openxmlformats.org/officeDocument/2006/relationships/slideLayout" Target="../slideLayouts/slideLayout2.xml"/><Relationship Id="rId16" Type="http://schemas.openxmlformats.org/officeDocument/2006/relationships/image" Target="../media/image363.wmf"/><Relationship Id="rId20" Type="http://schemas.openxmlformats.org/officeDocument/2006/relationships/image" Target="../media/image365.wmf"/><Relationship Id="rId29" Type="http://schemas.openxmlformats.org/officeDocument/2006/relationships/oleObject" Target="../embeddings/oleObject367.bin"/><Relationship Id="rId1" Type="http://schemas.openxmlformats.org/officeDocument/2006/relationships/vmlDrawing" Target="../drawings/vmlDrawing38.vml"/><Relationship Id="rId6" Type="http://schemas.openxmlformats.org/officeDocument/2006/relationships/image" Target="../media/image358.wmf"/><Relationship Id="rId11" Type="http://schemas.openxmlformats.org/officeDocument/2006/relationships/oleObject" Target="../embeddings/oleObject357.bin"/><Relationship Id="rId24" Type="http://schemas.openxmlformats.org/officeDocument/2006/relationships/image" Target="../media/image367.wmf"/><Relationship Id="rId32" Type="http://schemas.openxmlformats.org/officeDocument/2006/relationships/image" Target="../media/image370.wmf"/><Relationship Id="rId5" Type="http://schemas.openxmlformats.org/officeDocument/2006/relationships/oleObject" Target="../embeddings/oleObject354.bin"/><Relationship Id="rId15" Type="http://schemas.openxmlformats.org/officeDocument/2006/relationships/oleObject" Target="../embeddings/oleObject359.bin"/><Relationship Id="rId23" Type="http://schemas.openxmlformats.org/officeDocument/2006/relationships/oleObject" Target="../embeddings/oleObject363.bin"/><Relationship Id="rId28" Type="http://schemas.openxmlformats.org/officeDocument/2006/relationships/oleObject" Target="../embeddings/oleObject366.bin"/><Relationship Id="rId10" Type="http://schemas.openxmlformats.org/officeDocument/2006/relationships/image" Target="../media/image360.wmf"/><Relationship Id="rId19" Type="http://schemas.openxmlformats.org/officeDocument/2006/relationships/oleObject" Target="../embeddings/oleObject361.bin"/><Relationship Id="rId31" Type="http://schemas.openxmlformats.org/officeDocument/2006/relationships/oleObject" Target="../embeddings/oleObject368.bin"/><Relationship Id="rId4" Type="http://schemas.openxmlformats.org/officeDocument/2006/relationships/image" Target="../media/image357.wmf"/><Relationship Id="rId9" Type="http://schemas.openxmlformats.org/officeDocument/2006/relationships/oleObject" Target="../embeddings/oleObject356.bin"/><Relationship Id="rId14" Type="http://schemas.openxmlformats.org/officeDocument/2006/relationships/image" Target="../media/image362.wmf"/><Relationship Id="rId22" Type="http://schemas.openxmlformats.org/officeDocument/2006/relationships/image" Target="../media/image366.wmf"/><Relationship Id="rId27" Type="http://schemas.openxmlformats.org/officeDocument/2006/relationships/oleObject" Target="../embeddings/oleObject365.bin"/><Relationship Id="rId30" Type="http://schemas.openxmlformats.org/officeDocument/2006/relationships/image" Target="../media/image369.wmf"/><Relationship Id="rId8" Type="http://schemas.openxmlformats.org/officeDocument/2006/relationships/image" Target="../media/image359.wmf"/></Relationships>
</file>

<file path=ppt/slides/_rels/slide45.xml.rels><?xml version="1.0" encoding="UTF-8" standalone="yes"?>
<Relationships xmlns="http://schemas.openxmlformats.org/package/2006/relationships"><Relationship Id="rId3" Type="http://schemas.openxmlformats.org/officeDocument/2006/relationships/slide" Target="slide62.xml"/><Relationship Id="rId2" Type="http://schemas.openxmlformats.org/officeDocument/2006/relationships/slide" Target="slide42.xml"/><Relationship Id="rId1" Type="http://schemas.openxmlformats.org/officeDocument/2006/relationships/slideLayout" Target="../slideLayouts/slideLayout2.xml"/><Relationship Id="rId4" Type="http://schemas.openxmlformats.org/officeDocument/2006/relationships/slide" Target="slide46.xml"/></Relationships>
</file>

<file path=ppt/slides/_rels/slide46.xml.rels><?xml version="1.0" encoding="UTF-8" standalone="yes"?>
<Relationships xmlns="http://schemas.openxmlformats.org/package/2006/relationships"><Relationship Id="rId8" Type="http://schemas.openxmlformats.org/officeDocument/2006/relationships/image" Target="../media/image374.wmf"/><Relationship Id="rId3" Type="http://schemas.openxmlformats.org/officeDocument/2006/relationships/oleObject" Target="../embeddings/oleObject370.bin"/><Relationship Id="rId7" Type="http://schemas.openxmlformats.org/officeDocument/2006/relationships/oleObject" Target="../embeddings/oleObject372.bin"/><Relationship Id="rId12" Type="http://schemas.openxmlformats.org/officeDocument/2006/relationships/image" Target="../media/image376.wmf"/><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373.wmf"/><Relationship Id="rId11" Type="http://schemas.openxmlformats.org/officeDocument/2006/relationships/oleObject" Target="../embeddings/oleObject374.bin"/><Relationship Id="rId5" Type="http://schemas.openxmlformats.org/officeDocument/2006/relationships/oleObject" Target="../embeddings/oleObject371.bin"/><Relationship Id="rId10" Type="http://schemas.openxmlformats.org/officeDocument/2006/relationships/image" Target="../media/image375.wmf"/><Relationship Id="rId4" Type="http://schemas.openxmlformats.org/officeDocument/2006/relationships/image" Target="../media/image372.wmf"/><Relationship Id="rId9" Type="http://schemas.openxmlformats.org/officeDocument/2006/relationships/oleObject" Target="../embeddings/oleObject373.bin"/></Relationships>
</file>

<file path=ppt/slides/_rels/slide47.xml.rels><?xml version="1.0" encoding="UTF-8" standalone="yes"?>
<Relationships xmlns="http://schemas.openxmlformats.org/package/2006/relationships"><Relationship Id="rId8" Type="http://schemas.openxmlformats.org/officeDocument/2006/relationships/image" Target="../media/image379.wmf"/><Relationship Id="rId13" Type="http://schemas.openxmlformats.org/officeDocument/2006/relationships/oleObject" Target="../embeddings/oleObject379.bin"/><Relationship Id="rId18" Type="http://schemas.openxmlformats.org/officeDocument/2006/relationships/image" Target="../media/image384.emf"/><Relationship Id="rId26" Type="http://schemas.openxmlformats.org/officeDocument/2006/relationships/image" Target="../media/image388.wmf"/><Relationship Id="rId3" Type="http://schemas.openxmlformats.org/officeDocument/2006/relationships/oleObject" Target="../embeddings/Microsoft_Word_97_-_2003_Document.doc"/><Relationship Id="rId21" Type="http://schemas.openxmlformats.org/officeDocument/2006/relationships/oleObject" Target="../embeddings/oleObject383.bin"/><Relationship Id="rId7" Type="http://schemas.openxmlformats.org/officeDocument/2006/relationships/oleObject" Target="../embeddings/oleObject376.bin"/><Relationship Id="rId12" Type="http://schemas.openxmlformats.org/officeDocument/2006/relationships/image" Target="../media/image381.emf"/><Relationship Id="rId17" Type="http://schemas.openxmlformats.org/officeDocument/2006/relationships/oleObject" Target="../embeddings/oleObject381.bin"/><Relationship Id="rId25" Type="http://schemas.openxmlformats.org/officeDocument/2006/relationships/oleObject" Target="../embeddings/oleObject385.bin"/><Relationship Id="rId2" Type="http://schemas.openxmlformats.org/officeDocument/2006/relationships/slideLayout" Target="../slideLayouts/slideLayout2.xml"/><Relationship Id="rId16" Type="http://schemas.openxmlformats.org/officeDocument/2006/relationships/image" Target="../media/image383.emf"/><Relationship Id="rId20" Type="http://schemas.openxmlformats.org/officeDocument/2006/relationships/image" Target="../media/image385.emf"/><Relationship Id="rId1" Type="http://schemas.openxmlformats.org/officeDocument/2006/relationships/vmlDrawing" Target="../drawings/vmlDrawing40.vml"/><Relationship Id="rId6" Type="http://schemas.openxmlformats.org/officeDocument/2006/relationships/image" Target="../media/image378.wmf"/><Relationship Id="rId11" Type="http://schemas.openxmlformats.org/officeDocument/2006/relationships/oleObject" Target="../embeddings/oleObject378.bin"/><Relationship Id="rId24" Type="http://schemas.openxmlformats.org/officeDocument/2006/relationships/image" Target="../media/image387.emf"/><Relationship Id="rId5" Type="http://schemas.openxmlformats.org/officeDocument/2006/relationships/oleObject" Target="../embeddings/oleObject375.bin"/><Relationship Id="rId15" Type="http://schemas.openxmlformats.org/officeDocument/2006/relationships/oleObject" Target="../embeddings/oleObject380.bin"/><Relationship Id="rId23" Type="http://schemas.openxmlformats.org/officeDocument/2006/relationships/oleObject" Target="../embeddings/oleObject384.bin"/><Relationship Id="rId28" Type="http://schemas.openxmlformats.org/officeDocument/2006/relationships/image" Target="../media/image389.wmf"/><Relationship Id="rId10" Type="http://schemas.openxmlformats.org/officeDocument/2006/relationships/image" Target="../media/image380.wmf"/><Relationship Id="rId19" Type="http://schemas.openxmlformats.org/officeDocument/2006/relationships/oleObject" Target="../embeddings/oleObject382.bin"/><Relationship Id="rId4" Type="http://schemas.openxmlformats.org/officeDocument/2006/relationships/image" Target="../media/image377.emf"/><Relationship Id="rId9" Type="http://schemas.openxmlformats.org/officeDocument/2006/relationships/oleObject" Target="../embeddings/oleObject377.bin"/><Relationship Id="rId14" Type="http://schemas.openxmlformats.org/officeDocument/2006/relationships/image" Target="../media/image382.emf"/><Relationship Id="rId22" Type="http://schemas.openxmlformats.org/officeDocument/2006/relationships/image" Target="../media/image386.emf"/><Relationship Id="rId27" Type="http://schemas.openxmlformats.org/officeDocument/2006/relationships/oleObject" Target="../embeddings/oleObject386.bin"/></Relationships>
</file>

<file path=ppt/slides/_rels/slide48.xml.rels><?xml version="1.0" encoding="UTF-8" standalone="yes"?>
<Relationships xmlns="http://schemas.openxmlformats.org/package/2006/relationships"><Relationship Id="rId8" Type="http://schemas.openxmlformats.org/officeDocument/2006/relationships/image" Target="../media/image392.wmf"/><Relationship Id="rId13" Type="http://schemas.openxmlformats.org/officeDocument/2006/relationships/oleObject" Target="../embeddings/oleObject392.bin"/><Relationship Id="rId18" Type="http://schemas.openxmlformats.org/officeDocument/2006/relationships/image" Target="../media/image383.emf"/><Relationship Id="rId26" Type="http://schemas.openxmlformats.org/officeDocument/2006/relationships/image" Target="../media/image387.emf"/><Relationship Id="rId3" Type="http://schemas.openxmlformats.org/officeDocument/2006/relationships/oleObject" Target="../embeddings/oleObject387.bin"/><Relationship Id="rId21" Type="http://schemas.openxmlformats.org/officeDocument/2006/relationships/oleObject" Target="../embeddings/oleObject396.bin"/><Relationship Id="rId7" Type="http://schemas.openxmlformats.org/officeDocument/2006/relationships/oleObject" Target="../embeddings/oleObject389.bin"/><Relationship Id="rId12" Type="http://schemas.openxmlformats.org/officeDocument/2006/relationships/image" Target="../media/image394.wmf"/><Relationship Id="rId17" Type="http://schemas.openxmlformats.org/officeDocument/2006/relationships/oleObject" Target="../embeddings/oleObject394.bin"/><Relationship Id="rId25" Type="http://schemas.openxmlformats.org/officeDocument/2006/relationships/oleObject" Target="../embeddings/oleObject398.bin"/><Relationship Id="rId2" Type="http://schemas.openxmlformats.org/officeDocument/2006/relationships/slideLayout" Target="../slideLayouts/slideLayout2.xml"/><Relationship Id="rId16" Type="http://schemas.openxmlformats.org/officeDocument/2006/relationships/image" Target="../media/image382.emf"/><Relationship Id="rId20" Type="http://schemas.openxmlformats.org/officeDocument/2006/relationships/image" Target="../media/image384.emf"/><Relationship Id="rId1" Type="http://schemas.openxmlformats.org/officeDocument/2006/relationships/vmlDrawing" Target="../drawings/vmlDrawing41.vml"/><Relationship Id="rId6" Type="http://schemas.openxmlformats.org/officeDocument/2006/relationships/image" Target="../media/image391.wmf"/><Relationship Id="rId11" Type="http://schemas.openxmlformats.org/officeDocument/2006/relationships/oleObject" Target="../embeddings/oleObject391.bin"/><Relationship Id="rId24" Type="http://schemas.openxmlformats.org/officeDocument/2006/relationships/image" Target="../media/image386.emf"/><Relationship Id="rId5" Type="http://schemas.openxmlformats.org/officeDocument/2006/relationships/oleObject" Target="../embeddings/oleObject388.bin"/><Relationship Id="rId15" Type="http://schemas.openxmlformats.org/officeDocument/2006/relationships/oleObject" Target="../embeddings/oleObject393.bin"/><Relationship Id="rId23" Type="http://schemas.openxmlformats.org/officeDocument/2006/relationships/oleObject" Target="../embeddings/oleObject397.bin"/><Relationship Id="rId28" Type="http://schemas.openxmlformats.org/officeDocument/2006/relationships/image" Target="../media/image395.wmf"/><Relationship Id="rId10" Type="http://schemas.openxmlformats.org/officeDocument/2006/relationships/image" Target="../media/image393.emf"/><Relationship Id="rId19" Type="http://schemas.openxmlformats.org/officeDocument/2006/relationships/oleObject" Target="../embeddings/oleObject395.bin"/><Relationship Id="rId4" Type="http://schemas.openxmlformats.org/officeDocument/2006/relationships/image" Target="../media/image390.wmf"/><Relationship Id="rId9" Type="http://schemas.openxmlformats.org/officeDocument/2006/relationships/oleObject" Target="../embeddings/oleObject390.bin"/><Relationship Id="rId14" Type="http://schemas.openxmlformats.org/officeDocument/2006/relationships/image" Target="../media/image381.emf"/><Relationship Id="rId22" Type="http://schemas.openxmlformats.org/officeDocument/2006/relationships/image" Target="../media/image385.emf"/><Relationship Id="rId27" Type="http://schemas.openxmlformats.org/officeDocument/2006/relationships/oleObject" Target="../embeddings/oleObject399.bin"/></Relationships>
</file>

<file path=ppt/slides/_rels/slide49.xml.rels><?xml version="1.0" encoding="UTF-8" standalone="yes"?>
<Relationships xmlns="http://schemas.openxmlformats.org/package/2006/relationships"><Relationship Id="rId8" Type="http://schemas.openxmlformats.org/officeDocument/2006/relationships/image" Target="../media/image398.wmf"/><Relationship Id="rId13" Type="http://schemas.openxmlformats.org/officeDocument/2006/relationships/oleObject" Target="../embeddings/oleObject405.bin"/><Relationship Id="rId18" Type="http://schemas.openxmlformats.org/officeDocument/2006/relationships/image" Target="../media/image383.emf"/><Relationship Id="rId26" Type="http://schemas.openxmlformats.org/officeDocument/2006/relationships/image" Target="../media/image387.emf"/><Relationship Id="rId3" Type="http://schemas.openxmlformats.org/officeDocument/2006/relationships/oleObject" Target="../embeddings/oleObject400.bin"/><Relationship Id="rId21" Type="http://schemas.openxmlformats.org/officeDocument/2006/relationships/oleObject" Target="../embeddings/oleObject409.bin"/><Relationship Id="rId7" Type="http://schemas.openxmlformats.org/officeDocument/2006/relationships/oleObject" Target="../embeddings/oleObject402.bin"/><Relationship Id="rId12" Type="http://schemas.openxmlformats.org/officeDocument/2006/relationships/image" Target="../media/image400.wmf"/><Relationship Id="rId17" Type="http://schemas.openxmlformats.org/officeDocument/2006/relationships/oleObject" Target="../embeddings/oleObject407.bin"/><Relationship Id="rId25" Type="http://schemas.openxmlformats.org/officeDocument/2006/relationships/oleObject" Target="../embeddings/oleObject411.bin"/><Relationship Id="rId2" Type="http://schemas.openxmlformats.org/officeDocument/2006/relationships/slideLayout" Target="../slideLayouts/slideLayout2.xml"/><Relationship Id="rId16" Type="http://schemas.openxmlformats.org/officeDocument/2006/relationships/image" Target="../media/image382.emf"/><Relationship Id="rId20" Type="http://schemas.openxmlformats.org/officeDocument/2006/relationships/image" Target="../media/image384.emf"/><Relationship Id="rId29" Type="http://schemas.openxmlformats.org/officeDocument/2006/relationships/oleObject" Target="../embeddings/oleObject413.bin"/><Relationship Id="rId1" Type="http://schemas.openxmlformats.org/officeDocument/2006/relationships/vmlDrawing" Target="../drawings/vmlDrawing42.vml"/><Relationship Id="rId6" Type="http://schemas.openxmlformats.org/officeDocument/2006/relationships/image" Target="../media/image397.wmf"/><Relationship Id="rId11" Type="http://schemas.openxmlformats.org/officeDocument/2006/relationships/oleObject" Target="../embeddings/oleObject404.bin"/><Relationship Id="rId24" Type="http://schemas.openxmlformats.org/officeDocument/2006/relationships/image" Target="../media/image386.emf"/><Relationship Id="rId5" Type="http://schemas.openxmlformats.org/officeDocument/2006/relationships/oleObject" Target="../embeddings/oleObject401.bin"/><Relationship Id="rId15" Type="http://schemas.openxmlformats.org/officeDocument/2006/relationships/oleObject" Target="../embeddings/oleObject406.bin"/><Relationship Id="rId23" Type="http://schemas.openxmlformats.org/officeDocument/2006/relationships/oleObject" Target="../embeddings/oleObject410.bin"/><Relationship Id="rId28" Type="http://schemas.openxmlformats.org/officeDocument/2006/relationships/image" Target="../media/image401.wmf"/><Relationship Id="rId10" Type="http://schemas.openxmlformats.org/officeDocument/2006/relationships/image" Target="../media/image399.wmf"/><Relationship Id="rId19" Type="http://schemas.openxmlformats.org/officeDocument/2006/relationships/oleObject" Target="../embeddings/oleObject408.bin"/><Relationship Id="rId4" Type="http://schemas.openxmlformats.org/officeDocument/2006/relationships/image" Target="../media/image396.wmf"/><Relationship Id="rId9" Type="http://schemas.openxmlformats.org/officeDocument/2006/relationships/oleObject" Target="../embeddings/oleObject403.bin"/><Relationship Id="rId14" Type="http://schemas.openxmlformats.org/officeDocument/2006/relationships/image" Target="../media/image381.emf"/><Relationship Id="rId22" Type="http://schemas.openxmlformats.org/officeDocument/2006/relationships/image" Target="../media/image385.emf"/><Relationship Id="rId27" Type="http://schemas.openxmlformats.org/officeDocument/2006/relationships/oleObject" Target="../embeddings/oleObject412.bin"/><Relationship Id="rId30" Type="http://schemas.openxmlformats.org/officeDocument/2006/relationships/image" Target="../media/image402.wmf"/></Relationships>
</file>

<file path=ppt/slides/_rels/slide5.xml.rels><?xml version="1.0" encoding="UTF-8" standalone="yes"?>
<Relationships xmlns="http://schemas.openxmlformats.org/package/2006/relationships"><Relationship Id="rId8" Type="http://schemas.openxmlformats.org/officeDocument/2006/relationships/image" Target="../media/image30.emf"/><Relationship Id="rId13" Type="http://schemas.openxmlformats.org/officeDocument/2006/relationships/oleObject" Target="../embeddings/oleObject34.bin"/><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9.wmf"/><Relationship Id="rId11" Type="http://schemas.openxmlformats.org/officeDocument/2006/relationships/oleObject" Target="../embeddings/oleObject33.bin"/><Relationship Id="rId5" Type="http://schemas.openxmlformats.org/officeDocument/2006/relationships/oleObject" Target="../embeddings/oleObject30.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32.bin"/><Relationship Id="rId14" Type="http://schemas.openxmlformats.org/officeDocument/2006/relationships/image" Target="../media/image33.wmf"/></Relationships>
</file>

<file path=ppt/slides/_rels/slide50.xml.rels><?xml version="1.0" encoding="UTF-8" standalone="yes"?>
<Relationships xmlns="http://schemas.openxmlformats.org/package/2006/relationships"><Relationship Id="rId8" Type="http://schemas.openxmlformats.org/officeDocument/2006/relationships/image" Target="../media/image405.wmf"/><Relationship Id="rId3" Type="http://schemas.openxmlformats.org/officeDocument/2006/relationships/oleObject" Target="../embeddings/oleObject414.bin"/><Relationship Id="rId7" Type="http://schemas.openxmlformats.org/officeDocument/2006/relationships/oleObject" Target="../embeddings/oleObject416.bin"/><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image" Target="../media/image404.wmf"/><Relationship Id="rId5" Type="http://schemas.openxmlformats.org/officeDocument/2006/relationships/oleObject" Target="../embeddings/oleObject415.bin"/><Relationship Id="rId4" Type="http://schemas.openxmlformats.org/officeDocument/2006/relationships/image" Target="../media/image403.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417.bin"/><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image" Target="../media/image407.wmf"/><Relationship Id="rId5" Type="http://schemas.openxmlformats.org/officeDocument/2006/relationships/oleObject" Target="../embeddings/oleObject418.bin"/><Relationship Id="rId4" Type="http://schemas.openxmlformats.org/officeDocument/2006/relationships/image" Target="../media/image406.wmf"/></Relationships>
</file>

<file path=ppt/slides/_rels/slide52.xml.rels><?xml version="1.0" encoding="UTF-8" standalone="yes"?>
<Relationships xmlns="http://schemas.openxmlformats.org/package/2006/relationships"><Relationship Id="rId8" Type="http://schemas.openxmlformats.org/officeDocument/2006/relationships/image" Target="../media/image410.emf"/><Relationship Id="rId3" Type="http://schemas.openxmlformats.org/officeDocument/2006/relationships/oleObject" Target="../embeddings/oleObject419.bin"/><Relationship Id="rId7" Type="http://schemas.openxmlformats.org/officeDocument/2006/relationships/oleObject" Target="../embeddings/oleObject420.bin"/><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image" Target="../media/image409.emf"/><Relationship Id="rId5" Type="http://schemas.openxmlformats.org/officeDocument/2006/relationships/oleObject" Target="../embeddings/Microsoft_Word_97_-_2003_Document1.doc"/><Relationship Id="rId4" Type="http://schemas.openxmlformats.org/officeDocument/2006/relationships/image" Target="../media/image408.emf"/></Relationships>
</file>

<file path=ppt/slides/_rels/slide53.xml.rels><?xml version="1.0" encoding="UTF-8" standalone="yes"?>
<Relationships xmlns="http://schemas.openxmlformats.org/package/2006/relationships"><Relationship Id="rId8" Type="http://schemas.openxmlformats.org/officeDocument/2006/relationships/image" Target="../media/image413.wmf"/><Relationship Id="rId13" Type="http://schemas.openxmlformats.org/officeDocument/2006/relationships/oleObject" Target="../embeddings/oleObject426.bin"/><Relationship Id="rId18" Type="http://schemas.openxmlformats.org/officeDocument/2006/relationships/image" Target="../media/image418.wmf"/><Relationship Id="rId26" Type="http://schemas.openxmlformats.org/officeDocument/2006/relationships/image" Target="../media/image422.emf"/><Relationship Id="rId3" Type="http://schemas.openxmlformats.org/officeDocument/2006/relationships/oleObject" Target="../embeddings/oleObject421.bin"/><Relationship Id="rId21" Type="http://schemas.openxmlformats.org/officeDocument/2006/relationships/oleObject" Target="../embeddings/oleObject430.bin"/><Relationship Id="rId7" Type="http://schemas.openxmlformats.org/officeDocument/2006/relationships/oleObject" Target="../embeddings/oleObject423.bin"/><Relationship Id="rId12" Type="http://schemas.openxmlformats.org/officeDocument/2006/relationships/image" Target="../media/image415.wmf"/><Relationship Id="rId17" Type="http://schemas.openxmlformats.org/officeDocument/2006/relationships/oleObject" Target="../embeddings/oleObject428.bin"/><Relationship Id="rId25" Type="http://schemas.openxmlformats.org/officeDocument/2006/relationships/oleObject" Target="../embeddings/oleObject432.bin"/><Relationship Id="rId2" Type="http://schemas.openxmlformats.org/officeDocument/2006/relationships/slideLayout" Target="../slideLayouts/slideLayout2.xml"/><Relationship Id="rId16" Type="http://schemas.openxmlformats.org/officeDocument/2006/relationships/image" Target="../media/image417.emf"/><Relationship Id="rId20" Type="http://schemas.openxmlformats.org/officeDocument/2006/relationships/image" Target="../media/image419.emf"/><Relationship Id="rId29" Type="http://schemas.openxmlformats.org/officeDocument/2006/relationships/oleObject" Target="../embeddings/oleObject434.bin"/><Relationship Id="rId1" Type="http://schemas.openxmlformats.org/officeDocument/2006/relationships/vmlDrawing" Target="../drawings/vmlDrawing46.vml"/><Relationship Id="rId6" Type="http://schemas.openxmlformats.org/officeDocument/2006/relationships/image" Target="../media/image412.emf"/><Relationship Id="rId11" Type="http://schemas.openxmlformats.org/officeDocument/2006/relationships/oleObject" Target="../embeddings/oleObject425.bin"/><Relationship Id="rId24" Type="http://schemas.openxmlformats.org/officeDocument/2006/relationships/image" Target="../media/image421.emf"/><Relationship Id="rId32" Type="http://schemas.openxmlformats.org/officeDocument/2006/relationships/image" Target="../media/image425.emf"/><Relationship Id="rId5" Type="http://schemas.openxmlformats.org/officeDocument/2006/relationships/oleObject" Target="../embeddings/oleObject422.bin"/><Relationship Id="rId15" Type="http://schemas.openxmlformats.org/officeDocument/2006/relationships/oleObject" Target="../embeddings/oleObject427.bin"/><Relationship Id="rId23" Type="http://schemas.openxmlformats.org/officeDocument/2006/relationships/oleObject" Target="../embeddings/oleObject431.bin"/><Relationship Id="rId28" Type="http://schemas.openxmlformats.org/officeDocument/2006/relationships/image" Target="../media/image423.emf"/><Relationship Id="rId10" Type="http://schemas.openxmlformats.org/officeDocument/2006/relationships/image" Target="../media/image414.wmf"/><Relationship Id="rId19" Type="http://schemas.openxmlformats.org/officeDocument/2006/relationships/oleObject" Target="../embeddings/oleObject429.bin"/><Relationship Id="rId31" Type="http://schemas.openxmlformats.org/officeDocument/2006/relationships/oleObject" Target="../embeddings/oleObject435.bin"/><Relationship Id="rId4" Type="http://schemas.openxmlformats.org/officeDocument/2006/relationships/image" Target="../media/image411.wmf"/><Relationship Id="rId9" Type="http://schemas.openxmlformats.org/officeDocument/2006/relationships/oleObject" Target="../embeddings/oleObject424.bin"/><Relationship Id="rId14" Type="http://schemas.openxmlformats.org/officeDocument/2006/relationships/image" Target="../media/image416.emf"/><Relationship Id="rId22" Type="http://schemas.openxmlformats.org/officeDocument/2006/relationships/image" Target="../media/image420.emf"/><Relationship Id="rId27" Type="http://schemas.openxmlformats.org/officeDocument/2006/relationships/oleObject" Target="../embeddings/oleObject433.bin"/><Relationship Id="rId30" Type="http://schemas.openxmlformats.org/officeDocument/2006/relationships/image" Target="../media/image424.emf"/></Relationships>
</file>

<file path=ppt/slides/_rels/slide54.xml.rels><?xml version="1.0" encoding="UTF-8" standalone="yes"?>
<Relationships xmlns="http://schemas.openxmlformats.org/package/2006/relationships"><Relationship Id="rId8" Type="http://schemas.openxmlformats.org/officeDocument/2006/relationships/image" Target="../media/image428.emf"/><Relationship Id="rId13" Type="http://schemas.openxmlformats.org/officeDocument/2006/relationships/oleObject" Target="../embeddings/oleObject441.bin"/><Relationship Id="rId3" Type="http://schemas.openxmlformats.org/officeDocument/2006/relationships/oleObject" Target="../embeddings/oleObject436.bin"/><Relationship Id="rId7" Type="http://schemas.openxmlformats.org/officeDocument/2006/relationships/oleObject" Target="../embeddings/oleObject438.bin"/><Relationship Id="rId12" Type="http://schemas.openxmlformats.org/officeDocument/2006/relationships/image" Target="../media/image430.wmf"/><Relationship Id="rId2" Type="http://schemas.openxmlformats.org/officeDocument/2006/relationships/slideLayout" Target="../slideLayouts/slideLayout2.xml"/><Relationship Id="rId16" Type="http://schemas.openxmlformats.org/officeDocument/2006/relationships/image" Target="../media/image432.wmf"/><Relationship Id="rId1" Type="http://schemas.openxmlformats.org/officeDocument/2006/relationships/vmlDrawing" Target="../drawings/vmlDrawing47.vml"/><Relationship Id="rId6" Type="http://schemas.openxmlformats.org/officeDocument/2006/relationships/image" Target="../media/image427.emf"/><Relationship Id="rId11" Type="http://schemas.openxmlformats.org/officeDocument/2006/relationships/oleObject" Target="../embeddings/oleObject440.bin"/><Relationship Id="rId5" Type="http://schemas.openxmlformats.org/officeDocument/2006/relationships/oleObject" Target="../embeddings/oleObject437.bin"/><Relationship Id="rId15" Type="http://schemas.openxmlformats.org/officeDocument/2006/relationships/oleObject" Target="../embeddings/oleObject442.bin"/><Relationship Id="rId10" Type="http://schemas.openxmlformats.org/officeDocument/2006/relationships/image" Target="../media/image429.emf"/><Relationship Id="rId4" Type="http://schemas.openxmlformats.org/officeDocument/2006/relationships/image" Target="../media/image426.wmf"/><Relationship Id="rId9" Type="http://schemas.openxmlformats.org/officeDocument/2006/relationships/oleObject" Target="../embeddings/oleObject439.bin"/><Relationship Id="rId14" Type="http://schemas.openxmlformats.org/officeDocument/2006/relationships/image" Target="../media/image431.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3" Type="http://schemas.openxmlformats.org/officeDocument/2006/relationships/oleObject" Target="../embeddings/oleObject448.bin"/><Relationship Id="rId18" Type="http://schemas.openxmlformats.org/officeDocument/2006/relationships/image" Target="../media/image440.emf"/><Relationship Id="rId26" Type="http://schemas.openxmlformats.org/officeDocument/2006/relationships/image" Target="../media/image444.emf"/><Relationship Id="rId3" Type="http://schemas.openxmlformats.org/officeDocument/2006/relationships/oleObject" Target="../embeddings/oleObject443.bin"/><Relationship Id="rId21" Type="http://schemas.openxmlformats.org/officeDocument/2006/relationships/oleObject" Target="../embeddings/oleObject452.bin"/><Relationship Id="rId34" Type="http://schemas.openxmlformats.org/officeDocument/2006/relationships/image" Target="../media/image448.emf"/><Relationship Id="rId7" Type="http://schemas.openxmlformats.org/officeDocument/2006/relationships/oleObject" Target="../embeddings/oleObject445.bin"/><Relationship Id="rId12" Type="http://schemas.openxmlformats.org/officeDocument/2006/relationships/image" Target="../media/image437.emf"/><Relationship Id="rId17" Type="http://schemas.openxmlformats.org/officeDocument/2006/relationships/oleObject" Target="../embeddings/oleObject450.bin"/><Relationship Id="rId25" Type="http://schemas.openxmlformats.org/officeDocument/2006/relationships/oleObject" Target="../embeddings/oleObject454.bin"/><Relationship Id="rId33" Type="http://schemas.openxmlformats.org/officeDocument/2006/relationships/oleObject" Target="../embeddings/oleObject458.bin"/><Relationship Id="rId2" Type="http://schemas.openxmlformats.org/officeDocument/2006/relationships/slideLayout" Target="../slideLayouts/slideLayout2.xml"/><Relationship Id="rId16" Type="http://schemas.openxmlformats.org/officeDocument/2006/relationships/image" Target="../media/image439.emf"/><Relationship Id="rId20" Type="http://schemas.openxmlformats.org/officeDocument/2006/relationships/image" Target="../media/image441.emf"/><Relationship Id="rId29" Type="http://schemas.openxmlformats.org/officeDocument/2006/relationships/oleObject" Target="../embeddings/oleObject456.bin"/><Relationship Id="rId1" Type="http://schemas.openxmlformats.org/officeDocument/2006/relationships/vmlDrawing" Target="../drawings/vmlDrawing48.vml"/><Relationship Id="rId6" Type="http://schemas.openxmlformats.org/officeDocument/2006/relationships/image" Target="../media/image434.emf"/><Relationship Id="rId11" Type="http://schemas.openxmlformats.org/officeDocument/2006/relationships/oleObject" Target="../embeddings/oleObject447.bin"/><Relationship Id="rId24" Type="http://schemas.openxmlformats.org/officeDocument/2006/relationships/image" Target="../media/image443.wmf"/><Relationship Id="rId32" Type="http://schemas.openxmlformats.org/officeDocument/2006/relationships/image" Target="../media/image447.wmf"/><Relationship Id="rId5" Type="http://schemas.openxmlformats.org/officeDocument/2006/relationships/oleObject" Target="../embeddings/oleObject444.bin"/><Relationship Id="rId15" Type="http://schemas.openxmlformats.org/officeDocument/2006/relationships/oleObject" Target="../embeddings/oleObject449.bin"/><Relationship Id="rId23" Type="http://schemas.openxmlformats.org/officeDocument/2006/relationships/oleObject" Target="../embeddings/oleObject453.bin"/><Relationship Id="rId28" Type="http://schemas.openxmlformats.org/officeDocument/2006/relationships/image" Target="../media/image445.emf"/><Relationship Id="rId10" Type="http://schemas.openxmlformats.org/officeDocument/2006/relationships/image" Target="../media/image436.emf"/><Relationship Id="rId19" Type="http://schemas.openxmlformats.org/officeDocument/2006/relationships/oleObject" Target="../embeddings/oleObject451.bin"/><Relationship Id="rId31" Type="http://schemas.openxmlformats.org/officeDocument/2006/relationships/oleObject" Target="../embeddings/oleObject457.bin"/><Relationship Id="rId4" Type="http://schemas.openxmlformats.org/officeDocument/2006/relationships/image" Target="../media/image433.wmf"/><Relationship Id="rId9" Type="http://schemas.openxmlformats.org/officeDocument/2006/relationships/oleObject" Target="../embeddings/oleObject446.bin"/><Relationship Id="rId14" Type="http://schemas.openxmlformats.org/officeDocument/2006/relationships/image" Target="../media/image438.emf"/><Relationship Id="rId22" Type="http://schemas.openxmlformats.org/officeDocument/2006/relationships/image" Target="../media/image442.emf"/><Relationship Id="rId27" Type="http://schemas.openxmlformats.org/officeDocument/2006/relationships/oleObject" Target="../embeddings/oleObject455.bin"/><Relationship Id="rId30" Type="http://schemas.openxmlformats.org/officeDocument/2006/relationships/image" Target="../media/image446.emf"/><Relationship Id="rId8" Type="http://schemas.openxmlformats.org/officeDocument/2006/relationships/image" Target="../media/image435.emf"/></Relationships>
</file>

<file path=ppt/slides/_rels/slide57.xml.rels><?xml version="1.0" encoding="UTF-8" standalone="yes"?>
<Relationships xmlns="http://schemas.openxmlformats.org/package/2006/relationships"><Relationship Id="rId13" Type="http://schemas.openxmlformats.org/officeDocument/2006/relationships/oleObject" Target="../embeddings/oleObject464.bin"/><Relationship Id="rId18" Type="http://schemas.openxmlformats.org/officeDocument/2006/relationships/image" Target="../media/image456.emf"/><Relationship Id="rId26" Type="http://schemas.openxmlformats.org/officeDocument/2006/relationships/image" Target="../media/image460.emf"/><Relationship Id="rId39" Type="http://schemas.openxmlformats.org/officeDocument/2006/relationships/oleObject" Target="../embeddings/oleObject476.bin"/><Relationship Id="rId21" Type="http://schemas.openxmlformats.org/officeDocument/2006/relationships/oleObject" Target="../embeddings/oleObject468.bin"/><Relationship Id="rId34" Type="http://schemas.openxmlformats.org/officeDocument/2006/relationships/image" Target="../media/image463.wmf"/><Relationship Id="rId42" Type="http://schemas.openxmlformats.org/officeDocument/2006/relationships/oleObject" Target="../embeddings/oleObject478.bin"/><Relationship Id="rId7" Type="http://schemas.openxmlformats.org/officeDocument/2006/relationships/oleObject" Target="../embeddings/oleObject461.bin"/><Relationship Id="rId2" Type="http://schemas.openxmlformats.org/officeDocument/2006/relationships/slideLayout" Target="../slideLayouts/slideLayout2.xml"/><Relationship Id="rId16" Type="http://schemas.openxmlformats.org/officeDocument/2006/relationships/image" Target="../media/image455.emf"/><Relationship Id="rId20" Type="http://schemas.openxmlformats.org/officeDocument/2006/relationships/image" Target="../media/image457.emf"/><Relationship Id="rId29" Type="http://schemas.openxmlformats.org/officeDocument/2006/relationships/oleObject" Target="../embeddings/oleObject472.bin"/><Relationship Id="rId41" Type="http://schemas.openxmlformats.org/officeDocument/2006/relationships/image" Target="../media/image466.wmf"/><Relationship Id="rId1" Type="http://schemas.openxmlformats.org/officeDocument/2006/relationships/vmlDrawing" Target="../drawings/vmlDrawing49.vml"/><Relationship Id="rId6" Type="http://schemas.openxmlformats.org/officeDocument/2006/relationships/image" Target="../media/image450.wmf"/><Relationship Id="rId11" Type="http://schemas.openxmlformats.org/officeDocument/2006/relationships/oleObject" Target="../embeddings/oleObject463.bin"/><Relationship Id="rId24" Type="http://schemas.openxmlformats.org/officeDocument/2006/relationships/image" Target="../media/image459.emf"/><Relationship Id="rId32" Type="http://schemas.openxmlformats.org/officeDocument/2006/relationships/image" Target="../media/image448.emf"/><Relationship Id="rId37" Type="http://schemas.openxmlformats.org/officeDocument/2006/relationships/oleObject" Target="../embeddings/oleObject475.bin"/><Relationship Id="rId40" Type="http://schemas.openxmlformats.org/officeDocument/2006/relationships/oleObject" Target="../embeddings/oleObject477.bin"/><Relationship Id="rId5" Type="http://schemas.openxmlformats.org/officeDocument/2006/relationships/oleObject" Target="../embeddings/oleObject460.bin"/><Relationship Id="rId15" Type="http://schemas.openxmlformats.org/officeDocument/2006/relationships/oleObject" Target="../embeddings/oleObject465.bin"/><Relationship Id="rId23" Type="http://schemas.openxmlformats.org/officeDocument/2006/relationships/oleObject" Target="../embeddings/oleObject469.bin"/><Relationship Id="rId28" Type="http://schemas.openxmlformats.org/officeDocument/2006/relationships/image" Target="../media/image461.emf"/><Relationship Id="rId36" Type="http://schemas.openxmlformats.org/officeDocument/2006/relationships/image" Target="../media/image464.wmf"/><Relationship Id="rId10" Type="http://schemas.openxmlformats.org/officeDocument/2006/relationships/image" Target="../media/image452.emf"/><Relationship Id="rId19" Type="http://schemas.openxmlformats.org/officeDocument/2006/relationships/oleObject" Target="../embeddings/oleObject467.bin"/><Relationship Id="rId31" Type="http://schemas.openxmlformats.org/officeDocument/2006/relationships/oleObject" Target="../embeddings/oleObject458.bin"/><Relationship Id="rId4" Type="http://schemas.openxmlformats.org/officeDocument/2006/relationships/image" Target="../media/image449.wmf"/><Relationship Id="rId9" Type="http://schemas.openxmlformats.org/officeDocument/2006/relationships/oleObject" Target="../embeddings/oleObject462.bin"/><Relationship Id="rId14" Type="http://schemas.openxmlformats.org/officeDocument/2006/relationships/image" Target="../media/image454.emf"/><Relationship Id="rId22" Type="http://schemas.openxmlformats.org/officeDocument/2006/relationships/image" Target="../media/image458.emf"/><Relationship Id="rId27" Type="http://schemas.openxmlformats.org/officeDocument/2006/relationships/oleObject" Target="../embeddings/oleObject471.bin"/><Relationship Id="rId30" Type="http://schemas.openxmlformats.org/officeDocument/2006/relationships/image" Target="../media/image462.emf"/><Relationship Id="rId35" Type="http://schemas.openxmlformats.org/officeDocument/2006/relationships/oleObject" Target="../embeddings/oleObject474.bin"/><Relationship Id="rId43" Type="http://schemas.openxmlformats.org/officeDocument/2006/relationships/image" Target="../media/image467.wmf"/><Relationship Id="rId8" Type="http://schemas.openxmlformats.org/officeDocument/2006/relationships/image" Target="../media/image451.wmf"/><Relationship Id="rId3" Type="http://schemas.openxmlformats.org/officeDocument/2006/relationships/oleObject" Target="../embeddings/oleObject459.bin"/><Relationship Id="rId12" Type="http://schemas.openxmlformats.org/officeDocument/2006/relationships/image" Target="../media/image453.wmf"/><Relationship Id="rId17" Type="http://schemas.openxmlformats.org/officeDocument/2006/relationships/oleObject" Target="../embeddings/oleObject466.bin"/><Relationship Id="rId25" Type="http://schemas.openxmlformats.org/officeDocument/2006/relationships/oleObject" Target="../embeddings/oleObject470.bin"/><Relationship Id="rId33" Type="http://schemas.openxmlformats.org/officeDocument/2006/relationships/oleObject" Target="../embeddings/oleObject473.bin"/><Relationship Id="rId38" Type="http://schemas.openxmlformats.org/officeDocument/2006/relationships/image" Target="../media/image465.wmf"/></Relationships>
</file>

<file path=ppt/slides/_rels/slide58.xml.rels><?xml version="1.0" encoding="UTF-8" standalone="yes"?>
<Relationships xmlns="http://schemas.openxmlformats.org/package/2006/relationships"><Relationship Id="rId8" Type="http://schemas.openxmlformats.org/officeDocument/2006/relationships/image" Target="../media/image470.wmf"/><Relationship Id="rId13" Type="http://schemas.openxmlformats.org/officeDocument/2006/relationships/oleObject" Target="../embeddings/oleObject484.bin"/><Relationship Id="rId3" Type="http://schemas.openxmlformats.org/officeDocument/2006/relationships/oleObject" Target="../embeddings/oleObject479.bin"/><Relationship Id="rId7" Type="http://schemas.openxmlformats.org/officeDocument/2006/relationships/oleObject" Target="../embeddings/oleObject481.bin"/><Relationship Id="rId12" Type="http://schemas.openxmlformats.org/officeDocument/2006/relationships/image" Target="../media/image472.wmf"/><Relationship Id="rId2" Type="http://schemas.openxmlformats.org/officeDocument/2006/relationships/slideLayout" Target="../slideLayouts/slideLayout2.xml"/><Relationship Id="rId16" Type="http://schemas.openxmlformats.org/officeDocument/2006/relationships/image" Target="../media/image474.wmf"/><Relationship Id="rId1" Type="http://schemas.openxmlformats.org/officeDocument/2006/relationships/vmlDrawing" Target="../drawings/vmlDrawing50.vml"/><Relationship Id="rId6" Type="http://schemas.openxmlformats.org/officeDocument/2006/relationships/image" Target="../media/image469.wmf"/><Relationship Id="rId11" Type="http://schemas.openxmlformats.org/officeDocument/2006/relationships/oleObject" Target="../embeddings/oleObject483.bin"/><Relationship Id="rId5" Type="http://schemas.openxmlformats.org/officeDocument/2006/relationships/oleObject" Target="../embeddings/oleObject480.bin"/><Relationship Id="rId15" Type="http://schemas.openxmlformats.org/officeDocument/2006/relationships/oleObject" Target="../embeddings/oleObject485.bin"/><Relationship Id="rId10" Type="http://schemas.openxmlformats.org/officeDocument/2006/relationships/image" Target="../media/image471.wmf"/><Relationship Id="rId4" Type="http://schemas.openxmlformats.org/officeDocument/2006/relationships/image" Target="../media/image468.wmf"/><Relationship Id="rId9" Type="http://schemas.openxmlformats.org/officeDocument/2006/relationships/oleObject" Target="../embeddings/oleObject482.bin"/><Relationship Id="rId14" Type="http://schemas.openxmlformats.org/officeDocument/2006/relationships/image" Target="../media/image473.wmf"/></Relationships>
</file>

<file path=ppt/slides/_rels/slide59.xml.rels><?xml version="1.0" encoding="UTF-8" standalone="yes"?>
<Relationships xmlns="http://schemas.openxmlformats.org/package/2006/relationships"><Relationship Id="rId8" Type="http://schemas.openxmlformats.org/officeDocument/2006/relationships/image" Target="../media/image476.wmf"/><Relationship Id="rId13" Type="http://schemas.openxmlformats.org/officeDocument/2006/relationships/oleObject" Target="../embeddings/oleObject491.bin"/><Relationship Id="rId18" Type="http://schemas.openxmlformats.org/officeDocument/2006/relationships/image" Target="../media/image481.wmf"/><Relationship Id="rId3" Type="http://schemas.openxmlformats.org/officeDocument/2006/relationships/oleObject" Target="../embeddings/oleObject486.bin"/><Relationship Id="rId21" Type="http://schemas.openxmlformats.org/officeDocument/2006/relationships/image" Target="../media/image483.emf"/><Relationship Id="rId7" Type="http://schemas.openxmlformats.org/officeDocument/2006/relationships/oleObject" Target="../embeddings/oleObject488.bin"/><Relationship Id="rId12" Type="http://schemas.openxmlformats.org/officeDocument/2006/relationships/image" Target="../media/image478.wmf"/><Relationship Id="rId17" Type="http://schemas.openxmlformats.org/officeDocument/2006/relationships/oleObject" Target="../embeddings/oleObject493.bin"/><Relationship Id="rId2" Type="http://schemas.openxmlformats.org/officeDocument/2006/relationships/slideLayout" Target="../slideLayouts/slideLayout2.xml"/><Relationship Id="rId16" Type="http://schemas.openxmlformats.org/officeDocument/2006/relationships/image" Target="../media/image480.wmf"/><Relationship Id="rId20" Type="http://schemas.openxmlformats.org/officeDocument/2006/relationships/image" Target="../media/image482.wmf"/><Relationship Id="rId1" Type="http://schemas.openxmlformats.org/officeDocument/2006/relationships/vmlDrawing" Target="../drawings/vmlDrawing51.vml"/><Relationship Id="rId6" Type="http://schemas.openxmlformats.org/officeDocument/2006/relationships/image" Target="../media/image475.wmf"/><Relationship Id="rId11" Type="http://schemas.openxmlformats.org/officeDocument/2006/relationships/oleObject" Target="../embeddings/oleObject490.bin"/><Relationship Id="rId5" Type="http://schemas.openxmlformats.org/officeDocument/2006/relationships/oleObject" Target="../embeddings/oleObject487.bin"/><Relationship Id="rId15" Type="http://schemas.openxmlformats.org/officeDocument/2006/relationships/oleObject" Target="../embeddings/oleObject492.bin"/><Relationship Id="rId10" Type="http://schemas.openxmlformats.org/officeDocument/2006/relationships/image" Target="../media/image477.wmf"/><Relationship Id="rId19" Type="http://schemas.openxmlformats.org/officeDocument/2006/relationships/oleObject" Target="../embeddings/oleObject494.bin"/><Relationship Id="rId4" Type="http://schemas.openxmlformats.org/officeDocument/2006/relationships/image" Target="../media/image474.wmf"/><Relationship Id="rId9" Type="http://schemas.openxmlformats.org/officeDocument/2006/relationships/oleObject" Target="../embeddings/oleObject489.bin"/><Relationship Id="rId14" Type="http://schemas.openxmlformats.org/officeDocument/2006/relationships/image" Target="../media/image479.wmf"/></Relationships>
</file>

<file path=ppt/slides/_rels/slide6.xml.rels><?xml version="1.0" encoding="UTF-8" standalone="yes"?>
<Relationships xmlns="http://schemas.openxmlformats.org/package/2006/relationships"><Relationship Id="rId8" Type="http://schemas.openxmlformats.org/officeDocument/2006/relationships/image" Target="../media/image36.e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5.wmf"/><Relationship Id="rId5" Type="http://schemas.openxmlformats.org/officeDocument/2006/relationships/oleObject" Target="../embeddings/oleObject36.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38.bin"/></Relationships>
</file>

<file path=ppt/slides/_rels/slide60.xml.rels><?xml version="1.0" encoding="UTF-8" standalone="yes"?>
<Relationships xmlns="http://schemas.openxmlformats.org/package/2006/relationships"><Relationship Id="rId8" Type="http://schemas.openxmlformats.org/officeDocument/2006/relationships/image" Target="../media/image486.wmf"/><Relationship Id="rId13" Type="http://schemas.openxmlformats.org/officeDocument/2006/relationships/oleObject" Target="../embeddings/oleObject500.bin"/><Relationship Id="rId3" Type="http://schemas.openxmlformats.org/officeDocument/2006/relationships/oleObject" Target="../embeddings/oleObject495.bin"/><Relationship Id="rId7" Type="http://schemas.openxmlformats.org/officeDocument/2006/relationships/oleObject" Target="../embeddings/oleObject497.bin"/><Relationship Id="rId12" Type="http://schemas.openxmlformats.org/officeDocument/2006/relationships/image" Target="../media/image488.wmf"/><Relationship Id="rId17" Type="http://schemas.openxmlformats.org/officeDocument/2006/relationships/image" Target="../media/image483.emf"/><Relationship Id="rId2" Type="http://schemas.openxmlformats.org/officeDocument/2006/relationships/slideLayout" Target="../slideLayouts/slideLayout2.xml"/><Relationship Id="rId16" Type="http://schemas.openxmlformats.org/officeDocument/2006/relationships/image" Target="../media/image490.wmf"/><Relationship Id="rId1" Type="http://schemas.openxmlformats.org/officeDocument/2006/relationships/vmlDrawing" Target="../drawings/vmlDrawing52.vml"/><Relationship Id="rId6" Type="http://schemas.openxmlformats.org/officeDocument/2006/relationships/image" Target="../media/image485.wmf"/><Relationship Id="rId11" Type="http://schemas.openxmlformats.org/officeDocument/2006/relationships/oleObject" Target="../embeddings/oleObject499.bin"/><Relationship Id="rId5" Type="http://schemas.openxmlformats.org/officeDocument/2006/relationships/oleObject" Target="../embeddings/oleObject496.bin"/><Relationship Id="rId15" Type="http://schemas.openxmlformats.org/officeDocument/2006/relationships/oleObject" Target="../embeddings/oleObject501.bin"/><Relationship Id="rId10" Type="http://schemas.openxmlformats.org/officeDocument/2006/relationships/image" Target="../media/image487.wmf"/><Relationship Id="rId4" Type="http://schemas.openxmlformats.org/officeDocument/2006/relationships/image" Target="../media/image484.wmf"/><Relationship Id="rId9" Type="http://schemas.openxmlformats.org/officeDocument/2006/relationships/oleObject" Target="../embeddings/oleObject498.bin"/><Relationship Id="rId14" Type="http://schemas.openxmlformats.org/officeDocument/2006/relationships/image" Target="../media/image489.wmf"/></Relationships>
</file>

<file path=ppt/slides/_rels/slide61.xml.rels><?xml version="1.0" encoding="UTF-8" standalone="yes"?>
<Relationships xmlns="http://schemas.openxmlformats.org/package/2006/relationships"><Relationship Id="rId8" Type="http://schemas.openxmlformats.org/officeDocument/2006/relationships/image" Target="../media/image493.wmf"/><Relationship Id="rId13" Type="http://schemas.openxmlformats.org/officeDocument/2006/relationships/oleObject" Target="../embeddings/oleObject507.bin"/><Relationship Id="rId3" Type="http://schemas.openxmlformats.org/officeDocument/2006/relationships/oleObject" Target="../embeddings/oleObject502.bin"/><Relationship Id="rId7" Type="http://schemas.openxmlformats.org/officeDocument/2006/relationships/oleObject" Target="../embeddings/oleObject504.bin"/><Relationship Id="rId12" Type="http://schemas.openxmlformats.org/officeDocument/2006/relationships/image" Target="../media/image495.wmf"/><Relationship Id="rId2" Type="http://schemas.openxmlformats.org/officeDocument/2006/relationships/slideLayout" Target="../slideLayouts/slideLayout2.xml"/><Relationship Id="rId1" Type="http://schemas.openxmlformats.org/officeDocument/2006/relationships/vmlDrawing" Target="../drawings/vmlDrawing53.vml"/><Relationship Id="rId6" Type="http://schemas.openxmlformats.org/officeDocument/2006/relationships/image" Target="../media/image492.wmf"/><Relationship Id="rId11" Type="http://schemas.openxmlformats.org/officeDocument/2006/relationships/oleObject" Target="../embeddings/oleObject506.bin"/><Relationship Id="rId5" Type="http://schemas.openxmlformats.org/officeDocument/2006/relationships/oleObject" Target="../embeddings/oleObject503.bin"/><Relationship Id="rId15" Type="http://schemas.openxmlformats.org/officeDocument/2006/relationships/image" Target="../media/image483.emf"/><Relationship Id="rId10" Type="http://schemas.openxmlformats.org/officeDocument/2006/relationships/image" Target="../media/image494.wmf"/><Relationship Id="rId4" Type="http://schemas.openxmlformats.org/officeDocument/2006/relationships/image" Target="../media/image491.wmf"/><Relationship Id="rId9" Type="http://schemas.openxmlformats.org/officeDocument/2006/relationships/oleObject" Target="../embeddings/oleObject505.bin"/><Relationship Id="rId14" Type="http://schemas.openxmlformats.org/officeDocument/2006/relationships/image" Target="../media/image496.wmf"/></Relationships>
</file>

<file path=ppt/slides/_rels/slide62.xml.rels><?xml version="1.0" encoding="UTF-8" standalone="yes"?>
<Relationships xmlns="http://schemas.openxmlformats.org/package/2006/relationships"><Relationship Id="rId8" Type="http://schemas.openxmlformats.org/officeDocument/2006/relationships/image" Target="../media/image499.wmf"/><Relationship Id="rId13" Type="http://schemas.openxmlformats.org/officeDocument/2006/relationships/oleObject" Target="../embeddings/oleObject513.bin"/><Relationship Id="rId3" Type="http://schemas.openxmlformats.org/officeDocument/2006/relationships/oleObject" Target="../embeddings/oleObject508.bin"/><Relationship Id="rId7" Type="http://schemas.openxmlformats.org/officeDocument/2006/relationships/oleObject" Target="../embeddings/oleObject510.bin"/><Relationship Id="rId12" Type="http://schemas.openxmlformats.org/officeDocument/2006/relationships/image" Target="../media/image501.wmf"/><Relationship Id="rId17" Type="http://schemas.openxmlformats.org/officeDocument/2006/relationships/image" Target="../media/image504.emf"/><Relationship Id="rId2" Type="http://schemas.openxmlformats.org/officeDocument/2006/relationships/slideLayout" Target="../slideLayouts/slideLayout2.xml"/><Relationship Id="rId16" Type="http://schemas.openxmlformats.org/officeDocument/2006/relationships/image" Target="../media/image503.wmf"/><Relationship Id="rId1" Type="http://schemas.openxmlformats.org/officeDocument/2006/relationships/vmlDrawing" Target="../drawings/vmlDrawing54.vml"/><Relationship Id="rId6" Type="http://schemas.openxmlformats.org/officeDocument/2006/relationships/image" Target="../media/image498.wmf"/><Relationship Id="rId11" Type="http://schemas.openxmlformats.org/officeDocument/2006/relationships/oleObject" Target="../embeddings/oleObject512.bin"/><Relationship Id="rId5" Type="http://schemas.openxmlformats.org/officeDocument/2006/relationships/oleObject" Target="../embeddings/oleObject509.bin"/><Relationship Id="rId15" Type="http://schemas.openxmlformats.org/officeDocument/2006/relationships/oleObject" Target="../embeddings/oleObject514.bin"/><Relationship Id="rId10" Type="http://schemas.openxmlformats.org/officeDocument/2006/relationships/image" Target="../media/image500.wmf"/><Relationship Id="rId4" Type="http://schemas.openxmlformats.org/officeDocument/2006/relationships/image" Target="../media/image497.wmf"/><Relationship Id="rId9" Type="http://schemas.openxmlformats.org/officeDocument/2006/relationships/oleObject" Target="../embeddings/oleObject511.bin"/><Relationship Id="rId14" Type="http://schemas.openxmlformats.org/officeDocument/2006/relationships/image" Target="../media/image502.wmf"/></Relationships>
</file>

<file path=ppt/slides/_rels/slide63.xml.rels><?xml version="1.0" encoding="UTF-8" standalone="yes"?>
<Relationships xmlns="http://schemas.openxmlformats.org/package/2006/relationships"><Relationship Id="rId8" Type="http://schemas.openxmlformats.org/officeDocument/2006/relationships/image" Target="../media/image507.wmf"/><Relationship Id="rId3" Type="http://schemas.openxmlformats.org/officeDocument/2006/relationships/oleObject" Target="../embeddings/oleObject515.bin"/><Relationship Id="rId7" Type="http://schemas.openxmlformats.org/officeDocument/2006/relationships/oleObject" Target="../embeddings/oleObject517.bin"/><Relationship Id="rId2" Type="http://schemas.openxmlformats.org/officeDocument/2006/relationships/slideLayout" Target="../slideLayouts/slideLayout2.xml"/><Relationship Id="rId1" Type="http://schemas.openxmlformats.org/officeDocument/2006/relationships/vmlDrawing" Target="../drawings/vmlDrawing55.vml"/><Relationship Id="rId6" Type="http://schemas.openxmlformats.org/officeDocument/2006/relationships/image" Target="../media/image506.wmf"/><Relationship Id="rId5" Type="http://schemas.openxmlformats.org/officeDocument/2006/relationships/oleObject" Target="../embeddings/oleObject516.bin"/><Relationship Id="rId4" Type="http://schemas.openxmlformats.org/officeDocument/2006/relationships/image" Target="../media/image505.wmf"/></Relationships>
</file>

<file path=ppt/slides/_rels/slide64.xml.rels><?xml version="1.0" encoding="UTF-8" standalone="yes"?>
<Relationships xmlns="http://schemas.openxmlformats.org/package/2006/relationships"><Relationship Id="rId8" Type="http://schemas.openxmlformats.org/officeDocument/2006/relationships/image" Target="../media/image510.wmf"/><Relationship Id="rId13" Type="http://schemas.openxmlformats.org/officeDocument/2006/relationships/oleObject" Target="../embeddings/oleObject523.bin"/><Relationship Id="rId18" Type="http://schemas.openxmlformats.org/officeDocument/2006/relationships/image" Target="../media/image515.wmf"/><Relationship Id="rId3" Type="http://schemas.openxmlformats.org/officeDocument/2006/relationships/oleObject" Target="../embeddings/oleObject518.bin"/><Relationship Id="rId7" Type="http://schemas.openxmlformats.org/officeDocument/2006/relationships/oleObject" Target="../embeddings/oleObject520.bin"/><Relationship Id="rId12" Type="http://schemas.openxmlformats.org/officeDocument/2006/relationships/image" Target="../media/image512.wmf"/><Relationship Id="rId17" Type="http://schemas.openxmlformats.org/officeDocument/2006/relationships/oleObject" Target="../embeddings/oleObject525.bin"/><Relationship Id="rId2" Type="http://schemas.openxmlformats.org/officeDocument/2006/relationships/slideLayout" Target="../slideLayouts/slideLayout2.xml"/><Relationship Id="rId16" Type="http://schemas.openxmlformats.org/officeDocument/2006/relationships/image" Target="../media/image514.wmf"/><Relationship Id="rId1" Type="http://schemas.openxmlformats.org/officeDocument/2006/relationships/vmlDrawing" Target="../drawings/vmlDrawing56.vml"/><Relationship Id="rId6" Type="http://schemas.openxmlformats.org/officeDocument/2006/relationships/image" Target="../media/image509.wmf"/><Relationship Id="rId11" Type="http://schemas.openxmlformats.org/officeDocument/2006/relationships/oleObject" Target="../embeddings/oleObject522.bin"/><Relationship Id="rId5" Type="http://schemas.openxmlformats.org/officeDocument/2006/relationships/oleObject" Target="../embeddings/oleObject519.bin"/><Relationship Id="rId15" Type="http://schemas.openxmlformats.org/officeDocument/2006/relationships/oleObject" Target="../embeddings/oleObject524.bin"/><Relationship Id="rId10" Type="http://schemas.openxmlformats.org/officeDocument/2006/relationships/image" Target="../media/image511.wmf"/><Relationship Id="rId4" Type="http://schemas.openxmlformats.org/officeDocument/2006/relationships/image" Target="../media/image508.wmf"/><Relationship Id="rId9" Type="http://schemas.openxmlformats.org/officeDocument/2006/relationships/oleObject" Target="../embeddings/oleObject521.bin"/><Relationship Id="rId14" Type="http://schemas.openxmlformats.org/officeDocument/2006/relationships/image" Target="../media/image513.wmf"/></Relationships>
</file>

<file path=ppt/slides/_rels/slide65.xml.rels><?xml version="1.0" encoding="UTF-8" standalone="yes"?>
<Relationships xmlns="http://schemas.openxmlformats.org/package/2006/relationships"><Relationship Id="rId8" Type="http://schemas.openxmlformats.org/officeDocument/2006/relationships/image" Target="../media/image518.wmf"/><Relationship Id="rId3" Type="http://schemas.openxmlformats.org/officeDocument/2006/relationships/oleObject" Target="../embeddings/oleObject526.bin"/><Relationship Id="rId7" Type="http://schemas.openxmlformats.org/officeDocument/2006/relationships/oleObject" Target="../embeddings/oleObject528.bin"/><Relationship Id="rId12" Type="http://schemas.openxmlformats.org/officeDocument/2006/relationships/image" Target="../media/image520.wmf"/><Relationship Id="rId2" Type="http://schemas.openxmlformats.org/officeDocument/2006/relationships/slideLayout" Target="../slideLayouts/slideLayout2.xml"/><Relationship Id="rId1" Type="http://schemas.openxmlformats.org/officeDocument/2006/relationships/vmlDrawing" Target="../drawings/vmlDrawing57.vml"/><Relationship Id="rId6" Type="http://schemas.openxmlformats.org/officeDocument/2006/relationships/image" Target="../media/image517.wmf"/><Relationship Id="rId11" Type="http://schemas.openxmlformats.org/officeDocument/2006/relationships/oleObject" Target="../embeddings/oleObject530.bin"/><Relationship Id="rId5" Type="http://schemas.openxmlformats.org/officeDocument/2006/relationships/oleObject" Target="../embeddings/oleObject527.bin"/><Relationship Id="rId10" Type="http://schemas.openxmlformats.org/officeDocument/2006/relationships/image" Target="../media/image519.wmf"/><Relationship Id="rId4" Type="http://schemas.openxmlformats.org/officeDocument/2006/relationships/image" Target="../media/image516.wmf"/><Relationship Id="rId9" Type="http://schemas.openxmlformats.org/officeDocument/2006/relationships/oleObject" Target="../embeddings/oleObject529.bin"/></Relationships>
</file>

<file path=ppt/slides/_rels/slide7.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oleObject" Target="../embeddings/oleObject44.bin"/><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42.wmf"/><Relationship Id="rId2" Type="http://schemas.openxmlformats.org/officeDocument/2006/relationships/slideLayout" Target="../slideLayouts/slideLayout2.xml"/><Relationship Id="rId16" Type="http://schemas.openxmlformats.org/officeDocument/2006/relationships/image" Target="../media/image44.emf"/><Relationship Id="rId1" Type="http://schemas.openxmlformats.org/officeDocument/2006/relationships/vmlDrawing" Target="../drawings/vmlDrawing5.vml"/><Relationship Id="rId6" Type="http://schemas.openxmlformats.org/officeDocument/2006/relationships/image" Target="../media/image39.wmf"/><Relationship Id="rId11" Type="http://schemas.openxmlformats.org/officeDocument/2006/relationships/oleObject" Target="../embeddings/oleObject43.bin"/><Relationship Id="rId5" Type="http://schemas.openxmlformats.org/officeDocument/2006/relationships/oleObject" Target="../embeddings/oleObject40.bin"/><Relationship Id="rId15" Type="http://schemas.openxmlformats.org/officeDocument/2006/relationships/oleObject" Target="../embeddings/oleObject45.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42.bin"/><Relationship Id="rId14" Type="http://schemas.openxmlformats.org/officeDocument/2006/relationships/image" Target="../media/image43.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46.wmf"/><Relationship Id="rId5" Type="http://schemas.openxmlformats.org/officeDocument/2006/relationships/oleObject" Target="../embeddings/oleObject47.bin"/><Relationship Id="rId4" Type="http://schemas.openxmlformats.org/officeDocument/2006/relationships/image" Target="../media/image45.wmf"/></Relationships>
</file>

<file path=ppt/slides/_rels/slide9.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48.bin"/><Relationship Id="rId7" Type="http://schemas.openxmlformats.org/officeDocument/2006/relationships/oleObject" Target="../embeddings/oleObject50.bin"/><Relationship Id="rId12" Type="http://schemas.openxmlformats.org/officeDocument/2006/relationships/image" Target="../media/image51.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48.wmf"/><Relationship Id="rId11" Type="http://schemas.openxmlformats.org/officeDocument/2006/relationships/oleObject" Target="../embeddings/oleObject52.bin"/><Relationship Id="rId5" Type="http://schemas.openxmlformats.org/officeDocument/2006/relationships/oleObject" Target="../embeddings/oleObject49.bin"/><Relationship Id="rId10" Type="http://schemas.openxmlformats.org/officeDocument/2006/relationships/image" Target="../media/image50.wmf"/><Relationship Id="rId4" Type="http://schemas.openxmlformats.org/officeDocument/2006/relationships/image" Target="../media/image47.wmf"/><Relationship Id="rId9" Type="http://schemas.openxmlformats.org/officeDocument/2006/relationships/oleObject" Target="../embeddings/oleObject51.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图片 3" descr="4.png"/>
          <p:cNvPicPr>
            <a:picLocks noChangeAspect="1"/>
          </p:cNvPicPr>
          <p:nvPr/>
        </p:nvPicPr>
        <p:blipFill>
          <a:blip r:embed="rId2" cstate="print"/>
          <a:stretch>
            <a:fillRect/>
          </a:stretch>
        </p:blipFill>
        <p:spPr>
          <a:xfrm>
            <a:off x="0" y="0"/>
            <a:ext cx="9143999" cy="6858000"/>
          </a:xfrm>
          <a:prstGeom prst="rect">
            <a:avLst/>
          </a:prstGeom>
        </p:spPr>
      </p:pic>
      <p:sp>
        <p:nvSpPr>
          <p:cNvPr id="11" name="Text Box 8">
            <a:hlinkClick r:id="rId3" action="ppaction://hlinksldjump"/>
          </p:cNvPr>
          <p:cNvSpPr txBox="1">
            <a:spLocks noChangeArrowheads="1"/>
          </p:cNvSpPr>
          <p:nvPr/>
        </p:nvSpPr>
        <p:spPr bwMode="auto">
          <a:xfrm>
            <a:off x="539552" y="1726612"/>
            <a:ext cx="7700159" cy="769441"/>
          </a:xfrm>
          <a:prstGeom prst="rect">
            <a:avLst/>
          </a:prstGeom>
          <a:noFill/>
          <a:ln w="9525">
            <a:noFill/>
            <a:miter lim="800000"/>
            <a:headEnd/>
            <a:tailEnd/>
          </a:ln>
          <a:effectLst/>
        </p:spPr>
        <p:txBody>
          <a:bodyPr wrap="square">
            <a:spAutoFit/>
          </a:bodyPr>
          <a:lstStyle/>
          <a:p>
            <a:r>
              <a:rPr lang="en-US" altLang="zh-CN" sz="4400" b="1" dirty="0">
                <a:solidFill>
                  <a:srgbClr val="FF0000"/>
                </a:solidFill>
                <a:latin typeface="黑体" pitchFamily="49" charset="-122"/>
                <a:ea typeface="黑体" pitchFamily="49" charset="-122"/>
                <a:cs typeface="+mj-cs"/>
              </a:rPr>
              <a:t>9.2.1 </a:t>
            </a:r>
            <a:r>
              <a:rPr lang="zh-CN" altLang="en-US" sz="4400" b="1" dirty="0">
                <a:solidFill>
                  <a:srgbClr val="FF0000"/>
                </a:solidFill>
                <a:latin typeface="黑体" pitchFamily="49" charset="-122"/>
                <a:ea typeface="黑体" pitchFamily="49" charset="-122"/>
                <a:cs typeface="+mj-cs"/>
              </a:rPr>
              <a:t>对面积的曲面积分</a:t>
            </a:r>
            <a:endParaRPr lang="zh-CN" altLang="zh-CN" sz="4400" b="1" dirty="0">
              <a:solidFill>
                <a:srgbClr val="FF0000"/>
              </a:solidFill>
              <a:latin typeface="黑体" pitchFamily="49" charset="-122"/>
              <a:ea typeface="黑体" pitchFamily="49" charset="-122"/>
              <a:cs typeface="+mj-cs"/>
            </a:endParaRPr>
          </a:p>
        </p:txBody>
      </p:sp>
      <p:sp>
        <p:nvSpPr>
          <p:cNvPr id="12" name="Text Box 8"/>
          <p:cNvSpPr txBox="1">
            <a:spLocks noChangeArrowheads="1"/>
          </p:cNvSpPr>
          <p:nvPr/>
        </p:nvSpPr>
        <p:spPr bwMode="auto">
          <a:xfrm>
            <a:off x="1331640" y="314162"/>
            <a:ext cx="5638392" cy="923330"/>
          </a:xfrm>
          <a:prstGeom prst="rect">
            <a:avLst/>
          </a:prstGeom>
          <a:noFill/>
          <a:ln w="9525">
            <a:noFill/>
            <a:miter lim="800000"/>
            <a:headEnd/>
            <a:tailEnd/>
          </a:ln>
          <a:effectLst/>
        </p:spPr>
        <p:txBody>
          <a:bodyPr wrap="square">
            <a:spAutoFit/>
          </a:bodyPr>
          <a:lstStyle/>
          <a:p>
            <a:pPr>
              <a:spcBef>
                <a:spcPct val="50000"/>
              </a:spcBef>
            </a:pPr>
            <a:r>
              <a:rPr lang="en-US" altLang="zh-CN" sz="5400" b="1" dirty="0">
                <a:solidFill>
                  <a:srgbClr val="00B050"/>
                </a:solidFill>
                <a:latin typeface="华文新魏" pitchFamily="2" charset="-122"/>
                <a:ea typeface="华文新魏" pitchFamily="2" charset="-122"/>
              </a:rPr>
              <a:t>§9.2 </a:t>
            </a:r>
            <a:r>
              <a:rPr lang="zh-CN" altLang="en-US" sz="5400" b="1" dirty="0">
                <a:solidFill>
                  <a:srgbClr val="00B050"/>
                </a:solidFill>
                <a:latin typeface="华文新魏" pitchFamily="2" charset="-122"/>
                <a:ea typeface="华文新魏" pitchFamily="2" charset="-122"/>
              </a:rPr>
              <a:t>曲面积分</a:t>
            </a:r>
          </a:p>
        </p:txBody>
      </p:sp>
      <p:sp>
        <p:nvSpPr>
          <p:cNvPr id="13" name="Text Box 8">
            <a:hlinkClick r:id="rId4" action="ppaction://hlinksldjump"/>
          </p:cNvPr>
          <p:cNvSpPr txBox="1">
            <a:spLocks noChangeArrowheads="1"/>
          </p:cNvSpPr>
          <p:nvPr/>
        </p:nvSpPr>
        <p:spPr bwMode="auto">
          <a:xfrm>
            <a:off x="539552" y="3811687"/>
            <a:ext cx="8170561" cy="769441"/>
          </a:xfrm>
          <a:prstGeom prst="rect">
            <a:avLst/>
          </a:prstGeom>
          <a:noFill/>
          <a:ln w="9525">
            <a:noFill/>
            <a:miter lim="800000"/>
            <a:headEnd/>
            <a:tailEnd/>
          </a:ln>
          <a:effectLst/>
        </p:spPr>
        <p:txBody>
          <a:bodyPr wrap="square">
            <a:spAutoFit/>
          </a:bodyPr>
          <a:lstStyle/>
          <a:p>
            <a:r>
              <a:rPr lang="en-US" altLang="zh-CN" sz="4400" b="1" dirty="0">
                <a:solidFill>
                  <a:srgbClr val="FF0000"/>
                </a:solidFill>
                <a:latin typeface="黑体" pitchFamily="49" charset="-122"/>
                <a:ea typeface="黑体" pitchFamily="49" charset="-122"/>
                <a:cs typeface="+mj-cs"/>
              </a:rPr>
              <a:t>9.2.3 </a:t>
            </a:r>
            <a:r>
              <a:rPr lang="zh-CN" altLang="en-US" sz="4400" b="1" dirty="0">
                <a:solidFill>
                  <a:srgbClr val="FF0000"/>
                </a:solidFill>
                <a:latin typeface="黑体" pitchFamily="49" charset="-122"/>
                <a:ea typeface="黑体" pitchFamily="49" charset="-122"/>
                <a:cs typeface="+mj-cs"/>
              </a:rPr>
              <a:t>高斯公式和斯托克斯公式</a:t>
            </a:r>
            <a:endParaRPr lang="zh-CN" altLang="zh-CN" sz="4400" b="1" dirty="0">
              <a:solidFill>
                <a:srgbClr val="FF0000"/>
              </a:solidFill>
              <a:latin typeface="黑体" pitchFamily="49" charset="-122"/>
              <a:ea typeface="黑体" pitchFamily="49" charset="-122"/>
              <a:cs typeface="+mj-cs"/>
            </a:endParaRPr>
          </a:p>
        </p:txBody>
      </p:sp>
      <p:sp>
        <p:nvSpPr>
          <p:cNvPr id="14" name="Text Box 8">
            <a:hlinkClick r:id="rId5" action="ppaction://hlinksldjump"/>
          </p:cNvPr>
          <p:cNvSpPr txBox="1">
            <a:spLocks noChangeArrowheads="1"/>
          </p:cNvSpPr>
          <p:nvPr/>
        </p:nvSpPr>
        <p:spPr bwMode="auto">
          <a:xfrm>
            <a:off x="539552" y="2769149"/>
            <a:ext cx="7700159" cy="769441"/>
          </a:xfrm>
          <a:prstGeom prst="rect">
            <a:avLst/>
          </a:prstGeom>
          <a:noFill/>
          <a:ln w="9525">
            <a:noFill/>
            <a:miter lim="800000"/>
            <a:headEnd/>
            <a:tailEnd/>
          </a:ln>
          <a:effectLst/>
        </p:spPr>
        <p:txBody>
          <a:bodyPr wrap="square">
            <a:spAutoFit/>
          </a:bodyPr>
          <a:lstStyle/>
          <a:p>
            <a:r>
              <a:rPr lang="en-US" altLang="zh-CN" sz="4400" b="1" dirty="0">
                <a:solidFill>
                  <a:srgbClr val="FF0000"/>
                </a:solidFill>
                <a:latin typeface="黑体" pitchFamily="49" charset="-122"/>
                <a:ea typeface="黑体" pitchFamily="49" charset="-122"/>
                <a:cs typeface="+mj-cs"/>
              </a:rPr>
              <a:t>9.2.2 </a:t>
            </a:r>
            <a:r>
              <a:rPr lang="zh-CN" altLang="en-US" sz="4400" b="1" dirty="0">
                <a:solidFill>
                  <a:srgbClr val="FF0000"/>
                </a:solidFill>
                <a:latin typeface="黑体" pitchFamily="49" charset="-122"/>
                <a:ea typeface="黑体" pitchFamily="49" charset="-122"/>
                <a:cs typeface="+mj-cs"/>
              </a:rPr>
              <a:t>对坐标的曲面积分</a:t>
            </a:r>
            <a:endParaRPr lang="zh-CN" altLang="zh-CN" sz="4400" b="1" dirty="0">
              <a:solidFill>
                <a:srgbClr val="FF0000"/>
              </a:solidFill>
              <a:latin typeface="黑体" pitchFamily="49" charset="-122"/>
              <a:ea typeface="黑体" pitchFamily="49" charset="-122"/>
              <a:cs typeface="+mj-cs"/>
            </a:endParaRPr>
          </a:p>
        </p:txBody>
      </p:sp>
      <p:sp>
        <p:nvSpPr>
          <p:cNvPr id="8" name="圆角矩形 7">
            <a:hlinkClick r:id="rId6" action="ppaction://hlinkpres?slideindex=13&amp;slidetitle=幻灯片 13"/>
          </p:cNvPr>
          <p:cNvSpPr/>
          <p:nvPr/>
        </p:nvSpPr>
        <p:spPr>
          <a:xfrm>
            <a:off x="7884368" y="6309320"/>
            <a:ext cx="1008112" cy="360040"/>
          </a:xfrm>
          <a:prstGeom prst="roundRect">
            <a:avLst/>
          </a:prstGeom>
          <a:gradFill>
            <a:gsLst>
              <a:gs pos="0">
                <a:srgbClr val="E6DCAC"/>
              </a:gs>
              <a:gs pos="12000">
                <a:srgbClr val="E6D78A"/>
              </a:gs>
              <a:gs pos="30000">
                <a:srgbClr val="C7AC4C"/>
              </a:gs>
              <a:gs pos="45000">
                <a:srgbClr val="E6D78A"/>
              </a:gs>
              <a:gs pos="77000">
                <a:srgbClr val="C7AC4C"/>
              </a:gs>
              <a:gs pos="100000">
                <a:srgbClr val="E6DCAC"/>
              </a:gs>
            </a:gsLst>
            <a:lin ang="5400000" scaled="0"/>
          </a:gradFill>
        </p:spPr>
        <p:style>
          <a:lnRef idx="2">
            <a:schemeClr val="accent6"/>
          </a:lnRef>
          <a:fillRef idx="1">
            <a:schemeClr val="lt1"/>
          </a:fillRef>
          <a:effectRef idx="0">
            <a:schemeClr val="accent6"/>
          </a:effectRef>
          <a:fontRef idx="minor">
            <a:schemeClr val="dk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返回</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755576" y="188640"/>
            <a:ext cx="5974530"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3200" b="1" dirty="0">
                <a:solidFill>
                  <a:schemeClr val="accent6">
                    <a:lumMod val="50000"/>
                  </a:schemeClr>
                </a:solidFill>
                <a:latin typeface="黑体" pitchFamily="49" charset="-122"/>
                <a:ea typeface="黑体" pitchFamily="49" charset="-122"/>
              </a:rPr>
              <a:t>二</a:t>
            </a:r>
            <a:r>
              <a:rPr lang="en-US" altLang="zh-CN" sz="3200" b="1" dirty="0">
                <a:solidFill>
                  <a:schemeClr val="accent6">
                    <a:lumMod val="50000"/>
                  </a:schemeClr>
                </a:solidFill>
                <a:latin typeface="黑体" pitchFamily="49" charset="-122"/>
                <a:ea typeface="黑体" pitchFamily="49" charset="-122"/>
              </a:rPr>
              <a:t>.</a:t>
            </a:r>
            <a:r>
              <a:rPr lang="zh-CN" altLang="en-US" sz="3200" b="1" dirty="0">
                <a:solidFill>
                  <a:schemeClr val="accent6">
                    <a:lumMod val="50000"/>
                  </a:schemeClr>
                </a:solidFill>
                <a:latin typeface="黑体" pitchFamily="49" charset="-122"/>
                <a:ea typeface="黑体" pitchFamily="49" charset="-122"/>
              </a:rPr>
              <a:t>对坐标的曲面积分的计算</a:t>
            </a:r>
            <a:endParaRPr lang="zh-CN" altLang="zh-CN" sz="3200" b="1" dirty="0">
              <a:solidFill>
                <a:schemeClr val="accent6">
                  <a:lumMod val="50000"/>
                </a:schemeClr>
              </a:solidFill>
              <a:latin typeface="黑体" pitchFamily="49" charset="-122"/>
              <a:ea typeface="黑体" pitchFamily="49" charset="-122"/>
            </a:endParaRPr>
          </a:p>
        </p:txBody>
      </p:sp>
      <p:graphicFrame>
        <p:nvGraphicFramePr>
          <p:cNvPr id="3" name="Object 3"/>
          <p:cNvGraphicFramePr>
            <a:graphicFrameLocks noChangeAspect="1"/>
          </p:cNvGraphicFramePr>
          <p:nvPr>
            <p:extLst>
              <p:ext uri="{D42A27DB-BD31-4B8C-83A1-F6EECF244321}">
                <p14:modId xmlns:p14="http://schemas.microsoft.com/office/powerpoint/2010/main" val="4119197248"/>
              </p:ext>
            </p:extLst>
          </p:nvPr>
        </p:nvGraphicFramePr>
        <p:xfrm>
          <a:off x="3229298" y="2580079"/>
          <a:ext cx="5210175" cy="962025"/>
        </p:xfrm>
        <a:graphic>
          <a:graphicData uri="http://schemas.openxmlformats.org/presentationml/2006/ole">
            <mc:AlternateContent xmlns:mc="http://schemas.openxmlformats.org/markup-compatibility/2006">
              <mc:Choice xmlns:v="urn:schemas-microsoft-com:vml" Requires="v">
                <p:oleObj spid="_x0000_s11508" name="Equation" r:id="rId3" imgW="5029200" imgH="927000" progId="Equation.DSMT4">
                  <p:embed/>
                </p:oleObj>
              </mc:Choice>
              <mc:Fallback>
                <p:oleObj name="Equation" r:id="rId3" imgW="5029200" imgH="927000" progId="Equation.DSMT4">
                  <p:embed/>
                  <p:pic>
                    <p:nvPicPr>
                      <p:cNvPr id="0" name="Picture 1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9298" y="2580079"/>
                        <a:ext cx="5210175" cy="962025"/>
                      </a:xfrm>
                      <a:prstGeom prst="rect">
                        <a:avLst/>
                      </a:prstGeom>
                      <a:solidFill>
                        <a:srgbClr val="FFC000"/>
                      </a:solidFill>
                    </p:spPr>
                  </p:pic>
                </p:oleObj>
              </mc:Fallback>
            </mc:AlternateContent>
          </a:graphicData>
        </a:graphic>
      </p:graphicFrame>
      <p:graphicFrame>
        <p:nvGraphicFramePr>
          <p:cNvPr id="4" name="Object 4"/>
          <p:cNvGraphicFramePr>
            <a:graphicFrameLocks noChangeAspect="1"/>
          </p:cNvGraphicFramePr>
          <p:nvPr>
            <p:extLst>
              <p:ext uri="{D42A27DB-BD31-4B8C-83A1-F6EECF244321}">
                <p14:modId xmlns:p14="http://schemas.microsoft.com/office/powerpoint/2010/main" val="168312126"/>
              </p:ext>
            </p:extLst>
          </p:nvPr>
        </p:nvGraphicFramePr>
        <p:xfrm>
          <a:off x="776164" y="2652087"/>
          <a:ext cx="2473325" cy="844550"/>
        </p:xfrm>
        <a:graphic>
          <a:graphicData uri="http://schemas.openxmlformats.org/presentationml/2006/ole">
            <mc:AlternateContent xmlns:mc="http://schemas.openxmlformats.org/markup-compatibility/2006">
              <mc:Choice xmlns:v="urn:schemas-microsoft-com:vml" Requires="v">
                <p:oleObj spid="_x0000_s11509" name="Equation" r:id="rId5" imgW="2336760" imgH="799920" progId="Equation.DSMT4">
                  <p:embed/>
                </p:oleObj>
              </mc:Choice>
              <mc:Fallback>
                <p:oleObj name="Equation" r:id="rId5" imgW="2336760" imgH="799920" progId="Equation.DSMT4">
                  <p:embed/>
                  <p:pic>
                    <p:nvPicPr>
                      <p:cNvPr id="0" name="Picture 1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6164" y="2652087"/>
                        <a:ext cx="2473325" cy="844550"/>
                      </a:xfrm>
                      <a:prstGeom prst="rect">
                        <a:avLst/>
                      </a:prstGeom>
                      <a:solidFill>
                        <a:srgbClr val="FFC000"/>
                      </a:solidFill>
                    </p:spPr>
                  </p:pic>
                </p:oleObj>
              </mc:Fallback>
            </mc:AlternateContent>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val="2275093964"/>
              </p:ext>
            </p:extLst>
          </p:nvPr>
        </p:nvGraphicFramePr>
        <p:xfrm>
          <a:off x="199331" y="1943726"/>
          <a:ext cx="4779963" cy="509587"/>
        </p:xfrm>
        <a:graphic>
          <a:graphicData uri="http://schemas.openxmlformats.org/presentationml/2006/ole">
            <mc:AlternateContent xmlns:mc="http://schemas.openxmlformats.org/markup-compatibility/2006">
              <mc:Choice xmlns:v="urn:schemas-microsoft-com:vml" Requires="v">
                <p:oleObj spid="_x0000_s11510" name="Equation" r:id="rId7" imgW="4609800" imgH="495000" progId="Equation.DSMT4">
                  <p:embed/>
                </p:oleObj>
              </mc:Choice>
              <mc:Fallback>
                <p:oleObj name="Equation" r:id="rId7" imgW="4609800" imgH="495000" progId="Equation.DSMT4">
                  <p:embed/>
                  <p:pic>
                    <p:nvPicPr>
                      <p:cNvPr id="0" name="Picture 153"/>
                      <p:cNvPicPr>
                        <a:picLocks noChangeAspect="1" noChangeArrowheads="1"/>
                      </p:cNvPicPr>
                      <p:nvPr/>
                    </p:nvPicPr>
                    <p:blipFill>
                      <a:blip r:embed="rId8"/>
                      <a:srcRect/>
                      <a:stretch>
                        <a:fillRect/>
                      </a:stretch>
                    </p:blipFill>
                    <p:spPr bwMode="auto">
                      <a:xfrm>
                        <a:off x="199331" y="1943726"/>
                        <a:ext cx="4779963" cy="509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6"/>
          <p:cNvSpPr txBox="1">
            <a:spLocks noChangeArrowheads="1"/>
          </p:cNvSpPr>
          <p:nvPr/>
        </p:nvSpPr>
        <p:spPr bwMode="auto">
          <a:xfrm>
            <a:off x="7886700" y="1864840"/>
            <a:ext cx="91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dirty="0">
                <a:latin typeface="Times New Roman" pitchFamily="18" charset="0"/>
                <a:cs typeface="Times New Roman" pitchFamily="18" charset="0"/>
              </a:rPr>
              <a:t>则</a:t>
            </a:r>
          </a:p>
        </p:txBody>
      </p:sp>
      <p:sp>
        <p:nvSpPr>
          <p:cNvPr id="8" name="Text Box 8"/>
          <p:cNvSpPr txBox="1">
            <a:spLocks noChangeArrowheads="1"/>
          </p:cNvSpPr>
          <p:nvPr/>
        </p:nvSpPr>
        <p:spPr bwMode="auto">
          <a:xfrm>
            <a:off x="2684959" y="808831"/>
            <a:ext cx="60499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solidFill>
                  <a:schemeClr val="accent2"/>
                </a:solidFill>
                <a:latin typeface="Times New Roman" pitchFamily="18" charset="0"/>
                <a:cs typeface="Times New Roman" pitchFamily="18" charset="0"/>
              </a:rPr>
              <a:t>——</a:t>
            </a:r>
            <a:r>
              <a:rPr lang="zh-CN" altLang="en-US" sz="2800" b="1" dirty="0">
                <a:solidFill>
                  <a:schemeClr val="accent2"/>
                </a:solidFill>
                <a:latin typeface="Times New Roman" pitchFamily="18" charset="0"/>
                <a:cs typeface="Times New Roman" pitchFamily="18" charset="0"/>
              </a:rPr>
              <a:t>化为投影域上的二重积分</a:t>
            </a:r>
          </a:p>
        </p:txBody>
      </p:sp>
      <p:sp>
        <p:nvSpPr>
          <p:cNvPr id="9" name="TextBox 8"/>
          <p:cNvSpPr txBox="1"/>
          <p:nvPr/>
        </p:nvSpPr>
        <p:spPr>
          <a:xfrm>
            <a:off x="655712" y="1377876"/>
            <a:ext cx="7034298"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定理</a:t>
            </a:r>
            <a:r>
              <a:rPr lang="en-US" altLang="zh-CN" sz="2800" b="1" dirty="0">
                <a:solidFill>
                  <a:srgbClr val="7030A0"/>
                </a:solidFill>
                <a:latin typeface="Times New Roman" pitchFamily="18" charset="0"/>
                <a:cs typeface="Times New Roman" pitchFamily="18" charset="0"/>
              </a:rPr>
              <a:t>9.2.1</a:t>
            </a:r>
            <a:r>
              <a:rPr lang="zh-CN" altLang="en-US" sz="2800" b="1" dirty="0">
                <a:solidFill>
                  <a:srgbClr val="7030A0"/>
                </a:solidFill>
                <a:latin typeface="Times New Roman" pitchFamily="18" charset="0"/>
                <a:cs typeface="Times New Roman" pitchFamily="18" charset="0"/>
              </a:rPr>
              <a:t>（对面积的曲面积分的计算公式）</a:t>
            </a:r>
          </a:p>
        </p:txBody>
      </p:sp>
      <p:sp>
        <p:nvSpPr>
          <p:cNvPr id="10" name="TextBox 9"/>
          <p:cNvSpPr txBox="1"/>
          <p:nvPr/>
        </p:nvSpPr>
        <p:spPr>
          <a:xfrm>
            <a:off x="6420615" y="1889680"/>
            <a:ext cx="1840568"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在</a:t>
            </a:r>
            <a:r>
              <a:rPr lang="zh-CN" altLang="en-US" sz="2800" b="1" dirty="0">
                <a:latin typeface="Times New Roman" pitchFamily="18" charset="0"/>
                <a:cs typeface="Times New Roman" pitchFamily="18" charset="0"/>
                <a:sym typeface="Symbol"/>
              </a:rPr>
              <a:t>连续</a:t>
            </a:r>
            <a:r>
              <a:rPr lang="zh-CN" altLang="en-US" sz="2800" b="1" dirty="0">
                <a:latin typeface="Times New Roman" pitchFamily="18" charset="0"/>
                <a:cs typeface="Times New Roman" pitchFamily="18" charset="0"/>
              </a:rPr>
              <a:t>，</a:t>
            </a:r>
          </a:p>
        </p:txBody>
      </p:sp>
      <p:sp>
        <p:nvSpPr>
          <p:cNvPr id="11"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556468490"/>
              </p:ext>
            </p:extLst>
          </p:nvPr>
        </p:nvGraphicFramePr>
        <p:xfrm>
          <a:off x="5015742" y="1972292"/>
          <a:ext cx="1333500" cy="387350"/>
        </p:xfrm>
        <a:graphic>
          <a:graphicData uri="http://schemas.openxmlformats.org/presentationml/2006/ole">
            <mc:AlternateContent xmlns:mc="http://schemas.openxmlformats.org/markup-compatibility/2006">
              <mc:Choice xmlns:v="urn:schemas-microsoft-com:vml" Requires="v">
                <p:oleObj spid="_x0000_s11511" name="Equation" r:id="rId9" imgW="1333440" imgH="393480" progId="Equation.DSMT4">
                  <p:embed/>
                </p:oleObj>
              </mc:Choice>
              <mc:Fallback>
                <p:oleObj name="Equation" r:id="rId9" imgW="1333440" imgH="393480" progId="Equation.DSMT4">
                  <p:embed/>
                  <p:pic>
                    <p:nvPicPr>
                      <p:cNvPr id="0" name="Picture 15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15742" y="1972292"/>
                        <a:ext cx="133350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p:nvPr/>
        </p:nvSpPr>
        <p:spPr>
          <a:xfrm>
            <a:off x="190600" y="3678482"/>
            <a:ext cx="2160240" cy="523220"/>
          </a:xfrm>
          <a:prstGeom prst="rect">
            <a:avLst/>
          </a:prstGeom>
          <a:noFill/>
        </p:spPr>
        <p:txBody>
          <a:bodyPr wrap="square" rtlCol="0">
            <a:spAutoFit/>
          </a:bodyPr>
          <a:lstStyle/>
          <a:p>
            <a:r>
              <a:rPr lang="zh-CN" altLang="en-US" sz="2800" b="1" dirty="0">
                <a:solidFill>
                  <a:srgbClr val="7030A0"/>
                </a:solidFill>
                <a:latin typeface="Times New Roman" pitchFamily="18" charset="0"/>
                <a:cs typeface="Times New Roman" pitchFamily="18" charset="0"/>
              </a:rPr>
              <a:t>证明思路：</a:t>
            </a:r>
          </a:p>
        </p:txBody>
      </p:sp>
      <p:sp>
        <p:nvSpPr>
          <p:cNvPr id="14"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3481920401"/>
              </p:ext>
            </p:extLst>
          </p:nvPr>
        </p:nvGraphicFramePr>
        <p:xfrm>
          <a:off x="1331640" y="4312260"/>
          <a:ext cx="2178050" cy="844550"/>
        </p:xfrm>
        <a:graphic>
          <a:graphicData uri="http://schemas.openxmlformats.org/presentationml/2006/ole">
            <mc:AlternateContent xmlns:mc="http://schemas.openxmlformats.org/markup-compatibility/2006">
              <mc:Choice xmlns:v="urn:schemas-microsoft-com:vml" Requires="v">
                <p:oleObj spid="_x0000_s11512" name="Equation" r:id="rId11" imgW="2057400" imgH="799920" progId="Equation.DSMT4">
                  <p:embed/>
                </p:oleObj>
              </mc:Choice>
              <mc:Fallback>
                <p:oleObj name="Equation" r:id="rId11" imgW="2057400" imgH="799920" progId="Equation.DSMT4">
                  <p:embed/>
                  <p:pic>
                    <p:nvPicPr>
                      <p:cNvPr id="0" name="Picture 15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31640" y="4312260"/>
                        <a:ext cx="2178050" cy="84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788086814"/>
              </p:ext>
            </p:extLst>
          </p:nvPr>
        </p:nvGraphicFramePr>
        <p:xfrm>
          <a:off x="3563888" y="4221088"/>
          <a:ext cx="3270250" cy="908050"/>
        </p:xfrm>
        <a:graphic>
          <a:graphicData uri="http://schemas.openxmlformats.org/presentationml/2006/ole">
            <mc:AlternateContent xmlns:mc="http://schemas.openxmlformats.org/markup-compatibility/2006">
              <mc:Choice xmlns:v="urn:schemas-microsoft-com:vml" Requires="v">
                <p:oleObj spid="_x0000_s11513" name="Equation" r:id="rId13" imgW="3276360" imgH="914400" progId="Equation.DSMT4">
                  <p:embed/>
                </p:oleObj>
              </mc:Choice>
              <mc:Fallback>
                <p:oleObj name="Equation" r:id="rId13" imgW="3276360" imgH="914400" progId="Equation.DSMT4">
                  <p:embed/>
                  <p:pic>
                    <p:nvPicPr>
                      <p:cNvPr id="0" name="Picture 15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63888" y="4221088"/>
                        <a:ext cx="3270250" cy="908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3903110564"/>
              </p:ext>
            </p:extLst>
          </p:nvPr>
        </p:nvGraphicFramePr>
        <p:xfrm>
          <a:off x="1296988" y="5157788"/>
          <a:ext cx="7504112" cy="908050"/>
        </p:xfrm>
        <a:graphic>
          <a:graphicData uri="http://schemas.openxmlformats.org/presentationml/2006/ole">
            <mc:AlternateContent xmlns:mc="http://schemas.openxmlformats.org/markup-compatibility/2006">
              <mc:Choice xmlns:v="urn:schemas-microsoft-com:vml" Requires="v">
                <p:oleObj spid="_x0000_s11514" name="Equation" r:id="rId15" imgW="7518240" imgH="914400" progId="Equation.DSMT4">
                  <p:embed/>
                </p:oleObj>
              </mc:Choice>
              <mc:Fallback>
                <p:oleObj name="Equation" r:id="rId15" imgW="7518240" imgH="914400" progId="Equation.DSMT4">
                  <p:embed/>
                  <p:pic>
                    <p:nvPicPr>
                      <p:cNvPr id="0" name="Picture 15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96988" y="5157788"/>
                        <a:ext cx="7504112" cy="908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a:extLst>
              <a:ext uri="{FF2B5EF4-FFF2-40B4-BE49-F238E27FC236}">
                <a16:creationId xmlns:a16="http://schemas.microsoft.com/office/drawing/2014/main" id="{334C7100-D818-42B6-AC45-FA8764E4B600}"/>
              </a:ext>
            </a:extLst>
          </p:cNvPr>
          <p:cNvGraphicFramePr>
            <a:graphicFrameLocks noChangeAspect="1"/>
          </p:cNvGraphicFramePr>
          <p:nvPr>
            <p:extLst>
              <p:ext uri="{D42A27DB-BD31-4B8C-83A1-F6EECF244321}">
                <p14:modId xmlns:p14="http://schemas.microsoft.com/office/powerpoint/2010/main" val="4108837453"/>
              </p:ext>
            </p:extLst>
          </p:nvPr>
        </p:nvGraphicFramePr>
        <p:xfrm>
          <a:off x="7494523" y="1447885"/>
          <a:ext cx="1092200" cy="393700"/>
        </p:xfrm>
        <a:graphic>
          <a:graphicData uri="http://schemas.openxmlformats.org/presentationml/2006/ole">
            <mc:AlternateContent xmlns:mc="http://schemas.openxmlformats.org/markup-compatibility/2006">
              <mc:Choice xmlns:v="urn:schemas-microsoft-com:vml" Requires="v">
                <p:oleObj spid="_x0000_s11515" name="Equation" r:id="rId17" imgW="1091880" imgH="393480" progId="Equation.DSMT4">
                  <p:embed/>
                </p:oleObj>
              </mc:Choice>
              <mc:Fallback>
                <p:oleObj name="Equation" r:id="rId17" imgW="1091880" imgH="393480" progId="Equation.DSMT4">
                  <p:embed/>
                  <p:pic>
                    <p:nvPicPr>
                      <p:cNvPr id="0" name=""/>
                      <p:cNvPicPr/>
                      <p:nvPr/>
                    </p:nvPicPr>
                    <p:blipFill>
                      <a:blip r:embed="rId18"/>
                      <a:stretch>
                        <a:fillRect/>
                      </a:stretch>
                    </p:blipFill>
                    <p:spPr>
                      <a:xfrm>
                        <a:off x="7494523" y="1447885"/>
                        <a:ext cx="1092200" cy="393700"/>
                      </a:xfrm>
                      <a:prstGeom prst="rect">
                        <a:avLst/>
                      </a:prstGeom>
                    </p:spPr>
                  </p:pic>
                </p:oleObj>
              </mc:Fallback>
            </mc:AlternateContent>
          </a:graphicData>
        </a:graphic>
      </p:graphicFrame>
    </p:spTree>
    <p:extLst>
      <p:ext uri="{BB962C8B-B14F-4D97-AF65-F5344CB8AC3E}">
        <p14:creationId xmlns:p14="http://schemas.microsoft.com/office/powerpoint/2010/main" val="59941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left)">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left)">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left)">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left)">
                                      <p:cBhvr>
                                        <p:cTn id="6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extLst>
              <p:ext uri="{D42A27DB-BD31-4B8C-83A1-F6EECF244321}">
                <p14:modId xmlns:p14="http://schemas.microsoft.com/office/powerpoint/2010/main" val="4011522310"/>
              </p:ext>
            </p:extLst>
          </p:nvPr>
        </p:nvGraphicFramePr>
        <p:xfrm>
          <a:off x="3467397" y="2079004"/>
          <a:ext cx="5062538" cy="909638"/>
        </p:xfrm>
        <a:graphic>
          <a:graphicData uri="http://schemas.openxmlformats.org/presentationml/2006/ole">
            <mc:AlternateContent xmlns:mc="http://schemas.openxmlformats.org/markup-compatibility/2006">
              <mc:Choice xmlns:v="urn:schemas-microsoft-com:vml" Requires="v">
                <p:oleObj spid="_x0000_s12488" name="Equation" r:id="rId3" imgW="5029200" imgH="901440" progId="Equation.DSMT4">
                  <p:embed/>
                </p:oleObj>
              </mc:Choice>
              <mc:Fallback>
                <p:oleObj name="Equation" r:id="rId3" imgW="5029200" imgH="901440" progId="Equation.DSMT4">
                  <p:embed/>
                  <p:pic>
                    <p:nvPicPr>
                      <p:cNvPr id="0" name="Picture 1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7397" y="2079004"/>
                        <a:ext cx="5062538" cy="909638"/>
                      </a:xfrm>
                      <a:prstGeom prst="rect">
                        <a:avLst/>
                      </a:prstGeom>
                      <a:solidFill>
                        <a:srgbClr val="FFC000"/>
                      </a:solidFill>
                    </p:spPr>
                  </p:pic>
                </p:oleObj>
              </mc:Fallback>
            </mc:AlternateContent>
          </a:graphicData>
        </a:graphic>
      </p:graphicFrame>
      <p:graphicFrame>
        <p:nvGraphicFramePr>
          <p:cNvPr id="3" name="Object 3"/>
          <p:cNvGraphicFramePr>
            <a:graphicFrameLocks noChangeAspect="1"/>
          </p:cNvGraphicFramePr>
          <p:nvPr>
            <p:extLst>
              <p:ext uri="{D42A27DB-BD31-4B8C-83A1-F6EECF244321}">
                <p14:modId xmlns:p14="http://schemas.microsoft.com/office/powerpoint/2010/main" val="1736634517"/>
              </p:ext>
            </p:extLst>
          </p:nvPr>
        </p:nvGraphicFramePr>
        <p:xfrm>
          <a:off x="1176635" y="2140917"/>
          <a:ext cx="2290762" cy="785813"/>
        </p:xfrm>
        <a:graphic>
          <a:graphicData uri="http://schemas.openxmlformats.org/presentationml/2006/ole">
            <mc:AlternateContent xmlns:mc="http://schemas.openxmlformats.org/markup-compatibility/2006">
              <mc:Choice xmlns:v="urn:schemas-microsoft-com:vml" Requires="v">
                <p:oleObj spid="_x0000_s12489" name="Equation" r:id="rId5" imgW="2336760" imgH="799920" progId="Equation.DSMT4">
                  <p:embed/>
                </p:oleObj>
              </mc:Choice>
              <mc:Fallback>
                <p:oleObj name="Equation" r:id="rId5" imgW="2336760" imgH="799920" progId="Equation.DSMT4">
                  <p:embed/>
                  <p:pic>
                    <p:nvPicPr>
                      <p:cNvPr id="0" name="Picture 1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6635" y="2140917"/>
                        <a:ext cx="2290762" cy="785813"/>
                      </a:xfrm>
                      <a:prstGeom prst="rect">
                        <a:avLst/>
                      </a:prstGeom>
                      <a:solidFill>
                        <a:srgbClr val="FFC000"/>
                      </a:solidFill>
                    </p:spPr>
                  </p:pic>
                </p:oleObj>
              </mc:Fallback>
            </mc:AlternateContent>
          </a:graphicData>
        </a:graphic>
      </p:graphicFrame>
      <p:sp>
        <p:nvSpPr>
          <p:cNvPr id="4" name="Text Box 5"/>
          <p:cNvSpPr txBox="1">
            <a:spLocks noChangeArrowheads="1"/>
          </p:cNvSpPr>
          <p:nvPr/>
        </p:nvSpPr>
        <p:spPr bwMode="auto">
          <a:xfrm>
            <a:off x="5641131" y="1250355"/>
            <a:ext cx="914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dirty="0">
                <a:latin typeface="Times New Roman" pitchFamily="18" charset="0"/>
                <a:cs typeface="Times New Roman" pitchFamily="18" charset="0"/>
              </a:rPr>
              <a:t>则</a:t>
            </a:r>
          </a:p>
        </p:txBody>
      </p:sp>
      <p:graphicFrame>
        <p:nvGraphicFramePr>
          <p:cNvPr id="5" name="Object 6"/>
          <p:cNvGraphicFramePr>
            <a:graphicFrameLocks noChangeAspect="1"/>
          </p:cNvGraphicFramePr>
          <p:nvPr>
            <p:extLst>
              <p:ext uri="{D42A27DB-BD31-4B8C-83A1-F6EECF244321}">
                <p14:modId xmlns:p14="http://schemas.microsoft.com/office/powerpoint/2010/main" val="3123680014"/>
              </p:ext>
            </p:extLst>
          </p:nvPr>
        </p:nvGraphicFramePr>
        <p:xfrm>
          <a:off x="3477351" y="4174579"/>
          <a:ext cx="5175250" cy="960438"/>
        </p:xfrm>
        <a:graphic>
          <a:graphicData uri="http://schemas.openxmlformats.org/presentationml/2006/ole">
            <mc:AlternateContent xmlns:mc="http://schemas.openxmlformats.org/markup-compatibility/2006">
              <mc:Choice xmlns:v="urn:schemas-microsoft-com:vml" Requires="v">
                <p:oleObj spid="_x0000_s12490" name="Equation" r:id="rId7" imgW="4991040" imgH="927000" progId="Equation.DSMT4">
                  <p:embed/>
                </p:oleObj>
              </mc:Choice>
              <mc:Fallback>
                <p:oleObj name="Equation" r:id="rId7" imgW="4991040" imgH="927000" progId="Equation.DSMT4">
                  <p:embed/>
                  <p:pic>
                    <p:nvPicPr>
                      <p:cNvPr id="0" name="Picture 1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77351" y="4174579"/>
                        <a:ext cx="5175250" cy="960438"/>
                      </a:xfrm>
                      <a:prstGeom prst="rect">
                        <a:avLst/>
                      </a:prstGeom>
                      <a:solidFill>
                        <a:srgbClr val="FFC000"/>
                      </a:solidFill>
                    </p:spPr>
                  </p:pic>
                </p:oleObj>
              </mc:Fallback>
            </mc:AlternateContent>
          </a:graphicData>
        </a:graphic>
      </p:graphicFrame>
      <p:graphicFrame>
        <p:nvGraphicFramePr>
          <p:cNvPr id="6" name="Object 7"/>
          <p:cNvGraphicFramePr>
            <a:graphicFrameLocks noChangeAspect="1"/>
          </p:cNvGraphicFramePr>
          <p:nvPr>
            <p:extLst>
              <p:ext uri="{D42A27DB-BD31-4B8C-83A1-F6EECF244321}">
                <p14:modId xmlns:p14="http://schemas.microsoft.com/office/powerpoint/2010/main" val="2798130435"/>
              </p:ext>
            </p:extLst>
          </p:nvPr>
        </p:nvGraphicFramePr>
        <p:xfrm>
          <a:off x="1118326" y="4322365"/>
          <a:ext cx="2359025" cy="808038"/>
        </p:xfrm>
        <a:graphic>
          <a:graphicData uri="http://schemas.openxmlformats.org/presentationml/2006/ole">
            <mc:AlternateContent xmlns:mc="http://schemas.openxmlformats.org/markup-compatibility/2006">
              <mc:Choice xmlns:v="urn:schemas-microsoft-com:vml" Requires="v">
                <p:oleObj spid="_x0000_s12491" name="Equation" r:id="rId9" imgW="2336760" imgH="799920" progId="Equation.DSMT4">
                  <p:embed/>
                </p:oleObj>
              </mc:Choice>
              <mc:Fallback>
                <p:oleObj name="Equation" r:id="rId9" imgW="2336760" imgH="799920" progId="Equation.DSMT4">
                  <p:embed/>
                  <p:pic>
                    <p:nvPicPr>
                      <p:cNvPr id="0" name="Picture 13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8326" y="4322365"/>
                        <a:ext cx="2359025" cy="808038"/>
                      </a:xfrm>
                      <a:prstGeom prst="rect">
                        <a:avLst/>
                      </a:prstGeom>
                      <a:solidFill>
                        <a:srgbClr val="FFC000"/>
                      </a:solidFill>
                    </p:spPr>
                  </p:pic>
                </p:oleObj>
              </mc:Fallback>
            </mc:AlternateContent>
          </a:graphicData>
        </a:graphic>
      </p:graphicFrame>
      <p:graphicFrame>
        <p:nvGraphicFramePr>
          <p:cNvPr id="7" name="Object 8"/>
          <p:cNvGraphicFramePr>
            <a:graphicFrameLocks noChangeAspect="1"/>
          </p:cNvGraphicFramePr>
          <p:nvPr>
            <p:extLst>
              <p:ext uri="{D42A27DB-BD31-4B8C-83A1-F6EECF244321}">
                <p14:modId xmlns:p14="http://schemas.microsoft.com/office/powerpoint/2010/main" val="305423242"/>
              </p:ext>
            </p:extLst>
          </p:nvPr>
        </p:nvGraphicFramePr>
        <p:xfrm>
          <a:off x="323528" y="3284984"/>
          <a:ext cx="5245100" cy="701675"/>
        </p:xfrm>
        <a:graphic>
          <a:graphicData uri="http://schemas.openxmlformats.org/presentationml/2006/ole">
            <mc:AlternateContent xmlns:mc="http://schemas.openxmlformats.org/markup-compatibility/2006">
              <mc:Choice xmlns:v="urn:schemas-microsoft-com:vml" Requires="v">
                <p:oleObj spid="_x0000_s12492" name="Equation" r:id="rId11" imgW="1612800" imgH="215640" progId="Equation.DSMT4">
                  <p:embed/>
                </p:oleObj>
              </mc:Choice>
              <mc:Fallback>
                <p:oleObj name="Equation" r:id="rId11" imgW="1612800" imgH="215640" progId="Equation.DSMT4">
                  <p:embed/>
                  <p:pic>
                    <p:nvPicPr>
                      <p:cNvPr id="0" name="Picture 13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3528" y="3284984"/>
                        <a:ext cx="5245100" cy="701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9"/>
          <p:cNvSpPr txBox="1">
            <a:spLocks noChangeArrowheads="1"/>
          </p:cNvSpPr>
          <p:nvPr/>
        </p:nvSpPr>
        <p:spPr bwMode="auto">
          <a:xfrm>
            <a:off x="5784379" y="3357190"/>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dirty="0">
                <a:latin typeface="Times New Roman" pitchFamily="18" charset="0"/>
                <a:cs typeface="Times New Roman" pitchFamily="18" charset="0"/>
              </a:rPr>
              <a:t>则</a:t>
            </a:r>
          </a:p>
        </p:txBody>
      </p:sp>
      <p:graphicFrame>
        <p:nvGraphicFramePr>
          <p:cNvPr id="9" name="Object 10"/>
          <p:cNvGraphicFramePr>
            <a:graphicFrameLocks noChangeAspect="1"/>
          </p:cNvGraphicFramePr>
          <p:nvPr>
            <p:extLst>
              <p:ext uri="{D42A27DB-BD31-4B8C-83A1-F6EECF244321}">
                <p14:modId xmlns:p14="http://schemas.microsoft.com/office/powerpoint/2010/main" val="3084848612"/>
              </p:ext>
            </p:extLst>
          </p:nvPr>
        </p:nvGraphicFramePr>
        <p:xfrm>
          <a:off x="441895" y="1150566"/>
          <a:ext cx="5164138" cy="701675"/>
        </p:xfrm>
        <a:graphic>
          <a:graphicData uri="http://schemas.openxmlformats.org/presentationml/2006/ole">
            <mc:AlternateContent xmlns:mc="http://schemas.openxmlformats.org/markup-compatibility/2006">
              <mc:Choice xmlns:v="urn:schemas-microsoft-com:vml" Requires="v">
                <p:oleObj spid="_x0000_s12493" name="Equation" r:id="rId13" imgW="1587240" imgH="215640" progId="Equation.DSMT4">
                  <p:embed/>
                </p:oleObj>
              </mc:Choice>
              <mc:Fallback>
                <p:oleObj name="Equation" r:id="rId13" imgW="1587240" imgH="215640" progId="Equation.DSMT4">
                  <p:embed/>
                  <p:pic>
                    <p:nvPicPr>
                      <p:cNvPr id="0" name="Picture 13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1895" y="1150566"/>
                        <a:ext cx="5164138" cy="701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 Box 7"/>
          <p:cNvSpPr txBox="1">
            <a:spLocks noChangeArrowheads="1"/>
          </p:cNvSpPr>
          <p:nvPr/>
        </p:nvSpPr>
        <p:spPr bwMode="auto">
          <a:xfrm>
            <a:off x="1068063" y="314251"/>
            <a:ext cx="2639841" cy="519113"/>
          </a:xfrm>
          <a:prstGeom prst="rect">
            <a:avLst/>
          </a:prstGeom>
          <a:solidFill>
            <a:srgbClr val="00B0F0"/>
          </a:solidFill>
          <a:ln>
            <a:noFill/>
          </a:ln>
          <a:effectLst/>
        </p:spPr>
        <p:txBody>
          <a:bodyPr wrap="square">
            <a:spAutoFit/>
          </a:bodyPr>
          <a:lstStyle/>
          <a:p>
            <a:pPr algn="l" eaLnBrk="1" hangingPunct="1">
              <a:spcBef>
                <a:spcPct val="50000"/>
              </a:spcBef>
            </a:pPr>
            <a:r>
              <a:rPr lang="zh-CN" altLang="en-US" sz="2800" b="1" dirty="0">
                <a:latin typeface="Times New Roman" pitchFamily="18" charset="0"/>
                <a:cs typeface="Times New Roman" pitchFamily="18" charset="0"/>
              </a:rPr>
              <a:t>另外两种情况：</a:t>
            </a:r>
          </a:p>
        </p:txBody>
      </p:sp>
    </p:spTree>
    <p:extLst>
      <p:ext uri="{BB962C8B-B14F-4D97-AF65-F5344CB8AC3E}">
        <p14:creationId xmlns:p14="http://schemas.microsoft.com/office/powerpoint/2010/main" val="342287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left)">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1"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675438" y="2490788"/>
            <a:ext cx="1370012" cy="823912"/>
            <a:chOff x="4205" y="1569"/>
            <a:chExt cx="863" cy="519"/>
          </a:xfrm>
        </p:grpSpPr>
        <p:sp>
          <p:nvSpPr>
            <p:cNvPr id="3" name="Oval 3"/>
            <p:cNvSpPr>
              <a:spLocks noChangeArrowheads="1"/>
            </p:cNvSpPr>
            <p:nvPr/>
          </p:nvSpPr>
          <p:spPr bwMode="auto">
            <a:xfrm>
              <a:off x="4205" y="1828"/>
              <a:ext cx="863" cy="260"/>
            </a:xfrm>
            <a:prstGeom prst="ellipse">
              <a:avLst/>
            </a:prstGeom>
            <a:solidFill>
              <a:srgbClr val="005AB4"/>
            </a:solidFill>
            <a:ln w="12700">
              <a:solidFill>
                <a:srgbClr val="C0C0C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4" name="Line 4"/>
            <p:cNvSpPr>
              <a:spLocks noChangeShapeType="1"/>
            </p:cNvSpPr>
            <p:nvPr/>
          </p:nvSpPr>
          <p:spPr bwMode="auto">
            <a:xfrm>
              <a:off x="4205" y="1569"/>
              <a:ext cx="0" cy="389"/>
            </a:xfrm>
            <a:prstGeom prst="line">
              <a:avLst/>
            </a:prstGeom>
            <a:noFill/>
            <a:ln w="19050">
              <a:solidFill>
                <a:srgbClr val="C0C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5" name="Line 5"/>
            <p:cNvSpPr>
              <a:spLocks noChangeShapeType="1"/>
            </p:cNvSpPr>
            <p:nvPr/>
          </p:nvSpPr>
          <p:spPr bwMode="auto">
            <a:xfrm>
              <a:off x="5068" y="1569"/>
              <a:ext cx="0" cy="389"/>
            </a:xfrm>
            <a:prstGeom prst="line">
              <a:avLst/>
            </a:prstGeom>
            <a:noFill/>
            <a:ln w="19050">
              <a:solidFill>
                <a:srgbClr val="C0C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grpSp>
      <p:graphicFrame>
        <p:nvGraphicFramePr>
          <p:cNvPr id="6" name="Object 6"/>
          <p:cNvGraphicFramePr>
            <a:graphicFrameLocks noChangeAspect="1"/>
          </p:cNvGraphicFramePr>
          <p:nvPr>
            <p:extLst>
              <p:ext uri="{D42A27DB-BD31-4B8C-83A1-F6EECF244321}">
                <p14:modId xmlns:p14="http://schemas.microsoft.com/office/powerpoint/2010/main" val="2527035037"/>
              </p:ext>
            </p:extLst>
          </p:nvPr>
        </p:nvGraphicFramePr>
        <p:xfrm>
          <a:off x="7391400" y="3095625"/>
          <a:ext cx="596900" cy="485775"/>
        </p:xfrm>
        <a:graphic>
          <a:graphicData uri="http://schemas.openxmlformats.org/presentationml/2006/ole">
            <mc:AlternateContent xmlns:mc="http://schemas.openxmlformats.org/markup-compatibility/2006">
              <mc:Choice xmlns:v="urn:schemas-microsoft-com:vml" Requires="v">
                <p:oleObj spid="_x0000_s13974" name="Equation" r:id="rId3" imgW="717480" imgH="582480" progId="Equation.3">
                  <p:embed/>
                </p:oleObj>
              </mc:Choice>
              <mc:Fallback>
                <p:oleObj name="Equation" r:id="rId3" imgW="717480" imgH="582480" progId="Equation.3">
                  <p:embed/>
                  <p:pic>
                    <p:nvPicPr>
                      <p:cNvPr id="0" name="Picture 4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3095625"/>
                        <a:ext cx="59690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txBox="1">
            <a:spLocks noChangeArrowheads="1"/>
          </p:cNvSpPr>
          <p:nvPr/>
        </p:nvSpPr>
        <p:spPr>
          <a:xfrm>
            <a:off x="395288" y="304800"/>
            <a:ext cx="3352800" cy="685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rgbClr val="7030A0"/>
                </a:solidFill>
                <a:latin typeface="Times New Roman" panose="02020603050405020304" pitchFamily="18" charset="0"/>
                <a:ea typeface="+mn-ea"/>
                <a:cs typeface="Times New Roman" panose="02020603050405020304" pitchFamily="18" charset="0"/>
              </a:rPr>
              <a:t>例</a:t>
            </a:r>
            <a:r>
              <a:rPr lang="en-US" altLang="zh-CN" sz="2800" b="1" dirty="0">
                <a:solidFill>
                  <a:srgbClr val="7030A0"/>
                </a:solidFill>
                <a:latin typeface="Times New Roman" panose="02020603050405020304" pitchFamily="18" charset="0"/>
                <a:ea typeface="+mn-ea"/>
                <a:cs typeface="Times New Roman" panose="02020603050405020304" pitchFamily="18" charset="0"/>
              </a:rPr>
              <a:t>1. </a:t>
            </a:r>
            <a:r>
              <a:rPr lang="zh-CN" altLang="en-US" sz="2800" b="1" dirty="0">
                <a:latin typeface="Times New Roman" panose="02020603050405020304" pitchFamily="18" charset="0"/>
                <a:ea typeface="+mn-ea"/>
                <a:cs typeface="Times New Roman" panose="02020603050405020304" pitchFamily="18" charset="0"/>
              </a:rPr>
              <a:t>计算曲面积分</a:t>
            </a:r>
          </a:p>
        </p:txBody>
      </p:sp>
      <p:graphicFrame>
        <p:nvGraphicFramePr>
          <p:cNvPr id="8" name="Object 8"/>
          <p:cNvGraphicFramePr>
            <a:graphicFrameLocks noChangeAspect="1"/>
          </p:cNvGraphicFramePr>
          <p:nvPr>
            <p:extLst>
              <p:ext uri="{D42A27DB-BD31-4B8C-83A1-F6EECF244321}">
                <p14:modId xmlns:p14="http://schemas.microsoft.com/office/powerpoint/2010/main" val="992139312"/>
              </p:ext>
            </p:extLst>
          </p:nvPr>
        </p:nvGraphicFramePr>
        <p:xfrm>
          <a:off x="3660775" y="115888"/>
          <a:ext cx="1058863" cy="1058862"/>
        </p:xfrm>
        <a:graphic>
          <a:graphicData uri="http://schemas.openxmlformats.org/presentationml/2006/ole">
            <mc:AlternateContent xmlns:mc="http://schemas.openxmlformats.org/markup-compatibility/2006">
              <mc:Choice xmlns:v="urn:schemas-microsoft-com:vml" Requires="v">
                <p:oleObj spid="_x0000_s13975" name="Equation" r:id="rId5" imgW="515880" imgH="515160" progId="Equation.DSMT4">
                  <p:embed/>
                </p:oleObj>
              </mc:Choice>
              <mc:Fallback>
                <p:oleObj name="Equation" r:id="rId5" imgW="515880" imgH="515160" progId="Equation.DSMT4">
                  <p:embed/>
                  <p:pic>
                    <p:nvPicPr>
                      <p:cNvPr id="0" name="Picture 421"/>
                      <p:cNvPicPr>
                        <a:picLocks noChangeAspect="1" noChangeArrowheads="1"/>
                      </p:cNvPicPr>
                      <p:nvPr/>
                    </p:nvPicPr>
                    <p:blipFill>
                      <a:blip r:embed="rId6">
                        <a:grayscl/>
                        <a:biLevel thresh="50000"/>
                        <a:extLst>
                          <a:ext uri="{28A0092B-C50C-407E-A947-70E740481C1C}">
                            <a14:useLocalDpi xmlns:a14="http://schemas.microsoft.com/office/drawing/2010/main" val="0"/>
                          </a:ext>
                        </a:extLst>
                      </a:blip>
                      <a:srcRect/>
                      <a:stretch>
                        <a:fillRect/>
                      </a:stretch>
                    </p:blipFill>
                    <p:spPr bwMode="auto">
                      <a:xfrm>
                        <a:off x="3660775" y="115888"/>
                        <a:ext cx="1058863" cy="1058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9"/>
          <p:cNvSpPr txBox="1">
            <a:spLocks noChangeArrowheads="1"/>
          </p:cNvSpPr>
          <p:nvPr/>
        </p:nvSpPr>
        <p:spPr bwMode="auto">
          <a:xfrm>
            <a:off x="4724400" y="395288"/>
            <a:ext cx="2286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a:latin typeface="Times New Roman" panose="02020603050405020304" pitchFamily="18" charset="0"/>
                <a:cs typeface="Times New Roman" panose="02020603050405020304" pitchFamily="18" charset="0"/>
              </a:rPr>
              <a:t>其中</a:t>
            </a:r>
            <a:r>
              <a:rPr lang="zh-CN" altLang="en-US" sz="2800" b="1">
                <a:latin typeface="Times New Roman" panose="02020603050405020304" pitchFamily="18" charset="0"/>
                <a:cs typeface="Times New Roman" panose="02020603050405020304" pitchFamily="18" charset="0"/>
                <a:sym typeface="Symbol" pitchFamily="18" charset="2"/>
              </a:rPr>
              <a:t>是球面</a:t>
            </a:r>
            <a:endParaRPr lang="zh-CN" altLang="en-US" sz="2800" b="1">
              <a:solidFill>
                <a:schemeClr val="tx2"/>
              </a:solidFill>
              <a:latin typeface="Times New Roman" panose="02020603050405020304" pitchFamily="18" charset="0"/>
              <a:cs typeface="Times New Roman" panose="02020603050405020304" pitchFamily="18" charset="0"/>
              <a:sym typeface="Symbol" pitchFamily="18" charset="2"/>
            </a:endParaRPr>
          </a:p>
        </p:txBody>
      </p:sp>
      <p:graphicFrame>
        <p:nvGraphicFramePr>
          <p:cNvPr id="10" name="Object 10"/>
          <p:cNvGraphicFramePr>
            <a:graphicFrameLocks noChangeAspect="1"/>
          </p:cNvGraphicFramePr>
          <p:nvPr>
            <p:extLst>
              <p:ext uri="{D42A27DB-BD31-4B8C-83A1-F6EECF244321}">
                <p14:modId xmlns:p14="http://schemas.microsoft.com/office/powerpoint/2010/main" val="2942002975"/>
              </p:ext>
            </p:extLst>
          </p:nvPr>
        </p:nvGraphicFramePr>
        <p:xfrm>
          <a:off x="6934200" y="384175"/>
          <a:ext cx="1828800" cy="520700"/>
        </p:xfrm>
        <a:graphic>
          <a:graphicData uri="http://schemas.openxmlformats.org/presentationml/2006/ole">
            <mc:AlternateContent xmlns:mc="http://schemas.openxmlformats.org/markup-compatibility/2006">
              <mc:Choice xmlns:v="urn:schemas-microsoft-com:vml" Requires="v">
                <p:oleObj spid="_x0000_s13976" name="Equation" r:id="rId7" imgW="2141640" imgH="604800" progId="Equation.3">
                  <p:embed/>
                </p:oleObj>
              </mc:Choice>
              <mc:Fallback>
                <p:oleObj name="Equation" r:id="rId7" imgW="2141640" imgH="604800" progId="Equation.3">
                  <p:embed/>
                  <p:pic>
                    <p:nvPicPr>
                      <p:cNvPr id="0" name="Picture 422"/>
                      <p:cNvPicPr>
                        <a:picLocks noChangeAspect="1" noChangeArrowheads="1"/>
                      </p:cNvPicPr>
                      <p:nvPr/>
                    </p:nvPicPr>
                    <p:blipFill>
                      <a:blip r:embed="rId8">
                        <a:grayscl/>
                        <a:biLevel thresh="50000"/>
                        <a:extLst>
                          <a:ext uri="{28A0092B-C50C-407E-A947-70E740481C1C}">
                            <a14:useLocalDpi xmlns:a14="http://schemas.microsoft.com/office/drawing/2010/main" val="0"/>
                          </a:ext>
                        </a:extLst>
                      </a:blip>
                      <a:srcRect/>
                      <a:stretch>
                        <a:fillRect/>
                      </a:stretch>
                    </p:blipFill>
                    <p:spPr bwMode="auto">
                      <a:xfrm>
                        <a:off x="6934200" y="384175"/>
                        <a:ext cx="18288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 Box 11"/>
          <p:cNvSpPr txBox="1">
            <a:spLocks noChangeArrowheads="1"/>
          </p:cNvSpPr>
          <p:nvPr/>
        </p:nvSpPr>
        <p:spPr bwMode="auto">
          <a:xfrm>
            <a:off x="1066800" y="1066800"/>
            <a:ext cx="1371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a:latin typeface="Times New Roman" panose="02020603050405020304" pitchFamily="18" charset="0"/>
                <a:cs typeface="Times New Roman" panose="02020603050405020304" pitchFamily="18" charset="0"/>
              </a:rPr>
              <a:t>被平面</a:t>
            </a:r>
          </a:p>
        </p:txBody>
      </p:sp>
      <p:graphicFrame>
        <p:nvGraphicFramePr>
          <p:cNvPr id="12" name="Object 12"/>
          <p:cNvGraphicFramePr>
            <a:graphicFrameLocks noChangeAspect="1"/>
          </p:cNvGraphicFramePr>
          <p:nvPr>
            <p:extLst>
              <p:ext uri="{D42A27DB-BD31-4B8C-83A1-F6EECF244321}">
                <p14:modId xmlns:p14="http://schemas.microsoft.com/office/powerpoint/2010/main" val="1874252137"/>
              </p:ext>
            </p:extLst>
          </p:nvPr>
        </p:nvGraphicFramePr>
        <p:xfrm>
          <a:off x="2286000" y="1196975"/>
          <a:ext cx="2386013" cy="406400"/>
        </p:xfrm>
        <a:graphic>
          <a:graphicData uri="http://schemas.openxmlformats.org/presentationml/2006/ole">
            <mc:AlternateContent xmlns:mc="http://schemas.openxmlformats.org/markup-compatibility/2006">
              <mc:Choice xmlns:v="urn:schemas-microsoft-com:vml" Requires="v">
                <p:oleObj spid="_x0000_s13977" name="Equation" r:id="rId9" imgW="2802960" imgH="470520" progId="Equation.3">
                  <p:embed/>
                </p:oleObj>
              </mc:Choice>
              <mc:Fallback>
                <p:oleObj name="Equation" r:id="rId9" imgW="2802960" imgH="470520" progId="Equation.3">
                  <p:embed/>
                  <p:pic>
                    <p:nvPicPr>
                      <p:cNvPr id="0" name="Picture 423"/>
                      <p:cNvPicPr>
                        <a:picLocks noChangeAspect="1" noChangeArrowheads="1"/>
                      </p:cNvPicPr>
                      <p:nvPr/>
                    </p:nvPicPr>
                    <p:blipFill>
                      <a:blip r:embed="rId10">
                        <a:grayscl/>
                        <a:biLevel thresh="50000"/>
                        <a:extLst>
                          <a:ext uri="{28A0092B-C50C-407E-A947-70E740481C1C}">
                            <a14:useLocalDpi xmlns:a14="http://schemas.microsoft.com/office/drawing/2010/main" val="0"/>
                          </a:ext>
                        </a:extLst>
                      </a:blip>
                      <a:srcRect/>
                      <a:stretch>
                        <a:fillRect/>
                      </a:stretch>
                    </p:blipFill>
                    <p:spPr bwMode="auto">
                      <a:xfrm>
                        <a:off x="2286000" y="1196975"/>
                        <a:ext cx="238601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Box 13"/>
          <p:cNvSpPr txBox="1">
            <a:spLocks noChangeArrowheads="1"/>
          </p:cNvSpPr>
          <p:nvPr/>
        </p:nvSpPr>
        <p:spPr bwMode="auto">
          <a:xfrm>
            <a:off x="4648200" y="1066800"/>
            <a:ext cx="3810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a:latin typeface="Times New Roman" panose="02020603050405020304" pitchFamily="18" charset="0"/>
                <a:cs typeface="Times New Roman" panose="02020603050405020304" pitchFamily="18" charset="0"/>
              </a:rPr>
              <a:t>截出的顶部</a:t>
            </a:r>
            <a:r>
              <a:rPr lang="en-US" altLang="zh-CN" sz="2800" b="1">
                <a:latin typeface="Times New Roman" panose="02020603050405020304" pitchFamily="18" charset="0"/>
                <a:cs typeface="Times New Roman" panose="02020603050405020304" pitchFamily="18" charset="0"/>
              </a:rPr>
              <a:t>.</a:t>
            </a:r>
            <a:endParaRPr lang="en-US" altLang="zh-CN" sz="2800" b="1">
              <a:solidFill>
                <a:schemeClr val="accent2"/>
              </a:solidFill>
              <a:latin typeface="Times New Roman" panose="02020603050405020304" pitchFamily="18" charset="0"/>
              <a:cs typeface="Times New Roman" panose="02020603050405020304" pitchFamily="18" charset="0"/>
            </a:endParaRPr>
          </a:p>
        </p:txBody>
      </p:sp>
      <p:sp>
        <p:nvSpPr>
          <p:cNvPr id="14" name="Text Box 14"/>
          <p:cNvSpPr txBox="1">
            <a:spLocks noChangeArrowheads="1"/>
          </p:cNvSpPr>
          <p:nvPr/>
        </p:nvSpPr>
        <p:spPr bwMode="auto">
          <a:xfrm>
            <a:off x="609600" y="1703388"/>
            <a:ext cx="838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a:solidFill>
                  <a:srgbClr val="7030A0"/>
                </a:solidFill>
                <a:latin typeface="Times New Roman" panose="02020603050405020304" pitchFamily="18" charset="0"/>
                <a:cs typeface="Times New Roman" panose="02020603050405020304" pitchFamily="18" charset="0"/>
              </a:rPr>
              <a:t>解</a:t>
            </a:r>
            <a:r>
              <a:rPr lang="en-US" altLang="zh-CN" sz="2800" b="1">
                <a:solidFill>
                  <a:srgbClr val="7030A0"/>
                </a:solidFill>
                <a:latin typeface="Times New Roman" panose="02020603050405020304" pitchFamily="18" charset="0"/>
                <a:cs typeface="Times New Roman" panose="02020603050405020304" pitchFamily="18" charset="0"/>
              </a:rPr>
              <a:t>:</a:t>
            </a:r>
          </a:p>
        </p:txBody>
      </p:sp>
      <p:graphicFrame>
        <p:nvGraphicFramePr>
          <p:cNvPr id="15" name="Object 15"/>
          <p:cNvGraphicFramePr>
            <a:graphicFrameLocks noChangeAspect="1"/>
          </p:cNvGraphicFramePr>
          <p:nvPr>
            <p:extLst>
              <p:ext uri="{D42A27DB-BD31-4B8C-83A1-F6EECF244321}">
                <p14:modId xmlns:p14="http://schemas.microsoft.com/office/powerpoint/2010/main" val="13907930"/>
              </p:ext>
            </p:extLst>
          </p:nvPr>
        </p:nvGraphicFramePr>
        <p:xfrm>
          <a:off x="1320800" y="1689100"/>
          <a:ext cx="5091113" cy="596900"/>
        </p:xfrm>
        <a:graphic>
          <a:graphicData uri="http://schemas.openxmlformats.org/presentationml/2006/ole">
            <mc:AlternateContent xmlns:mc="http://schemas.openxmlformats.org/markup-compatibility/2006">
              <mc:Choice xmlns:v="urn:schemas-microsoft-com:vml" Requires="v">
                <p:oleObj spid="_x0000_s13978" name="Equation" r:id="rId11" imgW="5987520" imgH="694440" progId="Equation.3">
                  <p:embed/>
                </p:oleObj>
              </mc:Choice>
              <mc:Fallback>
                <p:oleObj name="Equation" r:id="rId11" imgW="5987520" imgH="694440" progId="Equation.3">
                  <p:embed/>
                  <p:pic>
                    <p:nvPicPr>
                      <p:cNvPr id="0" name="Picture 424"/>
                      <p:cNvPicPr>
                        <a:picLocks noChangeAspect="1" noChangeArrowheads="1"/>
                      </p:cNvPicPr>
                      <p:nvPr/>
                    </p:nvPicPr>
                    <p:blipFill>
                      <a:blip r:embed="rId12">
                        <a:grayscl/>
                        <a:biLevel thresh="50000"/>
                        <a:extLst>
                          <a:ext uri="{28A0092B-C50C-407E-A947-70E740481C1C}">
                            <a14:useLocalDpi xmlns:a14="http://schemas.microsoft.com/office/drawing/2010/main" val="0"/>
                          </a:ext>
                        </a:extLst>
                      </a:blip>
                      <a:srcRect/>
                      <a:stretch>
                        <a:fillRect/>
                      </a:stretch>
                    </p:blipFill>
                    <p:spPr bwMode="auto">
                      <a:xfrm>
                        <a:off x="1320800" y="1689100"/>
                        <a:ext cx="5091113" cy="596900"/>
                      </a:xfrm>
                      <a:prstGeom prst="rect">
                        <a:avLst/>
                      </a:prstGeom>
                      <a:solidFill>
                        <a:srgbClr val="FFC000"/>
                      </a:solidFill>
                    </p:spPr>
                  </p:pic>
                </p:oleObj>
              </mc:Fallback>
            </mc:AlternateContent>
          </a:graphicData>
        </a:graphic>
      </p:graphicFrame>
      <p:graphicFrame>
        <p:nvGraphicFramePr>
          <p:cNvPr id="16" name="Object 16"/>
          <p:cNvGraphicFramePr>
            <a:graphicFrameLocks noChangeAspect="1"/>
          </p:cNvGraphicFramePr>
          <p:nvPr>
            <p:extLst>
              <p:ext uri="{D42A27DB-BD31-4B8C-83A1-F6EECF244321}">
                <p14:modId xmlns:p14="http://schemas.microsoft.com/office/powerpoint/2010/main" val="3084579090"/>
              </p:ext>
            </p:extLst>
          </p:nvPr>
        </p:nvGraphicFramePr>
        <p:xfrm>
          <a:off x="1779588" y="2374900"/>
          <a:ext cx="3402012" cy="596900"/>
        </p:xfrm>
        <a:graphic>
          <a:graphicData uri="http://schemas.openxmlformats.org/presentationml/2006/ole">
            <mc:AlternateContent xmlns:mc="http://schemas.openxmlformats.org/markup-compatibility/2006">
              <mc:Choice xmlns:v="urn:schemas-microsoft-com:vml" Requires="v">
                <p:oleObj spid="_x0000_s13979" name="Equation" r:id="rId13" imgW="3991680" imgH="694440" progId="Equation.3">
                  <p:embed/>
                </p:oleObj>
              </mc:Choice>
              <mc:Fallback>
                <p:oleObj name="Equation" r:id="rId13" imgW="3991680" imgH="694440" progId="Equation.3">
                  <p:embed/>
                  <p:pic>
                    <p:nvPicPr>
                      <p:cNvPr id="0" name="Picture 4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79588" y="2374900"/>
                        <a:ext cx="3402012"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7"/>
          <p:cNvGraphicFramePr>
            <a:graphicFrameLocks noChangeAspect="1"/>
          </p:cNvGraphicFramePr>
          <p:nvPr>
            <p:extLst>
              <p:ext uri="{D42A27DB-BD31-4B8C-83A1-F6EECF244321}">
                <p14:modId xmlns:p14="http://schemas.microsoft.com/office/powerpoint/2010/main" val="4176445806"/>
              </p:ext>
            </p:extLst>
          </p:nvPr>
        </p:nvGraphicFramePr>
        <p:xfrm>
          <a:off x="1371600" y="3124200"/>
          <a:ext cx="1917700" cy="660400"/>
        </p:xfrm>
        <a:graphic>
          <a:graphicData uri="http://schemas.openxmlformats.org/presentationml/2006/ole">
            <mc:AlternateContent xmlns:mc="http://schemas.openxmlformats.org/markup-compatibility/2006">
              <mc:Choice xmlns:v="urn:schemas-microsoft-com:vml" Requires="v">
                <p:oleObj spid="_x0000_s13980" name="Equation" r:id="rId15" imgW="2242440" imgH="761760" progId="Equation.3">
                  <p:embed/>
                </p:oleObj>
              </mc:Choice>
              <mc:Fallback>
                <p:oleObj name="Equation" r:id="rId15" imgW="2242440" imgH="761760" progId="Equation.3">
                  <p:embed/>
                  <p:pic>
                    <p:nvPicPr>
                      <p:cNvPr id="0" name="Picture 42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71600" y="3124200"/>
                        <a:ext cx="1917700" cy="660400"/>
                      </a:xfrm>
                      <a:prstGeom prst="rect">
                        <a:avLst/>
                      </a:prstGeom>
                      <a:solidFill>
                        <a:srgbClr val="FFC000"/>
                      </a:solidFill>
                    </p:spPr>
                  </p:pic>
                </p:oleObj>
              </mc:Fallback>
            </mc:AlternateContent>
          </a:graphicData>
        </a:graphic>
      </p:graphicFrame>
      <p:graphicFrame>
        <p:nvGraphicFramePr>
          <p:cNvPr id="18" name="Object 18"/>
          <p:cNvGraphicFramePr>
            <a:graphicFrameLocks noChangeAspect="1"/>
          </p:cNvGraphicFramePr>
          <p:nvPr>
            <p:extLst>
              <p:ext uri="{D42A27DB-BD31-4B8C-83A1-F6EECF244321}">
                <p14:modId xmlns:p14="http://schemas.microsoft.com/office/powerpoint/2010/main" val="718963796"/>
              </p:ext>
            </p:extLst>
          </p:nvPr>
        </p:nvGraphicFramePr>
        <p:xfrm>
          <a:off x="3285232" y="2967832"/>
          <a:ext cx="2449513" cy="1016000"/>
        </p:xfrm>
        <a:graphic>
          <a:graphicData uri="http://schemas.openxmlformats.org/presentationml/2006/ole">
            <mc:AlternateContent xmlns:mc="http://schemas.openxmlformats.org/markup-compatibility/2006">
              <mc:Choice xmlns:v="urn:schemas-microsoft-com:vml" Requires="v">
                <p:oleObj spid="_x0000_s13981" name="Equation" r:id="rId17" imgW="2870280" imgH="1187280" progId="Equation.3">
                  <p:embed/>
                </p:oleObj>
              </mc:Choice>
              <mc:Fallback>
                <p:oleObj name="Equation" r:id="rId17" imgW="2870280" imgH="1187280" progId="Equation.3">
                  <p:embed/>
                  <p:pic>
                    <p:nvPicPr>
                      <p:cNvPr id="0" name="Picture 427"/>
                      <p:cNvPicPr>
                        <a:picLocks noChangeAspect="1" noChangeArrowheads="1"/>
                      </p:cNvPicPr>
                      <p:nvPr/>
                    </p:nvPicPr>
                    <p:blipFill>
                      <a:blip r:embed="rId18">
                        <a:grayscl/>
                        <a:biLevel thresh="50000"/>
                        <a:extLst>
                          <a:ext uri="{28A0092B-C50C-407E-A947-70E740481C1C}">
                            <a14:useLocalDpi xmlns:a14="http://schemas.microsoft.com/office/drawing/2010/main" val="0"/>
                          </a:ext>
                        </a:extLst>
                      </a:blip>
                      <a:srcRect/>
                      <a:stretch>
                        <a:fillRect/>
                      </a:stretch>
                    </p:blipFill>
                    <p:spPr bwMode="auto">
                      <a:xfrm>
                        <a:off x="3285232" y="2967832"/>
                        <a:ext cx="2449513" cy="1016000"/>
                      </a:xfrm>
                      <a:prstGeom prst="rect">
                        <a:avLst/>
                      </a:prstGeom>
                      <a:solidFill>
                        <a:srgbClr val="FFC000"/>
                      </a:solidFill>
                    </p:spPr>
                  </p:pic>
                </p:oleObj>
              </mc:Fallback>
            </mc:AlternateContent>
          </a:graphicData>
        </a:graphic>
      </p:graphicFrame>
      <p:graphicFrame>
        <p:nvGraphicFramePr>
          <p:cNvPr id="19" name="Object 19"/>
          <p:cNvGraphicFramePr>
            <a:graphicFrameLocks noChangeAspect="1"/>
          </p:cNvGraphicFramePr>
          <p:nvPr>
            <p:extLst>
              <p:ext uri="{D42A27DB-BD31-4B8C-83A1-F6EECF244321}">
                <p14:modId xmlns:p14="http://schemas.microsoft.com/office/powerpoint/2010/main" val="3656745910"/>
              </p:ext>
            </p:extLst>
          </p:nvPr>
        </p:nvGraphicFramePr>
        <p:xfrm>
          <a:off x="684213" y="4098925"/>
          <a:ext cx="1270000" cy="1058863"/>
        </p:xfrm>
        <a:graphic>
          <a:graphicData uri="http://schemas.openxmlformats.org/presentationml/2006/ole">
            <mc:AlternateContent xmlns:mc="http://schemas.openxmlformats.org/markup-compatibility/2006">
              <mc:Choice xmlns:v="urn:schemas-microsoft-com:vml" Requires="v">
                <p:oleObj spid="_x0000_s13982" name="Equation" r:id="rId19" imgW="616680" imgH="515160" progId="Equation.DSMT4">
                  <p:embed/>
                </p:oleObj>
              </mc:Choice>
              <mc:Fallback>
                <p:oleObj name="Equation" r:id="rId19" imgW="616680" imgH="515160" progId="Equation.DSMT4">
                  <p:embed/>
                  <p:pic>
                    <p:nvPicPr>
                      <p:cNvPr id="0" name="Picture 42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84213" y="4098925"/>
                        <a:ext cx="1270000" cy="1058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20"/>
          <p:cNvGraphicFramePr>
            <a:graphicFrameLocks noChangeAspect="1"/>
          </p:cNvGraphicFramePr>
          <p:nvPr>
            <p:extLst>
              <p:ext uri="{D42A27DB-BD31-4B8C-83A1-F6EECF244321}">
                <p14:modId xmlns:p14="http://schemas.microsoft.com/office/powerpoint/2010/main" val="3148381283"/>
              </p:ext>
            </p:extLst>
          </p:nvPr>
        </p:nvGraphicFramePr>
        <p:xfrm>
          <a:off x="4676775" y="4252913"/>
          <a:ext cx="1422400" cy="736600"/>
        </p:xfrm>
        <a:graphic>
          <a:graphicData uri="http://schemas.openxmlformats.org/presentationml/2006/ole">
            <mc:AlternateContent xmlns:mc="http://schemas.openxmlformats.org/markup-compatibility/2006">
              <mc:Choice xmlns:v="urn:schemas-microsoft-com:vml" Requires="v">
                <p:oleObj spid="_x0000_s13983" name="Equation" r:id="rId21" imgW="1422360" imgH="736560" progId="Equation.DSMT4">
                  <p:embed/>
                </p:oleObj>
              </mc:Choice>
              <mc:Fallback>
                <p:oleObj name="Equation" r:id="rId21" imgW="1422360" imgH="736560" progId="Equation.DSMT4">
                  <p:embed/>
                  <p:pic>
                    <p:nvPicPr>
                      <p:cNvPr id="0" name="Picture 42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676775" y="4252913"/>
                        <a:ext cx="1422400"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21"/>
          <p:cNvGraphicFramePr>
            <a:graphicFrameLocks noChangeAspect="1"/>
          </p:cNvGraphicFramePr>
          <p:nvPr>
            <p:extLst>
              <p:ext uri="{D42A27DB-BD31-4B8C-83A1-F6EECF244321}">
                <p14:modId xmlns:p14="http://schemas.microsoft.com/office/powerpoint/2010/main" val="2202484730"/>
              </p:ext>
            </p:extLst>
          </p:nvPr>
        </p:nvGraphicFramePr>
        <p:xfrm>
          <a:off x="1995488" y="5106988"/>
          <a:ext cx="4291012" cy="1130300"/>
        </p:xfrm>
        <a:graphic>
          <a:graphicData uri="http://schemas.openxmlformats.org/presentationml/2006/ole">
            <mc:AlternateContent xmlns:mc="http://schemas.openxmlformats.org/markup-compatibility/2006">
              <mc:Choice xmlns:v="urn:schemas-microsoft-com:vml" Requires="v">
                <p:oleObj spid="_x0000_s13984" name="Equation" r:id="rId23" imgW="1930320" imgH="507960" progId="Equation.DSMT4">
                  <p:embed/>
                </p:oleObj>
              </mc:Choice>
              <mc:Fallback>
                <p:oleObj name="Equation" r:id="rId23" imgW="1930320" imgH="507960" progId="Equation.DSMT4">
                  <p:embed/>
                  <p:pic>
                    <p:nvPicPr>
                      <p:cNvPr id="0" name="Picture 43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995488" y="5106988"/>
                        <a:ext cx="4291012" cy="1130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22"/>
          <p:cNvGraphicFramePr>
            <a:graphicFrameLocks noChangeAspect="1"/>
          </p:cNvGraphicFramePr>
          <p:nvPr>
            <p:extLst>
              <p:ext uri="{D42A27DB-BD31-4B8C-83A1-F6EECF244321}">
                <p14:modId xmlns:p14="http://schemas.microsoft.com/office/powerpoint/2010/main" val="2038613044"/>
              </p:ext>
            </p:extLst>
          </p:nvPr>
        </p:nvGraphicFramePr>
        <p:xfrm>
          <a:off x="6397625" y="5264150"/>
          <a:ext cx="1511300" cy="838200"/>
        </p:xfrm>
        <a:graphic>
          <a:graphicData uri="http://schemas.openxmlformats.org/presentationml/2006/ole">
            <mc:AlternateContent xmlns:mc="http://schemas.openxmlformats.org/markup-compatibility/2006">
              <mc:Choice xmlns:v="urn:schemas-microsoft-com:vml" Requires="v">
                <p:oleObj spid="_x0000_s13985" name="Equation" r:id="rId25" imgW="1511280" imgH="838080" progId="Equation.DSMT4">
                  <p:embed/>
                </p:oleObj>
              </mc:Choice>
              <mc:Fallback>
                <p:oleObj name="Equation" r:id="rId25" imgW="1511280" imgH="838080" progId="Equation.DSMT4">
                  <p:embed/>
                  <p:pic>
                    <p:nvPicPr>
                      <p:cNvPr id="0" name="Picture 431"/>
                      <p:cNvPicPr>
                        <a:picLocks noChangeAspect="1" noChangeArrowheads="1"/>
                      </p:cNvPicPr>
                      <p:nvPr/>
                    </p:nvPicPr>
                    <p:blipFill>
                      <a:blip r:embed="rId26">
                        <a:grayscl/>
                        <a:biLevel thresh="50000"/>
                        <a:extLst>
                          <a:ext uri="{28A0092B-C50C-407E-A947-70E740481C1C}">
                            <a14:useLocalDpi xmlns:a14="http://schemas.microsoft.com/office/drawing/2010/main" val="0"/>
                          </a:ext>
                        </a:extLst>
                      </a:blip>
                      <a:srcRect/>
                      <a:stretch>
                        <a:fillRect/>
                      </a:stretch>
                    </p:blipFill>
                    <p:spPr bwMode="auto">
                      <a:xfrm>
                        <a:off x="6397625" y="5264150"/>
                        <a:ext cx="15113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23"/>
          <p:cNvGraphicFramePr>
            <a:graphicFrameLocks noChangeAspect="1"/>
          </p:cNvGraphicFramePr>
          <p:nvPr>
            <p:extLst>
              <p:ext uri="{D42A27DB-BD31-4B8C-83A1-F6EECF244321}">
                <p14:modId xmlns:p14="http://schemas.microsoft.com/office/powerpoint/2010/main" val="1751504965"/>
              </p:ext>
            </p:extLst>
          </p:nvPr>
        </p:nvGraphicFramePr>
        <p:xfrm>
          <a:off x="1973263" y="4110038"/>
          <a:ext cx="2600325" cy="1119187"/>
        </p:xfrm>
        <a:graphic>
          <a:graphicData uri="http://schemas.openxmlformats.org/presentationml/2006/ole">
            <mc:AlternateContent xmlns:mc="http://schemas.openxmlformats.org/markup-compatibility/2006">
              <mc:Choice xmlns:v="urn:schemas-microsoft-com:vml" Requires="v">
                <p:oleObj spid="_x0000_s13986" name="Equation" r:id="rId27" imgW="1278360" imgH="537480" progId="Equation.DSMT4">
                  <p:embed/>
                </p:oleObj>
              </mc:Choice>
              <mc:Fallback>
                <p:oleObj name="Equation" r:id="rId27" imgW="1278360" imgH="537480" progId="Equation.DSMT4">
                  <p:embed/>
                  <p:pic>
                    <p:nvPicPr>
                      <p:cNvPr id="0" name="Picture 43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973263" y="4110038"/>
                        <a:ext cx="2600325" cy="1119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24"/>
          <p:cNvGraphicFramePr>
            <a:graphicFrameLocks noChangeAspect="1"/>
          </p:cNvGraphicFramePr>
          <p:nvPr>
            <p:extLst>
              <p:ext uri="{D42A27DB-BD31-4B8C-83A1-F6EECF244321}">
                <p14:modId xmlns:p14="http://schemas.microsoft.com/office/powerpoint/2010/main" val="3714100893"/>
              </p:ext>
            </p:extLst>
          </p:nvPr>
        </p:nvGraphicFramePr>
        <p:xfrm>
          <a:off x="6227763" y="4098925"/>
          <a:ext cx="2303462" cy="1058863"/>
        </p:xfrm>
        <a:graphic>
          <a:graphicData uri="http://schemas.openxmlformats.org/presentationml/2006/ole">
            <mc:AlternateContent xmlns:mc="http://schemas.openxmlformats.org/markup-compatibility/2006">
              <mc:Choice xmlns:v="urn:schemas-microsoft-com:vml" Requires="v">
                <p:oleObj spid="_x0000_s13987" name="Equation" r:id="rId29" imgW="1098720" imgH="492840" progId="Equation.DSMT4">
                  <p:embed/>
                </p:oleObj>
              </mc:Choice>
              <mc:Fallback>
                <p:oleObj name="Equation" r:id="rId29" imgW="1098720" imgH="492840" progId="Equation.DSMT4">
                  <p:embed/>
                  <p:pic>
                    <p:nvPicPr>
                      <p:cNvPr id="0" name="Picture 43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227763" y="4098925"/>
                        <a:ext cx="2303462" cy="1058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25"/>
          <p:cNvGraphicFramePr>
            <a:graphicFrameLocks noChangeAspect="1"/>
          </p:cNvGraphicFramePr>
          <p:nvPr>
            <p:extLst>
              <p:ext uri="{D42A27DB-BD31-4B8C-83A1-F6EECF244321}">
                <p14:modId xmlns:p14="http://schemas.microsoft.com/office/powerpoint/2010/main" val="70383335"/>
              </p:ext>
            </p:extLst>
          </p:nvPr>
        </p:nvGraphicFramePr>
        <p:xfrm>
          <a:off x="457200" y="1066800"/>
          <a:ext cx="774700" cy="520700"/>
        </p:xfrm>
        <a:graphic>
          <a:graphicData uri="http://schemas.openxmlformats.org/presentationml/2006/ole">
            <mc:AlternateContent xmlns:mc="http://schemas.openxmlformats.org/markup-compatibility/2006">
              <mc:Choice xmlns:v="urn:schemas-microsoft-com:vml" Requires="v">
                <p:oleObj spid="_x0000_s13988" name="Equation" r:id="rId31" imgW="897120" imgH="604800" progId="Equation.3">
                  <p:embed/>
                </p:oleObj>
              </mc:Choice>
              <mc:Fallback>
                <p:oleObj name="Equation" r:id="rId31" imgW="897120" imgH="604800" progId="Equation.3">
                  <p:embed/>
                  <p:pic>
                    <p:nvPicPr>
                      <p:cNvPr id="0" name="Picture 434"/>
                      <p:cNvPicPr>
                        <a:picLocks noChangeAspect="1" noChangeArrowheads="1"/>
                      </p:cNvPicPr>
                      <p:nvPr/>
                    </p:nvPicPr>
                    <p:blipFill>
                      <a:blip r:embed="rId32">
                        <a:grayscl/>
                        <a:biLevel thresh="50000"/>
                        <a:extLst>
                          <a:ext uri="{28A0092B-C50C-407E-A947-70E740481C1C}">
                            <a14:useLocalDpi xmlns:a14="http://schemas.microsoft.com/office/drawing/2010/main" val="0"/>
                          </a:ext>
                        </a:extLst>
                      </a:blip>
                      <a:srcRect/>
                      <a:stretch>
                        <a:fillRect/>
                      </a:stretch>
                    </p:blipFill>
                    <p:spPr bwMode="auto">
                      <a:xfrm>
                        <a:off x="457200" y="1066800"/>
                        <a:ext cx="7747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6" name="Group 26"/>
          <p:cNvGrpSpPr>
            <a:grpSpLocks/>
          </p:cNvGrpSpPr>
          <p:nvPr/>
        </p:nvGrpSpPr>
        <p:grpSpPr bwMode="auto">
          <a:xfrm>
            <a:off x="6400800" y="1676400"/>
            <a:ext cx="2413000" cy="2286000"/>
            <a:chOff x="4032" y="1056"/>
            <a:chExt cx="1520" cy="1440"/>
          </a:xfrm>
        </p:grpSpPr>
        <p:sp>
          <p:nvSpPr>
            <p:cNvPr id="27" name="Arc 27"/>
            <p:cNvSpPr>
              <a:spLocks/>
            </p:cNvSpPr>
            <p:nvPr/>
          </p:nvSpPr>
          <p:spPr bwMode="auto">
            <a:xfrm>
              <a:off x="4032" y="1709"/>
              <a:ext cx="1207" cy="313"/>
            </a:xfrm>
            <a:custGeom>
              <a:avLst/>
              <a:gdLst>
                <a:gd name="G0" fmla="+- 21600 0 0"/>
                <a:gd name="G1" fmla="+- 21600 0 0"/>
                <a:gd name="G2" fmla="+- 21600 0 0"/>
                <a:gd name="T0" fmla="*/ 185 w 43200"/>
                <a:gd name="T1" fmla="*/ 24421 h 24421"/>
                <a:gd name="T2" fmla="*/ 43128 w 43200"/>
                <a:gd name="T3" fmla="*/ 23368 h 24421"/>
                <a:gd name="T4" fmla="*/ 21600 w 43200"/>
                <a:gd name="T5" fmla="*/ 21600 h 24421"/>
              </a:gdLst>
              <a:ahLst/>
              <a:cxnLst>
                <a:cxn ang="0">
                  <a:pos x="T0" y="T1"/>
                </a:cxn>
                <a:cxn ang="0">
                  <a:pos x="T2" y="T3"/>
                </a:cxn>
                <a:cxn ang="0">
                  <a:pos x="T4" y="T5"/>
                </a:cxn>
              </a:cxnLst>
              <a:rect l="0" t="0" r="r" b="b"/>
              <a:pathLst>
                <a:path w="43200" h="24421" fill="none" extrusionOk="0">
                  <a:moveTo>
                    <a:pt x="185" y="24420"/>
                  </a:moveTo>
                  <a:cubicBezTo>
                    <a:pt x="61" y="23485"/>
                    <a:pt x="0" y="22543"/>
                    <a:pt x="0" y="21600"/>
                  </a:cubicBezTo>
                  <a:cubicBezTo>
                    <a:pt x="0" y="9670"/>
                    <a:pt x="9670" y="0"/>
                    <a:pt x="21600" y="0"/>
                  </a:cubicBezTo>
                  <a:cubicBezTo>
                    <a:pt x="33529" y="0"/>
                    <a:pt x="43200" y="9670"/>
                    <a:pt x="43200" y="21600"/>
                  </a:cubicBezTo>
                  <a:cubicBezTo>
                    <a:pt x="43200" y="22190"/>
                    <a:pt x="43175" y="22779"/>
                    <a:pt x="43127" y="23367"/>
                  </a:cubicBezTo>
                </a:path>
                <a:path w="43200" h="24421" stroke="0" extrusionOk="0">
                  <a:moveTo>
                    <a:pt x="185" y="24420"/>
                  </a:moveTo>
                  <a:cubicBezTo>
                    <a:pt x="61" y="23485"/>
                    <a:pt x="0" y="22543"/>
                    <a:pt x="0" y="21600"/>
                  </a:cubicBezTo>
                  <a:cubicBezTo>
                    <a:pt x="0" y="9670"/>
                    <a:pt x="9670" y="0"/>
                    <a:pt x="21600" y="0"/>
                  </a:cubicBezTo>
                  <a:cubicBezTo>
                    <a:pt x="33529" y="0"/>
                    <a:pt x="43200" y="9670"/>
                    <a:pt x="43200" y="21600"/>
                  </a:cubicBezTo>
                  <a:cubicBezTo>
                    <a:pt x="43200" y="22190"/>
                    <a:pt x="43175" y="22779"/>
                    <a:pt x="43127" y="23367"/>
                  </a:cubicBezTo>
                  <a:lnTo>
                    <a:pt x="21600" y="21600"/>
                  </a:lnTo>
                  <a:close/>
                </a:path>
              </a:pathLst>
            </a:custGeom>
            <a:noFill/>
            <a:ln w="19050">
              <a:solidFill>
                <a:schemeClr val="folHlink"/>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28" name="Arc 28"/>
            <p:cNvSpPr>
              <a:spLocks/>
            </p:cNvSpPr>
            <p:nvPr/>
          </p:nvSpPr>
          <p:spPr bwMode="auto">
            <a:xfrm>
              <a:off x="4034" y="1940"/>
              <a:ext cx="1207" cy="306"/>
            </a:xfrm>
            <a:custGeom>
              <a:avLst/>
              <a:gdLst>
                <a:gd name="G0" fmla="+- 21600 0 0"/>
                <a:gd name="G1" fmla="+- 2227 0 0"/>
                <a:gd name="G2" fmla="+- 21600 0 0"/>
                <a:gd name="T0" fmla="*/ 43200 w 43200"/>
                <a:gd name="T1" fmla="*/ 2117 h 23827"/>
                <a:gd name="T2" fmla="*/ 115 w 43200"/>
                <a:gd name="T3" fmla="*/ 0 h 23827"/>
                <a:gd name="T4" fmla="*/ 21600 w 43200"/>
                <a:gd name="T5" fmla="*/ 2227 h 23827"/>
              </a:gdLst>
              <a:ahLst/>
              <a:cxnLst>
                <a:cxn ang="0">
                  <a:pos x="T0" y="T1"/>
                </a:cxn>
                <a:cxn ang="0">
                  <a:pos x="T2" y="T3"/>
                </a:cxn>
                <a:cxn ang="0">
                  <a:pos x="T4" y="T5"/>
                </a:cxn>
              </a:cxnLst>
              <a:rect l="0" t="0" r="r" b="b"/>
              <a:pathLst>
                <a:path w="43200" h="23827" fill="none" extrusionOk="0">
                  <a:moveTo>
                    <a:pt x="43199" y="2117"/>
                  </a:moveTo>
                  <a:cubicBezTo>
                    <a:pt x="43199" y="2153"/>
                    <a:pt x="43200" y="2190"/>
                    <a:pt x="43200" y="2227"/>
                  </a:cubicBezTo>
                  <a:cubicBezTo>
                    <a:pt x="43200" y="14156"/>
                    <a:pt x="33529" y="23827"/>
                    <a:pt x="21600" y="23827"/>
                  </a:cubicBezTo>
                  <a:cubicBezTo>
                    <a:pt x="9670" y="23827"/>
                    <a:pt x="0" y="14156"/>
                    <a:pt x="0" y="2227"/>
                  </a:cubicBezTo>
                  <a:cubicBezTo>
                    <a:pt x="-1" y="1483"/>
                    <a:pt x="38" y="739"/>
                    <a:pt x="115" y="0"/>
                  </a:cubicBezTo>
                </a:path>
                <a:path w="43200" h="23827" stroke="0" extrusionOk="0">
                  <a:moveTo>
                    <a:pt x="43199" y="2117"/>
                  </a:moveTo>
                  <a:cubicBezTo>
                    <a:pt x="43199" y="2153"/>
                    <a:pt x="43200" y="2190"/>
                    <a:pt x="43200" y="2227"/>
                  </a:cubicBezTo>
                  <a:cubicBezTo>
                    <a:pt x="43200" y="14156"/>
                    <a:pt x="33529" y="23827"/>
                    <a:pt x="21600" y="23827"/>
                  </a:cubicBezTo>
                  <a:cubicBezTo>
                    <a:pt x="9670" y="23827"/>
                    <a:pt x="0" y="14156"/>
                    <a:pt x="0" y="2227"/>
                  </a:cubicBezTo>
                  <a:cubicBezTo>
                    <a:pt x="-1" y="1483"/>
                    <a:pt x="38" y="739"/>
                    <a:pt x="115" y="0"/>
                  </a:cubicBezTo>
                  <a:lnTo>
                    <a:pt x="21600" y="2227"/>
                  </a:lnTo>
                  <a:close/>
                </a:path>
              </a:pathLst>
            </a:cu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29" name="Arc 29"/>
            <p:cNvSpPr>
              <a:spLocks/>
            </p:cNvSpPr>
            <p:nvPr/>
          </p:nvSpPr>
          <p:spPr bwMode="auto">
            <a:xfrm>
              <a:off x="4637" y="1555"/>
              <a:ext cx="603" cy="452"/>
            </a:xfrm>
            <a:custGeom>
              <a:avLst/>
              <a:gdLst>
                <a:gd name="G0" fmla="+- 0 0 0"/>
                <a:gd name="G1" fmla="+- 14956 0 0"/>
                <a:gd name="G2" fmla="+- 21600 0 0"/>
                <a:gd name="T0" fmla="*/ 15584 w 21560"/>
                <a:gd name="T1" fmla="*/ 0 h 14956"/>
                <a:gd name="T2" fmla="*/ 21560 w 21560"/>
                <a:gd name="T3" fmla="*/ 13639 h 14956"/>
                <a:gd name="T4" fmla="*/ 0 w 21560"/>
                <a:gd name="T5" fmla="*/ 14956 h 14956"/>
              </a:gdLst>
              <a:ahLst/>
              <a:cxnLst>
                <a:cxn ang="0">
                  <a:pos x="T0" y="T1"/>
                </a:cxn>
                <a:cxn ang="0">
                  <a:pos x="T2" y="T3"/>
                </a:cxn>
                <a:cxn ang="0">
                  <a:pos x="T4" y="T5"/>
                </a:cxn>
              </a:cxnLst>
              <a:rect l="0" t="0" r="r" b="b"/>
              <a:pathLst>
                <a:path w="21560" h="14956" fill="none" extrusionOk="0">
                  <a:moveTo>
                    <a:pt x="15584" y="-1"/>
                  </a:moveTo>
                  <a:cubicBezTo>
                    <a:pt x="19129" y="3694"/>
                    <a:pt x="21247" y="8528"/>
                    <a:pt x="21559" y="13639"/>
                  </a:cubicBezTo>
                </a:path>
                <a:path w="21560" h="14956" stroke="0" extrusionOk="0">
                  <a:moveTo>
                    <a:pt x="15584" y="-1"/>
                  </a:moveTo>
                  <a:cubicBezTo>
                    <a:pt x="19129" y="3694"/>
                    <a:pt x="21247" y="8528"/>
                    <a:pt x="21559" y="13639"/>
                  </a:cubicBezTo>
                  <a:lnTo>
                    <a:pt x="0" y="14956"/>
                  </a:lnTo>
                  <a:close/>
                </a:path>
              </a:pathLst>
            </a:cu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30" name="Arc 30"/>
            <p:cNvSpPr>
              <a:spLocks/>
            </p:cNvSpPr>
            <p:nvPr/>
          </p:nvSpPr>
          <p:spPr bwMode="auto">
            <a:xfrm>
              <a:off x="4200" y="1353"/>
              <a:ext cx="869" cy="653"/>
            </a:xfrm>
            <a:custGeom>
              <a:avLst/>
              <a:gdLst>
                <a:gd name="G0" fmla="+- 15708 0 0"/>
                <a:gd name="G1" fmla="+- 21600 0 0"/>
                <a:gd name="G2" fmla="+- 21600 0 0"/>
                <a:gd name="T0" fmla="*/ 0 w 31014"/>
                <a:gd name="T1" fmla="*/ 6774 h 21600"/>
                <a:gd name="T2" fmla="*/ 31014 w 31014"/>
                <a:gd name="T3" fmla="*/ 6359 h 21600"/>
                <a:gd name="T4" fmla="*/ 15708 w 31014"/>
                <a:gd name="T5" fmla="*/ 21600 h 21600"/>
              </a:gdLst>
              <a:ahLst/>
              <a:cxnLst>
                <a:cxn ang="0">
                  <a:pos x="T0" y="T1"/>
                </a:cxn>
                <a:cxn ang="0">
                  <a:pos x="T2" y="T3"/>
                </a:cxn>
                <a:cxn ang="0">
                  <a:pos x="T4" y="T5"/>
                </a:cxn>
              </a:cxnLst>
              <a:rect l="0" t="0" r="r" b="b"/>
              <a:pathLst>
                <a:path w="31014" h="21600" fill="none" extrusionOk="0">
                  <a:moveTo>
                    <a:pt x="-1" y="6773"/>
                  </a:moveTo>
                  <a:cubicBezTo>
                    <a:pt x="4080" y="2450"/>
                    <a:pt x="9762" y="-1"/>
                    <a:pt x="15708" y="0"/>
                  </a:cubicBezTo>
                  <a:cubicBezTo>
                    <a:pt x="21452" y="0"/>
                    <a:pt x="26960" y="2288"/>
                    <a:pt x="31013" y="6359"/>
                  </a:cubicBezTo>
                </a:path>
                <a:path w="31014" h="21600" stroke="0" extrusionOk="0">
                  <a:moveTo>
                    <a:pt x="-1" y="6773"/>
                  </a:moveTo>
                  <a:cubicBezTo>
                    <a:pt x="4080" y="2450"/>
                    <a:pt x="9762" y="-1"/>
                    <a:pt x="15708" y="0"/>
                  </a:cubicBezTo>
                  <a:cubicBezTo>
                    <a:pt x="21452" y="0"/>
                    <a:pt x="26960" y="2288"/>
                    <a:pt x="31013" y="6359"/>
                  </a:cubicBezTo>
                  <a:lnTo>
                    <a:pt x="15708" y="21600"/>
                  </a:lnTo>
                  <a:close/>
                </a:path>
              </a:pathLst>
            </a:cu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31" name="Arc 31"/>
            <p:cNvSpPr>
              <a:spLocks/>
            </p:cNvSpPr>
            <p:nvPr/>
          </p:nvSpPr>
          <p:spPr bwMode="auto">
            <a:xfrm>
              <a:off x="4034" y="1553"/>
              <a:ext cx="604" cy="454"/>
            </a:xfrm>
            <a:custGeom>
              <a:avLst/>
              <a:gdLst>
                <a:gd name="G0" fmla="+- 21564 0 0"/>
                <a:gd name="G1" fmla="+- 15022 0 0"/>
                <a:gd name="G2" fmla="+- 21600 0 0"/>
                <a:gd name="T0" fmla="*/ 0 w 21564"/>
                <a:gd name="T1" fmla="*/ 13784 h 15022"/>
                <a:gd name="T2" fmla="*/ 6043 w 21564"/>
                <a:gd name="T3" fmla="*/ 0 h 15022"/>
                <a:gd name="T4" fmla="*/ 21564 w 21564"/>
                <a:gd name="T5" fmla="*/ 15022 h 15022"/>
              </a:gdLst>
              <a:ahLst/>
              <a:cxnLst>
                <a:cxn ang="0">
                  <a:pos x="T0" y="T1"/>
                </a:cxn>
                <a:cxn ang="0">
                  <a:pos x="T2" y="T3"/>
                </a:cxn>
                <a:cxn ang="0">
                  <a:pos x="T4" y="T5"/>
                </a:cxn>
              </a:cxnLst>
              <a:rect l="0" t="0" r="r" b="b"/>
              <a:pathLst>
                <a:path w="21564" h="15022" fill="none" extrusionOk="0">
                  <a:moveTo>
                    <a:pt x="-1" y="13783"/>
                  </a:moveTo>
                  <a:cubicBezTo>
                    <a:pt x="296" y="8613"/>
                    <a:pt x="2441" y="3721"/>
                    <a:pt x="6043" y="0"/>
                  </a:cubicBezTo>
                </a:path>
                <a:path w="21564" h="15022" stroke="0" extrusionOk="0">
                  <a:moveTo>
                    <a:pt x="-1" y="13783"/>
                  </a:moveTo>
                  <a:cubicBezTo>
                    <a:pt x="296" y="8613"/>
                    <a:pt x="2441" y="3721"/>
                    <a:pt x="6043" y="0"/>
                  </a:cubicBezTo>
                  <a:lnTo>
                    <a:pt x="21564" y="15022"/>
                  </a:lnTo>
                  <a:close/>
                </a:path>
              </a:pathLst>
            </a:cu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grpSp>
          <p:nvGrpSpPr>
            <p:cNvPr id="32" name="Group 32"/>
            <p:cNvGrpSpPr>
              <a:grpSpLocks/>
            </p:cNvGrpSpPr>
            <p:nvPr/>
          </p:nvGrpSpPr>
          <p:grpSpPr bwMode="auto">
            <a:xfrm>
              <a:off x="4128" y="1056"/>
              <a:ext cx="1424" cy="1440"/>
              <a:chOff x="4128" y="1056"/>
              <a:chExt cx="1424" cy="1440"/>
            </a:xfrm>
          </p:grpSpPr>
          <p:graphicFrame>
            <p:nvGraphicFramePr>
              <p:cNvPr id="40" name="Object 33"/>
              <p:cNvGraphicFramePr>
                <a:graphicFrameLocks noChangeAspect="1"/>
              </p:cNvGraphicFramePr>
              <p:nvPr>
                <p:extLst>
                  <p:ext uri="{D42A27DB-BD31-4B8C-83A1-F6EECF244321}">
                    <p14:modId xmlns:p14="http://schemas.microsoft.com/office/powerpoint/2010/main" val="3707399106"/>
                  </p:ext>
                </p:extLst>
              </p:nvPr>
            </p:nvGraphicFramePr>
            <p:xfrm>
              <a:off x="4445" y="1834"/>
              <a:ext cx="162" cy="179"/>
            </p:xfrm>
            <a:graphic>
              <a:graphicData uri="http://schemas.openxmlformats.org/presentationml/2006/ole">
                <mc:AlternateContent xmlns:mc="http://schemas.openxmlformats.org/markup-compatibility/2006">
                  <mc:Choice xmlns:v="urn:schemas-microsoft-com:vml" Requires="v">
                    <p:oleObj spid="_x0000_s13989" name="Equation" r:id="rId33" imgW="291960" imgH="317160" progId="Equation.DSMT4">
                      <p:embed/>
                    </p:oleObj>
                  </mc:Choice>
                  <mc:Fallback>
                    <p:oleObj name="Equation" r:id="rId33" imgW="291960" imgH="317160" progId="Equation.DSMT4">
                      <p:embed/>
                      <p:pic>
                        <p:nvPicPr>
                          <p:cNvPr id="0" name="Picture 435"/>
                          <p:cNvPicPr>
                            <a:picLocks noChangeAspect="1" noChangeArrowheads="1"/>
                          </p:cNvPicPr>
                          <p:nvPr/>
                        </p:nvPicPr>
                        <p:blipFill>
                          <a:blip r:embed="rId34"/>
                          <a:srcRect/>
                          <a:stretch>
                            <a:fillRect/>
                          </a:stretch>
                        </p:blipFill>
                        <p:spPr bwMode="auto">
                          <a:xfrm>
                            <a:off x="4445" y="1834"/>
                            <a:ext cx="162" cy="1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 name="Object 34"/>
              <p:cNvGraphicFramePr>
                <a:graphicFrameLocks noChangeAspect="1"/>
              </p:cNvGraphicFramePr>
              <p:nvPr/>
            </p:nvGraphicFramePr>
            <p:xfrm>
              <a:off x="4272" y="2344"/>
              <a:ext cx="144" cy="152"/>
            </p:xfrm>
            <a:graphic>
              <a:graphicData uri="http://schemas.openxmlformats.org/presentationml/2006/ole">
                <mc:AlternateContent xmlns:mc="http://schemas.openxmlformats.org/markup-compatibility/2006">
                  <mc:Choice xmlns:v="urn:schemas-microsoft-com:vml" Requires="v">
                    <p:oleObj spid="_x0000_s13990" name="Equation" r:id="rId35" imgW="257760" imgH="268920" progId="Equation.3">
                      <p:embed/>
                    </p:oleObj>
                  </mc:Choice>
                  <mc:Fallback>
                    <p:oleObj name="Equation" r:id="rId35" imgW="257760" imgH="268920" progId="Equation.3">
                      <p:embed/>
                      <p:pic>
                        <p:nvPicPr>
                          <p:cNvPr id="0" name="Picture 436"/>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272" y="2344"/>
                            <a:ext cx="144" cy="1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 name="Object 35"/>
              <p:cNvGraphicFramePr>
                <a:graphicFrameLocks noChangeAspect="1"/>
              </p:cNvGraphicFramePr>
              <p:nvPr/>
            </p:nvGraphicFramePr>
            <p:xfrm>
              <a:off x="4444" y="1064"/>
              <a:ext cx="136" cy="136"/>
            </p:xfrm>
            <a:graphic>
              <a:graphicData uri="http://schemas.openxmlformats.org/presentationml/2006/ole">
                <mc:AlternateContent xmlns:mc="http://schemas.openxmlformats.org/markup-compatibility/2006">
                  <mc:Choice xmlns:v="urn:schemas-microsoft-com:vml" Requires="v">
                    <p:oleObj spid="_x0000_s13991" name="Equation" r:id="rId37" imgW="246600" imgH="246240" progId="Equation.3">
                      <p:embed/>
                    </p:oleObj>
                  </mc:Choice>
                  <mc:Fallback>
                    <p:oleObj name="Equation" r:id="rId37" imgW="246600" imgH="246240" progId="Equation.3">
                      <p:embed/>
                      <p:pic>
                        <p:nvPicPr>
                          <p:cNvPr id="0" name="Picture 437"/>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444" y="1064"/>
                            <a:ext cx="136" cy="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 name="Object 36"/>
              <p:cNvGraphicFramePr>
                <a:graphicFrameLocks noChangeAspect="1"/>
              </p:cNvGraphicFramePr>
              <p:nvPr/>
            </p:nvGraphicFramePr>
            <p:xfrm>
              <a:off x="5400" y="1980"/>
              <a:ext cx="152" cy="200"/>
            </p:xfrm>
            <a:graphic>
              <a:graphicData uri="http://schemas.openxmlformats.org/presentationml/2006/ole">
                <mc:AlternateContent xmlns:mc="http://schemas.openxmlformats.org/markup-compatibility/2006">
                  <mc:Choice xmlns:v="urn:schemas-microsoft-com:vml" Requires="v">
                    <p:oleObj spid="_x0000_s13992" name="Equation" r:id="rId39" imgW="269280" imgH="358560" progId="Equation.3">
                      <p:embed/>
                    </p:oleObj>
                  </mc:Choice>
                  <mc:Fallback>
                    <p:oleObj name="Equation" r:id="rId39" imgW="269280" imgH="358560" progId="Equation.3">
                      <p:embed/>
                      <p:pic>
                        <p:nvPicPr>
                          <p:cNvPr id="0" name="Picture 438"/>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5400" y="1980"/>
                            <a:ext cx="152"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 name="Line 37"/>
              <p:cNvSpPr>
                <a:spLocks noChangeShapeType="1"/>
              </p:cNvSpPr>
              <p:nvPr/>
            </p:nvSpPr>
            <p:spPr bwMode="auto">
              <a:xfrm>
                <a:off x="5241" y="1945"/>
                <a:ext cx="27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45" name="Line 38"/>
              <p:cNvSpPr>
                <a:spLocks noChangeShapeType="1"/>
              </p:cNvSpPr>
              <p:nvPr/>
            </p:nvSpPr>
            <p:spPr bwMode="auto">
              <a:xfrm flipV="1">
                <a:off x="4637" y="1365"/>
                <a:ext cx="0" cy="58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46" name="Line 39"/>
              <p:cNvSpPr>
                <a:spLocks noChangeShapeType="1"/>
              </p:cNvSpPr>
              <p:nvPr/>
            </p:nvSpPr>
            <p:spPr bwMode="auto">
              <a:xfrm>
                <a:off x="4637" y="1945"/>
                <a:ext cx="604"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47" name="Line 40"/>
              <p:cNvSpPr>
                <a:spLocks noChangeShapeType="1"/>
              </p:cNvSpPr>
              <p:nvPr/>
            </p:nvSpPr>
            <p:spPr bwMode="auto">
              <a:xfrm flipV="1">
                <a:off x="4637" y="1056"/>
                <a:ext cx="0" cy="34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48" name="Line 41"/>
              <p:cNvSpPr>
                <a:spLocks noChangeShapeType="1"/>
              </p:cNvSpPr>
              <p:nvPr/>
            </p:nvSpPr>
            <p:spPr bwMode="auto">
              <a:xfrm flipH="1">
                <a:off x="4128" y="2225"/>
                <a:ext cx="216" cy="21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49" name="Line 42"/>
              <p:cNvSpPr>
                <a:spLocks noChangeShapeType="1"/>
              </p:cNvSpPr>
              <p:nvPr/>
            </p:nvSpPr>
            <p:spPr bwMode="auto">
              <a:xfrm flipH="1">
                <a:off x="4368" y="1945"/>
                <a:ext cx="259" cy="26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grpSp>
        <p:graphicFrame>
          <p:nvGraphicFramePr>
            <p:cNvPr id="33" name="Object 43"/>
            <p:cNvGraphicFramePr>
              <a:graphicFrameLocks noChangeAspect="1"/>
            </p:cNvGraphicFramePr>
            <p:nvPr/>
          </p:nvGraphicFramePr>
          <p:xfrm>
            <a:off x="4976" y="1248"/>
            <a:ext cx="160" cy="192"/>
          </p:xfrm>
          <a:graphic>
            <a:graphicData uri="http://schemas.openxmlformats.org/presentationml/2006/ole">
              <mc:AlternateContent xmlns:mc="http://schemas.openxmlformats.org/markup-compatibility/2006">
                <mc:Choice xmlns:v="urn:schemas-microsoft-com:vml" Requires="v">
                  <p:oleObj spid="_x0000_s13993" name="Equation" r:id="rId41" imgW="291600" imgH="347040" progId="Equation.3">
                    <p:embed/>
                  </p:oleObj>
                </mc:Choice>
                <mc:Fallback>
                  <p:oleObj name="Equation" r:id="rId41" imgW="291600" imgH="347040" progId="Equation.3">
                    <p:embed/>
                    <p:pic>
                      <p:nvPicPr>
                        <p:cNvPr id="0" name="Picture 439"/>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976" y="1248"/>
                          <a:ext cx="160"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 name="Oval 44"/>
            <p:cNvSpPr>
              <a:spLocks noChangeArrowheads="1"/>
            </p:cNvSpPr>
            <p:nvPr/>
          </p:nvSpPr>
          <p:spPr bwMode="auto">
            <a:xfrm>
              <a:off x="4620" y="1552"/>
              <a:ext cx="34" cy="34"/>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graphicFrame>
          <p:nvGraphicFramePr>
            <p:cNvPr id="35" name="Object 45"/>
            <p:cNvGraphicFramePr>
              <a:graphicFrameLocks noChangeAspect="1"/>
            </p:cNvGraphicFramePr>
            <p:nvPr/>
          </p:nvGraphicFramePr>
          <p:xfrm>
            <a:off x="4705" y="1478"/>
            <a:ext cx="144" cy="208"/>
          </p:xfrm>
          <a:graphic>
            <a:graphicData uri="http://schemas.openxmlformats.org/presentationml/2006/ole">
              <mc:AlternateContent xmlns:mc="http://schemas.openxmlformats.org/markup-compatibility/2006">
                <mc:Choice xmlns:v="urn:schemas-microsoft-com:vml" Requires="v">
                  <p:oleObj spid="_x0000_s13994" name="Equation" r:id="rId43" imgW="257760" imgH="380880" progId="Equation.3">
                    <p:embed/>
                  </p:oleObj>
                </mc:Choice>
                <mc:Fallback>
                  <p:oleObj name="Equation" r:id="rId43" imgW="257760" imgH="380880" progId="Equation.3">
                    <p:embed/>
                    <p:pic>
                      <p:nvPicPr>
                        <p:cNvPr id="0" name="Picture 440"/>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4705" y="1478"/>
                          <a:ext cx="144" cy="2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Object 46"/>
            <p:cNvGraphicFramePr>
              <a:graphicFrameLocks noChangeAspect="1"/>
            </p:cNvGraphicFramePr>
            <p:nvPr/>
          </p:nvGraphicFramePr>
          <p:xfrm>
            <a:off x="5257" y="1996"/>
            <a:ext cx="144" cy="152"/>
          </p:xfrm>
          <a:graphic>
            <a:graphicData uri="http://schemas.openxmlformats.org/presentationml/2006/ole">
              <mc:AlternateContent xmlns:mc="http://schemas.openxmlformats.org/markup-compatibility/2006">
                <mc:Choice xmlns:v="urn:schemas-microsoft-com:vml" Requires="v">
                  <p:oleObj spid="_x0000_s13995" name="Equation" r:id="rId45" imgW="257760" imgH="268920" progId="Equation.3">
                    <p:embed/>
                  </p:oleObj>
                </mc:Choice>
                <mc:Fallback>
                  <p:oleObj name="Equation" r:id="rId45" imgW="257760" imgH="268920" progId="Equation.3">
                    <p:embed/>
                    <p:pic>
                      <p:nvPicPr>
                        <p:cNvPr id="0" name="Picture 441"/>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5257" y="1996"/>
                          <a:ext cx="144" cy="1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7" name="Group 47"/>
            <p:cNvGrpSpPr>
              <a:grpSpLocks/>
            </p:cNvGrpSpPr>
            <p:nvPr/>
          </p:nvGrpSpPr>
          <p:grpSpPr bwMode="auto">
            <a:xfrm>
              <a:off x="4207" y="1469"/>
              <a:ext cx="868" cy="227"/>
              <a:chOff x="4224" y="1475"/>
              <a:chExt cx="864" cy="227"/>
            </a:xfrm>
          </p:grpSpPr>
          <p:sp>
            <p:nvSpPr>
              <p:cNvPr id="38" name="Arc 48"/>
              <p:cNvSpPr>
                <a:spLocks/>
              </p:cNvSpPr>
              <p:nvPr/>
            </p:nvSpPr>
            <p:spPr bwMode="auto">
              <a:xfrm flipH="1" flipV="1">
                <a:off x="4224" y="1475"/>
                <a:ext cx="864" cy="131"/>
              </a:xfrm>
              <a:custGeom>
                <a:avLst/>
                <a:gdLst>
                  <a:gd name="G0" fmla="+- 21600 0 0"/>
                  <a:gd name="G1" fmla="+- 4179 0 0"/>
                  <a:gd name="G2" fmla="+- 21600 0 0"/>
                  <a:gd name="T0" fmla="*/ 43160 w 43200"/>
                  <a:gd name="T1" fmla="*/ 2862 h 25779"/>
                  <a:gd name="T2" fmla="*/ 408 w 43200"/>
                  <a:gd name="T3" fmla="*/ 0 h 25779"/>
                  <a:gd name="T4" fmla="*/ 21600 w 43200"/>
                  <a:gd name="T5" fmla="*/ 4179 h 25779"/>
                </a:gdLst>
                <a:ahLst/>
                <a:cxnLst>
                  <a:cxn ang="0">
                    <a:pos x="T0" y="T1"/>
                  </a:cxn>
                  <a:cxn ang="0">
                    <a:pos x="T2" y="T3"/>
                  </a:cxn>
                  <a:cxn ang="0">
                    <a:pos x="T4" y="T5"/>
                  </a:cxn>
                </a:cxnLst>
                <a:rect l="0" t="0" r="r" b="b"/>
                <a:pathLst>
                  <a:path w="43200" h="25779" fill="none" extrusionOk="0">
                    <a:moveTo>
                      <a:pt x="43159" y="2862"/>
                    </a:moveTo>
                    <a:cubicBezTo>
                      <a:pt x="43186" y="3300"/>
                      <a:pt x="43200" y="3739"/>
                      <a:pt x="43200" y="4179"/>
                    </a:cubicBezTo>
                    <a:cubicBezTo>
                      <a:pt x="43200" y="16108"/>
                      <a:pt x="33529" y="25779"/>
                      <a:pt x="21600" y="25779"/>
                    </a:cubicBezTo>
                    <a:cubicBezTo>
                      <a:pt x="9670" y="25779"/>
                      <a:pt x="0" y="16108"/>
                      <a:pt x="0" y="4179"/>
                    </a:cubicBezTo>
                    <a:cubicBezTo>
                      <a:pt x="-1" y="2776"/>
                      <a:pt x="136" y="1376"/>
                      <a:pt x="408" y="0"/>
                    </a:cubicBezTo>
                  </a:path>
                  <a:path w="43200" h="25779" stroke="0" extrusionOk="0">
                    <a:moveTo>
                      <a:pt x="43159" y="2862"/>
                    </a:moveTo>
                    <a:cubicBezTo>
                      <a:pt x="43186" y="3300"/>
                      <a:pt x="43200" y="3739"/>
                      <a:pt x="43200" y="4179"/>
                    </a:cubicBezTo>
                    <a:cubicBezTo>
                      <a:pt x="43200" y="16108"/>
                      <a:pt x="33529" y="25779"/>
                      <a:pt x="21600" y="25779"/>
                    </a:cubicBezTo>
                    <a:cubicBezTo>
                      <a:pt x="9670" y="25779"/>
                      <a:pt x="0" y="16108"/>
                      <a:pt x="0" y="4179"/>
                    </a:cubicBezTo>
                    <a:cubicBezTo>
                      <a:pt x="-1" y="2776"/>
                      <a:pt x="136" y="1376"/>
                      <a:pt x="408" y="0"/>
                    </a:cubicBezTo>
                    <a:lnTo>
                      <a:pt x="21600" y="4179"/>
                    </a:lnTo>
                    <a:close/>
                  </a:path>
                </a:pathLst>
              </a:custGeom>
              <a:noFill/>
              <a:ln w="19050">
                <a:solidFill>
                  <a:schemeClr val="accent2"/>
                </a:solidFill>
                <a:prstDash val="dash"/>
                <a:round/>
                <a:headEnd/>
                <a:tailEnd/>
              </a:ln>
              <a:effectLst/>
              <a:extLst>
                <a:ext uri="{909E8E84-426E-40DD-AFC4-6F175D3DCCD1}">
                  <a14:hiddenFill xmlns:a14="http://schemas.microsoft.com/office/drawing/2010/main">
                    <a:gradFill rotWithShape="0">
                      <a:gsLst>
                        <a:gs pos="0">
                          <a:srgbClr val="0033CC"/>
                        </a:gs>
                        <a:gs pos="50000">
                          <a:srgbClr val="0066FF"/>
                        </a:gs>
                        <a:gs pos="100000">
                          <a:srgbClr val="0033CC"/>
                        </a:gs>
                      </a:gsLst>
                      <a:lin ang="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39" name="Arc 49"/>
              <p:cNvSpPr>
                <a:spLocks/>
              </p:cNvSpPr>
              <p:nvPr/>
            </p:nvSpPr>
            <p:spPr bwMode="auto">
              <a:xfrm flipH="1">
                <a:off x="4224" y="1571"/>
                <a:ext cx="864" cy="131"/>
              </a:xfrm>
              <a:custGeom>
                <a:avLst/>
                <a:gdLst>
                  <a:gd name="G0" fmla="+- 21600 0 0"/>
                  <a:gd name="G1" fmla="+- 4179 0 0"/>
                  <a:gd name="G2" fmla="+- 21600 0 0"/>
                  <a:gd name="T0" fmla="*/ 43160 w 43200"/>
                  <a:gd name="T1" fmla="*/ 2862 h 25779"/>
                  <a:gd name="T2" fmla="*/ 408 w 43200"/>
                  <a:gd name="T3" fmla="*/ 0 h 25779"/>
                  <a:gd name="T4" fmla="*/ 21600 w 43200"/>
                  <a:gd name="T5" fmla="*/ 4179 h 25779"/>
                </a:gdLst>
                <a:ahLst/>
                <a:cxnLst>
                  <a:cxn ang="0">
                    <a:pos x="T0" y="T1"/>
                  </a:cxn>
                  <a:cxn ang="0">
                    <a:pos x="T2" y="T3"/>
                  </a:cxn>
                  <a:cxn ang="0">
                    <a:pos x="T4" y="T5"/>
                  </a:cxn>
                </a:cxnLst>
                <a:rect l="0" t="0" r="r" b="b"/>
                <a:pathLst>
                  <a:path w="43200" h="25779" fill="none" extrusionOk="0">
                    <a:moveTo>
                      <a:pt x="43159" y="2862"/>
                    </a:moveTo>
                    <a:cubicBezTo>
                      <a:pt x="43186" y="3300"/>
                      <a:pt x="43200" y="3739"/>
                      <a:pt x="43200" y="4179"/>
                    </a:cubicBezTo>
                    <a:cubicBezTo>
                      <a:pt x="43200" y="16108"/>
                      <a:pt x="33529" y="25779"/>
                      <a:pt x="21600" y="25779"/>
                    </a:cubicBezTo>
                    <a:cubicBezTo>
                      <a:pt x="9670" y="25779"/>
                      <a:pt x="0" y="16108"/>
                      <a:pt x="0" y="4179"/>
                    </a:cubicBezTo>
                    <a:cubicBezTo>
                      <a:pt x="-1" y="2776"/>
                      <a:pt x="136" y="1376"/>
                      <a:pt x="408" y="0"/>
                    </a:cubicBezTo>
                  </a:path>
                  <a:path w="43200" h="25779" stroke="0" extrusionOk="0">
                    <a:moveTo>
                      <a:pt x="43159" y="2862"/>
                    </a:moveTo>
                    <a:cubicBezTo>
                      <a:pt x="43186" y="3300"/>
                      <a:pt x="43200" y="3739"/>
                      <a:pt x="43200" y="4179"/>
                    </a:cubicBezTo>
                    <a:cubicBezTo>
                      <a:pt x="43200" y="16108"/>
                      <a:pt x="33529" y="25779"/>
                      <a:pt x="21600" y="25779"/>
                    </a:cubicBezTo>
                    <a:cubicBezTo>
                      <a:pt x="9670" y="25779"/>
                      <a:pt x="0" y="16108"/>
                      <a:pt x="0" y="4179"/>
                    </a:cubicBezTo>
                    <a:cubicBezTo>
                      <a:pt x="-1" y="2776"/>
                      <a:pt x="136" y="1376"/>
                      <a:pt x="408" y="0"/>
                    </a:cubicBezTo>
                    <a:lnTo>
                      <a:pt x="21600" y="4179"/>
                    </a:lnTo>
                    <a:close/>
                  </a:path>
                </a:pathLst>
              </a:custGeom>
              <a:noFill/>
              <a:ln w="28575">
                <a:solidFill>
                  <a:srgbClr val="FF00FF"/>
                </a:solidFill>
                <a:round/>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1587484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left)">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left)">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wipe(left)">
                                      <p:cBhvr>
                                        <p:cTn id="41" dur="500"/>
                                        <p:tgtEl>
                                          <p:spTgt spid="1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left)">
                                      <p:cBhvr>
                                        <p:cTn id="46" dur="500"/>
                                        <p:tgtEl>
                                          <p:spTgt spid="1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wipe(left)">
                                      <p:cBhvr>
                                        <p:cTn id="51" dur="500"/>
                                        <p:tgtEl>
                                          <p:spTgt spid="2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wipe(left)">
                                      <p:cBhvr>
                                        <p:cTn id="56" dur="500"/>
                                        <p:tgtEl>
                                          <p:spTgt spid="24"/>
                                        </p:tgtEl>
                                      </p:cBhvr>
                                    </p:animEffect>
                                  </p:childTnLst>
                                </p:cTn>
                              </p:par>
                            </p:childTnLst>
                          </p:cTn>
                        </p:par>
                        <p:par>
                          <p:cTn id="57" fill="hold">
                            <p:stCondLst>
                              <p:cond delay="500"/>
                            </p:stCondLst>
                            <p:childTnLst>
                              <p:par>
                                <p:cTn id="58" presetID="22" presetClass="entr" presetSubtype="8" fill="hold" nodeType="after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wipe(left)">
                                      <p:cBhvr>
                                        <p:cTn id="60" dur="500"/>
                                        <p:tgtEl>
                                          <p:spTgt spid="20"/>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wipe(left)">
                                      <p:cBhvr>
                                        <p:cTn id="65" dur="500"/>
                                        <p:tgtEl>
                                          <p:spTgt spid="21"/>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wipe(left)">
                                      <p:cBhvr>
                                        <p:cTn id="7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23850" y="115888"/>
            <a:ext cx="1981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rgbClr val="7030A0"/>
                </a:solidFill>
                <a:latin typeface="Times New Roman" panose="02020603050405020304" pitchFamily="18" charset="0"/>
                <a:ea typeface="+mn-ea"/>
                <a:cs typeface="Times New Roman" panose="02020603050405020304" pitchFamily="18" charset="0"/>
              </a:rPr>
              <a:t>例</a:t>
            </a:r>
            <a:r>
              <a:rPr lang="en-US" altLang="zh-CN" sz="2800" b="1" dirty="0">
                <a:solidFill>
                  <a:srgbClr val="7030A0"/>
                </a:solidFill>
                <a:latin typeface="Times New Roman" panose="02020603050405020304" pitchFamily="18" charset="0"/>
                <a:ea typeface="+mn-ea"/>
                <a:cs typeface="Times New Roman" panose="02020603050405020304" pitchFamily="18" charset="0"/>
              </a:rPr>
              <a:t>2. </a:t>
            </a:r>
            <a:r>
              <a:rPr lang="zh-CN" altLang="en-US" sz="2800" b="1" dirty="0">
                <a:latin typeface="Times New Roman" panose="02020603050405020304" pitchFamily="18" charset="0"/>
                <a:ea typeface="+mn-ea"/>
                <a:cs typeface="Times New Roman" panose="02020603050405020304" pitchFamily="18" charset="0"/>
              </a:rPr>
              <a:t>计算</a:t>
            </a:r>
          </a:p>
        </p:txBody>
      </p:sp>
      <p:graphicFrame>
        <p:nvGraphicFramePr>
          <p:cNvPr id="3" name="Object 3"/>
          <p:cNvGraphicFramePr>
            <a:graphicFrameLocks noChangeAspect="1"/>
          </p:cNvGraphicFramePr>
          <p:nvPr>
            <p:extLst>
              <p:ext uri="{D42A27DB-BD31-4B8C-83A1-F6EECF244321}">
                <p14:modId xmlns:p14="http://schemas.microsoft.com/office/powerpoint/2010/main" val="975849539"/>
              </p:ext>
            </p:extLst>
          </p:nvPr>
        </p:nvGraphicFramePr>
        <p:xfrm>
          <a:off x="2051050" y="204788"/>
          <a:ext cx="1657350" cy="887412"/>
        </p:xfrm>
        <a:graphic>
          <a:graphicData uri="http://schemas.openxmlformats.org/presentationml/2006/ole">
            <mc:AlternateContent xmlns:mc="http://schemas.openxmlformats.org/markup-compatibility/2006">
              <mc:Choice xmlns:v="urn:schemas-microsoft-com:vml" Requires="v">
                <p:oleObj spid="_x0000_s14938" name="Equation" r:id="rId3" imgW="829800" imgH="436680" progId="Equation.DSMT4">
                  <p:embed/>
                </p:oleObj>
              </mc:Choice>
              <mc:Fallback>
                <p:oleObj name="Equation" r:id="rId3" imgW="829800" imgH="436680" progId="Equation.DSMT4">
                  <p:embed/>
                  <p:pic>
                    <p:nvPicPr>
                      <p:cNvPr id="0" name="Picture 382"/>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2051050" y="204788"/>
                        <a:ext cx="1657350" cy="887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 Box 4"/>
          <p:cNvSpPr txBox="1">
            <a:spLocks noChangeArrowheads="1"/>
          </p:cNvSpPr>
          <p:nvPr/>
        </p:nvSpPr>
        <p:spPr bwMode="auto">
          <a:xfrm>
            <a:off x="3810000" y="222250"/>
            <a:ext cx="3048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dirty="0">
                <a:latin typeface="Times New Roman" panose="02020603050405020304" pitchFamily="18" charset="0"/>
                <a:cs typeface="Times New Roman" panose="02020603050405020304" pitchFamily="18" charset="0"/>
              </a:rPr>
              <a:t>其中</a:t>
            </a:r>
            <a:r>
              <a:rPr lang="zh-CN" altLang="en-US" sz="2800" b="1" dirty="0">
                <a:latin typeface="Times New Roman" panose="02020603050405020304" pitchFamily="18" charset="0"/>
                <a:cs typeface="Times New Roman" panose="02020603050405020304" pitchFamily="18" charset="0"/>
                <a:sym typeface="Symbol" pitchFamily="18" charset="2"/>
              </a:rPr>
              <a:t></a:t>
            </a:r>
            <a:r>
              <a:rPr lang="zh-CN" altLang="en-US" sz="2800" b="1" dirty="0">
                <a:solidFill>
                  <a:schemeClr val="tx2"/>
                </a:solidFill>
                <a:latin typeface="Times New Roman" panose="02020603050405020304" pitchFamily="18" charset="0"/>
                <a:cs typeface="Times New Roman" panose="02020603050405020304" pitchFamily="18" charset="0"/>
                <a:sym typeface="Symbol" pitchFamily="18" charset="2"/>
              </a:rPr>
              <a:t> </a:t>
            </a:r>
            <a:r>
              <a:rPr lang="zh-CN" altLang="en-US" sz="2800" b="1" dirty="0">
                <a:latin typeface="Times New Roman" panose="02020603050405020304" pitchFamily="18" charset="0"/>
                <a:cs typeface="Times New Roman" panose="02020603050405020304" pitchFamily="18" charset="0"/>
                <a:sym typeface="Symbol" pitchFamily="18" charset="2"/>
              </a:rPr>
              <a:t>是由平面</a:t>
            </a:r>
          </a:p>
        </p:txBody>
      </p:sp>
      <p:sp>
        <p:nvSpPr>
          <p:cNvPr id="5" name="Text Box 5"/>
          <p:cNvSpPr txBox="1">
            <a:spLocks noChangeArrowheads="1"/>
          </p:cNvSpPr>
          <p:nvPr/>
        </p:nvSpPr>
        <p:spPr bwMode="auto">
          <a:xfrm>
            <a:off x="304800" y="965200"/>
            <a:ext cx="6629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a:latin typeface="Times New Roman" panose="02020603050405020304" pitchFamily="18" charset="0"/>
                <a:cs typeface="Times New Roman" panose="02020603050405020304" pitchFamily="18" charset="0"/>
              </a:rPr>
              <a:t>坐标面所围成的四面体的表面</a:t>
            </a:r>
            <a:r>
              <a:rPr lang="en-US" altLang="zh-CN" sz="2800" b="1">
                <a:latin typeface="Times New Roman" panose="02020603050405020304" pitchFamily="18" charset="0"/>
                <a:cs typeface="Times New Roman" panose="02020603050405020304" pitchFamily="18" charset="0"/>
              </a:rPr>
              <a:t>. </a:t>
            </a:r>
            <a:endParaRPr lang="en-US" altLang="zh-CN" sz="2800" b="1">
              <a:solidFill>
                <a:schemeClr val="accent2"/>
              </a:solidFill>
              <a:latin typeface="Times New Roman" panose="02020603050405020304" pitchFamily="18" charset="0"/>
              <a:cs typeface="Times New Roman" panose="02020603050405020304" pitchFamily="18" charset="0"/>
            </a:endParaRPr>
          </a:p>
        </p:txBody>
      </p:sp>
      <p:grpSp>
        <p:nvGrpSpPr>
          <p:cNvPr id="6" name="Group 6"/>
          <p:cNvGrpSpPr>
            <a:grpSpLocks/>
          </p:cNvGrpSpPr>
          <p:nvPr/>
        </p:nvGrpSpPr>
        <p:grpSpPr bwMode="auto">
          <a:xfrm>
            <a:off x="6858000" y="1482725"/>
            <a:ext cx="2166938" cy="2162175"/>
            <a:chOff x="4080" y="624"/>
            <a:chExt cx="1437" cy="1436"/>
          </a:xfrm>
        </p:grpSpPr>
        <p:sp>
          <p:nvSpPr>
            <p:cNvPr id="7" name="Freeform 7"/>
            <p:cNvSpPr>
              <a:spLocks/>
            </p:cNvSpPr>
            <p:nvPr/>
          </p:nvSpPr>
          <p:spPr bwMode="auto">
            <a:xfrm>
              <a:off x="4368" y="912"/>
              <a:ext cx="816" cy="816"/>
            </a:xfrm>
            <a:custGeom>
              <a:avLst/>
              <a:gdLst>
                <a:gd name="T0" fmla="*/ 240 w 816"/>
                <a:gd name="T1" fmla="*/ 0 h 816"/>
                <a:gd name="T2" fmla="*/ 816 w 816"/>
                <a:gd name="T3" fmla="*/ 576 h 816"/>
                <a:gd name="T4" fmla="*/ 0 w 816"/>
                <a:gd name="T5" fmla="*/ 816 h 816"/>
                <a:gd name="T6" fmla="*/ 240 w 816"/>
                <a:gd name="T7" fmla="*/ 0 h 816"/>
              </a:gdLst>
              <a:ahLst/>
              <a:cxnLst>
                <a:cxn ang="0">
                  <a:pos x="T0" y="T1"/>
                </a:cxn>
                <a:cxn ang="0">
                  <a:pos x="T2" y="T3"/>
                </a:cxn>
                <a:cxn ang="0">
                  <a:pos x="T4" y="T5"/>
                </a:cxn>
                <a:cxn ang="0">
                  <a:pos x="T6" y="T7"/>
                </a:cxn>
              </a:cxnLst>
              <a:rect l="0" t="0" r="r" b="b"/>
              <a:pathLst>
                <a:path w="816" h="816">
                  <a:moveTo>
                    <a:pt x="240" y="0"/>
                  </a:moveTo>
                  <a:lnTo>
                    <a:pt x="816" y="576"/>
                  </a:lnTo>
                  <a:lnTo>
                    <a:pt x="0" y="816"/>
                  </a:lnTo>
                  <a:lnTo>
                    <a:pt x="240" y="0"/>
                  </a:lnTo>
                  <a:close/>
                </a:path>
              </a:pathLst>
            </a:cu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grpSp>
          <p:nvGrpSpPr>
            <p:cNvPr id="8" name="Group 8"/>
            <p:cNvGrpSpPr>
              <a:grpSpLocks/>
            </p:cNvGrpSpPr>
            <p:nvPr/>
          </p:nvGrpSpPr>
          <p:grpSpPr bwMode="auto">
            <a:xfrm>
              <a:off x="4080" y="624"/>
              <a:ext cx="1392" cy="1392"/>
              <a:chOff x="4080" y="624"/>
              <a:chExt cx="1392" cy="1392"/>
            </a:xfrm>
          </p:grpSpPr>
          <p:sp>
            <p:nvSpPr>
              <p:cNvPr id="16" name="Line 9"/>
              <p:cNvSpPr>
                <a:spLocks noChangeShapeType="1"/>
              </p:cNvSpPr>
              <p:nvPr/>
            </p:nvSpPr>
            <p:spPr bwMode="auto">
              <a:xfrm>
                <a:off x="4608" y="1488"/>
                <a:ext cx="528"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17" name="Line 10"/>
              <p:cNvSpPr>
                <a:spLocks noChangeShapeType="1"/>
              </p:cNvSpPr>
              <p:nvPr/>
            </p:nvSpPr>
            <p:spPr bwMode="auto">
              <a:xfrm flipV="1">
                <a:off x="4608" y="912"/>
                <a:ext cx="0" cy="57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18" name="Line 11"/>
              <p:cNvSpPr>
                <a:spLocks noChangeShapeType="1"/>
              </p:cNvSpPr>
              <p:nvPr/>
            </p:nvSpPr>
            <p:spPr bwMode="auto">
              <a:xfrm flipH="1">
                <a:off x="4320" y="1488"/>
                <a:ext cx="288" cy="28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19" name="Line 12"/>
              <p:cNvSpPr>
                <a:spLocks noChangeShapeType="1"/>
              </p:cNvSpPr>
              <p:nvPr/>
            </p:nvSpPr>
            <p:spPr bwMode="auto">
              <a:xfrm>
                <a:off x="5136" y="1488"/>
                <a:ext cx="3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20" name="Line 13"/>
              <p:cNvSpPr>
                <a:spLocks noChangeShapeType="1"/>
              </p:cNvSpPr>
              <p:nvPr/>
            </p:nvSpPr>
            <p:spPr bwMode="auto">
              <a:xfrm flipH="1">
                <a:off x="4080" y="1728"/>
                <a:ext cx="288"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21" name="Line 14"/>
              <p:cNvSpPr>
                <a:spLocks noChangeShapeType="1"/>
              </p:cNvSpPr>
              <p:nvPr/>
            </p:nvSpPr>
            <p:spPr bwMode="auto">
              <a:xfrm flipV="1">
                <a:off x="4608" y="624"/>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grpSp>
        <p:graphicFrame>
          <p:nvGraphicFramePr>
            <p:cNvPr id="9" name="Object 15"/>
            <p:cNvGraphicFramePr>
              <a:graphicFrameLocks noChangeAspect="1"/>
            </p:cNvGraphicFramePr>
            <p:nvPr>
              <p:extLst>
                <p:ext uri="{D42A27DB-BD31-4B8C-83A1-F6EECF244321}">
                  <p14:modId xmlns:p14="http://schemas.microsoft.com/office/powerpoint/2010/main" val="1290140194"/>
                </p:ext>
              </p:extLst>
            </p:nvPr>
          </p:nvGraphicFramePr>
          <p:xfrm>
            <a:off x="4585" y="1436"/>
            <a:ext cx="194" cy="211"/>
          </p:xfrm>
          <a:graphic>
            <a:graphicData uri="http://schemas.openxmlformats.org/presentationml/2006/ole">
              <mc:AlternateContent xmlns:mc="http://schemas.openxmlformats.org/markup-compatibility/2006">
                <mc:Choice xmlns:v="urn:schemas-microsoft-com:vml" Requires="v">
                  <p:oleObj spid="_x0000_s14939" name="Equation" r:id="rId5" imgW="291960" imgH="317160" progId="Equation.DSMT4">
                    <p:embed/>
                  </p:oleObj>
                </mc:Choice>
                <mc:Fallback>
                  <p:oleObj name="Equation" r:id="rId5" imgW="291960" imgH="317160" progId="Equation.DSMT4">
                    <p:embed/>
                    <p:pic>
                      <p:nvPicPr>
                        <p:cNvPr id="0" name="Picture 383"/>
                        <p:cNvPicPr>
                          <a:picLocks noChangeAspect="1" noChangeArrowheads="1"/>
                        </p:cNvPicPr>
                        <p:nvPr/>
                      </p:nvPicPr>
                      <p:blipFill>
                        <a:blip r:embed="rId6"/>
                        <a:srcRect/>
                        <a:stretch>
                          <a:fillRect/>
                        </a:stretch>
                      </p:blipFill>
                      <p:spPr bwMode="auto">
                        <a:xfrm>
                          <a:off x="4585" y="1436"/>
                          <a:ext cx="194" cy="2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6"/>
            <p:cNvGraphicFramePr>
              <a:graphicFrameLocks noChangeAspect="1"/>
            </p:cNvGraphicFramePr>
            <p:nvPr/>
          </p:nvGraphicFramePr>
          <p:xfrm>
            <a:off x="4656" y="624"/>
            <a:ext cx="169" cy="169"/>
          </p:xfrm>
          <a:graphic>
            <a:graphicData uri="http://schemas.openxmlformats.org/presentationml/2006/ole">
              <mc:AlternateContent xmlns:mc="http://schemas.openxmlformats.org/markup-compatibility/2006">
                <mc:Choice xmlns:v="urn:schemas-microsoft-com:vml" Requires="v">
                  <p:oleObj spid="_x0000_s14940" name="公式" r:id="rId7" imgW="134640" imgH="134280" progId="Equation.3">
                    <p:embed/>
                  </p:oleObj>
                </mc:Choice>
                <mc:Fallback>
                  <p:oleObj name="公式" r:id="rId7" imgW="134640" imgH="134280" progId="Equation.3">
                    <p:embed/>
                    <p:pic>
                      <p:nvPicPr>
                        <p:cNvPr id="0" name="Picture 38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56" y="624"/>
                          <a:ext cx="169" cy="1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7"/>
            <p:cNvGraphicFramePr>
              <a:graphicFrameLocks noChangeAspect="1"/>
            </p:cNvGraphicFramePr>
            <p:nvPr/>
          </p:nvGraphicFramePr>
          <p:xfrm>
            <a:off x="5328" y="1508"/>
            <a:ext cx="189" cy="220"/>
          </p:xfrm>
          <a:graphic>
            <a:graphicData uri="http://schemas.openxmlformats.org/presentationml/2006/ole">
              <mc:AlternateContent xmlns:mc="http://schemas.openxmlformats.org/markup-compatibility/2006">
                <mc:Choice xmlns:v="urn:schemas-microsoft-com:vml" Requires="v">
                  <p:oleObj spid="_x0000_s14941" name="公式" r:id="rId9" imgW="156960" imgH="179280" progId="Equation.3">
                    <p:embed/>
                  </p:oleObj>
                </mc:Choice>
                <mc:Fallback>
                  <p:oleObj name="公式" r:id="rId9" imgW="156960" imgH="179280" progId="Equation.3">
                    <p:embed/>
                    <p:pic>
                      <p:nvPicPr>
                        <p:cNvPr id="0" name="Picture 38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28" y="1508"/>
                          <a:ext cx="189" cy="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8"/>
            <p:cNvGraphicFramePr>
              <a:graphicFrameLocks noChangeAspect="1"/>
            </p:cNvGraphicFramePr>
            <p:nvPr/>
          </p:nvGraphicFramePr>
          <p:xfrm>
            <a:off x="4224" y="1872"/>
            <a:ext cx="169" cy="188"/>
          </p:xfrm>
          <a:graphic>
            <a:graphicData uri="http://schemas.openxmlformats.org/presentationml/2006/ole">
              <mc:AlternateContent xmlns:mc="http://schemas.openxmlformats.org/markup-compatibility/2006">
                <mc:Choice xmlns:v="urn:schemas-microsoft-com:vml" Requires="v">
                  <p:oleObj spid="_x0000_s14942" name="公式" r:id="rId11" imgW="134640" imgH="156960" progId="Equation.3">
                    <p:embed/>
                  </p:oleObj>
                </mc:Choice>
                <mc:Fallback>
                  <p:oleObj name="公式" r:id="rId11" imgW="134640" imgH="156960" progId="Equation.3">
                    <p:embed/>
                    <p:pic>
                      <p:nvPicPr>
                        <p:cNvPr id="0" name="Picture 38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24" y="1872"/>
                          <a:ext cx="169" cy="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9"/>
            <p:cNvGraphicFramePr>
              <a:graphicFrameLocks noChangeAspect="1"/>
            </p:cNvGraphicFramePr>
            <p:nvPr/>
          </p:nvGraphicFramePr>
          <p:xfrm>
            <a:off x="4442" y="816"/>
            <a:ext cx="118" cy="220"/>
          </p:xfrm>
          <a:graphic>
            <a:graphicData uri="http://schemas.openxmlformats.org/presentationml/2006/ole">
              <mc:AlternateContent xmlns:mc="http://schemas.openxmlformats.org/markup-compatibility/2006">
                <mc:Choice xmlns:v="urn:schemas-microsoft-com:vml" Requires="v">
                  <p:oleObj spid="_x0000_s14943" name="公式" r:id="rId13" imgW="89640" imgH="179280" progId="Equation.3">
                    <p:embed/>
                  </p:oleObj>
                </mc:Choice>
                <mc:Fallback>
                  <p:oleObj name="公式" r:id="rId13" imgW="89640" imgH="179280" progId="Equation.3">
                    <p:embed/>
                    <p:pic>
                      <p:nvPicPr>
                        <p:cNvPr id="0" name="Picture 38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42" y="816"/>
                          <a:ext cx="118" cy="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20"/>
            <p:cNvGraphicFramePr>
              <a:graphicFrameLocks noChangeAspect="1"/>
            </p:cNvGraphicFramePr>
            <p:nvPr/>
          </p:nvGraphicFramePr>
          <p:xfrm>
            <a:off x="5136" y="1488"/>
            <a:ext cx="118" cy="220"/>
          </p:xfrm>
          <a:graphic>
            <a:graphicData uri="http://schemas.openxmlformats.org/presentationml/2006/ole">
              <mc:AlternateContent xmlns:mc="http://schemas.openxmlformats.org/markup-compatibility/2006">
                <mc:Choice xmlns:v="urn:schemas-microsoft-com:vml" Requires="v">
                  <p:oleObj spid="_x0000_s14944" name="公式" r:id="rId15" imgW="89640" imgH="179280" progId="Equation.3">
                    <p:embed/>
                  </p:oleObj>
                </mc:Choice>
                <mc:Fallback>
                  <p:oleObj name="公式" r:id="rId15" imgW="89640" imgH="179280" progId="Equation.3">
                    <p:embed/>
                    <p:pic>
                      <p:nvPicPr>
                        <p:cNvPr id="0" name="Picture 38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36" y="1488"/>
                          <a:ext cx="118" cy="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21"/>
            <p:cNvGraphicFramePr>
              <a:graphicFrameLocks noChangeAspect="1"/>
            </p:cNvGraphicFramePr>
            <p:nvPr/>
          </p:nvGraphicFramePr>
          <p:xfrm>
            <a:off x="4202" y="1556"/>
            <a:ext cx="118" cy="220"/>
          </p:xfrm>
          <a:graphic>
            <a:graphicData uri="http://schemas.openxmlformats.org/presentationml/2006/ole">
              <mc:AlternateContent xmlns:mc="http://schemas.openxmlformats.org/markup-compatibility/2006">
                <mc:Choice xmlns:v="urn:schemas-microsoft-com:vml" Requires="v">
                  <p:oleObj spid="_x0000_s14945" name="公式" r:id="rId17" imgW="89640" imgH="179280" progId="Equation.3">
                    <p:embed/>
                  </p:oleObj>
                </mc:Choice>
                <mc:Fallback>
                  <p:oleObj name="公式" r:id="rId17" imgW="89640" imgH="179280" progId="Equation.3">
                    <p:embed/>
                    <p:pic>
                      <p:nvPicPr>
                        <p:cNvPr id="0" name="Picture 38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02" y="1556"/>
                          <a:ext cx="118" cy="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2" name="Text Box 22"/>
          <p:cNvSpPr txBox="1">
            <a:spLocks noChangeArrowheads="1"/>
          </p:cNvSpPr>
          <p:nvPr/>
        </p:nvSpPr>
        <p:spPr bwMode="auto">
          <a:xfrm>
            <a:off x="250825" y="1538288"/>
            <a:ext cx="15779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dirty="0">
                <a:solidFill>
                  <a:srgbClr val="7030A0"/>
                </a:solidFill>
                <a:latin typeface="Times New Roman" panose="02020603050405020304" pitchFamily="18" charset="0"/>
                <a:cs typeface="Times New Roman" panose="02020603050405020304" pitchFamily="18" charset="0"/>
              </a:rPr>
              <a:t>解</a:t>
            </a:r>
            <a:r>
              <a:rPr lang="en-US" altLang="zh-CN" sz="2800" b="1" dirty="0">
                <a:solidFill>
                  <a:srgbClr val="7030A0"/>
                </a:solidFill>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设</a:t>
            </a:r>
            <a:endParaRPr lang="zh-CN" altLang="en-US" sz="2800" b="1" dirty="0">
              <a:latin typeface="Times New Roman" panose="02020603050405020304" pitchFamily="18" charset="0"/>
              <a:cs typeface="Times New Roman" panose="02020603050405020304" pitchFamily="18" charset="0"/>
              <a:sym typeface="Symbol" pitchFamily="18" charset="2"/>
            </a:endParaRPr>
          </a:p>
        </p:txBody>
      </p:sp>
      <p:sp>
        <p:nvSpPr>
          <p:cNvPr id="23" name="Text Box 23"/>
          <p:cNvSpPr txBox="1">
            <a:spLocks noChangeArrowheads="1"/>
          </p:cNvSpPr>
          <p:nvPr/>
        </p:nvSpPr>
        <p:spPr bwMode="auto">
          <a:xfrm>
            <a:off x="4805363" y="2147888"/>
            <a:ext cx="27193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a:latin typeface="Times New Roman" panose="02020603050405020304" pitchFamily="18" charset="0"/>
                <a:cs typeface="Times New Roman" panose="02020603050405020304" pitchFamily="18" charset="0"/>
              </a:rPr>
              <a:t>上的部分</a:t>
            </a:r>
            <a:r>
              <a:rPr lang="en-US" altLang="zh-CN" sz="2800" b="1">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则</a:t>
            </a:r>
          </a:p>
        </p:txBody>
      </p:sp>
      <p:graphicFrame>
        <p:nvGraphicFramePr>
          <p:cNvPr id="24" name="Object 24"/>
          <p:cNvGraphicFramePr>
            <a:graphicFrameLocks noChangeAspect="1"/>
          </p:cNvGraphicFramePr>
          <p:nvPr>
            <p:extLst>
              <p:ext uri="{D42A27DB-BD31-4B8C-83A1-F6EECF244321}">
                <p14:modId xmlns:p14="http://schemas.microsoft.com/office/powerpoint/2010/main" val="1951448707"/>
              </p:ext>
            </p:extLst>
          </p:nvPr>
        </p:nvGraphicFramePr>
        <p:xfrm>
          <a:off x="1752600" y="1600200"/>
          <a:ext cx="2324100" cy="444500"/>
        </p:xfrm>
        <a:graphic>
          <a:graphicData uri="http://schemas.openxmlformats.org/presentationml/2006/ole">
            <mc:AlternateContent xmlns:mc="http://schemas.openxmlformats.org/markup-compatibility/2006">
              <mc:Choice xmlns:v="urn:schemas-microsoft-com:vml" Requires="v">
                <p:oleObj spid="_x0000_s14946" name="Equation" r:id="rId19" imgW="2724480" imgH="515160" progId="Equation.3">
                  <p:embed/>
                </p:oleObj>
              </mc:Choice>
              <mc:Fallback>
                <p:oleObj name="Equation" r:id="rId19" imgW="2724480" imgH="515160" progId="Equation.3">
                  <p:embed/>
                  <p:pic>
                    <p:nvPicPr>
                      <p:cNvPr id="0" name="Picture 39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752600" y="1600200"/>
                        <a:ext cx="23241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26"/>
          <p:cNvGraphicFramePr>
            <a:graphicFrameLocks noChangeAspect="1"/>
          </p:cNvGraphicFramePr>
          <p:nvPr>
            <p:extLst>
              <p:ext uri="{D42A27DB-BD31-4B8C-83A1-F6EECF244321}">
                <p14:modId xmlns:p14="http://schemas.microsoft.com/office/powerpoint/2010/main" val="949365745"/>
              </p:ext>
            </p:extLst>
          </p:nvPr>
        </p:nvGraphicFramePr>
        <p:xfrm>
          <a:off x="1577153" y="3786188"/>
          <a:ext cx="1420813" cy="736600"/>
        </p:xfrm>
        <a:graphic>
          <a:graphicData uri="http://schemas.openxmlformats.org/presentationml/2006/ole">
            <mc:AlternateContent xmlns:mc="http://schemas.openxmlformats.org/markup-compatibility/2006">
              <mc:Choice xmlns:v="urn:schemas-microsoft-com:vml" Requires="v">
                <p:oleObj spid="_x0000_s14947" name="Equation" r:id="rId21" imgW="1663560" imgH="850680" progId="Equation.DSMT4">
                  <p:embed/>
                </p:oleObj>
              </mc:Choice>
              <mc:Fallback>
                <p:oleObj name="Equation" r:id="rId21" imgW="1663560" imgH="850680" progId="Equation.DSMT4">
                  <p:embed/>
                  <p:pic>
                    <p:nvPicPr>
                      <p:cNvPr id="0" name="Picture 391"/>
                      <p:cNvPicPr>
                        <a:picLocks noChangeAspect="1" noChangeArrowheads="1"/>
                      </p:cNvPicPr>
                      <p:nvPr/>
                    </p:nvPicPr>
                    <p:blipFill>
                      <a:blip r:embed="rId22"/>
                      <a:srcRect/>
                      <a:stretch>
                        <a:fillRect/>
                      </a:stretch>
                    </p:blipFill>
                    <p:spPr bwMode="auto">
                      <a:xfrm>
                        <a:off x="1577153" y="3786188"/>
                        <a:ext cx="1420813"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27"/>
          <p:cNvGraphicFramePr>
            <a:graphicFrameLocks noChangeAspect="1"/>
          </p:cNvGraphicFramePr>
          <p:nvPr>
            <p:extLst>
              <p:ext uri="{D42A27DB-BD31-4B8C-83A1-F6EECF244321}">
                <p14:modId xmlns:p14="http://schemas.microsoft.com/office/powerpoint/2010/main" val="4087428654"/>
              </p:ext>
            </p:extLst>
          </p:nvPr>
        </p:nvGraphicFramePr>
        <p:xfrm>
          <a:off x="1828800" y="4660900"/>
          <a:ext cx="2641600" cy="444500"/>
        </p:xfrm>
        <a:graphic>
          <a:graphicData uri="http://schemas.openxmlformats.org/presentationml/2006/ole">
            <mc:AlternateContent xmlns:mc="http://schemas.openxmlformats.org/markup-compatibility/2006">
              <mc:Choice xmlns:v="urn:schemas-microsoft-com:vml" Requires="v">
                <p:oleObj spid="_x0000_s14948" name="Equation" r:id="rId23" imgW="3094560" imgH="515160" progId="Equation.3">
                  <p:embed/>
                </p:oleObj>
              </mc:Choice>
              <mc:Fallback>
                <p:oleObj name="Equation" r:id="rId23" imgW="3094560" imgH="515160" progId="Equation.3">
                  <p:embed/>
                  <p:pic>
                    <p:nvPicPr>
                      <p:cNvPr id="0" name="Picture 39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828800" y="4660900"/>
                        <a:ext cx="26416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28"/>
          <p:cNvGraphicFramePr>
            <a:graphicFrameLocks noChangeAspect="1"/>
          </p:cNvGraphicFramePr>
          <p:nvPr>
            <p:extLst>
              <p:ext uri="{D42A27DB-BD31-4B8C-83A1-F6EECF244321}">
                <p14:modId xmlns:p14="http://schemas.microsoft.com/office/powerpoint/2010/main" val="2639301403"/>
              </p:ext>
            </p:extLst>
          </p:nvPr>
        </p:nvGraphicFramePr>
        <p:xfrm>
          <a:off x="3478862" y="3637902"/>
          <a:ext cx="3937000" cy="876300"/>
        </p:xfrm>
        <a:graphic>
          <a:graphicData uri="http://schemas.openxmlformats.org/presentationml/2006/ole">
            <mc:AlternateContent xmlns:mc="http://schemas.openxmlformats.org/markup-compatibility/2006">
              <mc:Choice xmlns:v="urn:schemas-microsoft-com:vml" Requires="v">
                <p:oleObj spid="_x0000_s14949" name="Equation" r:id="rId25" imgW="4619520" imgH="1019160" progId="Equation.3">
                  <p:embed/>
                </p:oleObj>
              </mc:Choice>
              <mc:Fallback>
                <p:oleObj name="Equation" r:id="rId25" imgW="4619520" imgH="1019160" progId="Equation.3">
                  <p:embed/>
                  <p:pic>
                    <p:nvPicPr>
                      <p:cNvPr id="0" name="Picture 39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478862" y="3637902"/>
                        <a:ext cx="3937000" cy="876300"/>
                      </a:xfrm>
                      <a:prstGeom prst="rect">
                        <a:avLst/>
                      </a:prstGeom>
                      <a:solidFill>
                        <a:srgbClr val="FFC000"/>
                      </a:solidFill>
                    </p:spPr>
                  </p:pic>
                </p:oleObj>
              </mc:Fallback>
            </mc:AlternateContent>
          </a:graphicData>
        </a:graphic>
      </p:graphicFrame>
      <p:sp>
        <p:nvSpPr>
          <p:cNvPr id="28" name="Line 29"/>
          <p:cNvSpPr>
            <a:spLocks noChangeShapeType="1"/>
          </p:cNvSpPr>
          <p:nvPr/>
        </p:nvSpPr>
        <p:spPr bwMode="auto">
          <a:xfrm>
            <a:off x="1752600" y="4419600"/>
            <a:ext cx="0" cy="9906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graphicFrame>
        <p:nvGraphicFramePr>
          <p:cNvPr id="29" name="Object 30"/>
          <p:cNvGraphicFramePr>
            <a:graphicFrameLocks noChangeAspect="1"/>
          </p:cNvGraphicFramePr>
          <p:nvPr>
            <p:extLst>
              <p:ext uri="{D42A27DB-BD31-4B8C-83A1-F6EECF244321}">
                <p14:modId xmlns:p14="http://schemas.microsoft.com/office/powerpoint/2010/main" val="2838978771"/>
              </p:ext>
            </p:extLst>
          </p:nvPr>
        </p:nvGraphicFramePr>
        <p:xfrm>
          <a:off x="3327400" y="5422900"/>
          <a:ext cx="2806700" cy="825500"/>
        </p:xfrm>
        <a:graphic>
          <a:graphicData uri="http://schemas.openxmlformats.org/presentationml/2006/ole">
            <mc:AlternateContent xmlns:mc="http://schemas.openxmlformats.org/markup-compatibility/2006">
              <mc:Choice xmlns:v="urn:schemas-microsoft-com:vml" Requires="v">
                <p:oleObj spid="_x0000_s14950" name="Equation" r:id="rId27" imgW="3296520" imgH="963360" progId="Equation.3">
                  <p:embed/>
                </p:oleObj>
              </mc:Choice>
              <mc:Fallback>
                <p:oleObj name="Equation" r:id="rId27" imgW="3296520" imgH="963360" progId="Equation.3">
                  <p:embed/>
                  <p:pic>
                    <p:nvPicPr>
                      <p:cNvPr id="0" name="Picture 39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327400" y="5422900"/>
                        <a:ext cx="2806700"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31"/>
          <p:cNvGraphicFramePr>
            <a:graphicFrameLocks noChangeAspect="1"/>
          </p:cNvGraphicFramePr>
          <p:nvPr>
            <p:extLst>
              <p:ext uri="{D42A27DB-BD31-4B8C-83A1-F6EECF244321}">
                <p14:modId xmlns:p14="http://schemas.microsoft.com/office/powerpoint/2010/main" val="1778445249"/>
              </p:ext>
            </p:extLst>
          </p:nvPr>
        </p:nvGraphicFramePr>
        <p:xfrm>
          <a:off x="6426200" y="5365750"/>
          <a:ext cx="863600" cy="927100"/>
        </p:xfrm>
        <a:graphic>
          <a:graphicData uri="http://schemas.openxmlformats.org/presentationml/2006/ole">
            <mc:AlternateContent xmlns:mc="http://schemas.openxmlformats.org/markup-compatibility/2006">
              <mc:Choice xmlns:v="urn:schemas-microsoft-com:vml" Requires="v">
                <p:oleObj spid="_x0000_s14951" name="Equation" r:id="rId29" imgW="863280" imgH="927000" progId="Equation.DSMT4">
                  <p:embed/>
                </p:oleObj>
              </mc:Choice>
              <mc:Fallback>
                <p:oleObj name="Equation" r:id="rId29" imgW="863280" imgH="927000" progId="Equation.DSMT4">
                  <p:embed/>
                  <p:pic>
                    <p:nvPicPr>
                      <p:cNvPr id="0" name="Picture 39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426200" y="5365750"/>
                        <a:ext cx="863600"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32"/>
          <p:cNvGraphicFramePr>
            <a:graphicFrameLocks noChangeAspect="1"/>
          </p:cNvGraphicFramePr>
          <p:nvPr>
            <p:extLst>
              <p:ext uri="{D42A27DB-BD31-4B8C-83A1-F6EECF244321}">
                <p14:modId xmlns:p14="http://schemas.microsoft.com/office/powerpoint/2010/main" val="750258418"/>
              </p:ext>
            </p:extLst>
          </p:nvPr>
        </p:nvGraphicFramePr>
        <p:xfrm>
          <a:off x="6451600" y="334963"/>
          <a:ext cx="1778000" cy="393700"/>
        </p:xfrm>
        <a:graphic>
          <a:graphicData uri="http://schemas.openxmlformats.org/presentationml/2006/ole">
            <mc:AlternateContent xmlns:mc="http://schemas.openxmlformats.org/markup-compatibility/2006">
              <mc:Choice xmlns:v="urn:schemas-microsoft-com:vml" Requires="v">
                <p:oleObj spid="_x0000_s14952" name="Equation" r:id="rId31" imgW="2085480" imgH="447840" progId="Equation.3">
                  <p:embed/>
                </p:oleObj>
              </mc:Choice>
              <mc:Fallback>
                <p:oleObj name="Equation" r:id="rId31" imgW="2085480" imgH="447840" progId="Equation.3">
                  <p:embed/>
                  <p:pic>
                    <p:nvPicPr>
                      <p:cNvPr id="0" name="Picture 396"/>
                      <p:cNvPicPr>
                        <a:picLocks noChangeAspect="1" noChangeArrowheads="1"/>
                      </p:cNvPicPr>
                      <p:nvPr/>
                    </p:nvPicPr>
                    <p:blipFill>
                      <a:blip r:embed="rId32">
                        <a:grayscl/>
                        <a:biLevel thresh="50000"/>
                        <a:extLst>
                          <a:ext uri="{28A0092B-C50C-407E-A947-70E740481C1C}">
                            <a14:useLocalDpi xmlns:a14="http://schemas.microsoft.com/office/drawing/2010/main" val="0"/>
                          </a:ext>
                        </a:extLst>
                      </a:blip>
                      <a:srcRect/>
                      <a:stretch>
                        <a:fillRect/>
                      </a:stretch>
                    </p:blipFill>
                    <p:spPr bwMode="auto">
                      <a:xfrm>
                        <a:off x="6451600" y="334963"/>
                        <a:ext cx="17780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Text Box 33"/>
          <p:cNvSpPr txBox="1">
            <a:spLocks noChangeArrowheads="1"/>
          </p:cNvSpPr>
          <p:nvPr/>
        </p:nvSpPr>
        <p:spPr bwMode="auto">
          <a:xfrm>
            <a:off x="8229600" y="207963"/>
            <a:ext cx="533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a:latin typeface="Times New Roman" panose="02020603050405020304" pitchFamily="18" charset="0"/>
                <a:cs typeface="Times New Roman" panose="02020603050405020304" pitchFamily="18" charset="0"/>
                <a:sym typeface="Symbol" pitchFamily="18" charset="2"/>
              </a:rPr>
              <a:t>与</a:t>
            </a:r>
          </a:p>
        </p:txBody>
      </p:sp>
      <p:graphicFrame>
        <p:nvGraphicFramePr>
          <p:cNvPr id="33" name="Object 34"/>
          <p:cNvGraphicFramePr>
            <a:graphicFrameLocks noChangeAspect="1"/>
          </p:cNvGraphicFramePr>
          <p:nvPr>
            <p:extLst>
              <p:ext uri="{D42A27DB-BD31-4B8C-83A1-F6EECF244321}">
                <p14:modId xmlns:p14="http://schemas.microsoft.com/office/powerpoint/2010/main" val="3157817319"/>
              </p:ext>
            </p:extLst>
          </p:nvPr>
        </p:nvGraphicFramePr>
        <p:xfrm>
          <a:off x="342900" y="2273300"/>
          <a:ext cx="2603500" cy="393700"/>
        </p:xfrm>
        <a:graphic>
          <a:graphicData uri="http://schemas.openxmlformats.org/presentationml/2006/ole">
            <mc:AlternateContent xmlns:mc="http://schemas.openxmlformats.org/markup-compatibility/2006">
              <mc:Choice xmlns:v="urn:schemas-microsoft-com:vml" Requires="v">
                <p:oleObj spid="_x0000_s14953" name="Equation" r:id="rId33" imgW="3049920" imgH="447840" progId="Equation.3">
                  <p:embed/>
                </p:oleObj>
              </mc:Choice>
              <mc:Fallback>
                <p:oleObj name="Equation" r:id="rId33" imgW="3049920" imgH="447840" progId="Equation.3">
                  <p:embed/>
                  <p:pic>
                    <p:nvPicPr>
                      <p:cNvPr id="0" name="Picture 397"/>
                      <p:cNvPicPr>
                        <a:picLocks noChangeAspect="1" noChangeArrowheads="1"/>
                      </p:cNvPicPr>
                      <p:nvPr/>
                    </p:nvPicPr>
                    <p:blipFill>
                      <a:blip r:embed="rId34">
                        <a:grayscl/>
                        <a:biLevel thresh="50000"/>
                        <a:extLst>
                          <a:ext uri="{28A0092B-C50C-407E-A947-70E740481C1C}">
                            <a14:useLocalDpi xmlns:a14="http://schemas.microsoft.com/office/drawing/2010/main" val="0"/>
                          </a:ext>
                        </a:extLst>
                      </a:blip>
                      <a:srcRect/>
                      <a:stretch>
                        <a:fillRect/>
                      </a:stretch>
                    </p:blipFill>
                    <p:spPr bwMode="auto">
                      <a:xfrm>
                        <a:off x="342900" y="2273300"/>
                        <a:ext cx="26035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 name="Object 35"/>
          <p:cNvGraphicFramePr>
            <a:graphicFrameLocks noChangeAspect="1"/>
          </p:cNvGraphicFramePr>
          <p:nvPr>
            <p:extLst>
              <p:ext uri="{D42A27DB-BD31-4B8C-83A1-F6EECF244321}">
                <p14:modId xmlns:p14="http://schemas.microsoft.com/office/powerpoint/2010/main" val="1962051757"/>
              </p:ext>
            </p:extLst>
          </p:nvPr>
        </p:nvGraphicFramePr>
        <p:xfrm>
          <a:off x="1600200" y="5422900"/>
          <a:ext cx="1714500" cy="825500"/>
        </p:xfrm>
        <a:graphic>
          <a:graphicData uri="http://schemas.openxmlformats.org/presentationml/2006/ole">
            <mc:AlternateContent xmlns:mc="http://schemas.openxmlformats.org/markup-compatibility/2006">
              <mc:Choice xmlns:v="urn:schemas-microsoft-com:vml" Requires="v">
                <p:oleObj spid="_x0000_s14954" name="Equation" r:id="rId35" imgW="2007000" imgH="963360" progId="Equation.3">
                  <p:embed/>
                </p:oleObj>
              </mc:Choice>
              <mc:Fallback>
                <p:oleObj name="Equation" r:id="rId35" imgW="2007000" imgH="963360" progId="Equation.3">
                  <p:embed/>
                  <p:pic>
                    <p:nvPicPr>
                      <p:cNvPr id="0" name="Picture 398"/>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600200" y="5422900"/>
                        <a:ext cx="1714500"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 name="Object 36"/>
          <p:cNvGraphicFramePr>
            <a:graphicFrameLocks noChangeAspect="1"/>
          </p:cNvGraphicFramePr>
          <p:nvPr>
            <p:extLst>
              <p:ext uri="{D42A27DB-BD31-4B8C-83A1-F6EECF244321}">
                <p14:modId xmlns:p14="http://schemas.microsoft.com/office/powerpoint/2010/main" val="1099185173"/>
              </p:ext>
            </p:extLst>
          </p:nvPr>
        </p:nvGraphicFramePr>
        <p:xfrm>
          <a:off x="2971800" y="2266950"/>
          <a:ext cx="1841500" cy="393700"/>
        </p:xfrm>
        <a:graphic>
          <a:graphicData uri="http://schemas.openxmlformats.org/presentationml/2006/ole">
            <mc:AlternateContent xmlns:mc="http://schemas.openxmlformats.org/markup-compatibility/2006">
              <mc:Choice xmlns:v="urn:schemas-microsoft-com:vml" Requires="v">
                <p:oleObj spid="_x0000_s14955" name="Equation" r:id="rId37" imgW="2152800" imgH="447840" progId="Equation.3">
                  <p:embed/>
                </p:oleObj>
              </mc:Choice>
              <mc:Fallback>
                <p:oleObj name="Equation" r:id="rId37" imgW="2152800" imgH="447840" progId="Equation.3">
                  <p:embed/>
                  <p:pic>
                    <p:nvPicPr>
                      <p:cNvPr id="0" name="Picture 399"/>
                      <p:cNvPicPr>
                        <a:picLocks noChangeAspect="1" noChangeArrowheads="1"/>
                      </p:cNvPicPr>
                      <p:nvPr/>
                    </p:nvPicPr>
                    <p:blipFill>
                      <a:blip r:embed="rId38">
                        <a:grayscl/>
                        <a:biLevel thresh="50000"/>
                        <a:extLst>
                          <a:ext uri="{28A0092B-C50C-407E-A947-70E740481C1C}">
                            <a14:useLocalDpi xmlns:a14="http://schemas.microsoft.com/office/drawing/2010/main" val="0"/>
                          </a:ext>
                        </a:extLst>
                      </a:blip>
                      <a:srcRect/>
                      <a:stretch>
                        <a:fillRect/>
                      </a:stretch>
                    </p:blipFill>
                    <p:spPr bwMode="auto">
                      <a:xfrm>
                        <a:off x="2971800" y="2266950"/>
                        <a:ext cx="18415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Object 37"/>
          <p:cNvGraphicFramePr>
            <a:graphicFrameLocks noChangeAspect="1"/>
          </p:cNvGraphicFramePr>
          <p:nvPr>
            <p:extLst>
              <p:ext uri="{D42A27DB-BD31-4B8C-83A1-F6EECF244321}">
                <p14:modId xmlns:p14="http://schemas.microsoft.com/office/powerpoint/2010/main" val="1851493428"/>
              </p:ext>
            </p:extLst>
          </p:nvPr>
        </p:nvGraphicFramePr>
        <p:xfrm>
          <a:off x="1498740" y="2870310"/>
          <a:ext cx="2577960" cy="850680"/>
        </p:xfrm>
        <a:graphic>
          <a:graphicData uri="http://schemas.openxmlformats.org/presentationml/2006/ole">
            <mc:AlternateContent xmlns:mc="http://schemas.openxmlformats.org/markup-compatibility/2006">
              <mc:Choice xmlns:v="urn:schemas-microsoft-com:vml" Requires="v">
                <p:oleObj spid="_x0000_s14956" name="Equation" r:id="rId39" imgW="2577960" imgH="850680" progId="Equation.DSMT4">
                  <p:embed/>
                </p:oleObj>
              </mc:Choice>
              <mc:Fallback>
                <p:oleObj name="Equation" r:id="rId39" imgW="2577960" imgH="850680" progId="Equation.DSMT4">
                  <p:embed/>
                  <p:pic>
                    <p:nvPicPr>
                      <p:cNvPr id="0" name="Picture 400"/>
                      <p:cNvPicPr>
                        <a:picLocks noChangeAspect="1" noChangeArrowheads="1"/>
                      </p:cNvPicPr>
                      <p:nvPr/>
                    </p:nvPicPr>
                    <p:blipFill>
                      <a:blip r:embed="rId40"/>
                      <a:srcRect/>
                      <a:stretch>
                        <a:fillRect/>
                      </a:stretch>
                    </p:blipFill>
                    <p:spPr bwMode="auto">
                      <a:xfrm>
                        <a:off x="1498740" y="2870310"/>
                        <a:ext cx="2577960" cy="8506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Text Box 39"/>
          <p:cNvSpPr txBox="1">
            <a:spLocks noChangeArrowheads="1"/>
          </p:cNvSpPr>
          <p:nvPr/>
        </p:nvSpPr>
        <p:spPr bwMode="auto">
          <a:xfrm>
            <a:off x="356383" y="2905780"/>
            <a:ext cx="117532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原式 </a:t>
            </a:r>
          </a:p>
        </p:txBody>
      </p:sp>
      <p:sp>
        <p:nvSpPr>
          <p:cNvPr id="38" name="Text Box 40"/>
          <p:cNvSpPr txBox="1">
            <a:spLocks noChangeArrowheads="1"/>
          </p:cNvSpPr>
          <p:nvPr/>
        </p:nvSpPr>
        <p:spPr bwMode="auto">
          <a:xfrm>
            <a:off x="4011613" y="1554163"/>
            <a:ext cx="314701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spcBef>
                <a:spcPct val="50000"/>
              </a:spcBef>
            </a:pPr>
            <a:r>
              <a:rPr lang="zh-CN" altLang="en-US" sz="2800" b="1" dirty="0">
                <a:latin typeface="Times New Roman" panose="02020603050405020304" pitchFamily="18" charset="0"/>
                <a:cs typeface="Times New Roman" panose="02020603050405020304" pitchFamily="18" charset="0"/>
                <a:sym typeface="Symbol" pitchFamily="18" charset="2"/>
              </a:rPr>
              <a:t>分别表示在平面 </a:t>
            </a:r>
            <a:endParaRPr lang="zh-CN" altLang="en-US" sz="2800" b="1" dirty="0">
              <a:latin typeface="Times New Roman" panose="02020603050405020304" pitchFamily="18" charset="0"/>
              <a:cs typeface="Times New Roman" panose="02020603050405020304" pitchFamily="18" charset="0"/>
            </a:endParaRPr>
          </a:p>
        </p:txBody>
      </p:sp>
      <p:graphicFrame>
        <p:nvGraphicFramePr>
          <p:cNvPr id="39" name="Object 48"/>
          <p:cNvGraphicFramePr>
            <a:graphicFrameLocks noChangeAspect="1"/>
          </p:cNvGraphicFramePr>
          <p:nvPr>
            <p:extLst>
              <p:ext uri="{D42A27DB-BD31-4B8C-83A1-F6EECF244321}">
                <p14:modId xmlns:p14="http://schemas.microsoft.com/office/powerpoint/2010/main" val="3336943424"/>
              </p:ext>
            </p:extLst>
          </p:nvPr>
        </p:nvGraphicFramePr>
        <p:xfrm>
          <a:off x="4519577" y="4629776"/>
          <a:ext cx="2160588" cy="588962"/>
        </p:xfrm>
        <a:graphic>
          <a:graphicData uri="http://schemas.openxmlformats.org/presentationml/2006/ole">
            <mc:AlternateContent xmlns:mc="http://schemas.openxmlformats.org/markup-compatibility/2006">
              <mc:Choice xmlns:v="urn:schemas-microsoft-com:vml" Requires="v">
                <p:oleObj spid="_x0000_s14957" name="Equation" r:id="rId41" imgW="1300680" imgH="347040" progId="Equation.DSMT4">
                  <p:embed/>
                </p:oleObj>
              </mc:Choice>
              <mc:Fallback>
                <p:oleObj name="Equation" r:id="rId41" imgW="1300680" imgH="347040" progId="Equation.DSMT4">
                  <p:embed/>
                  <p:pic>
                    <p:nvPicPr>
                      <p:cNvPr id="0" name="Picture 401"/>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519577" y="4629776"/>
                        <a:ext cx="2160588" cy="588962"/>
                      </a:xfrm>
                      <a:prstGeom prst="rect">
                        <a:avLst/>
                      </a:prstGeom>
                      <a:solidFill>
                        <a:srgbClr val="FFC000"/>
                      </a:solidFill>
                    </p:spPr>
                  </p:pic>
                </p:oleObj>
              </mc:Fallback>
            </mc:AlternateContent>
          </a:graphicData>
        </a:graphic>
      </p:graphicFrame>
    </p:spTree>
    <p:extLst>
      <p:ext uri="{BB962C8B-B14F-4D97-AF65-F5344CB8AC3E}">
        <p14:creationId xmlns:p14="http://schemas.microsoft.com/office/powerpoint/2010/main" val="3443547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left)">
                                      <p:cBhvr>
                                        <p:cTn id="16" dur="500"/>
                                        <p:tgtEl>
                                          <p:spTgt spid="24"/>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8">
                                            <p:txEl>
                                              <p:pRg st="0" end="0"/>
                                            </p:txEl>
                                          </p:spTgt>
                                        </p:tgtEl>
                                        <p:attrNameLst>
                                          <p:attrName>style.visibility</p:attrName>
                                        </p:attrNameLst>
                                      </p:cBhvr>
                                      <p:to>
                                        <p:strVal val="visible"/>
                                      </p:to>
                                    </p:set>
                                    <p:animEffect transition="in" filter="wipe(left)">
                                      <p:cBhvr>
                                        <p:cTn id="20" dur="500"/>
                                        <p:tgtEl>
                                          <p:spTgt spid="38">
                                            <p:txEl>
                                              <p:pRg st="0" end="0"/>
                                            </p:txEl>
                                          </p:spTgt>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wipe(left)">
                                      <p:cBhvr>
                                        <p:cTn id="24" dur="500"/>
                                        <p:tgtEl>
                                          <p:spTgt spid="33"/>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wipe(left)">
                                      <p:cBhvr>
                                        <p:cTn id="28" dur="500"/>
                                        <p:tgtEl>
                                          <p:spTgt spid="35"/>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7">
                                            <p:txEl>
                                              <p:pRg st="0" end="0"/>
                                            </p:txEl>
                                          </p:spTgt>
                                        </p:tgtEl>
                                        <p:attrNameLst>
                                          <p:attrName>style.visibility</p:attrName>
                                        </p:attrNameLst>
                                      </p:cBhvr>
                                      <p:to>
                                        <p:strVal val="visible"/>
                                      </p:to>
                                    </p:set>
                                    <p:animEffect transition="in" filter="wipe(left)">
                                      <p:cBhvr>
                                        <p:cTn id="37" dur="500"/>
                                        <p:tgtEl>
                                          <p:spTgt spid="37">
                                            <p:txEl>
                                              <p:pRg st="0" end="0"/>
                                            </p:txEl>
                                          </p:spTgt>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wipe(left)">
                                      <p:cBhvr>
                                        <p:cTn id="41" dur="500"/>
                                        <p:tgtEl>
                                          <p:spTgt spid="3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wipe(left)">
                                      <p:cBhvr>
                                        <p:cTn id="46" dur="500"/>
                                        <p:tgtEl>
                                          <p:spTgt spid="2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left)">
                                      <p:cBhvr>
                                        <p:cTn id="51" dur="500"/>
                                        <p:tgtEl>
                                          <p:spTgt spid="2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left)">
                                      <p:cBhvr>
                                        <p:cTn id="56" dur="500"/>
                                        <p:tgtEl>
                                          <p:spTgt spid="3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wipe(left)">
                                      <p:cBhvr>
                                        <p:cTn id="61" dur="500"/>
                                        <p:tgtEl>
                                          <p:spTgt spid="27"/>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wipe(up)">
                                      <p:cBhvr>
                                        <p:cTn id="66" dur="500"/>
                                        <p:tgtEl>
                                          <p:spTgt spid="28"/>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wipe(left)">
                                      <p:cBhvr>
                                        <p:cTn id="71" dur="500"/>
                                        <p:tgtEl>
                                          <p:spTgt spid="29"/>
                                        </p:tgtEl>
                                      </p:cBhvr>
                                    </p:animEffect>
                                  </p:childTnLst>
                                </p:cTn>
                              </p:par>
                            </p:childTnLst>
                          </p:cTn>
                        </p:par>
                        <p:par>
                          <p:cTn id="72" fill="hold">
                            <p:stCondLst>
                              <p:cond delay="500"/>
                            </p:stCondLst>
                            <p:childTnLst>
                              <p:par>
                                <p:cTn id="73" presetID="22" presetClass="entr" presetSubtype="8" fill="hold" nodeType="after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wipe(left)">
                                      <p:cBhvr>
                                        <p:cTn id="75" dur="500"/>
                                        <p:tgtEl>
                                          <p:spTgt spid="34"/>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wipe(left)">
                                      <p:cBhvr>
                                        <p:cTn id="8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utoUpdateAnimBg="0"/>
      <p:bldP spid="23" grpId="0" autoUpdateAnimBg="0"/>
      <p:bldP spid="28" grpId="0" animBg="1"/>
      <p:bldP spid="37" grpId="0" build="p" autoUpdateAnimBg="0"/>
      <p:bldP spid="38" grpId="0" build="p" autoUpdateAnimBg="0"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332656"/>
            <a:ext cx="3068469"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例</a:t>
            </a:r>
            <a:r>
              <a:rPr lang="en-US" altLang="zh-CN" sz="2800" b="1" dirty="0">
                <a:solidFill>
                  <a:srgbClr val="7030A0"/>
                </a:solidFill>
                <a:latin typeface="Times New Roman" pitchFamily="18" charset="0"/>
                <a:cs typeface="Times New Roman" pitchFamily="18" charset="0"/>
              </a:rPr>
              <a:t>3. </a:t>
            </a:r>
            <a:r>
              <a:rPr lang="zh-CN" altLang="en-US" sz="2800" b="1" dirty="0">
                <a:latin typeface="Times New Roman" pitchFamily="18" charset="0"/>
                <a:cs typeface="Times New Roman" pitchFamily="18" charset="0"/>
              </a:rPr>
              <a:t>计算曲面积分</a:t>
            </a:r>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560857072"/>
              </p:ext>
            </p:extLst>
          </p:nvPr>
        </p:nvGraphicFramePr>
        <p:xfrm>
          <a:off x="3574537" y="332656"/>
          <a:ext cx="1663700" cy="808038"/>
        </p:xfrm>
        <a:graphic>
          <a:graphicData uri="http://schemas.openxmlformats.org/presentationml/2006/ole">
            <mc:AlternateContent xmlns:mc="http://schemas.openxmlformats.org/markup-compatibility/2006">
              <mc:Choice xmlns:v="urn:schemas-microsoft-com:vml" Requires="v">
                <p:oleObj spid="_x0000_s16697" name="Equation" r:id="rId3" imgW="1663560" imgH="799920" progId="Equation.DSMT4">
                  <p:embed/>
                </p:oleObj>
              </mc:Choice>
              <mc:Fallback>
                <p:oleObj name="Equation" r:id="rId3" imgW="1663560" imgH="799920" progId="Equation.DSMT4">
                  <p:embed/>
                  <p:pic>
                    <p:nvPicPr>
                      <p:cNvPr id="0" name="Picture 2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4537" y="332656"/>
                        <a:ext cx="1663700" cy="808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467544" y="1196752"/>
            <a:ext cx="2741456"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其中 </a:t>
            </a:r>
            <a:r>
              <a:rPr lang="zh-CN" altLang="en-US" sz="2800" b="1" dirty="0">
                <a:latin typeface="Times New Roman" pitchFamily="18" charset="0"/>
                <a:cs typeface="Times New Roman" pitchFamily="18" charset="0"/>
                <a:sym typeface="Symbol"/>
              </a:rPr>
              <a:t> </a:t>
            </a:r>
            <a:r>
              <a:rPr lang="zh-CN" altLang="en-US" sz="2800" b="1" dirty="0">
                <a:latin typeface="Times New Roman" pitchFamily="18" charset="0"/>
                <a:cs typeface="Times New Roman" pitchFamily="18" charset="0"/>
              </a:rPr>
              <a:t>是圆柱面</a:t>
            </a:r>
          </a:p>
        </p:txBody>
      </p:sp>
      <p:sp>
        <p:nvSpPr>
          <p:cNvPr id="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697450116"/>
              </p:ext>
            </p:extLst>
          </p:nvPr>
        </p:nvGraphicFramePr>
        <p:xfrm>
          <a:off x="3149373" y="1229762"/>
          <a:ext cx="1593850" cy="457200"/>
        </p:xfrm>
        <a:graphic>
          <a:graphicData uri="http://schemas.openxmlformats.org/presentationml/2006/ole">
            <mc:AlternateContent xmlns:mc="http://schemas.openxmlformats.org/markup-compatibility/2006">
              <mc:Choice xmlns:v="urn:schemas-microsoft-com:vml" Requires="v">
                <p:oleObj spid="_x0000_s16698" name="Equation" r:id="rId5" imgW="1587240" imgH="457200" progId="Equation.DSMT4">
                  <p:embed/>
                </p:oleObj>
              </mc:Choice>
              <mc:Fallback>
                <p:oleObj name="Equation" r:id="rId5" imgW="1587240" imgH="457200" progId="Equation.DSMT4">
                  <p:embed/>
                  <p:pic>
                    <p:nvPicPr>
                      <p:cNvPr id="0" name="Picture 20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9373" y="1229762"/>
                        <a:ext cx="15938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467544" y="1844824"/>
            <a:ext cx="906017"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平面</a:t>
            </a:r>
          </a:p>
        </p:txBody>
      </p:sp>
      <p:sp>
        <p:nvSpPr>
          <p:cNvPr id="9"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1891539641"/>
              </p:ext>
            </p:extLst>
          </p:nvPr>
        </p:nvGraphicFramePr>
        <p:xfrm>
          <a:off x="1517577" y="1944509"/>
          <a:ext cx="1252537" cy="323850"/>
        </p:xfrm>
        <a:graphic>
          <a:graphicData uri="http://schemas.openxmlformats.org/presentationml/2006/ole">
            <mc:AlternateContent xmlns:mc="http://schemas.openxmlformats.org/markup-compatibility/2006">
              <mc:Choice xmlns:v="urn:schemas-microsoft-com:vml" Requires="v">
                <p:oleObj spid="_x0000_s16699" name="Equation" r:id="rId7" imgW="1244520" imgH="317160" progId="Equation.DSMT4">
                  <p:embed/>
                </p:oleObj>
              </mc:Choice>
              <mc:Fallback>
                <p:oleObj name="Equation" r:id="rId7" imgW="1244520" imgH="317160" progId="Equation.DSMT4">
                  <p:embed/>
                  <p:pic>
                    <p:nvPicPr>
                      <p:cNvPr id="0" name="Picture 20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17577" y="1944509"/>
                        <a:ext cx="1252537"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a:xfrm>
            <a:off x="2915816" y="1844824"/>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及</a:t>
            </a:r>
          </a:p>
        </p:txBody>
      </p:sp>
      <p:sp>
        <p:nvSpPr>
          <p:cNvPr id="12"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2930418033"/>
              </p:ext>
            </p:extLst>
          </p:nvPr>
        </p:nvGraphicFramePr>
        <p:xfrm>
          <a:off x="3432745" y="1945303"/>
          <a:ext cx="736600" cy="322262"/>
        </p:xfrm>
        <a:graphic>
          <a:graphicData uri="http://schemas.openxmlformats.org/presentationml/2006/ole">
            <mc:AlternateContent xmlns:mc="http://schemas.openxmlformats.org/markup-compatibility/2006">
              <mc:Choice xmlns:v="urn:schemas-microsoft-com:vml" Requires="v">
                <p:oleObj spid="_x0000_s16700" name="Equation" r:id="rId9" imgW="736560" imgH="317160" progId="Equation.DSMT4">
                  <p:embed/>
                </p:oleObj>
              </mc:Choice>
              <mc:Fallback>
                <p:oleObj name="Equation" r:id="rId9" imgW="736560" imgH="317160" progId="Equation.DSMT4">
                  <p:embed/>
                  <p:pic>
                    <p:nvPicPr>
                      <p:cNvPr id="0" name="Picture 20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32745" y="1945303"/>
                        <a:ext cx="736600" cy="322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Box 13"/>
          <p:cNvSpPr txBox="1"/>
          <p:nvPr/>
        </p:nvSpPr>
        <p:spPr>
          <a:xfrm>
            <a:off x="4169345" y="1844824"/>
            <a:ext cx="1266693"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所围成</a:t>
            </a:r>
          </a:p>
        </p:txBody>
      </p:sp>
      <p:sp>
        <p:nvSpPr>
          <p:cNvPr id="15" name="TextBox 14"/>
          <p:cNvSpPr txBox="1"/>
          <p:nvPr/>
        </p:nvSpPr>
        <p:spPr>
          <a:xfrm>
            <a:off x="467544" y="2420888"/>
            <a:ext cx="3159839"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的空间立体的表面</a:t>
            </a:r>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sp>
        <p:nvSpPr>
          <p:cNvPr id="16" name="TextBox 15"/>
          <p:cNvSpPr txBox="1"/>
          <p:nvPr/>
        </p:nvSpPr>
        <p:spPr>
          <a:xfrm>
            <a:off x="1115616" y="3239398"/>
            <a:ext cx="906017"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解：</a:t>
            </a: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91028923"/>
              </p:ext>
            </p:extLst>
          </p:nvPr>
        </p:nvGraphicFramePr>
        <p:xfrm>
          <a:off x="2055118" y="2944108"/>
          <a:ext cx="4457700" cy="1225550"/>
        </p:xfrm>
        <a:graphic>
          <a:graphicData uri="http://schemas.openxmlformats.org/presentationml/2006/ole">
            <mc:AlternateContent xmlns:mc="http://schemas.openxmlformats.org/markup-compatibility/2006">
              <mc:Choice xmlns:v="urn:schemas-microsoft-com:vml" Requires="v">
                <p:oleObj spid="_x0000_s16701" name="Equation" r:id="rId11" imgW="4457520" imgH="1218960" progId="Equation.DSMT4">
                  <p:embed/>
                </p:oleObj>
              </mc:Choice>
              <mc:Fallback>
                <p:oleObj name="Equation" r:id="rId11" imgW="4457520" imgH="1218960" progId="Equation.DSMT4">
                  <p:embed/>
                  <p:pic>
                    <p:nvPicPr>
                      <p:cNvPr id="0" name="Picture 20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5118" y="2944108"/>
                        <a:ext cx="4457700" cy="1225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 name="对象 20"/>
          <p:cNvGraphicFramePr>
            <a:graphicFrameLocks noChangeAspect="1"/>
          </p:cNvGraphicFramePr>
          <p:nvPr>
            <p:extLst>
              <p:ext uri="{D42A27DB-BD31-4B8C-83A1-F6EECF244321}">
                <p14:modId xmlns:p14="http://schemas.microsoft.com/office/powerpoint/2010/main" val="607957186"/>
              </p:ext>
            </p:extLst>
          </p:nvPr>
        </p:nvGraphicFramePr>
        <p:xfrm>
          <a:off x="4067944" y="4221088"/>
          <a:ext cx="3111500" cy="882650"/>
        </p:xfrm>
        <a:graphic>
          <a:graphicData uri="http://schemas.openxmlformats.org/presentationml/2006/ole">
            <mc:AlternateContent xmlns:mc="http://schemas.openxmlformats.org/markup-compatibility/2006">
              <mc:Choice xmlns:v="urn:schemas-microsoft-com:vml" Requires="v">
                <p:oleObj spid="_x0000_s16702" name="Equation" r:id="rId13" imgW="3111480" imgH="876240" progId="Equation.DSMT4">
                  <p:embed/>
                </p:oleObj>
              </mc:Choice>
              <mc:Fallback>
                <p:oleObj name="Equation" r:id="rId13" imgW="3111480" imgH="876240" progId="Equation.DSMT4">
                  <p:embed/>
                  <p:pic>
                    <p:nvPicPr>
                      <p:cNvPr id="0" name="Picture 2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67944" y="4221088"/>
                        <a:ext cx="3111500" cy="882650"/>
                      </a:xfrm>
                      <a:prstGeom prst="rect">
                        <a:avLst/>
                      </a:prstGeom>
                      <a:solidFill>
                        <a:srgbClr val="FFC000"/>
                      </a:solidFill>
                    </p:spPr>
                  </p:pic>
                </p:oleObj>
              </mc:Fallback>
            </mc:AlternateContent>
          </a:graphicData>
        </a:graphic>
      </p:graphicFrame>
      <p:sp>
        <p:nvSpPr>
          <p:cNvPr id="22"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 name="对象 22"/>
          <p:cNvGraphicFramePr>
            <a:graphicFrameLocks noChangeAspect="1"/>
          </p:cNvGraphicFramePr>
          <p:nvPr>
            <p:extLst>
              <p:ext uri="{D42A27DB-BD31-4B8C-83A1-F6EECF244321}">
                <p14:modId xmlns:p14="http://schemas.microsoft.com/office/powerpoint/2010/main" val="1247095066"/>
              </p:ext>
            </p:extLst>
          </p:nvPr>
        </p:nvGraphicFramePr>
        <p:xfrm>
          <a:off x="4139952" y="5282654"/>
          <a:ext cx="3911600" cy="882650"/>
        </p:xfrm>
        <a:graphic>
          <a:graphicData uri="http://schemas.openxmlformats.org/presentationml/2006/ole">
            <mc:AlternateContent xmlns:mc="http://schemas.openxmlformats.org/markup-compatibility/2006">
              <mc:Choice xmlns:v="urn:schemas-microsoft-com:vml" Requires="v">
                <p:oleObj spid="_x0000_s16703" name="Equation" r:id="rId15" imgW="3911400" imgH="876240" progId="Equation.DSMT4">
                  <p:embed/>
                </p:oleObj>
              </mc:Choice>
              <mc:Fallback>
                <p:oleObj name="Equation" r:id="rId15" imgW="3911400" imgH="876240" progId="Equation.DSMT4">
                  <p:embed/>
                  <p:pic>
                    <p:nvPicPr>
                      <p:cNvPr id="0" name="Picture 2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39952" y="5282654"/>
                        <a:ext cx="3911600" cy="882650"/>
                      </a:xfrm>
                      <a:prstGeom prst="rect">
                        <a:avLst/>
                      </a:prstGeom>
                      <a:solidFill>
                        <a:srgbClr val="FFC000"/>
                      </a:solidFill>
                    </p:spPr>
                  </p:pic>
                </p:oleObj>
              </mc:Fallback>
            </mc:AlternateContent>
          </a:graphicData>
        </a:graphic>
      </p:graphicFrame>
      <p:sp>
        <p:nvSpPr>
          <p:cNvPr id="24"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7" name="对象 26"/>
          <p:cNvGraphicFramePr>
            <a:graphicFrameLocks noChangeAspect="1"/>
          </p:cNvGraphicFramePr>
          <p:nvPr>
            <p:extLst>
              <p:ext uri="{D42A27DB-BD31-4B8C-83A1-F6EECF244321}">
                <p14:modId xmlns:p14="http://schemas.microsoft.com/office/powerpoint/2010/main" val="594077617"/>
              </p:ext>
            </p:extLst>
          </p:nvPr>
        </p:nvGraphicFramePr>
        <p:xfrm>
          <a:off x="1223914" y="4365104"/>
          <a:ext cx="1595438" cy="444500"/>
        </p:xfrm>
        <a:graphic>
          <a:graphicData uri="http://schemas.openxmlformats.org/presentationml/2006/ole">
            <mc:AlternateContent xmlns:mc="http://schemas.openxmlformats.org/markup-compatibility/2006">
              <mc:Choice xmlns:v="urn:schemas-microsoft-com:vml" Requires="v">
                <p:oleObj spid="_x0000_s16704" name="Equation" r:id="rId17" imgW="1574640" imgH="444240" progId="Equation.DSMT4">
                  <p:embed/>
                </p:oleObj>
              </mc:Choice>
              <mc:Fallback>
                <p:oleObj name="Equation" r:id="rId17" imgW="1574640" imgH="444240" progId="Equation.DSMT4">
                  <p:embed/>
                  <p:pic>
                    <p:nvPicPr>
                      <p:cNvPr id="0" name="Picture 2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23914" y="4365104"/>
                        <a:ext cx="1595438"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9" name="对象 28"/>
          <p:cNvGraphicFramePr>
            <a:graphicFrameLocks noChangeAspect="1"/>
          </p:cNvGraphicFramePr>
          <p:nvPr>
            <p:extLst>
              <p:ext uri="{D42A27DB-BD31-4B8C-83A1-F6EECF244321}">
                <p14:modId xmlns:p14="http://schemas.microsoft.com/office/powerpoint/2010/main" val="4020533813"/>
              </p:ext>
            </p:extLst>
          </p:nvPr>
        </p:nvGraphicFramePr>
        <p:xfrm>
          <a:off x="1222201" y="5498678"/>
          <a:ext cx="2125663" cy="444500"/>
        </p:xfrm>
        <a:graphic>
          <a:graphicData uri="http://schemas.openxmlformats.org/presentationml/2006/ole">
            <mc:AlternateContent xmlns:mc="http://schemas.openxmlformats.org/markup-compatibility/2006">
              <mc:Choice xmlns:v="urn:schemas-microsoft-com:vml" Requires="v">
                <p:oleObj spid="_x0000_s16705" name="Equation" r:id="rId19" imgW="2095200" imgH="444240" progId="Equation.DSMT4">
                  <p:embed/>
                </p:oleObj>
              </mc:Choice>
              <mc:Fallback>
                <p:oleObj name="Equation" r:id="rId19" imgW="2095200" imgH="444240" progId="Equation.DSMT4">
                  <p:embed/>
                  <p:pic>
                    <p:nvPicPr>
                      <p:cNvPr id="0" name="Picture 2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22201" y="5498678"/>
                        <a:ext cx="2125663"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2" name="图片 31">
            <a:extLst>
              <a:ext uri="{FF2B5EF4-FFF2-40B4-BE49-F238E27FC236}">
                <a16:creationId xmlns:a16="http://schemas.microsoft.com/office/drawing/2014/main" id="{4CE6A847-FBE4-4118-97FA-2AAC3A122335}"/>
              </a:ext>
            </a:extLst>
          </p:cNvPr>
          <p:cNvPicPr>
            <a:picLocks noChangeAspect="1"/>
          </p:cNvPicPr>
          <p:nvPr/>
        </p:nvPicPr>
        <p:blipFill>
          <a:blip r:embed="rId21"/>
          <a:stretch>
            <a:fillRect/>
          </a:stretch>
        </p:blipFill>
        <p:spPr>
          <a:xfrm>
            <a:off x="6309212" y="260657"/>
            <a:ext cx="2519601" cy="2896840"/>
          </a:xfrm>
          <a:prstGeom prst="rect">
            <a:avLst/>
          </a:prstGeom>
        </p:spPr>
      </p:pic>
    </p:spTree>
    <p:extLst>
      <p:ext uri="{BB962C8B-B14F-4D97-AF65-F5344CB8AC3E}">
        <p14:creationId xmlns:p14="http://schemas.microsoft.com/office/powerpoint/2010/main" val="3898347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left)">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88604152"/>
              </p:ext>
            </p:extLst>
          </p:nvPr>
        </p:nvGraphicFramePr>
        <p:xfrm>
          <a:off x="709114" y="116632"/>
          <a:ext cx="2716213" cy="584200"/>
        </p:xfrm>
        <a:graphic>
          <a:graphicData uri="http://schemas.openxmlformats.org/presentationml/2006/ole">
            <mc:AlternateContent xmlns:mc="http://schemas.openxmlformats.org/markup-compatibility/2006">
              <mc:Choice xmlns:v="urn:schemas-microsoft-com:vml" Requires="v">
                <p:oleObj spid="_x0000_s17800" name="Equation" r:id="rId3" imgW="2679480" imgH="583920" progId="Equation.DSMT4">
                  <p:embed/>
                </p:oleObj>
              </mc:Choice>
              <mc:Fallback>
                <p:oleObj name="Equation" r:id="rId3" imgW="2679480" imgH="583920" progId="Equation.DSMT4">
                  <p:embed/>
                  <p:pic>
                    <p:nvPicPr>
                      <p:cNvPr id="0" name="Picture 2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114" y="116632"/>
                        <a:ext cx="2716213" cy="584200"/>
                      </a:xfrm>
                      <a:prstGeom prst="rect">
                        <a:avLst/>
                      </a:prstGeom>
                      <a:solidFill>
                        <a:srgbClr val="FFC000"/>
                      </a:solidFill>
                    </p:spPr>
                  </p:pic>
                </p:oleObj>
              </mc:Fallback>
            </mc:AlternateContent>
          </a:graphicData>
        </a:graphic>
      </p:graphicFrame>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895930664"/>
              </p:ext>
            </p:extLst>
          </p:nvPr>
        </p:nvGraphicFramePr>
        <p:xfrm>
          <a:off x="781122" y="908720"/>
          <a:ext cx="5143501" cy="528638"/>
        </p:xfrm>
        <a:graphic>
          <a:graphicData uri="http://schemas.openxmlformats.org/presentationml/2006/ole">
            <mc:AlternateContent xmlns:mc="http://schemas.openxmlformats.org/markup-compatibility/2006">
              <mc:Choice xmlns:v="urn:schemas-microsoft-com:vml" Requires="v">
                <p:oleObj spid="_x0000_s17801" name="Equation" r:id="rId5" imgW="5143320" imgH="533160" progId="Equation.DSMT4">
                  <p:embed/>
                </p:oleObj>
              </mc:Choice>
              <mc:Fallback>
                <p:oleObj name="Equation" r:id="rId5" imgW="5143320" imgH="533160" progId="Equation.DSMT4">
                  <p:embed/>
                  <p:pic>
                    <p:nvPicPr>
                      <p:cNvPr id="0" name="Picture 26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122" y="908720"/>
                        <a:ext cx="5143501" cy="528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6037706" y="836712"/>
            <a:ext cx="906017"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梯形</a:t>
            </a:r>
          </a:p>
        </p:txBody>
      </p:sp>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237184151"/>
              </p:ext>
            </p:extLst>
          </p:nvPr>
        </p:nvGraphicFramePr>
        <p:xfrm>
          <a:off x="392135" y="1565151"/>
          <a:ext cx="919162" cy="882650"/>
        </p:xfrm>
        <a:graphic>
          <a:graphicData uri="http://schemas.openxmlformats.org/presentationml/2006/ole">
            <mc:AlternateContent xmlns:mc="http://schemas.openxmlformats.org/markup-compatibility/2006">
              <mc:Choice xmlns:v="urn:schemas-microsoft-com:vml" Requires="v">
                <p:oleObj spid="_x0000_s17802" name="Equation" r:id="rId7" imgW="927000" imgH="876240" progId="Equation.DSMT4">
                  <p:embed/>
                </p:oleObj>
              </mc:Choice>
              <mc:Fallback>
                <p:oleObj name="Equation" r:id="rId7" imgW="927000" imgH="876240" progId="Equation.DSMT4">
                  <p:embed/>
                  <p:pic>
                    <p:nvPicPr>
                      <p:cNvPr id="0" name="Picture 26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135" y="1565151"/>
                        <a:ext cx="919162" cy="882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3708549183"/>
              </p:ext>
            </p:extLst>
          </p:nvPr>
        </p:nvGraphicFramePr>
        <p:xfrm>
          <a:off x="1285178" y="1556792"/>
          <a:ext cx="1270000" cy="882650"/>
        </p:xfrm>
        <a:graphic>
          <a:graphicData uri="http://schemas.openxmlformats.org/presentationml/2006/ole">
            <mc:AlternateContent xmlns:mc="http://schemas.openxmlformats.org/markup-compatibility/2006">
              <mc:Choice xmlns:v="urn:schemas-microsoft-com:vml" Requires="v">
                <p:oleObj spid="_x0000_s17803" name="Equation" r:id="rId9" imgW="1269720" imgH="876240" progId="Equation.DSMT4">
                  <p:embed/>
                </p:oleObj>
              </mc:Choice>
              <mc:Fallback>
                <p:oleObj name="Equation" r:id="rId9" imgW="1269720" imgH="876240" progId="Equation.DSMT4">
                  <p:embed/>
                  <p:pic>
                    <p:nvPicPr>
                      <p:cNvPr id="0" name="Picture 26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85178" y="1556792"/>
                        <a:ext cx="1270000" cy="882650"/>
                      </a:xfrm>
                      <a:prstGeom prst="rect">
                        <a:avLst/>
                      </a:prstGeom>
                      <a:solidFill>
                        <a:srgbClr val="FFC000"/>
                      </a:solidFill>
                    </p:spPr>
                  </p:pic>
                </p:oleObj>
              </mc:Fallback>
            </mc:AlternateContent>
          </a:graphicData>
        </a:graphic>
      </p:graphicFrame>
      <p:sp>
        <p:nvSpPr>
          <p:cNvPr id="12"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1925096534"/>
              </p:ext>
            </p:extLst>
          </p:nvPr>
        </p:nvGraphicFramePr>
        <p:xfrm>
          <a:off x="2620373" y="1556792"/>
          <a:ext cx="1239838" cy="882650"/>
        </p:xfrm>
        <a:graphic>
          <a:graphicData uri="http://schemas.openxmlformats.org/presentationml/2006/ole">
            <mc:AlternateContent xmlns:mc="http://schemas.openxmlformats.org/markup-compatibility/2006">
              <mc:Choice xmlns:v="urn:schemas-microsoft-com:vml" Requires="v">
                <p:oleObj spid="_x0000_s17804" name="Equation" r:id="rId11" imgW="1231560" imgH="876240" progId="Equation.DSMT4">
                  <p:embed/>
                </p:oleObj>
              </mc:Choice>
              <mc:Fallback>
                <p:oleObj name="Equation" r:id="rId11" imgW="1231560" imgH="876240" progId="Equation.DSMT4">
                  <p:embed/>
                  <p:pic>
                    <p:nvPicPr>
                      <p:cNvPr id="0" name="Picture 26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20373" y="1556792"/>
                        <a:ext cx="1239838" cy="882650"/>
                      </a:xfrm>
                      <a:prstGeom prst="rect">
                        <a:avLst/>
                      </a:prstGeom>
                      <a:solidFill>
                        <a:srgbClr val="FFC000"/>
                      </a:solidFill>
                    </p:spPr>
                  </p:pic>
                </p:oleObj>
              </mc:Fallback>
            </mc:AlternateContent>
          </a:graphicData>
        </a:graphic>
      </p:graphicFrame>
      <p:sp>
        <p:nvSpPr>
          <p:cNvPr id="14"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3063589287"/>
              </p:ext>
            </p:extLst>
          </p:nvPr>
        </p:nvGraphicFramePr>
        <p:xfrm>
          <a:off x="1285178" y="2587005"/>
          <a:ext cx="3586163" cy="901700"/>
        </p:xfrm>
        <a:graphic>
          <a:graphicData uri="http://schemas.openxmlformats.org/presentationml/2006/ole">
            <mc:AlternateContent xmlns:mc="http://schemas.openxmlformats.org/markup-compatibility/2006">
              <mc:Choice xmlns:v="urn:schemas-microsoft-com:vml" Requires="v">
                <p:oleObj spid="_x0000_s17805" name="Equation" r:id="rId13" imgW="3593880" imgH="901440" progId="Equation.DSMT4">
                  <p:embed/>
                </p:oleObj>
              </mc:Choice>
              <mc:Fallback>
                <p:oleObj name="Equation" r:id="rId13" imgW="3593880" imgH="901440" progId="Equation.DSMT4">
                  <p:embed/>
                  <p:pic>
                    <p:nvPicPr>
                      <p:cNvPr id="0" name="Picture 26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85178" y="2587005"/>
                        <a:ext cx="3586163" cy="901700"/>
                      </a:xfrm>
                      <a:prstGeom prst="rect">
                        <a:avLst/>
                      </a:prstGeom>
                      <a:solidFill>
                        <a:srgbClr val="FFC000"/>
                      </a:solidFill>
                    </p:spPr>
                  </p:pic>
                </p:oleObj>
              </mc:Fallback>
            </mc:AlternateContent>
          </a:graphicData>
        </a:graphic>
      </p:graphicFrame>
      <p:sp>
        <p:nvSpPr>
          <p:cNvPr id="1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val="3000640416"/>
              </p:ext>
            </p:extLst>
          </p:nvPr>
        </p:nvGraphicFramePr>
        <p:xfrm>
          <a:off x="1270965" y="3514566"/>
          <a:ext cx="3195637" cy="1109663"/>
        </p:xfrm>
        <a:graphic>
          <a:graphicData uri="http://schemas.openxmlformats.org/presentationml/2006/ole">
            <mc:AlternateContent xmlns:mc="http://schemas.openxmlformats.org/markup-compatibility/2006">
              <mc:Choice xmlns:v="urn:schemas-microsoft-com:vml" Requires="v">
                <p:oleObj spid="_x0000_s17806" name="Equation" r:id="rId15" imgW="3187440" imgH="1117440" progId="Equation.DSMT4">
                  <p:embed/>
                </p:oleObj>
              </mc:Choice>
              <mc:Fallback>
                <p:oleObj name="Equation" r:id="rId15" imgW="3187440" imgH="1117440" progId="Equation.DSMT4">
                  <p:embed/>
                  <p:pic>
                    <p:nvPicPr>
                      <p:cNvPr id="0" name="Picture 26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70965" y="3514566"/>
                        <a:ext cx="3195637" cy="1109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3813232378"/>
              </p:ext>
            </p:extLst>
          </p:nvPr>
        </p:nvGraphicFramePr>
        <p:xfrm>
          <a:off x="4511325" y="3586574"/>
          <a:ext cx="3233738" cy="919163"/>
        </p:xfrm>
        <a:graphic>
          <a:graphicData uri="http://schemas.openxmlformats.org/presentationml/2006/ole">
            <mc:AlternateContent xmlns:mc="http://schemas.openxmlformats.org/markup-compatibility/2006">
              <mc:Choice xmlns:v="urn:schemas-microsoft-com:vml" Requires="v">
                <p:oleObj spid="_x0000_s17807" name="Equation" r:id="rId17" imgW="3225600" imgH="927000" progId="Equation.DSMT4">
                  <p:embed/>
                </p:oleObj>
              </mc:Choice>
              <mc:Fallback>
                <p:oleObj name="Equation" r:id="rId17" imgW="3225600" imgH="927000" progId="Equation.DSMT4">
                  <p:embed/>
                  <p:pic>
                    <p:nvPicPr>
                      <p:cNvPr id="0" name="Picture 26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11325" y="3586574"/>
                        <a:ext cx="3233738" cy="919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2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 name="对象 20"/>
          <p:cNvGraphicFramePr>
            <a:graphicFrameLocks noChangeAspect="1"/>
          </p:cNvGraphicFramePr>
          <p:nvPr>
            <p:extLst>
              <p:ext uri="{D42A27DB-BD31-4B8C-83A1-F6EECF244321}">
                <p14:modId xmlns:p14="http://schemas.microsoft.com/office/powerpoint/2010/main" val="2116293976"/>
              </p:ext>
            </p:extLst>
          </p:nvPr>
        </p:nvGraphicFramePr>
        <p:xfrm>
          <a:off x="1311297" y="4663672"/>
          <a:ext cx="4699000" cy="977900"/>
        </p:xfrm>
        <a:graphic>
          <a:graphicData uri="http://schemas.openxmlformats.org/presentationml/2006/ole">
            <mc:AlternateContent xmlns:mc="http://schemas.openxmlformats.org/markup-compatibility/2006">
              <mc:Choice xmlns:v="urn:schemas-microsoft-com:vml" Requires="v">
                <p:oleObj spid="_x0000_s17808" name="Equation" r:id="rId19" imgW="4698720" imgH="977760" progId="Equation.DSMT4">
                  <p:embed/>
                </p:oleObj>
              </mc:Choice>
              <mc:Fallback>
                <p:oleObj name="Equation" r:id="rId19" imgW="4698720" imgH="977760" progId="Equation.DSMT4">
                  <p:embed/>
                  <p:pic>
                    <p:nvPicPr>
                      <p:cNvPr id="0" name="Picture 26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311297" y="4663672"/>
                        <a:ext cx="4699000" cy="97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2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 name="对象 22"/>
          <p:cNvGraphicFramePr>
            <a:graphicFrameLocks noChangeAspect="1"/>
          </p:cNvGraphicFramePr>
          <p:nvPr>
            <p:extLst>
              <p:ext uri="{D42A27DB-BD31-4B8C-83A1-F6EECF244321}">
                <p14:modId xmlns:p14="http://schemas.microsoft.com/office/powerpoint/2010/main" val="603788328"/>
              </p:ext>
            </p:extLst>
          </p:nvPr>
        </p:nvGraphicFramePr>
        <p:xfrm>
          <a:off x="6083098" y="5023712"/>
          <a:ext cx="579438" cy="233363"/>
        </p:xfrm>
        <a:graphic>
          <a:graphicData uri="http://schemas.openxmlformats.org/presentationml/2006/ole">
            <mc:AlternateContent xmlns:mc="http://schemas.openxmlformats.org/markup-compatibility/2006">
              <mc:Choice xmlns:v="urn:schemas-microsoft-com:vml" Requires="v">
                <p:oleObj spid="_x0000_s17809" name="Equation" r:id="rId21" imgW="571320" imgH="228600" progId="Equation.DSMT4">
                  <p:embed/>
                </p:oleObj>
              </mc:Choice>
              <mc:Fallback>
                <p:oleObj name="Equation" r:id="rId21" imgW="571320" imgH="228600" progId="Equation.DSMT4">
                  <p:embed/>
                  <p:pic>
                    <p:nvPicPr>
                      <p:cNvPr id="0" name="Picture 26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083098" y="5023712"/>
                        <a:ext cx="579438" cy="233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TextBox 23"/>
          <p:cNvSpPr txBox="1"/>
          <p:nvPr/>
        </p:nvSpPr>
        <p:spPr>
          <a:xfrm>
            <a:off x="375533" y="5715347"/>
            <a:ext cx="1266693"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综上，</a:t>
            </a:r>
          </a:p>
        </p:txBody>
      </p:sp>
      <p:sp>
        <p:nvSpPr>
          <p:cNvPr id="25"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6" name="对象 25"/>
          <p:cNvGraphicFramePr>
            <a:graphicFrameLocks noChangeAspect="1"/>
          </p:cNvGraphicFramePr>
          <p:nvPr>
            <p:extLst>
              <p:ext uri="{D42A27DB-BD31-4B8C-83A1-F6EECF244321}">
                <p14:modId xmlns:p14="http://schemas.microsoft.com/office/powerpoint/2010/main" val="3944235552"/>
              </p:ext>
            </p:extLst>
          </p:nvPr>
        </p:nvGraphicFramePr>
        <p:xfrm>
          <a:off x="1383645" y="5715347"/>
          <a:ext cx="1085850" cy="806450"/>
        </p:xfrm>
        <a:graphic>
          <a:graphicData uri="http://schemas.openxmlformats.org/presentationml/2006/ole">
            <mc:AlternateContent xmlns:mc="http://schemas.openxmlformats.org/markup-compatibility/2006">
              <mc:Choice xmlns:v="urn:schemas-microsoft-com:vml" Requires="v">
                <p:oleObj spid="_x0000_s17810" name="Equation" r:id="rId23" imgW="1091880" imgH="799920" progId="Equation.DSMT4">
                  <p:embed/>
                </p:oleObj>
              </mc:Choice>
              <mc:Fallback>
                <p:oleObj name="Equation" r:id="rId23" imgW="1091880" imgH="799920" progId="Equation.DSMT4">
                  <p:embed/>
                  <p:pic>
                    <p:nvPicPr>
                      <p:cNvPr id="0" name="Picture 27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383645" y="5715347"/>
                        <a:ext cx="1085850" cy="806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 name="对象 27"/>
          <p:cNvGraphicFramePr>
            <a:graphicFrameLocks noChangeAspect="1"/>
          </p:cNvGraphicFramePr>
          <p:nvPr>
            <p:extLst>
              <p:ext uri="{D42A27DB-BD31-4B8C-83A1-F6EECF244321}">
                <p14:modId xmlns:p14="http://schemas.microsoft.com/office/powerpoint/2010/main" val="4262045217"/>
              </p:ext>
            </p:extLst>
          </p:nvPr>
        </p:nvGraphicFramePr>
        <p:xfrm>
          <a:off x="2535773" y="5815031"/>
          <a:ext cx="2116138" cy="323851"/>
        </p:xfrm>
        <a:graphic>
          <a:graphicData uri="http://schemas.openxmlformats.org/presentationml/2006/ole">
            <mc:AlternateContent xmlns:mc="http://schemas.openxmlformats.org/markup-compatibility/2006">
              <mc:Choice xmlns:v="urn:schemas-microsoft-com:vml" Requires="v">
                <p:oleObj spid="_x0000_s17811" name="Equation" r:id="rId25" imgW="2108160" imgH="317160" progId="Equation.DSMT4">
                  <p:embed/>
                </p:oleObj>
              </mc:Choice>
              <mc:Fallback>
                <p:oleObj name="Equation" r:id="rId25" imgW="2108160" imgH="317160" progId="Equation.DSMT4">
                  <p:embed/>
                  <p:pic>
                    <p:nvPicPr>
                      <p:cNvPr id="0" name="Picture 27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535773" y="5815031"/>
                        <a:ext cx="2116138" cy="3238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9" name="图片 28">
            <a:extLst>
              <a:ext uri="{FF2B5EF4-FFF2-40B4-BE49-F238E27FC236}">
                <a16:creationId xmlns:a16="http://schemas.microsoft.com/office/drawing/2014/main" id="{97116089-2755-4D20-B743-BF8D401D0206}"/>
              </a:ext>
            </a:extLst>
          </p:cNvPr>
          <p:cNvPicPr>
            <a:picLocks noChangeAspect="1"/>
          </p:cNvPicPr>
          <p:nvPr/>
        </p:nvPicPr>
        <p:blipFill>
          <a:blip r:embed="rId27"/>
          <a:stretch>
            <a:fillRect/>
          </a:stretch>
        </p:blipFill>
        <p:spPr>
          <a:xfrm>
            <a:off x="6527013" y="227398"/>
            <a:ext cx="2519601" cy="2896840"/>
          </a:xfrm>
          <a:prstGeom prst="rect">
            <a:avLst/>
          </a:prstGeom>
        </p:spPr>
      </p:pic>
    </p:spTree>
    <p:extLst>
      <p:ext uri="{BB962C8B-B14F-4D97-AF65-F5344CB8AC3E}">
        <p14:creationId xmlns:p14="http://schemas.microsoft.com/office/powerpoint/2010/main" val="230935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left)">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left)">
                                      <p:cBhvr>
                                        <p:cTn id="57" dur="500"/>
                                        <p:tgtEl>
                                          <p:spTgt spid="2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wipe(left)">
                                      <p:cBhvr>
                                        <p:cTn id="62" dur="500"/>
                                        <p:tgtEl>
                                          <p:spTgt spid="2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ipe(left)">
                                      <p:cBhvr>
                                        <p:cTn id="67" dur="500"/>
                                        <p:tgtEl>
                                          <p:spTgt spid="2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wipe(left)">
                                      <p:cBhvr>
                                        <p:cTn id="7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260648"/>
            <a:ext cx="3518912"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例</a:t>
            </a:r>
            <a:r>
              <a:rPr lang="en-US" altLang="zh-CN" sz="2800" b="1" dirty="0">
                <a:solidFill>
                  <a:srgbClr val="7030A0"/>
                </a:solidFill>
                <a:latin typeface="Times New Roman" pitchFamily="18" charset="0"/>
                <a:cs typeface="Times New Roman" pitchFamily="18" charset="0"/>
              </a:rPr>
              <a:t>4.  </a:t>
            </a:r>
            <a:r>
              <a:rPr lang="zh-CN" altLang="en-US" sz="2800" b="1" dirty="0">
                <a:latin typeface="Times New Roman" pitchFamily="18" charset="0"/>
                <a:cs typeface="Times New Roman" pitchFamily="18" charset="0"/>
              </a:rPr>
              <a:t>计算曲面积分：</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779291744"/>
              </p:ext>
            </p:extLst>
          </p:nvPr>
        </p:nvGraphicFramePr>
        <p:xfrm>
          <a:off x="4234263" y="260648"/>
          <a:ext cx="3917950" cy="806450"/>
        </p:xfrm>
        <a:graphic>
          <a:graphicData uri="http://schemas.openxmlformats.org/presentationml/2006/ole">
            <mc:AlternateContent xmlns:mc="http://schemas.openxmlformats.org/markup-compatibility/2006">
              <mc:Choice xmlns:v="urn:schemas-microsoft-com:vml" Requires="v">
                <p:oleObj spid="_x0000_s18795" name="Equation" r:id="rId3" imgW="3924000" imgH="799920" progId="Equation.DSMT4">
                  <p:embed/>
                </p:oleObj>
              </mc:Choice>
              <mc:Fallback>
                <p:oleObj name="Equation" r:id="rId3" imgW="3924000" imgH="799920" progId="Equation.DSMT4">
                  <p:embed/>
                  <p:pic>
                    <p:nvPicPr>
                      <p:cNvPr id="0" name="Picture 2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4263" y="260648"/>
                        <a:ext cx="3917950" cy="806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65691753"/>
              </p:ext>
            </p:extLst>
          </p:nvPr>
        </p:nvGraphicFramePr>
        <p:xfrm>
          <a:off x="827584" y="980728"/>
          <a:ext cx="3813176" cy="457200"/>
        </p:xfrm>
        <a:graphic>
          <a:graphicData uri="http://schemas.openxmlformats.org/presentationml/2006/ole">
            <mc:AlternateContent xmlns:mc="http://schemas.openxmlformats.org/markup-compatibility/2006">
              <mc:Choice xmlns:v="urn:schemas-microsoft-com:vml" Requires="v">
                <p:oleObj spid="_x0000_s18796" name="Equation" r:id="rId5" imgW="3822480" imgH="457200" progId="Equation.DSMT4">
                  <p:embed/>
                </p:oleObj>
              </mc:Choice>
              <mc:Fallback>
                <p:oleObj name="Equation" r:id="rId5" imgW="3822480" imgH="457200" progId="Equation.DSMT4">
                  <p:embed/>
                  <p:pic>
                    <p:nvPicPr>
                      <p:cNvPr id="0" name="Picture 2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584" y="980728"/>
                        <a:ext cx="3813176"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683568" y="1484784"/>
            <a:ext cx="906017"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解：</a:t>
            </a:r>
          </a:p>
        </p:txBody>
      </p:sp>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2652548247"/>
              </p:ext>
            </p:extLst>
          </p:nvPr>
        </p:nvGraphicFramePr>
        <p:xfrm>
          <a:off x="1603375" y="1552575"/>
          <a:ext cx="1879600" cy="387350"/>
        </p:xfrm>
        <a:graphic>
          <a:graphicData uri="http://schemas.openxmlformats.org/presentationml/2006/ole">
            <mc:AlternateContent xmlns:mc="http://schemas.openxmlformats.org/markup-compatibility/2006">
              <mc:Choice xmlns:v="urn:schemas-microsoft-com:vml" Requires="v">
                <p:oleObj spid="_x0000_s18797" name="Equation" r:id="rId7" imgW="1879560" imgH="393480" progId="Equation.DSMT4">
                  <p:embed/>
                </p:oleObj>
              </mc:Choice>
              <mc:Fallback>
                <p:oleObj name="Equation" r:id="rId7" imgW="1879560" imgH="393480" progId="Equation.DSMT4">
                  <p:embed/>
                  <p:pic>
                    <p:nvPicPr>
                      <p:cNvPr id="0" name="Picture 2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3375" y="1552575"/>
                        <a:ext cx="1879600" cy="387350"/>
                      </a:xfrm>
                      <a:prstGeom prst="rect">
                        <a:avLst/>
                      </a:prstGeom>
                      <a:solidFill>
                        <a:srgbClr val="00B050"/>
                      </a:solidFill>
                    </p:spPr>
                  </p:pic>
                </p:oleObj>
              </mc:Fallback>
            </mc:AlternateContent>
          </a:graphicData>
        </a:graphic>
      </p:graphicFrame>
      <p:sp>
        <p:nvSpPr>
          <p:cNvPr id="10" name="TextBox 9"/>
          <p:cNvSpPr txBox="1"/>
          <p:nvPr/>
        </p:nvSpPr>
        <p:spPr>
          <a:xfrm>
            <a:off x="3459048" y="1484784"/>
            <a:ext cx="2686954" cy="523220"/>
          </a:xfrm>
          <a:prstGeom prst="rect">
            <a:avLst/>
          </a:prstGeom>
          <a:solidFill>
            <a:srgbClr val="00B050"/>
          </a:solidFill>
        </p:spPr>
        <p:txBody>
          <a:bodyPr wrap="none" rtlCol="0">
            <a:spAutoFit/>
          </a:bodyPr>
          <a:lstStyle/>
          <a:p>
            <a:r>
              <a:rPr lang="zh-CN" altLang="en-US" sz="2800" b="1" dirty="0">
                <a:latin typeface="Times New Roman" pitchFamily="18" charset="0"/>
                <a:cs typeface="Times New Roman" pitchFamily="18" charset="0"/>
              </a:rPr>
              <a:t>关于 </a:t>
            </a:r>
            <a:r>
              <a:rPr lang="en-US" altLang="zh-CN" sz="2800" i="1" dirty="0">
                <a:latin typeface="Times New Roman" pitchFamily="18" charset="0"/>
                <a:cs typeface="Times New Roman" pitchFamily="18" charset="0"/>
              </a:rPr>
              <a:t>x</a:t>
            </a:r>
            <a:r>
              <a:rPr lang="zh-CN" altLang="en-US" sz="2800" b="1" dirty="0">
                <a:latin typeface="Times New Roman" pitchFamily="18" charset="0"/>
                <a:cs typeface="Times New Roman" pitchFamily="18" charset="0"/>
              </a:rPr>
              <a:t>是奇函数</a:t>
            </a:r>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sp>
        <p:nvSpPr>
          <p:cNvPr id="11" name="TextBox 10"/>
          <p:cNvSpPr txBox="1"/>
          <p:nvPr/>
        </p:nvSpPr>
        <p:spPr>
          <a:xfrm>
            <a:off x="1603375" y="2008909"/>
            <a:ext cx="3821880" cy="523220"/>
          </a:xfrm>
          <a:prstGeom prst="rect">
            <a:avLst/>
          </a:prstGeom>
          <a:solidFill>
            <a:srgbClr val="00B050"/>
          </a:solidFill>
        </p:spPr>
        <p:txBody>
          <a:bodyPr wrap="none" rtlCol="0">
            <a:spAutoFit/>
          </a:bodyPr>
          <a:lstStyle/>
          <a:p>
            <a:r>
              <a:rPr lang="zh-CN" altLang="en-US" sz="2800" b="1" dirty="0">
                <a:latin typeface="Times New Roman" pitchFamily="18" charset="0"/>
                <a:cs typeface="Times New Roman" pitchFamily="18" charset="0"/>
                <a:sym typeface="Symbol"/>
              </a:rPr>
              <a:t>关于平面 </a:t>
            </a:r>
            <a:r>
              <a:rPr lang="en-US" altLang="zh-CN" sz="2800" i="1" dirty="0">
                <a:latin typeface="Times New Roman" pitchFamily="18" charset="0"/>
                <a:cs typeface="Times New Roman" pitchFamily="18" charset="0"/>
                <a:sym typeface="Symbol"/>
              </a:rPr>
              <a:t>x </a:t>
            </a:r>
            <a:r>
              <a:rPr lang="en-US" altLang="zh-CN" sz="2800" dirty="0">
                <a:latin typeface="Times New Roman" pitchFamily="18" charset="0"/>
                <a:cs typeface="Times New Roman" pitchFamily="18" charset="0"/>
                <a:sym typeface="Symbol"/>
              </a:rPr>
              <a:t>= 0 </a:t>
            </a:r>
            <a:r>
              <a:rPr lang="zh-CN" altLang="en-US" sz="2800" b="1" dirty="0">
                <a:latin typeface="Times New Roman" pitchFamily="18" charset="0"/>
                <a:cs typeface="Times New Roman" pitchFamily="18" charset="0"/>
                <a:sym typeface="Symbol"/>
              </a:rPr>
              <a:t>对称，</a:t>
            </a:r>
            <a:endParaRPr lang="zh-CN" altLang="en-US" sz="2800" b="1" dirty="0">
              <a:latin typeface="Times New Roman" pitchFamily="18" charset="0"/>
              <a:cs typeface="Times New Roman" pitchFamily="18" charset="0"/>
            </a:endParaRPr>
          </a:p>
        </p:txBody>
      </p:sp>
      <p:sp>
        <p:nvSpPr>
          <p:cNvPr id="12" name="右大括号 11"/>
          <p:cNvSpPr/>
          <p:nvPr/>
        </p:nvSpPr>
        <p:spPr>
          <a:xfrm>
            <a:off x="6156176" y="1746394"/>
            <a:ext cx="216024" cy="746502"/>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2528858341"/>
              </p:ext>
            </p:extLst>
          </p:nvPr>
        </p:nvGraphicFramePr>
        <p:xfrm>
          <a:off x="6516216" y="1716420"/>
          <a:ext cx="1612900" cy="806450"/>
        </p:xfrm>
        <a:graphic>
          <a:graphicData uri="http://schemas.openxmlformats.org/presentationml/2006/ole">
            <mc:AlternateContent xmlns:mc="http://schemas.openxmlformats.org/markup-compatibility/2006">
              <mc:Choice xmlns:v="urn:schemas-microsoft-com:vml" Requires="v">
                <p:oleObj spid="_x0000_s18798" name="Equation" r:id="rId9" imgW="1612800" imgH="799920" progId="Equation.DSMT4">
                  <p:embed/>
                </p:oleObj>
              </mc:Choice>
              <mc:Fallback>
                <p:oleObj name="Equation" r:id="rId9" imgW="1612800" imgH="799920" progId="Equation.DSMT4">
                  <p:embed/>
                  <p:pic>
                    <p:nvPicPr>
                      <p:cNvPr id="0" name="Picture 2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16216" y="1716420"/>
                        <a:ext cx="1612900" cy="806450"/>
                      </a:xfrm>
                      <a:prstGeom prst="rect">
                        <a:avLst/>
                      </a:prstGeom>
                      <a:solidFill>
                        <a:srgbClr val="FFC000"/>
                      </a:solidFill>
                    </p:spPr>
                  </p:pic>
                </p:oleObj>
              </mc:Fallback>
            </mc:AlternateContent>
          </a:graphicData>
        </a:graphic>
      </p:graphicFrame>
      <p:sp>
        <p:nvSpPr>
          <p:cNvPr id="1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1711843366"/>
              </p:ext>
            </p:extLst>
          </p:nvPr>
        </p:nvGraphicFramePr>
        <p:xfrm>
          <a:off x="1603375" y="2735307"/>
          <a:ext cx="1066800" cy="457200"/>
        </p:xfrm>
        <a:graphic>
          <a:graphicData uri="http://schemas.openxmlformats.org/presentationml/2006/ole">
            <mc:AlternateContent xmlns:mc="http://schemas.openxmlformats.org/markup-compatibility/2006">
              <mc:Choice xmlns:v="urn:schemas-microsoft-com:vml" Requires="v">
                <p:oleObj spid="_x0000_s18799" name="Equation" r:id="rId11" imgW="1066680" imgH="457200" progId="Equation.DSMT4">
                  <p:embed/>
                </p:oleObj>
              </mc:Choice>
              <mc:Fallback>
                <p:oleObj name="Equation" r:id="rId11" imgW="1066680" imgH="457200" progId="Equation.DSMT4">
                  <p:embed/>
                  <p:pic>
                    <p:nvPicPr>
                      <p:cNvPr id="0" name="Picture 23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03375" y="2735307"/>
                        <a:ext cx="1066800" cy="457200"/>
                      </a:xfrm>
                      <a:prstGeom prst="rect">
                        <a:avLst/>
                      </a:prstGeom>
                      <a:solidFill>
                        <a:srgbClr val="92D050"/>
                      </a:solidFill>
                    </p:spPr>
                  </p:pic>
                </p:oleObj>
              </mc:Fallback>
            </mc:AlternateContent>
          </a:graphicData>
        </a:graphic>
      </p:graphicFrame>
      <p:sp>
        <p:nvSpPr>
          <p:cNvPr id="17" name="TextBox 16"/>
          <p:cNvSpPr txBox="1"/>
          <p:nvPr/>
        </p:nvSpPr>
        <p:spPr>
          <a:xfrm>
            <a:off x="2670175" y="2669287"/>
            <a:ext cx="2686954" cy="523220"/>
          </a:xfrm>
          <a:prstGeom prst="rect">
            <a:avLst/>
          </a:prstGeom>
          <a:solidFill>
            <a:srgbClr val="92D050"/>
          </a:solidFill>
        </p:spPr>
        <p:txBody>
          <a:bodyPr wrap="none" rtlCol="0">
            <a:spAutoFit/>
          </a:bodyPr>
          <a:lstStyle/>
          <a:p>
            <a:r>
              <a:rPr lang="zh-CN" altLang="en-US" sz="2800" b="1" dirty="0">
                <a:latin typeface="Times New Roman" pitchFamily="18" charset="0"/>
                <a:cs typeface="Times New Roman" pitchFamily="18" charset="0"/>
              </a:rPr>
              <a:t>关于 </a:t>
            </a:r>
            <a:r>
              <a:rPr lang="en-US" altLang="zh-CN" sz="2800" i="1" dirty="0">
                <a:latin typeface="Times New Roman" pitchFamily="18" charset="0"/>
                <a:cs typeface="Times New Roman" pitchFamily="18" charset="0"/>
              </a:rPr>
              <a:t>y</a:t>
            </a:r>
            <a:r>
              <a:rPr lang="zh-CN" altLang="en-US" sz="2800" b="1" dirty="0">
                <a:latin typeface="Times New Roman" pitchFamily="18" charset="0"/>
                <a:cs typeface="Times New Roman" pitchFamily="18" charset="0"/>
              </a:rPr>
              <a:t>是奇函数</a:t>
            </a:r>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sp>
        <p:nvSpPr>
          <p:cNvPr id="18" name="TextBox 17"/>
          <p:cNvSpPr txBox="1"/>
          <p:nvPr/>
        </p:nvSpPr>
        <p:spPr>
          <a:xfrm>
            <a:off x="1603375" y="3304148"/>
            <a:ext cx="3821880" cy="523220"/>
          </a:xfrm>
          <a:prstGeom prst="rect">
            <a:avLst/>
          </a:prstGeom>
          <a:solidFill>
            <a:srgbClr val="92D050"/>
          </a:solidFill>
        </p:spPr>
        <p:txBody>
          <a:bodyPr wrap="none" rtlCol="0">
            <a:spAutoFit/>
          </a:bodyPr>
          <a:lstStyle/>
          <a:p>
            <a:r>
              <a:rPr lang="zh-CN" altLang="en-US" sz="2800" b="1" dirty="0">
                <a:latin typeface="Times New Roman" pitchFamily="18" charset="0"/>
                <a:cs typeface="Times New Roman" pitchFamily="18" charset="0"/>
                <a:sym typeface="Symbol"/>
              </a:rPr>
              <a:t>关于平面 </a:t>
            </a:r>
            <a:r>
              <a:rPr lang="en-US" altLang="zh-CN" sz="2800" i="1" dirty="0">
                <a:latin typeface="Times New Roman" pitchFamily="18" charset="0"/>
                <a:cs typeface="Times New Roman" pitchFamily="18" charset="0"/>
                <a:sym typeface="Symbol"/>
              </a:rPr>
              <a:t>y </a:t>
            </a:r>
            <a:r>
              <a:rPr lang="en-US" altLang="zh-CN" sz="2800" dirty="0">
                <a:latin typeface="Times New Roman" pitchFamily="18" charset="0"/>
                <a:cs typeface="Times New Roman" pitchFamily="18" charset="0"/>
                <a:sym typeface="Symbol"/>
              </a:rPr>
              <a:t>= 0 </a:t>
            </a:r>
            <a:r>
              <a:rPr lang="zh-CN" altLang="en-US" sz="2800" b="1" dirty="0">
                <a:latin typeface="Times New Roman" pitchFamily="18" charset="0"/>
                <a:cs typeface="Times New Roman" pitchFamily="18" charset="0"/>
                <a:sym typeface="Symbol"/>
              </a:rPr>
              <a:t>对称，</a:t>
            </a:r>
            <a:endParaRPr lang="zh-CN" altLang="en-US" sz="2800" b="1" dirty="0">
              <a:latin typeface="Times New Roman" pitchFamily="18" charset="0"/>
              <a:cs typeface="Times New Roman" pitchFamily="18" charset="0"/>
            </a:endParaRPr>
          </a:p>
        </p:txBody>
      </p:sp>
      <p:sp>
        <p:nvSpPr>
          <p:cNvPr id="19" name="右大括号 18"/>
          <p:cNvSpPr/>
          <p:nvPr/>
        </p:nvSpPr>
        <p:spPr>
          <a:xfrm>
            <a:off x="5230625" y="2836484"/>
            <a:ext cx="216024" cy="746502"/>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 name="对象 20"/>
          <p:cNvGraphicFramePr>
            <a:graphicFrameLocks noChangeAspect="1"/>
          </p:cNvGraphicFramePr>
          <p:nvPr>
            <p:extLst>
              <p:ext uri="{D42A27DB-BD31-4B8C-83A1-F6EECF244321}">
                <p14:modId xmlns:p14="http://schemas.microsoft.com/office/powerpoint/2010/main" val="3810431012"/>
              </p:ext>
            </p:extLst>
          </p:nvPr>
        </p:nvGraphicFramePr>
        <p:xfrm>
          <a:off x="5480859" y="2883857"/>
          <a:ext cx="2459038" cy="806450"/>
        </p:xfrm>
        <a:graphic>
          <a:graphicData uri="http://schemas.openxmlformats.org/presentationml/2006/ole">
            <mc:AlternateContent xmlns:mc="http://schemas.openxmlformats.org/markup-compatibility/2006">
              <mc:Choice xmlns:v="urn:schemas-microsoft-com:vml" Requires="v">
                <p:oleObj spid="_x0000_s18800" name="Equation" r:id="rId13" imgW="2450880" imgH="799920" progId="Equation.DSMT4">
                  <p:embed/>
                </p:oleObj>
              </mc:Choice>
              <mc:Fallback>
                <p:oleObj name="Equation" r:id="rId13" imgW="2450880" imgH="799920" progId="Equation.DSMT4">
                  <p:embed/>
                  <p:pic>
                    <p:nvPicPr>
                      <p:cNvPr id="0" name="Picture 23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80859" y="2883857"/>
                        <a:ext cx="2459038" cy="806450"/>
                      </a:xfrm>
                      <a:prstGeom prst="rect">
                        <a:avLst/>
                      </a:prstGeom>
                      <a:solidFill>
                        <a:srgbClr val="FFC000"/>
                      </a:solidFill>
                    </p:spPr>
                  </p:pic>
                </p:oleObj>
              </mc:Fallback>
            </mc:AlternateContent>
          </a:graphicData>
        </a:graphic>
      </p:graphicFrame>
      <p:sp>
        <p:nvSpPr>
          <p:cNvPr id="23" name="TextBox 22"/>
          <p:cNvSpPr txBox="1"/>
          <p:nvPr/>
        </p:nvSpPr>
        <p:spPr>
          <a:xfrm>
            <a:off x="1600170" y="3933056"/>
            <a:ext cx="3738524" cy="523220"/>
          </a:xfrm>
          <a:prstGeom prst="rect">
            <a:avLst/>
          </a:prstGeom>
          <a:solidFill>
            <a:srgbClr val="0070C0"/>
          </a:solidFill>
        </p:spPr>
        <p:txBody>
          <a:bodyPr wrap="none" rtlCol="0">
            <a:spAutoFit/>
          </a:bodyPr>
          <a:lstStyle/>
          <a:p>
            <a:r>
              <a:rPr lang="zh-CN" altLang="en-US" sz="2800" b="1" dirty="0">
                <a:latin typeface="Times New Roman" pitchFamily="18" charset="0"/>
                <a:cs typeface="Times New Roman" pitchFamily="18" charset="0"/>
                <a:sym typeface="Symbol"/>
              </a:rPr>
              <a:t>关于 </a:t>
            </a:r>
            <a:r>
              <a:rPr lang="en-US" altLang="zh-CN" sz="2800" i="1" dirty="0" err="1">
                <a:latin typeface="Times New Roman" pitchFamily="18" charset="0"/>
                <a:cs typeface="Times New Roman" pitchFamily="18" charset="0"/>
                <a:sym typeface="Symbol"/>
              </a:rPr>
              <a:t>x</a:t>
            </a:r>
            <a:r>
              <a:rPr lang="en-US" altLang="zh-CN" sz="2800" dirty="0" err="1">
                <a:latin typeface="Times New Roman" pitchFamily="18" charset="0"/>
                <a:cs typeface="Times New Roman" pitchFamily="18" charset="0"/>
                <a:sym typeface="Symbol"/>
              </a:rPr>
              <a:t>,</a:t>
            </a:r>
            <a:r>
              <a:rPr lang="en-US" altLang="zh-CN" sz="2800" i="1" dirty="0" err="1">
                <a:latin typeface="Times New Roman" pitchFamily="18" charset="0"/>
                <a:cs typeface="Times New Roman" pitchFamily="18" charset="0"/>
                <a:sym typeface="Symbol"/>
              </a:rPr>
              <a:t>y</a:t>
            </a:r>
            <a:r>
              <a:rPr lang="en-US" altLang="zh-CN" sz="2800" dirty="0" err="1">
                <a:latin typeface="Times New Roman" pitchFamily="18" charset="0"/>
                <a:cs typeface="Times New Roman" pitchFamily="18" charset="0"/>
                <a:sym typeface="Symbol"/>
              </a:rPr>
              <a:t>,</a:t>
            </a:r>
            <a:r>
              <a:rPr lang="en-US" altLang="zh-CN" sz="2800" i="1" dirty="0" err="1">
                <a:latin typeface="Times New Roman" pitchFamily="18" charset="0"/>
                <a:cs typeface="Times New Roman" pitchFamily="18" charset="0"/>
                <a:sym typeface="Symbol"/>
              </a:rPr>
              <a:t>z</a:t>
            </a:r>
            <a:r>
              <a:rPr lang="en-US" altLang="zh-CN" sz="2800" i="1" dirty="0">
                <a:latin typeface="Times New Roman" pitchFamily="18" charset="0"/>
                <a:cs typeface="Times New Roman" pitchFamily="18" charset="0"/>
                <a:sym typeface="Symbol"/>
              </a:rPr>
              <a:t> </a:t>
            </a:r>
            <a:r>
              <a:rPr lang="zh-CN" altLang="en-US" sz="2800" b="1" dirty="0">
                <a:latin typeface="Times New Roman" pitchFamily="18" charset="0"/>
                <a:cs typeface="Times New Roman" pitchFamily="18" charset="0"/>
                <a:sym typeface="Symbol"/>
              </a:rPr>
              <a:t>轮换对称：</a:t>
            </a:r>
            <a:endParaRPr lang="zh-CN" altLang="en-US" sz="2800" b="1" dirty="0">
              <a:latin typeface="Times New Roman" pitchFamily="18" charset="0"/>
              <a:cs typeface="Times New Roman" pitchFamily="18" charset="0"/>
            </a:endParaRPr>
          </a:p>
        </p:txBody>
      </p:sp>
      <p:sp>
        <p:nvSpPr>
          <p:cNvPr id="24"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 name="对象 24"/>
          <p:cNvGraphicFramePr>
            <a:graphicFrameLocks noChangeAspect="1"/>
          </p:cNvGraphicFramePr>
          <p:nvPr>
            <p:extLst>
              <p:ext uri="{D42A27DB-BD31-4B8C-83A1-F6EECF244321}">
                <p14:modId xmlns:p14="http://schemas.microsoft.com/office/powerpoint/2010/main" val="1266434300"/>
              </p:ext>
            </p:extLst>
          </p:nvPr>
        </p:nvGraphicFramePr>
        <p:xfrm>
          <a:off x="916402" y="4581128"/>
          <a:ext cx="4308475" cy="793750"/>
        </p:xfrm>
        <a:graphic>
          <a:graphicData uri="http://schemas.openxmlformats.org/presentationml/2006/ole">
            <mc:AlternateContent xmlns:mc="http://schemas.openxmlformats.org/markup-compatibility/2006">
              <mc:Choice xmlns:v="urn:schemas-microsoft-com:vml" Requires="v">
                <p:oleObj spid="_x0000_s18801" name="Equation" r:id="rId15" imgW="4305240" imgH="799920" progId="Equation.DSMT4">
                  <p:embed/>
                </p:oleObj>
              </mc:Choice>
              <mc:Fallback>
                <p:oleObj name="Equation" r:id="rId15" imgW="4305240" imgH="799920" progId="Equation.DSMT4">
                  <p:embed/>
                  <p:pic>
                    <p:nvPicPr>
                      <p:cNvPr id="0" name="Picture 23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16402" y="4581128"/>
                        <a:ext cx="4308475" cy="793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3906432296"/>
              </p:ext>
            </p:extLst>
          </p:nvPr>
        </p:nvGraphicFramePr>
        <p:xfrm>
          <a:off x="323528" y="4725144"/>
          <a:ext cx="481012" cy="293687"/>
        </p:xfrm>
        <a:graphic>
          <a:graphicData uri="http://schemas.openxmlformats.org/presentationml/2006/ole">
            <mc:AlternateContent xmlns:mc="http://schemas.openxmlformats.org/markup-compatibility/2006">
              <mc:Choice xmlns:v="urn:schemas-microsoft-com:vml" Requires="v">
                <p:oleObj spid="_x0000_s18802" name="Equation" r:id="rId17" imgW="482400" imgH="291960" progId="Equation.DSMT4">
                  <p:embed/>
                </p:oleObj>
              </mc:Choice>
              <mc:Fallback>
                <p:oleObj name="Equation" r:id="rId17" imgW="482400" imgH="291960" progId="Equation.DSMT4">
                  <p:embed/>
                  <p:pic>
                    <p:nvPicPr>
                      <p:cNvPr id="0" name="Picture 23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3528" y="4725144"/>
                        <a:ext cx="481012" cy="293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3390615067"/>
              </p:ext>
            </p:extLst>
          </p:nvPr>
        </p:nvGraphicFramePr>
        <p:xfrm>
          <a:off x="747572" y="5373216"/>
          <a:ext cx="1663700" cy="990600"/>
        </p:xfrm>
        <a:graphic>
          <a:graphicData uri="http://schemas.openxmlformats.org/presentationml/2006/ole">
            <mc:AlternateContent xmlns:mc="http://schemas.openxmlformats.org/markup-compatibility/2006">
              <mc:Choice xmlns:v="urn:schemas-microsoft-com:vml" Requires="v">
                <p:oleObj spid="_x0000_s18803" name="Equation" r:id="rId19" imgW="1663560" imgH="990360" progId="Equation.DSMT4">
                  <p:embed/>
                </p:oleObj>
              </mc:Choice>
              <mc:Fallback>
                <p:oleObj name="Equation" r:id="rId19" imgW="1663560" imgH="990360" progId="Equation.DSMT4">
                  <p:embed/>
                  <p:pic>
                    <p:nvPicPr>
                      <p:cNvPr id="0" name="Picture 23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47572" y="5373216"/>
                        <a:ext cx="1663700" cy="990600"/>
                      </a:xfrm>
                      <a:prstGeom prst="rect">
                        <a:avLst/>
                      </a:prstGeom>
                      <a:solidFill>
                        <a:srgbClr val="FFC000"/>
                      </a:solidFill>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3308309319"/>
              </p:ext>
            </p:extLst>
          </p:nvPr>
        </p:nvGraphicFramePr>
        <p:xfrm>
          <a:off x="2556674" y="5373216"/>
          <a:ext cx="2832100" cy="889000"/>
        </p:xfrm>
        <a:graphic>
          <a:graphicData uri="http://schemas.openxmlformats.org/presentationml/2006/ole">
            <mc:AlternateContent xmlns:mc="http://schemas.openxmlformats.org/markup-compatibility/2006">
              <mc:Choice xmlns:v="urn:schemas-microsoft-com:vml" Requires="v">
                <p:oleObj spid="_x0000_s18804" name="Equation" r:id="rId21" imgW="2831760" imgH="888840" progId="Equation.DSMT4">
                  <p:embed/>
                </p:oleObj>
              </mc:Choice>
              <mc:Fallback>
                <p:oleObj name="Equation" r:id="rId21" imgW="2831760" imgH="888840" progId="Equation.DSMT4">
                  <p:embed/>
                  <p:pic>
                    <p:nvPicPr>
                      <p:cNvPr id="0" name="Picture 24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556674" y="5373216"/>
                        <a:ext cx="2832100"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901110643"/>
              </p:ext>
            </p:extLst>
          </p:nvPr>
        </p:nvGraphicFramePr>
        <p:xfrm>
          <a:off x="5330258" y="4420393"/>
          <a:ext cx="3390900" cy="939800"/>
        </p:xfrm>
        <a:graphic>
          <a:graphicData uri="http://schemas.openxmlformats.org/presentationml/2006/ole">
            <mc:AlternateContent xmlns:mc="http://schemas.openxmlformats.org/markup-compatibility/2006">
              <mc:Choice xmlns:v="urn:schemas-microsoft-com:vml" Requires="v">
                <p:oleObj spid="_x0000_s18805" name="Equation" r:id="rId23" imgW="3390840" imgH="939600" progId="Equation.DSMT4">
                  <p:embed/>
                </p:oleObj>
              </mc:Choice>
              <mc:Fallback>
                <p:oleObj name="Equation" r:id="rId23" imgW="3390840" imgH="939600" progId="Equation.DSMT4">
                  <p:embed/>
                  <p:pic>
                    <p:nvPicPr>
                      <p:cNvPr id="0" name="Picture 24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330258" y="4420393"/>
                        <a:ext cx="3390900" cy="939800"/>
                      </a:xfrm>
                      <a:prstGeom prst="rect">
                        <a:avLst/>
                      </a:prstGeom>
                      <a:solidFill>
                        <a:srgbClr val="FFC000"/>
                      </a:solidFill>
                    </p:spPr>
                  </p:pic>
                </p:oleObj>
              </mc:Fallback>
            </mc:AlternateContent>
          </a:graphicData>
        </a:graphic>
      </p:graphicFrame>
    </p:spTree>
    <p:extLst>
      <p:ext uri="{BB962C8B-B14F-4D97-AF65-F5344CB8AC3E}">
        <p14:creationId xmlns:p14="http://schemas.microsoft.com/office/powerpoint/2010/main" val="4282703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left)">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wipe(left)">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left)">
                                      <p:cBhvr>
                                        <p:cTn id="62" dur="500"/>
                                        <p:tgtEl>
                                          <p:spTgt spid="2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ipe(left)">
                                      <p:cBhvr>
                                        <p:cTn id="67" dur="500"/>
                                        <p:tgtEl>
                                          <p:spTgt spid="2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wipe(left)">
                                      <p:cBhvr>
                                        <p:cTn id="72" dur="500"/>
                                        <p:tgtEl>
                                          <p:spTgt spid="2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29"/>
                                        </p:tgtEl>
                                        <p:attrNameLst>
                                          <p:attrName>style.visibility</p:attrName>
                                        </p:attrNameLst>
                                      </p:cBhvr>
                                      <p:to>
                                        <p:strVal val="visible"/>
                                      </p:to>
                                    </p:set>
                                    <p:animEffect transition="in" filter="wipe(left)">
                                      <p:cBhvr>
                                        <p:cTn id="77" dur="500"/>
                                        <p:tgtEl>
                                          <p:spTgt spid="29"/>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wipe(left)">
                                      <p:cBhvr>
                                        <p:cTn id="82" dur="500"/>
                                        <p:tgtEl>
                                          <p:spTgt spid="27"/>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wipe(left)">
                                      <p:cBhvr>
                                        <p:cTn id="8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P spid="11" grpId="0" animBg="1"/>
      <p:bldP spid="12" grpId="0" animBg="1"/>
      <p:bldP spid="17" grpId="0" animBg="1"/>
      <p:bldP spid="18" grpId="0" animBg="1"/>
      <p:bldP spid="19" grpId="0" animBg="1"/>
      <p:bldP spid="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151832"/>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zh-CN" b="1" dirty="0">
                <a:solidFill>
                  <a:srgbClr val="00B050"/>
                </a:solidFill>
                <a:latin typeface="隶书" pitchFamily="49" charset="-122"/>
                <a:ea typeface="隶书" pitchFamily="49" charset="-122"/>
              </a:rPr>
              <a:t>练习</a:t>
            </a:r>
            <a:r>
              <a:rPr lang="en-US" altLang="zh-CN" b="1" dirty="0">
                <a:solidFill>
                  <a:srgbClr val="00B050"/>
                </a:solidFill>
                <a:latin typeface="隶书" pitchFamily="49" charset="-122"/>
                <a:ea typeface="隶书" pitchFamily="49" charset="-122"/>
              </a:rPr>
              <a:t>9.2.1</a:t>
            </a:r>
            <a:endParaRPr lang="zh-CN" altLang="en-US" b="1" dirty="0">
              <a:solidFill>
                <a:srgbClr val="00B050"/>
              </a:solidFill>
              <a:latin typeface="隶书" pitchFamily="49" charset="-122"/>
              <a:ea typeface="隶书" pitchFamily="49" charset="-122"/>
            </a:endParaRPr>
          </a:p>
        </p:txBody>
      </p:sp>
      <p:sp>
        <p:nvSpPr>
          <p:cNvPr id="4" name="TextBox 3"/>
          <p:cNvSpPr txBox="1"/>
          <p:nvPr/>
        </p:nvSpPr>
        <p:spPr>
          <a:xfrm>
            <a:off x="457200" y="1052736"/>
            <a:ext cx="2289409" cy="523220"/>
          </a:xfrm>
          <a:prstGeom prst="rect">
            <a:avLst/>
          </a:prstGeom>
          <a:noFill/>
        </p:spPr>
        <p:txBody>
          <a:bodyPr wrap="none" rtlCol="0">
            <a:spAutoFit/>
          </a:bodyPr>
          <a:lstStyle/>
          <a:p>
            <a:r>
              <a:rPr lang="en-US" altLang="zh-CN" sz="2800" b="1" dirty="0">
                <a:latin typeface="Times New Roman" pitchFamily="18" charset="0"/>
                <a:cs typeface="Times New Roman" pitchFamily="18" charset="0"/>
              </a:rPr>
              <a:t>1. </a:t>
            </a:r>
            <a:r>
              <a:rPr lang="zh-CN" altLang="en-US" sz="2800" b="1" dirty="0">
                <a:latin typeface="Times New Roman" pitchFamily="18" charset="0"/>
                <a:cs typeface="Times New Roman" pitchFamily="18" charset="0"/>
              </a:rPr>
              <a:t>设</a:t>
            </a:r>
            <a:r>
              <a:rPr lang="zh-CN" altLang="en-US" sz="2800" b="1" dirty="0">
                <a:latin typeface="Times New Roman" pitchFamily="18" charset="0"/>
                <a:cs typeface="Times New Roman" pitchFamily="18" charset="0"/>
                <a:sym typeface="Symbol"/>
              </a:rPr>
              <a:t></a:t>
            </a:r>
            <a:r>
              <a:rPr lang="zh-CN" altLang="en-US" sz="2800" b="1" dirty="0">
                <a:latin typeface="Times New Roman" pitchFamily="18" charset="0"/>
                <a:cs typeface="Times New Roman" pitchFamily="18" charset="0"/>
              </a:rPr>
              <a:t> 为平面</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850988313"/>
              </p:ext>
            </p:extLst>
          </p:nvPr>
        </p:nvGraphicFramePr>
        <p:xfrm>
          <a:off x="2719865" y="1188606"/>
          <a:ext cx="2182813" cy="387350"/>
        </p:xfrm>
        <a:graphic>
          <a:graphicData uri="http://schemas.openxmlformats.org/presentationml/2006/ole">
            <mc:AlternateContent xmlns:mc="http://schemas.openxmlformats.org/markup-compatibility/2006">
              <mc:Choice xmlns:v="urn:schemas-microsoft-com:vml" Requires="v">
                <p:oleObj spid="_x0000_s4325" name="Equation" r:id="rId3" imgW="2120760" imgH="393480" progId="Equation.DSMT4">
                  <p:embed/>
                </p:oleObj>
              </mc:Choice>
              <mc:Fallback>
                <p:oleObj name="Equation" r:id="rId3" imgW="2120760" imgH="393480" progId="Equation.DSMT4">
                  <p:embed/>
                  <p:pic>
                    <p:nvPicPr>
                      <p:cNvPr id="0" name="Picture 1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9865" y="1188606"/>
                        <a:ext cx="2182813"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3"/>
          <p:cNvSpPr>
            <a:spLocks noChangeArrowheads="1"/>
          </p:cNvSpPr>
          <p:nvPr/>
        </p:nvSpPr>
        <p:spPr bwMode="auto">
          <a:xfrm>
            <a:off x="0" y="200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Box 7"/>
          <p:cNvSpPr txBox="1"/>
          <p:nvPr/>
        </p:nvSpPr>
        <p:spPr>
          <a:xfrm>
            <a:off x="5004048" y="1052736"/>
            <a:ext cx="1266693"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被圆柱</a:t>
            </a:r>
          </a:p>
        </p:txBody>
      </p:sp>
      <p:sp>
        <p:nvSpPr>
          <p:cNvPr id="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1713860007"/>
              </p:ext>
            </p:extLst>
          </p:nvPr>
        </p:nvGraphicFramePr>
        <p:xfrm>
          <a:off x="6210300" y="1082675"/>
          <a:ext cx="1557338" cy="465138"/>
        </p:xfrm>
        <a:graphic>
          <a:graphicData uri="http://schemas.openxmlformats.org/presentationml/2006/ole">
            <mc:AlternateContent xmlns:mc="http://schemas.openxmlformats.org/markup-compatibility/2006">
              <mc:Choice xmlns:v="urn:schemas-microsoft-com:vml" Requires="v">
                <p:oleObj spid="_x0000_s4326" name="Equation" r:id="rId5" imgW="1562040" imgH="457200" progId="Equation.DSMT4">
                  <p:embed/>
                </p:oleObj>
              </mc:Choice>
              <mc:Fallback>
                <p:oleObj name="Equation" r:id="rId5" imgW="1562040" imgH="457200" progId="Equation.DSMT4">
                  <p:embed/>
                  <p:pic>
                    <p:nvPicPr>
                      <p:cNvPr id="0" name="Picture 1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10300" y="1082675"/>
                        <a:ext cx="1557338" cy="465138"/>
                      </a:xfrm>
                      <a:prstGeom prst="rect">
                        <a:avLst/>
                      </a:prstGeom>
                      <a:noFill/>
                      <a:extLst>
                        <a:ext uri="{909E8E84-426E-40DD-AFC4-6F175D3DCCD1}">
                          <a14:hiddenFill xmlns:a14="http://schemas.microsoft.com/office/drawing/2010/main">
                            <a:solidFill>
                              <a:srgbClr val="C4C4C4"/>
                            </a:solidFill>
                          </a14:hiddenFill>
                        </a:ext>
                      </a:extLst>
                    </p:spPr>
                  </p:pic>
                </p:oleObj>
              </mc:Fallback>
            </mc:AlternateContent>
          </a:graphicData>
        </a:graphic>
      </p:graphicFrame>
      <p:sp>
        <p:nvSpPr>
          <p:cNvPr id="11" name="TextBox 10"/>
          <p:cNvSpPr txBox="1"/>
          <p:nvPr/>
        </p:nvSpPr>
        <p:spPr>
          <a:xfrm>
            <a:off x="457200" y="1726343"/>
            <a:ext cx="3070071"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所截得的部分，则</a:t>
            </a:r>
          </a:p>
        </p:txBody>
      </p:sp>
      <p:sp>
        <p:nvSpPr>
          <p:cNvPr id="12"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236377767"/>
              </p:ext>
            </p:extLst>
          </p:nvPr>
        </p:nvGraphicFramePr>
        <p:xfrm>
          <a:off x="3539051" y="1726343"/>
          <a:ext cx="2274888" cy="808038"/>
        </p:xfrm>
        <a:graphic>
          <a:graphicData uri="http://schemas.openxmlformats.org/presentationml/2006/ole">
            <mc:AlternateContent xmlns:mc="http://schemas.openxmlformats.org/markup-compatibility/2006">
              <mc:Choice xmlns:v="urn:schemas-microsoft-com:vml" Requires="v">
                <p:oleObj spid="_x0000_s4327" name="Equation" r:id="rId7" imgW="2260440" imgH="799920" progId="Equation.DSMT4">
                  <p:embed/>
                </p:oleObj>
              </mc:Choice>
              <mc:Fallback>
                <p:oleObj name="Equation" r:id="rId7" imgW="2260440" imgH="799920" progId="Equation.DSMT4">
                  <p:embed/>
                  <p:pic>
                    <p:nvPicPr>
                      <p:cNvPr id="0" name="Picture 15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9051" y="1726343"/>
                        <a:ext cx="2274888" cy="808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10"/>
          <p:cNvSpPr>
            <a:spLocks noChangeArrowheads="1"/>
          </p:cNvSpPr>
          <p:nvPr/>
        </p:nvSpPr>
        <p:spPr bwMode="auto">
          <a:xfrm>
            <a:off x="0" y="371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TextBox 14"/>
          <p:cNvSpPr txBox="1"/>
          <p:nvPr/>
        </p:nvSpPr>
        <p:spPr>
          <a:xfrm>
            <a:off x="611560" y="2545740"/>
            <a:ext cx="1266693"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答案：</a:t>
            </a:r>
          </a:p>
        </p:txBody>
      </p:sp>
      <p:sp>
        <p:nvSpPr>
          <p:cNvPr id="16" name="TextBox 15"/>
          <p:cNvSpPr txBox="1"/>
          <p:nvPr/>
        </p:nvSpPr>
        <p:spPr>
          <a:xfrm>
            <a:off x="467544" y="3409836"/>
            <a:ext cx="2470548" cy="523220"/>
          </a:xfrm>
          <a:prstGeom prst="rect">
            <a:avLst/>
          </a:prstGeom>
          <a:noFill/>
        </p:spPr>
        <p:txBody>
          <a:bodyPr wrap="none" rtlCol="0">
            <a:spAutoFit/>
          </a:bodyPr>
          <a:lstStyle/>
          <a:p>
            <a:r>
              <a:rPr lang="en-US" altLang="zh-CN" sz="2800" b="1" dirty="0">
                <a:latin typeface="Times New Roman" pitchFamily="18" charset="0"/>
                <a:cs typeface="Times New Roman" pitchFamily="18" charset="0"/>
              </a:rPr>
              <a:t>2</a:t>
            </a:r>
            <a:r>
              <a:rPr lang="zh-CN" altLang="en-US" sz="2800" b="1" dirty="0">
                <a:latin typeface="Times New Roman" pitchFamily="18" charset="0"/>
                <a:cs typeface="Times New Roman" pitchFamily="18" charset="0"/>
              </a:rPr>
              <a:t>．设曲面</a:t>
            </a:r>
            <a:r>
              <a:rPr lang="zh-CN" altLang="en-US" sz="2800" b="1" dirty="0">
                <a:latin typeface="Times New Roman" pitchFamily="18" charset="0"/>
                <a:cs typeface="Times New Roman" pitchFamily="18" charset="0"/>
                <a:sym typeface="Symbol"/>
              </a:rPr>
              <a:t></a:t>
            </a:r>
            <a:r>
              <a:rPr lang="zh-CN" altLang="en-US" sz="2800" b="1" dirty="0">
                <a:latin typeface="Times New Roman" pitchFamily="18" charset="0"/>
                <a:cs typeface="Times New Roman" pitchFamily="18" charset="0"/>
              </a:rPr>
              <a:t> ：</a:t>
            </a:r>
          </a:p>
        </p:txBody>
      </p:sp>
      <p:sp>
        <p:nvSpPr>
          <p:cNvPr id="17"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2953763536"/>
              </p:ext>
            </p:extLst>
          </p:nvPr>
        </p:nvGraphicFramePr>
        <p:xfrm>
          <a:off x="2771800" y="3409836"/>
          <a:ext cx="2349500" cy="457200"/>
        </p:xfrm>
        <a:graphic>
          <a:graphicData uri="http://schemas.openxmlformats.org/presentationml/2006/ole">
            <mc:AlternateContent xmlns:mc="http://schemas.openxmlformats.org/markup-compatibility/2006">
              <mc:Choice xmlns:v="urn:schemas-microsoft-com:vml" Requires="v">
                <p:oleObj spid="_x0000_s4328" name="Equation" r:id="rId9" imgW="2349360" imgH="457200" progId="Equation.DSMT4">
                  <p:embed/>
                </p:oleObj>
              </mc:Choice>
              <mc:Fallback>
                <p:oleObj name="Equation" r:id="rId9" imgW="2349360" imgH="457200" progId="Equation.DSMT4">
                  <p:embed/>
                  <p:pic>
                    <p:nvPicPr>
                      <p:cNvPr id="0" name="Picture 15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71800" y="3409836"/>
                        <a:ext cx="2349500" cy="457200"/>
                      </a:xfrm>
                      <a:prstGeom prst="rect">
                        <a:avLst/>
                      </a:prstGeom>
                      <a:noFill/>
                      <a:extLst>
                        <a:ext uri="{909E8E84-426E-40DD-AFC4-6F175D3DCCD1}">
                          <a14:hiddenFill xmlns:a14="http://schemas.microsoft.com/office/drawing/2010/main">
                            <a:solidFill>
                              <a:srgbClr val="C4C4C4"/>
                            </a:solidFill>
                          </a14:hiddenFill>
                        </a:ext>
                      </a:extLst>
                    </p:spPr>
                  </p:pic>
                </p:oleObj>
              </mc:Fallback>
            </mc:AlternateContent>
          </a:graphicData>
        </a:graphic>
      </p:graphicFrame>
      <p:sp>
        <p:nvSpPr>
          <p:cNvPr id="19"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 name="对象 19"/>
          <p:cNvGraphicFramePr>
            <a:graphicFrameLocks noChangeAspect="1"/>
          </p:cNvGraphicFramePr>
          <p:nvPr>
            <p:extLst>
              <p:ext uri="{D42A27DB-BD31-4B8C-83A1-F6EECF244321}">
                <p14:modId xmlns:p14="http://schemas.microsoft.com/office/powerpoint/2010/main" val="535887657"/>
              </p:ext>
            </p:extLst>
          </p:nvPr>
        </p:nvGraphicFramePr>
        <p:xfrm>
          <a:off x="971600" y="3933056"/>
          <a:ext cx="4175125" cy="812800"/>
        </p:xfrm>
        <a:graphic>
          <a:graphicData uri="http://schemas.openxmlformats.org/presentationml/2006/ole">
            <mc:AlternateContent xmlns:mc="http://schemas.openxmlformats.org/markup-compatibility/2006">
              <mc:Choice xmlns:v="urn:schemas-microsoft-com:vml" Requires="v">
                <p:oleObj spid="_x0000_s4329" name="Equation" r:id="rId11" imgW="4165560" imgH="812520" progId="Equation.DSMT4">
                  <p:embed/>
                </p:oleObj>
              </mc:Choice>
              <mc:Fallback>
                <p:oleObj name="Equation" r:id="rId11" imgW="4165560" imgH="812520" progId="Equation.DSMT4">
                  <p:embed/>
                  <p:pic>
                    <p:nvPicPr>
                      <p:cNvPr id="0" name="Picture 15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1600" y="3933056"/>
                        <a:ext cx="4175125" cy="812800"/>
                      </a:xfrm>
                      <a:prstGeom prst="rect">
                        <a:avLst/>
                      </a:prstGeom>
                      <a:noFill/>
                      <a:extLst>
                        <a:ext uri="{909E8E84-426E-40DD-AFC4-6F175D3DCCD1}">
                          <a14:hiddenFill xmlns:a14="http://schemas.microsoft.com/office/drawing/2010/main">
                            <a:solidFill>
                              <a:srgbClr val="C4C4C4"/>
                            </a:solidFill>
                          </a14:hiddenFill>
                        </a:ext>
                      </a:extLst>
                    </p:spPr>
                  </p:pic>
                </p:oleObj>
              </mc:Fallback>
            </mc:AlternateContent>
          </a:graphicData>
        </a:graphic>
      </p:graphicFrame>
      <p:sp>
        <p:nvSpPr>
          <p:cNvPr id="21" name="TextBox 20"/>
          <p:cNvSpPr txBox="1"/>
          <p:nvPr/>
        </p:nvSpPr>
        <p:spPr>
          <a:xfrm>
            <a:off x="5480507" y="3287880"/>
            <a:ext cx="906017"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，则</a:t>
            </a:r>
          </a:p>
        </p:txBody>
      </p:sp>
      <p:sp>
        <p:nvSpPr>
          <p:cNvPr id="22" name="TextBox 21"/>
          <p:cNvSpPr txBox="1"/>
          <p:nvPr/>
        </p:nvSpPr>
        <p:spPr>
          <a:xfrm>
            <a:off x="651664" y="4994012"/>
            <a:ext cx="1266693"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答案：</a:t>
            </a:r>
          </a:p>
        </p:txBody>
      </p:sp>
      <p:sp>
        <p:nvSpPr>
          <p:cNvPr id="23"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 name="对象 23"/>
          <p:cNvGraphicFramePr>
            <a:graphicFrameLocks noChangeAspect="1"/>
          </p:cNvGraphicFramePr>
          <p:nvPr>
            <p:extLst>
              <p:ext uri="{D42A27DB-BD31-4B8C-83A1-F6EECF244321}">
                <p14:modId xmlns:p14="http://schemas.microsoft.com/office/powerpoint/2010/main" val="3525100919"/>
              </p:ext>
            </p:extLst>
          </p:nvPr>
        </p:nvGraphicFramePr>
        <p:xfrm>
          <a:off x="2041525" y="2601094"/>
          <a:ext cx="603250" cy="323850"/>
        </p:xfrm>
        <a:graphic>
          <a:graphicData uri="http://schemas.openxmlformats.org/presentationml/2006/ole">
            <mc:AlternateContent xmlns:mc="http://schemas.openxmlformats.org/markup-compatibility/2006">
              <mc:Choice xmlns:v="urn:schemas-microsoft-com:vml" Requires="v">
                <p:oleObj spid="_x0000_s4330" name="Equation" r:id="rId13" imgW="596880" imgH="317160" progId="Equation.DSMT4">
                  <p:embed/>
                </p:oleObj>
              </mc:Choice>
              <mc:Fallback>
                <p:oleObj name="Equation" r:id="rId13" imgW="596880" imgH="317160" progId="Equation.DSMT4">
                  <p:embed/>
                  <p:pic>
                    <p:nvPicPr>
                      <p:cNvPr id="0" name="Picture 15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41525" y="2601094"/>
                        <a:ext cx="6032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6" name="对象 25"/>
          <p:cNvGraphicFramePr>
            <a:graphicFrameLocks noChangeAspect="1"/>
          </p:cNvGraphicFramePr>
          <p:nvPr>
            <p:extLst>
              <p:ext uri="{D42A27DB-BD31-4B8C-83A1-F6EECF244321}">
                <p14:modId xmlns:p14="http://schemas.microsoft.com/office/powerpoint/2010/main" val="2489690661"/>
              </p:ext>
            </p:extLst>
          </p:nvPr>
        </p:nvGraphicFramePr>
        <p:xfrm>
          <a:off x="2126258" y="4989771"/>
          <a:ext cx="717550" cy="374650"/>
        </p:xfrm>
        <a:graphic>
          <a:graphicData uri="http://schemas.openxmlformats.org/presentationml/2006/ole">
            <mc:AlternateContent xmlns:mc="http://schemas.openxmlformats.org/markup-compatibility/2006">
              <mc:Choice xmlns:v="urn:schemas-microsoft-com:vml" Requires="v">
                <p:oleObj spid="_x0000_s4331" name="Equation" r:id="rId15" imgW="711000" imgH="380880" progId="Equation.DSMT4">
                  <p:embed/>
                </p:oleObj>
              </mc:Choice>
              <mc:Fallback>
                <p:oleObj name="Equation" r:id="rId15" imgW="711000" imgH="380880" progId="Equation.DSMT4">
                  <p:embed/>
                  <p:pic>
                    <p:nvPicPr>
                      <p:cNvPr id="0" name="Picture 15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26258" y="4989771"/>
                        <a:ext cx="71755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7195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1000"/>
                                        <p:tgtEl>
                                          <p:spTgt spid="26"/>
                                        </p:tgtEl>
                                      </p:cBhvr>
                                    </p:animEffect>
                                    <p:anim calcmode="lin" valueType="num">
                                      <p:cBhvr>
                                        <p:cTn id="25" dur="1000" fill="hold"/>
                                        <p:tgtEl>
                                          <p:spTgt spid="26"/>
                                        </p:tgtEl>
                                        <p:attrNameLst>
                                          <p:attrName>ppt_x</p:attrName>
                                        </p:attrNameLst>
                                      </p:cBhvr>
                                      <p:tavLst>
                                        <p:tav tm="0">
                                          <p:val>
                                            <p:strVal val="#ppt_x"/>
                                          </p:val>
                                        </p:tav>
                                        <p:tav tm="100000">
                                          <p:val>
                                            <p:strVal val="#ppt_x"/>
                                          </p:val>
                                        </p:tav>
                                      </p:tavLst>
                                    </p:anim>
                                    <p:anim calcmode="lin" valueType="num">
                                      <p:cBhvr>
                                        <p:cTn id="2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8">
            <a:hlinkClick r:id="rId2" action="ppaction://hlinksldjump"/>
          </p:cNvPr>
          <p:cNvSpPr txBox="1">
            <a:spLocks noChangeArrowheads="1"/>
          </p:cNvSpPr>
          <p:nvPr/>
        </p:nvSpPr>
        <p:spPr bwMode="auto">
          <a:xfrm>
            <a:off x="899592" y="260648"/>
            <a:ext cx="7700159" cy="769441"/>
          </a:xfrm>
          <a:prstGeom prst="rect">
            <a:avLst/>
          </a:prstGeom>
          <a:noFill/>
          <a:ln w="9525">
            <a:noFill/>
            <a:miter lim="800000"/>
            <a:headEnd/>
            <a:tailEnd/>
          </a:ln>
          <a:effectLst/>
        </p:spPr>
        <p:txBody>
          <a:bodyPr wrap="square">
            <a:spAutoFit/>
          </a:bodyPr>
          <a:lstStyle/>
          <a:p>
            <a:r>
              <a:rPr lang="en-US" altLang="zh-CN" sz="4400" b="1" dirty="0">
                <a:solidFill>
                  <a:srgbClr val="FF0000"/>
                </a:solidFill>
                <a:latin typeface="黑体" pitchFamily="49" charset="-122"/>
                <a:ea typeface="黑体" pitchFamily="49" charset="-122"/>
                <a:cs typeface="+mj-cs"/>
              </a:rPr>
              <a:t>9.2.2 </a:t>
            </a:r>
            <a:r>
              <a:rPr lang="zh-CN" altLang="en-US" sz="4400" b="1" dirty="0">
                <a:solidFill>
                  <a:srgbClr val="FF0000"/>
                </a:solidFill>
                <a:latin typeface="黑体" pitchFamily="49" charset="-122"/>
                <a:ea typeface="黑体" pitchFamily="49" charset="-122"/>
                <a:cs typeface="+mj-cs"/>
              </a:rPr>
              <a:t>对坐标的曲面积分</a:t>
            </a:r>
            <a:endParaRPr lang="zh-CN" altLang="zh-CN" sz="4400" b="1" dirty="0">
              <a:solidFill>
                <a:srgbClr val="FF0000"/>
              </a:solidFill>
              <a:latin typeface="黑体" pitchFamily="49" charset="-122"/>
              <a:ea typeface="黑体" pitchFamily="49" charset="-122"/>
              <a:cs typeface="+mj-cs"/>
            </a:endParaRPr>
          </a:p>
        </p:txBody>
      </p:sp>
      <p:sp>
        <p:nvSpPr>
          <p:cNvPr id="3" name="TextBox 2"/>
          <p:cNvSpPr txBox="1"/>
          <p:nvPr/>
        </p:nvSpPr>
        <p:spPr>
          <a:xfrm>
            <a:off x="683568" y="1456590"/>
            <a:ext cx="3657228" cy="646331"/>
          </a:xfrm>
          <a:prstGeom prst="rect">
            <a:avLst/>
          </a:prstGeom>
          <a:noFill/>
        </p:spPr>
        <p:txBody>
          <a:bodyPr wrap="square" rtlCol="0">
            <a:spAutoFit/>
          </a:bodyPr>
          <a:lstStyle/>
          <a:p>
            <a:r>
              <a:rPr lang="zh-CN" altLang="en-US" sz="3600" dirty="0">
                <a:latin typeface="华文琥珀" pitchFamily="2" charset="-122"/>
                <a:ea typeface="华文琥珀" pitchFamily="2" charset="-122"/>
              </a:rPr>
              <a:t>本小节内容提要：</a:t>
            </a:r>
          </a:p>
        </p:txBody>
      </p:sp>
      <p:sp>
        <p:nvSpPr>
          <p:cNvPr id="4" name="TextBox 3">
            <a:hlinkClick r:id="rId3" action="ppaction://hlinksldjump"/>
          </p:cNvPr>
          <p:cNvSpPr txBox="1">
            <a:spLocks noChangeArrowheads="1"/>
          </p:cNvSpPr>
          <p:nvPr/>
        </p:nvSpPr>
        <p:spPr bwMode="auto">
          <a:xfrm>
            <a:off x="683568" y="3447263"/>
            <a:ext cx="5974530"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3200" b="1" dirty="0">
                <a:solidFill>
                  <a:schemeClr val="accent6">
                    <a:lumMod val="50000"/>
                  </a:schemeClr>
                </a:solidFill>
                <a:latin typeface="黑体" pitchFamily="49" charset="-122"/>
                <a:ea typeface="黑体" pitchFamily="49" charset="-122"/>
              </a:rPr>
              <a:t>二</a:t>
            </a:r>
            <a:r>
              <a:rPr lang="en-US" altLang="zh-CN" sz="3200" b="1" dirty="0">
                <a:solidFill>
                  <a:schemeClr val="accent6">
                    <a:lumMod val="50000"/>
                  </a:schemeClr>
                </a:solidFill>
                <a:latin typeface="黑体" pitchFamily="49" charset="-122"/>
                <a:ea typeface="黑体" pitchFamily="49" charset="-122"/>
              </a:rPr>
              <a:t>.</a:t>
            </a:r>
            <a:r>
              <a:rPr lang="zh-CN" altLang="en-US" sz="3200" b="1" dirty="0">
                <a:solidFill>
                  <a:schemeClr val="accent6">
                    <a:lumMod val="50000"/>
                  </a:schemeClr>
                </a:solidFill>
                <a:latin typeface="黑体" pitchFamily="49" charset="-122"/>
                <a:ea typeface="黑体" pitchFamily="49" charset="-122"/>
              </a:rPr>
              <a:t>对坐标的曲面积分的计算</a:t>
            </a:r>
            <a:endParaRPr lang="zh-CN" altLang="zh-CN" sz="3200" b="1" dirty="0">
              <a:solidFill>
                <a:schemeClr val="accent6">
                  <a:lumMod val="50000"/>
                </a:schemeClr>
              </a:solidFill>
              <a:latin typeface="黑体" pitchFamily="49" charset="-122"/>
              <a:ea typeface="黑体" pitchFamily="49" charset="-122"/>
            </a:endParaRPr>
          </a:p>
        </p:txBody>
      </p:sp>
      <p:sp>
        <p:nvSpPr>
          <p:cNvPr id="5" name="TextBox 4">
            <a:hlinkClick r:id="rId4" action="ppaction://hlinksldjump"/>
          </p:cNvPr>
          <p:cNvSpPr txBox="1">
            <a:spLocks noChangeArrowheads="1"/>
          </p:cNvSpPr>
          <p:nvPr/>
        </p:nvSpPr>
        <p:spPr bwMode="auto">
          <a:xfrm>
            <a:off x="683568" y="2529422"/>
            <a:ext cx="7563132"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3200" b="1" dirty="0">
                <a:solidFill>
                  <a:schemeClr val="accent6">
                    <a:lumMod val="50000"/>
                  </a:schemeClr>
                </a:solidFill>
                <a:latin typeface="黑体" pitchFamily="49" charset="-122"/>
                <a:ea typeface="黑体" pitchFamily="49" charset="-122"/>
              </a:rPr>
              <a:t>一</a:t>
            </a:r>
            <a:r>
              <a:rPr lang="en-US" altLang="zh-CN" sz="3200" b="1" dirty="0">
                <a:solidFill>
                  <a:schemeClr val="accent6">
                    <a:lumMod val="50000"/>
                  </a:schemeClr>
                </a:solidFill>
                <a:latin typeface="黑体" pitchFamily="49" charset="-122"/>
                <a:ea typeface="黑体" pitchFamily="49" charset="-122"/>
              </a:rPr>
              <a:t>.</a:t>
            </a:r>
            <a:r>
              <a:rPr lang="zh-CN" altLang="en-US" sz="3200" b="1" dirty="0">
                <a:solidFill>
                  <a:schemeClr val="accent6">
                    <a:lumMod val="50000"/>
                  </a:schemeClr>
                </a:solidFill>
                <a:latin typeface="黑体" pitchFamily="49" charset="-122"/>
                <a:ea typeface="黑体" pitchFamily="49" charset="-122"/>
              </a:rPr>
              <a:t>对坐标的曲面积分的概念与性质</a:t>
            </a:r>
            <a:endParaRPr lang="zh-CN" altLang="zh-CN" sz="3200" b="1" dirty="0">
              <a:solidFill>
                <a:schemeClr val="accent6">
                  <a:lumMod val="50000"/>
                </a:schemeClr>
              </a:solidFill>
              <a:latin typeface="黑体" pitchFamily="49" charset="-122"/>
              <a:ea typeface="黑体" pitchFamily="49" charset="-122"/>
            </a:endParaRPr>
          </a:p>
        </p:txBody>
      </p:sp>
      <p:sp>
        <p:nvSpPr>
          <p:cNvPr id="6" name="TextBox 5">
            <a:hlinkClick r:id="rId5" action="ppaction://hlinksldjump"/>
          </p:cNvPr>
          <p:cNvSpPr txBox="1">
            <a:spLocks noChangeArrowheads="1"/>
          </p:cNvSpPr>
          <p:nvPr/>
        </p:nvSpPr>
        <p:spPr bwMode="auto">
          <a:xfrm>
            <a:off x="683568" y="4365104"/>
            <a:ext cx="5974530"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3200" b="1" dirty="0">
                <a:solidFill>
                  <a:schemeClr val="accent6">
                    <a:lumMod val="50000"/>
                  </a:schemeClr>
                </a:solidFill>
                <a:latin typeface="黑体" pitchFamily="49" charset="-122"/>
                <a:ea typeface="黑体" pitchFamily="49" charset="-122"/>
              </a:rPr>
              <a:t>三</a:t>
            </a:r>
            <a:r>
              <a:rPr lang="en-US" altLang="zh-CN" sz="3200" b="1" dirty="0">
                <a:solidFill>
                  <a:schemeClr val="accent6">
                    <a:lumMod val="50000"/>
                  </a:schemeClr>
                </a:solidFill>
                <a:latin typeface="黑体" pitchFamily="49" charset="-122"/>
                <a:ea typeface="黑体" pitchFamily="49" charset="-122"/>
              </a:rPr>
              <a:t>.</a:t>
            </a:r>
            <a:r>
              <a:rPr lang="zh-CN" altLang="en-US" sz="3200" b="1" dirty="0">
                <a:solidFill>
                  <a:schemeClr val="accent6">
                    <a:lumMod val="50000"/>
                  </a:schemeClr>
                </a:solidFill>
                <a:latin typeface="黑体" pitchFamily="49" charset="-122"/>
                <a:ea typeface="黑体" pitchFamily="49" charset="-122"/>
              </a:rPr>
              <a:t>两类曲面积分之间的联系</a:t>
            </a:r>
            <a:endParaRPr lang="zh-CN" altLang="zh-CN" sz="3200" b="1" dirty="0">
              <a:solidFill>
                <a:schemeClr val="accent6">
                  <a:lumMod val="50000"/>
                </a:schemeClr>
              </a:solidFill>
              <a:latin typeface="黑体" pitchFamily="49" charset="-122"/>
              <a:ea typeface="黑体" pitchFamily="49" charset="-122"/>
            </a:endParaRPr>
          </a:p>
        </p:txBody>
      </p:sp>
    </p:spTree>
    <p:extLst>
      <p:ext uri="{BB962C8B-B14F-4D97-AF65-F5344CB8AC3E}">
        <p14:creationId xmlns:p14="http://schemas.microsoft.com/office/powerpoint/2010/main" val="3470125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713993" y="188640"/>
            <a:ext cx="7563132"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3200" b="1" dirty="0">
                <a:solidFill>
                  <a:schemeClr val="accent6">
                    <a:lumMod val="50000"/>
                  </a:schemeClr>
                </a:solidFill>
                <a:latin typeface="黑体" pitchFamily="49" charset="-122"/>
                <a:ea typeface="黑体" pitchFamily="49" charset="-122"/>
              </a:rPr>
              <a:t>一</a:t>
            </a:r>
            <a:r>
              <a:rPr lang="en-US" altLang="zh-CN" sz="3200" b="1" dirty="0">
                <a:solidFill>
                  <a:schemeClr val="accent6">
                    <a:lumMod val="50000"/>
                  </a:schemeClr>
                </a:solidFill>
                <a:latin typeface="黑体" pitchFamily="49" charset="-122"/>
                <a:ea typeface="黑体" pitchFamily="49" charset="-122"/>
              </a:rPr>
              <a:t>.</a:t>
            </a:r>
            <a:r>
              <a:rPr lang="zh-CN" altLang="en-US" sz="3200" b="1" dirty="0">
                <a:solidFill>
                  <a:schemeClr val="accent6">
                    <a:lumMod val="50000"/>
                  </a:schemeClr>
                </a:solidFill>
                <a:latin typeface="黑体" pitchFamily="49" charset="-122"/>
                <a:ea typeface="黑体" pitchFamily="49" charset="-122"/>
              </a:rPr>
              <a:t>对坐标的曲面积分的概念与性质</a:t>
            </a:r>
            <a:endParaRPr lang="zh-CN" altLang="zh-CN" sz="3200" b="1" dirty="0">
              <a:solidFill>
                <a:schemeClr val="accent6">
                  <a:lumMod val="50000"/>
                </a:schemeClr>
              </a:solidFill>
              <a:latin typeface="黑体" pitchFamily="49" charset="-122"/>
              <a:ea typeface="黑体" pitchFamily="49" charset="-122"/>
            </a:endParaRPr>
          </a:p>
        </p:txBody>
      </p:sp>
      <p:sp>
        <p:nvSpPr>
          <p:cNvPr id="3" name="Text Box 3"/>
          <p:cNvSpPr txBox="1">
            <a:spLocks noChangeArrowheads="1"/>
          </p:cNvSpPr>
          <p:nvPr/>
        </p:nvSpPr>
        <p:spPr bwMode="auto">
          <a:xfrm>
            <a:off x="277813" y="2033587"/>
            <a:ext cx="2422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zh-CN" sz="2800" b="1" dirty="0">
                <a:latin typeface="+mn-ea"/>
                <a:cs typeface="Times New Roman" pitchFamily="18" charset="0"/>
              </a:rPr>
              <a:t>(1) </a:t>
            </a:r>
            <a:r>
              <a:rPr lang="zh-CN" altLang="en-US" sz="2800" b="1" dirty="0">
                <a:latin typeface="+mn-ea"/>
                <a:cs typeface="Times New Roman" pitchFamily="18" charset="0"/>
              </a:rPr>
              <a:t>曲面分类</a:t>
            </a:r>
          </a:p>
        </p:txBody>
      </p:sp>
      <p:sp>
        <p:nvSpPr>
          <p:cNvPr id="4" name="Text Box 4"/>
          <p:cNvSpPr txBox="1">
            <a:spLocks noChangeArrowheads="1"/>
          </p:cNvSpPr>
          <p:nvPr/>
        </p:nvSpPr>
        <p:spPr bwMode="auto">
          <a:xfrm>
            <a:off x="2700338" y="1722438"/>
            <a:ext cx="1947862" cy="519112"/>
          </a:xfrm>
          <a:prstGeom prst="rect">
            <a:avLst/>
          </a:prstGeom>
          <a:solidFill>
            <a:srgbClr val="FFC000"/>
          </a:solidFill>
          <a:ln>
            <a:noFill/>
          </a:ln>
          <a:effectLst/>
          <a:extLst/>
        </p:spPr>
        <p:txBody>
          <a:bodyPr wrap="square">
            <a:spAutoFit/>
          </a:bodyPr>
          <a:lstStyle/>
          <a:p>
            <a:pPr algn="l" eaLnBrk="1" hangingPunct="1">
              <a:spcBef>
                <a:spcPct val="50000"/>
              </a:spcBef>
            </a:pPr>
            <a:r>
              <a:rPr lang="zh-CN" altLang="en-US" sz="2800" b="1" dirty="0">
                <a:latin typeface="+mn-ea"/>
                <a:cs typeface="Times New Roman" pitchFamily="18" charset="0"/>
              </a:rPr>
              <a:t>双侧曲面</a:t>
            </a:r>
          </a:p>
        </p:txBody>
      </p:sp>
      <p:sp>
        <p:nvSpPr>
          <p:cNvPr id="5" name="Text Box 5"/>
          <p:cNvSpPr txBox="1">
            <a:spLocks noChangeArrowheads="1"/>
          </p:cNvSpPr>
          <p:nvPr/>
        </p:nvSpPr>
        <p:spPr bwMode="auto">
          <a:xfrm>
            <a:off x="2700338" y="2332038"/>
            <a:ext cx="1947862" cy="519112"/>
          </a:xfrm>
          <a:prstGeom prst="rect">
            <a:avLst/>
          </a:prstGeom>
          <a:solidFill>
            <a:srgbClr val="FFC000"/>
          </a:solidFill>
          <a:ln>
            <a:noFill/>
          </a:ln>
          <a:effectLst/>
          <a:extLst/>
        </p:spPr>
        <p:txBody>
          <a:bodyPr>
            <a:spAutoFit/>
          </a:bodyPr>
          <a:lstStyle/>
          <a:p>
            <a:pPr algn="l" eaLnBrk="1" hangingPunct="1">
              <a:spcBef>
                <a:spcPct val="50000"/>
              </a:spcBef>
            </a:pPr>
            <a:r>
              <a:rPr lang="zh-CN" altLang="en-US" sz="2800" b="1" dirty="0">
                <a:latin typeface="+mn-ea"/>
                <a:cs typeface="Times New Roman" pitchFamily="18" charset="0"/>
              </a:rPr>
              <a:t>单侧曲面</a:t>
            </a:r>
          </a:p>
        </p:txBody>
      </p:sp>
      <p:sp>
        <p:nvSpPr>
          <p:cNvPr id="6" name="AutoShape 14"/>
          <p:cNvSpPr>
            <a:spLocks/>
          </p:cNvSpPr>
          <p:nvPr/>
        </p:nvSpPr>
        <p:spPr bwMode="auto">
          <a:xfrm>
            <a:off x="2590800" y="1858963"/>
            <a:ext cx="152400" cy="914400"/>
          </a:xfrm>
          <a:prstGeom prst="leftBrace">
            <a:avLst>
              <a:gd name="adj1" fmla="val 5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mn-ea"/>
              <a:cs typeface="Times New Roman" pitchFamily="18" charset="0"/>
            </a:endParaRPr>
          </a:p>
        </p:txBody>
      </p:sp>
      <p:sp>
        <p:nvSpPr>
          <p:cNvPr id="7" name="Text Box 23"/>
          <p:cNvSpPr txBox="1">
            <a:spLocks noChangeArrowheads="1"/>
          </p:cNvSpPr>
          <p:nvPr/>
        </p:nvSpPr>
        <p:spPr bwMode="auto">
          <a:xfrm>
            <a:off x="323850" y="1036638"/>
            <a:ext cx="676843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3200" b="1" dirty="0">
                <a:solidFill>
                  <a:schemeClr val="accent3">
                    <a:lumMod val="50000"/>
                  </a:schemeClr>
                </a:solidFill>
                <a:latin typeface="楷体" pitchFamily="49" charset="-122"/>
                <a:ea typeface="楷体" pitchFamily="49" charset="-122"/>
              </a:rPr>
              <a:t>1.</a:t>
            </a:r>
            <a:r>
              <a:rPr lang="zh-CN" altLang="en-US" sz="3200" b="1" dirty="0">
                <a:solidFill>
                  <a:schemeClr val="accent3">
                    <a:lumMod val="50000"/>
                  </a:schemeClr>
                </a:solidFill>
                <a:latin typeface="楷体" pitchFamily="49" charset="-122"/>
                <a:ea typeface="楷体" pitchFamily="49" charset="-122"/>
              </a:rPr>
              <a:t>曲面的侧、有向曲面及有向投影</a:t>
            </a:r>
          </a:p>
        </p:txBody>
      </p:sp>
      <p:sp>
        <p:nvSpPr>
          <p:cNvPr id="8" name="Text Box 25"/>
          <p:cNvSpPr txBox="1">
            <a:spLocks noChangeArrowheads="1"/>
          </p:cNvSpPr>
          <p:nvPr/>
        </p:nvSpPr>
        <p:spPr bwMode="auto">
          <a:xfrm>
            <a:off x="927100" y="5573713"/>
            <a:ext cx="3429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lang="zh-CN" altLang="en-US" sz="2800" b="1">
                <a:solidFill>
                  <a:schemeClr val="accent2"/>
                </a:solidFill>
                <a:latin typeface="Times New Roman" pitchFamily="18" charset="0"/>
                <a:ea typeface="楷体_GB2312" pitchFamily="49" charset="-122"/>
                <a:cs typeface="Times New Roman" pitchFamily="18" charset="0"/>
              </a:rPr>
              <a:t>曲面分</a:t>
            </a:r>
            <a:r>
              <a:rPr lang="zh-CN" altLang="en-US" sz="2800" b="1">
                <a:solidFill>
                  <a:srgbClr val="FF00FF"/>
                </a:solidFill>
                <a:latin typeface="Times New Roman" pitchFamily="18" charset="0"/>
                <a:ea typeface="楷体_GB2312" pitchFamily="49" charset="-122"/>
                <a:cs typeface="Times New Roman" pitchFamily="18" charset="0"/>
              </a:rPr>
              <a:t>内</a:t>
            </a:r>
            <a:r>
              <a:rPr lang="zh-CN" altLang="en-US" sz="2800" b="1">
                <a:solidFill>
                  <a:schemeClr val="accent2"/>
                </a:solidFill>
                <a:latin typeface="Times New Roman" pitchFamily="18" charset="0"/>
                <a:ea typeface="楷体_GB2312" pitchFamily="49" charset="-122"/>
                <a:cs typeface="Times New Roman" pitchFamily="18" charset="0"/>
              </a:rPr>
              <a:t>侧和</a:t>
            </a:r>
            <a:r>
              <a:rPr lang="zh-CN" altLang="en-US" sz="2800" b="1">
                <a:solidFill>
                  <a:srgbClr val="FF00FF"/>
                </a:solidFill>
                <a:latin typeface="Times New Roman" pitchFamily="18" charset="0"/>
                <a:ea typeface="楷体_GB2312" pitchFamily="49" charset="-122"/>
                <a:cs typeface="Times New Roman" pitchFamily="18" charset="0"/>
              </a:rPr>
              <a:t>外</a:t>
            </a:r>
            <a:r>
              <a:rPr lang="zh-CN" altLang="en-US" sz="2800" b="1">
                <a:solidFill>
                  <a:schemeClr val="accent2"/>
                </a:solidFill>
                <a:latin typeface="Times New Roman" pitchFamily="18" charset="0"/>
                <a:ea typeface="楷体_GB2312" pitchFamily="49" charset="-122"/>
                <a:cs typeface="Times New Roman" pitchFamily="18" charset="0"/>
              </a:rPr>
              <a:t>侧</a:t>
            </a:r>
          </a:p>
        </p:txBody>
      </p:sp>
      <p:sp>
        <p:nvSpPr>
          <p:cNvPr id="9" name="Text Box 26"/>
          <p:cNvSpPr txBox="1">
            <a:spLocks noChangeArrowheads="1"/>
          </p:cNvSpPr>
          <p:nvPr/>
        </p:nvSpPr>
        <p:spPr bwMode="auto">
          <a:xfrm>
            <a:off x="4887913" y="5573713"/>
            <a:ext cx="3429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lang="zh-CN" altLang="en-US" sz="2800" b="1">
                <a:solidFill>
                  <a:schemeClr val="accent2"/>
                </a:solidFill>
                <a:latin typeface="Times New Roman" pitchFamily="18" charset="0"/>
                <a:ea typeface="楷体_GB2312" pitchFamily="49" charset="-122"/>
                <a:cs typeface="Times New Roman" pitchFamily="18" charset="0"/>
              </a:rPr>
              <a:t>曲面分</a:t>
            </a:r>
            <a:r>
              <a:rPr lang="zh-CN" altLang="en-US" sz="2800" b="1">
                <a:solidFill>
                  <a:srgbClr val="FF00FF"/>
                </a:solidFill>
                <a:latin typeface="Times New Roman" pitchFamily="18" charset="0"/>
                <a:ea typeface="楷体_GB2312" pitchFamily="49" charset="-122"/>
                <a:cs typeface="Times New Roman" pitchFamily="18" charset="0"/>
              </a:rPr>
              <a:t>上</a:t>
            </a:r>
            <a:r>
              <a:rPr lang="zh-CN" altLang="en-US" sz="2800" b="1">
                <a:solidFill>
                  <a:schemeClr val="accent2"/>
                </a:solidFill>
                <a:latin typeface="Times New Roman" pitchFamily="18" charset="0"/>
                <a:ea typeface="楷体_GB2312" pitchFamily="49" charset="-122"/>
                <a:cs typeface="Times New Roman" pitchFamily="18" charset="0"/>
              </a:rPr>
              <a:t>侧和</a:t>
            </a:r>
            <a:r>
              <a:rPr lang="zh-CN" altLang="en-US" sz="2800" b="1">
                <a:solidFill>
                  <a:srgbClr val="FF00FF"/>
                </a:solidFill>
                <a:latin typeface="Times New Roman" pitchFamily="18" charset="0"/>
                <a:ea typeface="楷体_GB2312" pitchFamily="49" charset="-122"/>
                <a:cs typeface="Times New Roman" pitchFamily="18" charset="0"/>
              </a:rPr>
              <a:t>下</a:t>
            </a:r>
            <a:r>
              <a:rPr lang="zh-CN" altLang="en-US" sz="2800" b="1">
                <a:solidFill>
                  <a:schemeClr val="accent2"/>
                </a:solidFill>
                <a:latin typeface="Times New Roman" pitchFamily="18" charset="0"/>
                <a:ea typeface="楷体_GB2312" pitchFamily="49" charset="-122"/>
                <a:cs typeface="Times New Roman" pitchFamily="18" charset="0"/>
              </a:rPr>
              <a:t>侧</a:t>
            </a:r>
          </a:p>
        </p:txBody>
      </p:sp>
      <p:pic>
        <p:nvPicPr>
          <p:cNvPr id="10" name="Picture 2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21263" y="3213100"/>
            <a:ext cx="3222625" cy="207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2988" y="3213100"/>
            <a:ext cx="3240087" cy="208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3225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up)">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left)">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left)">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ipe(left)">
                                      <p:cBhvr>
                                        <p:cTn id="4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nimBg="1" autoUpdateAnimBg="0"/>
      <p:bldP spid="5" grpId="0" animBg="1" autoUpdateAnimBg="0"/>
      <p:bldP spid="6" grpId="0" animBg="1"/>
      <p:bldP spid="7" grpId="0"/>
      <p:bldP spid="8" grpId="0" autoUpdateAnimBg="0"/>
      <p:bldP spid="9"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1570812"/>
            <a:ext cx="3657228" cy="646331"/>
          </a:xfrm>
          <a:prstGeom prst="rect">
            <a:avLst/>
          </a:prstGeom>
          <a:noFill/>
        </p:spPr>
        <p:txBody>
          <a:bodyPr wrap="square" rtlCol="0">
            <a:spAutoFit/>
          </a:bodyPr>
          <a:lstStyle/>
          <a:p>
            <a:r>
              <a:rPr lang="zh-CN" altLang="en-US" sz="3600" dirty="0">
                <a:latin typeface="华文琥珀" pitchFamily="2" charset="-122"/>
                <a:ea typeface="华文琥珀" pitchFamily="2" charset="-122"/>
              </a:rPr>
              <a:t>本小节内容提要：</a:t>
            </a:r>
          </a:p>
        </p:txBody>
      </p:sp>
      <p:sp>
        <p:nvSpPr>
          <p:cNvPr id="3" name="TextBox 2">
            <a:hlinkClick r:id="rId2" action="ppaction://hlinksldjump"/>
          </p:cNvPr>
          <p:cNvSpPr txBox="1">
            <a:spLocks noChangeArrowheads="1"/>
          </p:cNvSpPr>
          <p:nvPr/>
        </p:nvSpPr>
        <p:spPr bwMode="auto">
          <a:xfrm>
            <a:off x="683568" y="3636313"/>
            <a:ext cx="5974530"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3200" b="1" dirty="0">
                <a:solidFill>
                  <a:schemeClr val="accent6">
                    <a:lumMod val="50000"/>
                  </a:schemeClr>
                </a:solidFill>
                <a:latin typeface="黑体" pitchFamily="49" charset="-122"/>
                <a:ea typeface="黑体" pitchFamily="49" charset="-122"/>
              </a:rPr>
              <a:t>二．</a:t>
            </a:r>
            <a:r>
              <a:rPr lang="zh-CN" altLang="en-US" sz="3200" b="1" dirty="0">
                <a:solidFill>
                  <a:schemeClr val="accent6">
                    <a:lumMod val="50000"/>
                  </a:schemeClr>
                </a:solidFill>
                <a:latin typeface="黑体" pitchFamily="49" charset="-122"/>
                <a:ea typeface="黑体" pitchFamily="49" charset="-122"/>
              </a:rPr>
              <a:t>对面积的曲面积分的计算</a:t>
            </a:r>
            <a:endParaRPr lang="zh-CN" altLang="zh-CN" sz="3200" b="1" dirty="0">
              <a:solidFill>
                <a:schemeClr val="accent6">
                  <a:lumMod val="50000"/>
                </a:schemeClr>
              </a:solidFill>
              <a:latin typeface="黑体" pitchFamily="49" charset="-122"/>
              <a:ea typeface="黑体" pitchFamily="49" charset="-122"/>
            </a:endParaRPr>
          </a:p>
        </p:txBody>
      </p:sp>
      <p:sp>
        <p:nvSpPr>
          <p:cNvPr id="4" name="Text Box 8">
            <a:hlinkClick r:id="rId3" action="ppaction://hlinksldjump"/>
          </p:cNvPr>
          <p:cNvSpPr txBox="1">
            <a:spLocks noChangeArrowheads="1"/>
          </p:cNvSpPr>
          <p:nvPr/>
        </p:nvSpPr>
        <p:spPr bwMode="auto">
          <a:xfrm>
            <a:off x="546541" y="314162"/>
            <a:ext cx="7700159" cy="769441"/>
          </a:xfrm>
          <a:prstGeom prst="rect">
            <a:avLst/>
          </a:prstGeom>
          <a:noFill/>
          <a:ln w="9525">
            <a:noFill/>
            <a:miter lim="800000"/>
            <a:headEnd/>
            <a:tailEnd/>
          </a:ln>
          <a:effectLst/>
        </p:spPr>
        <p:txBody>
          <a:bodyPr wrap="square">
            <a:spAutoFit/>
          </a:bodyPr>
          <a:lstStyle/>
          <a:p>
            <a:r>
              <a:rPr lang="en-US" altLang="zh-CN" sz="4400" b="1" dirty="0">
                <a:solidFill>
                  <a:srgbClr val="FF0000"/>
                </a:solidFill>
                <a:latin typeface="黑体" pitchFamily="49" charset="-122"/>
                <a:ea typeface="黑体" pitchFamily="49" charset="-122"/>
                <a:cs typeface="+mj-cs"/>
              </a:rPr>
              <a:t>9.2.1 </a:t>
            </a:r>
            <a:r>
              <a:rPr lang="zh-CN" altLang="en-US" sz="4400" b="1" dirty="0">
                <a:solidFill>
                  <a:srgbClr val="FF0000"/>
                </a:solidFill>
                <a:latin typeface="黑体" pitchFamily="49" charset="-122"/>
                <a:ea typeface="黑体" pitchFamily="49" charset="-122"/>
                <a:cs typeface="+mj-cs"/>
              </a:rPr>
              <a:t>对面积的曲面积分</a:t>
            </a:r>
            <a:endParaRPr lang="zh-CN" altLang="zh-CN" sz="4400" b="1" dirty="0">
              <a:solidFill>
                <a:srgbClr val="FF0000"/>
              </a:solidFill>
              <a:latin typeface="黑体" pitchFamily="49" charset="-122"/>
              <a:ea typeface="黑体" pitchFamily="49" charset="-122"/>
              <a:cs typeface="+mj-cs"/>
            </a:endParaRPr>
          </a:p>
        </p:txBody>
      </p:sp>
      <p:sp>
        <p:nvSpPr>
          <p:cNvPr id="5" name="TextBox 4">
            <a:hlinkClick r:id="rId4" action="ppaction://hlinksldjump"/>
          </p:cNvPr>
          <p:cNvSpPr txBox="1">
            <a:spLocks noChangeArrowheads="1"/>
          </p:cNvSpPr>
          <p:nvPr/>
        </p:nvSpPr>
        <p:spPr bwMode="auto">
          <a:xfrm>
            <a:off x="683568" y="2564329"/>
            <a:ext cx="7563132"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3200" b="1" dirty="0">
                <a:solidFill>
                  <a:schemeClr val="accent6">
                    <a:lumMod val="50000"/>
                  </a:schemeClr>
                </a:solidFill>
                <a:latin typeface="黑体" pitchFamily="49" charset="-122"/>
                <a:ea typeface="黑体" pitchFamily="49" charset="-122"/>
              </a:rPr>
              <a:t>一</a:t>
            </a:r>
            <a:r>
              <a:rPr lang="en-US" altLang="zh-CN" sz="3200" b="1" dirty="0">
                <a:solidFill>
                  <a:schemeClr val="accent6">
                    <a:lumMod val="50000"/>
                  </a:schemeClr>
                </a:solidFill>
                <a:latin typeface="黑体" pitchFamily="49" charset="-122"/>
                <a:ea typeface="黑体" pitchFamily="49" charset="-122"/>
              </a:rPr>
              <a:t>. </a:t>
            </a:r>
            <a:r>
              <a:rPr lang="zh-CN" altLang="en-US" sz="3200" b="1" dirty="0">
                <a:solidFill>
                  <a:schemeClr val="accent6">
                    <a:lumMod val="50000"/>
                  </a:schemeClr>
                </a:solidFill>
                <a:latin typeface="黑体" pitchFamily="49" charset="-122"/>
                <a:ea typeface="黑体" pitchFamily="49" charset="-122"/>
              </a:rPr>
              <a:t>对面积的曲面积分的概念与性质</a:t>
            </a:r>
            <a:endParaRPr lang="zh-CN" altLang="zh-CN" sz="3200" b="1" dirty="0">
              <a:solidFill>
                <a:schemeClr val="accent6">
                  <a:lumMod val="50000"/>
                </a:schemeClr>
              </a:solidFill>
              <a:latin typeface="黑体" pitchFamily="49" charset="-122"/>
              <a:ea typeface="黑体"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4859338" y="2554288"/>
            <a:ext cx="35163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800">
                <a:solidFill>
                  <a:schemeClr val="accent2"/>
                </a:solidFill>
                <a:latin typeface="Times New Roman" pitchFamily="18" charset="0"/>
                <a:ea typeface="楷体_GB2312" pitchFamily="49" charset="-122"/>
                <a:cs typeface="Times New Roman" pitchFamily="18" charset="0"/>
              </a:rPr>
              <a:t>曲面分</a:t>
            </a:r>
            <a:r>
              <a:rPr lang="zh-CN" altLang="en-US" sz="2800">
                <a:solidFill>
                  <a:srgbClr val="FF00FF"/>
                </a:solidFill>
                <a:latin typeface="Times New Roman" pitchFamily="18" charset="0"/>
                <a:ea typeface="楷体_GB2312" pitchFamily="49" charset="-122"/>
                <a:cs typeface="Times New Roman" pitchFamily="18" charset="0"/>
              </a:rPr>
              <a:t>前</a:t>
            </a:r>
            <a:r>
              <a:rPr lang="zh-CN" altLang="en-US" sz="2800">
                <a:solidFill>
                  <a:schemeClr val="accent2"/>
                </a:solidFill>
                <a:latin typeface="Times New Roman" pitchFamily="18" charset="0"/>
                <a:ea typeface="楷体_GB2312" pitchFamily="49" charset="-122"/>
                <a:cs typeface="Times New Roman" pitchFamily="18" charset="0"/>
              </a:rPr>
              <a:t>侧和</a:t>
            </a:r>
            <a:r>
              <a:rPr lang="zh-CN" altLang="en-US" sz="2800">
                <a:solidFill>
                  <a:srgbClr val="FF00FF"/>
                </a:solidFill>
                <a:latin typeface="Times New Roman" pitchFamily="18" charset="0"/>
                <a:ea typeface="楷体_GB2312" pitchFamily="49" charset="-122"/>
                <a:cs typeface="Times New Roman" pitchFamily="18" charset="0"/>
              </a:rPr>
              <a:t>后</a:t>
            </a:r>
            <a:r>
              <a:rPr lang="zh-CN" altLang="en-US" sz="2800">
                <a:solidFill>
                  <a:schemeClr val="accent2"/>
                </a:solidFill>
                <a:latin typeface="Times New Roman" pitchFamily="18" charset="0"/>
                <a:ea typeface="楷体_GB2312" pitchFamily="49" charset="-122"/>
                <a:cs typeface="Times New Roman" pitchFamily="18" charset="0"/>
              </a:rPr>
              <a:t>侧</a:t>
            </a:r>
          </a:p>
        </p:txBody>
      </p:sp>
      <p:pic>
        <p:nvPicPr>
          <p:cNvPr id="3"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0113" y="338138"/>
            <a:ext cx="3219450" cy="209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Box 7"/>
          <p:cNvSpPr txBox="1">
            <a:spLocks noChangeArrowheads="1"/>
          </p:cNvSpPr>
          <p:nvPr/>
        </p:nvSpPr>
        <p:spPr bwMode="auto">
          <a:xfrm>
            <a:off x="539750" y="2554288"/>
            <a:ext cx="3816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800">
                <a:solidFill>
                  <a:schemeClr val="accent2"/>
                </a:solidFill>
                <a:latin typeface="Times New Roman" pitchFamily="18" charset="0"/>
                <a:ea typeface="楷体_GB2312" pitchFamily="49" charset="-122"/>
                <a:cs typeface="Times New Roman" pitchFamily="18" charset="0"/>
              </a:rPr>
              <a:t>曲面分</a:t>
            </a:r>
            <a:r>
              <a:rPr lang="zh-CN" altLang="en-US" sz="2800">
                <a:solidFill>
                  <a:srgbClr val="FF00FF"/>
                </a:solidFill>
                <a:latin typeface="Times New Roman" pitchFamily="18" charset="0"/>
                <a:ea typeface="楷体_GB2312" pitchFamily="49" charset="-122"/>
                <a:cs typeface="Times New Roman" pitchFamily="18" charset="0"/>
              </a:rPr>
              <a:t>左</a:t>
            </a:r>
            <a:r>
              <a:rPr lang="zh-CN" altLang="en-US" sz="2800">
                <a:solidFill>
                  <a:schemeClr val="accent2"/>
                </a:solidFill>
                <a:latin typeface="Times New Roman" pitchFamily="18" charset="0"/>
                <a:ea typeface="楷体_GB2312" pitchFamily="49" charset="-122"/>
                <a:cs typeface="Times New Roman" pitchFamily="18" charset="0"/>
              </a:rPr>
              <a:t>侧和</a:t>
            </a:r>
            <a:r>
              <a:rPr lang="zh-CN" altLang="en-US" sz="2800">
                <a:solidFill>
                  <a:srgbClr val="FF00FF"/>
                </a:solidFill>
                <a:latin typeface="Times New Roman" pitchFamily="18" charset="0"/>
                <a:ea typeface="楷体_GB2312" pitchFamily="49" charset="-122"/>
                <a:cs typeface="Times New Roman" pitchFamily="18" charset="0"/>
              </a:rPr>
              <a:t>右</a:t>
            </a:r>
            <a:r>
              <a:rPr lang="zh-CN" altLang="en-US" sz="2800">
                <a:solidFill>
                  <a:schemeClr val="accent2"/>
                </a:solidFill>
                <a:latin typeface="Times New Roman" pitchFamily="18" charset="0"/>
                <a:ea typeface="楷体_GB2312" pitchFamily="49" charset="-122"/>
                <a:cs typeface="Times New Roman" pitchFamily="18" charset="0"/>
              </a:rPr>
              <a:t>侧</a:t>
            </a:r>
          </a:p>
        </p:txBody>
      </p:sp>
      <p:sp>
        <p:nvSpPr>
          <p:cNvPr id="5" name="Text Box 8"/>
          <p:cNvSpPr txBox="1">
            <a:spLocks noChangeArrowheads="1"/>
          </p:cNvSpPr>
          <p:nvPr/>
        </p:nvSpPr>
        <p:spPr bwMode="auto">
          <a:xfrm>
            <a:off x="1778000" y="5565775"/>
            <a:ext cx="2362200" cy="519113"/>
          </a:xfrm>
          <a:prstGeom prst="rect">
            <a:avLst/>
          </a:prstGeom>
          <a:solidFill>
            <a:srgbClr val="FFC000"/>
          </a:solidFill>
          <a:ln>
            <a:noFill/>
          </a:ln>
          <a:effectLst/>
          <a:extLst/>
        </p:spPr>
        <p:txBody>
          <a:bodyPr>
            <a:spAutoFit/>
          </a:bodyPr>
          <a:lstStyle/>
          <a:p>
            <a:pPr algn="l" eaLnBrk="1" hangingPunct="1">
              <a:spcBef>
                <a:spcPct val="50000"/>
              </a:spcBef>
            </a:pPr>
            <a:r>
              <a:rPr lang="zh-CN" altLang="en-US" sz="2800" dirty="0">
                <a:solidFill>
                  <a:schemeClr val="accent2"/>
                </a:solidFill>
                <a:latin typeface="Times New Roman" pitchFamily="18" charset="0"/>
                <a:ea typeface="楷体_GB2312" pitchFamily="49" charset="-122"/>
                <a:cs typeface="Times New Roman" pitchFamily="18" charset="0"/>
              </a:rPr>
              <a:t>莫比乌斯带</a:t>
            </a:r>
          </a:p>
        </p:txBody>
      </p:sp>
      <p:pic>
        <p:nvPicPr>
          <p:cNvPr id="6"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0663" y="3341688"/>
            <a:ext cx="6105525" cy="202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10"/>
          <p:cNvSpPr txBox="1">
            <a:spLocks noChangeArrowheads="1"/>
          </p:cNvSpPr>
          <p:nvPr/>
        </p:nvSpPr>
        <p:spPr bwMode="auto">
          <a:xfrm>
            <a:off x="4013200" y="5573713"/>
            <a:ext cx="30283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zh-CN" sz="2800" dirty="0">
                <a:latin typeface="Times New Roman" pitchFamily="18" charset="0"/>
                <a:ea typeface="楷体_GB2312" pitchFamily="49" charset="-122"/>
                <a:cs typeface="Times New Roman" pitchFamily="18" charset="0"/>
              </a:rPr>
              <a:t>(</a:t>
            </a:r>
            <a:r>
              <a:rPr lang="zh-CN" altLang="en-US" sz="2800" dirty="0">
                <a:latin typeface="Times New Roman" pitchFamily="18" charset="0"/>
                <a:ea typeface="楷体_GB2312" pitchFamily="49" charset="-122"/>
                <a:cs typeface="Times New Roman" pitchFamily="18" charset="0"/>
              </a:rPr>
              <a:t>单侧曲面的典型</a:t>
            </a:r>
            <a:r>
              <a:rPr lang="en-US" altLang="zh-CN" sz="2800" dirty="0">
                <a:latin typeface="Times New Roman" pitchFamily="18" charset="0"/>
                <a:ea typeface="楷体_GB2312" pitchFamily="49" charset="-122"/>
                <a:cs typeface="Times New Roman" pitchFamily="18" charset="0"/>
              </a:rPr>
              <a:t>) </a:t>
            </a:r>
          </a:p>
        </p:txBody>
      </p:sp>
      <p:grpSp>
        <p:nvGrpSpPr>
          <p:cNvPr id="8" name="Group 19"/>
          <p:cNvGrpSpPr>
            <a:grpSpLocks/>
          </p:cNvGrpSpPr>
          <p:nvPr/>
        </p:nvGrpSpPr>
        <p:grpSpPr bwMode="auto">
          <a:xfrm>
            <a:off x="5003800" y="333375"/>
            <a:ext cx="3240088" cy="2087563"/>
            <a:chOff x="1202" y="346"/>
            <a:chExt cx="2948" cy="2403"/>
          </a:xfrm>
        </p:grpSpPr>
        <p:sp>
          <p:nvSpPr>
            <p:cNvPr id="9" name="Rectangle 20"/>
            <p:cNvSpPr>
              <a:spLocks noChangeArrowheads="1"/>
            </p:cNvSpPr>
            <p:nvPr/>
          </p:nvSpPr>
          <p:spPr bwMode="auto">
            <a:xfrm>
              <a:off x="1202" y="346"/>
              <a:ext cx="2948" cy="2403"/>
            </a:xfrm>
            <a:prstGeom prst="rect">
              <a:avLst/>
            </a:prstGeom>
            <a:solidFill>
              <a:srgbClr val="9966FF"/>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itchFamily="18" charset="0"/>
                <a:cs typeface="Times New Roman" pitchFamily="18" charset="0"/>
              </a:endParaRPr>
            </a:p>
          </p:txBody>
        </p:sp>
        <p:grpSp>
          <p:nvGrpSpPr>
            <p:cNvPr id="10" name="Group 21"/>
            <p:cNvGrpSpPr>
              <a:grpSpLocks/>
            </p:cNvGrpSpPr>
            <p:nvPr/>
          </p:nvGrpSpPr>
          <p:grpSpPr bwMode="auto">
            <a:xfrm>
              <a:off x="1764" y="799"/>
              <a:ext cx="1865" cy="1950"/>
              <a:chOff x="1764" y="799"/>
              <a:chExt cx="1865" cy="1950"/>
            </a:xfrm>
          </p:grpSpPr>
          <p:sp>
            <p:nvSpPr>
              <p:cNvPr id="11" name="Rectangle 22"/>
              <p:cNvSpPr>
                <a:spLocks noChangeArrowheads="1"/>
              </p:cNvSpPr>
              <p:nvPr/>
            </p:nvSpPr>
            <p:spPr bwMode="auto">
              <a:xfrm>
                <a:off x="1764" y="1122"/>
                <a:ext cx="1865" cy="1283"/>
              </a:xfrm>
              <a:prstGeom prst="rect">
                <a:avLst/>
              </a:prstGeom>
              <a:solidFill>
                <a:srgbClr val="99CC00"/>
              </a:solidFill>
              <a:ln>
                <a:noFill/>
              </a:ln>
              <a:effectLst/>
              <a:extLs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itchFamily="18" charset="0"/>
                  <a:cs typeface="Times New Roman" pitchFamily="18" charset="0"/>
                </a:endParaRPr>
              </a:p>
            </p:txBody>
          </p:sp>
          <p:sp>
            <p:nvSpPr>
              <p:cNvPr id="12" name="Oval 23"/>
              <p:cNvSpPr>
                <a:spLocks noChangeArrowheads="1"/>
              </p:cNvSpPr>
              <p:nvPr/>
            </p:nvSpPr>
            <p:spPr bwMode="auto">
              <a:xfrm>
                <a:off x="1767" y="2070"/>
                <a:ext cx="1860" cy="679"/>
              </a:xfrm>
              <a:prstGeom prst="ellipse">
                <a:avLst/>
              </a:prstGeom>
              <a:solidFill>
                <a:srgbClr val="9966FF"/>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itchFamily="18" charset="0"/>
                  <a:cs typeface="Times New Roman" pitchFamily="18" charset="0"/>
                </a:endParaRPr>
              </a:p>
            </p:txBody>
          </p:sp>
          <p:sp>
            <p:nvSpPr>
              <p:cNvPr id="13" name="Oval 24"/>
              <p:cNvSpPr>
                <a:spLocks noChangeArrowheads="1"/>
              </p:cNvSpPr>
              <p:nvPr/>
            </p:nvSpPr>
            <p:spPr bwMode="auto">
              <a:xfrm>
                <a:off x="1767" y="799"/>
                <a:ext cx="1860" cy="679"/>
              </a:xfrm>
              <a:prstGeom prst="ellipse">
                <a:avLst/>
              </a:prstGeom>
              <a:solidFill>
                <a:srgbClr val="99CC00"/>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itchFamily="18" charset="0"/>
                  <a:cs typeface="Times New Roman" pitchFamily="18" charset="0"/>
                </a:endParaRPr>
              </a:p>
            </p:txBody>
          </p:sp>
        </p:grpSp>
      </p:grpSp>
    </p:spTree>
    <p:extLst>
      <p:ext uri="{BB962C8B-B14F-4D97-AF65-F5344CB8AC3E}">
        <p14:creationId xmlns:p14="http://schemas.microsoft.com/office/powerpoint/2010/main" val="212362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Effect transition="in" filter="wipe(left)">
                                      <p:cBhvr>
                                        <p:cTn id="3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4" grpId="0" autoUpdateAnimBg="0"/>
      <p:bldP spid="5" grpId="0" animBg="1" autoUpdateAnimBg="0"/>
      <p:bldP spid="7" grpId="0" build="p" autoUpdateAnimBg="0"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EA177120-C20E-417C-A455-A79E5C2D02BF}"/>
              </a:ext>
            </a:extLst>
          </p:cNvPr>
          <p:cNvSpPr/>
          <p:nvPr/>
        </p:nvSpPr>
        <p:spPr>
          <a:xfrm>
            <a:off x="304800" y="1760242"/>
            <a:ext cx="1638299" cy="139858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5232107A-A4CB-4E2B-A414-CE94C5DC8FC4}"/>
              </a:ext>
            </a:extLst>
          </p:cNvPr>
          <p:cNvSpPr/>
          <p:nvPr/>
        </p:nvSpPr>
        <p:spPr>
          <a:xfrm>
            <a:off x="1943100" y="2501603"/>
            <a:ext cx="7097711" cy="65722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C2791BCD-0F82-4894-9AA1-001D8F69D958}"/>
              </a:ext>
            </a:extLst>
          </p:cNvPr>
          <p:cNvSpPr/>
          <p:nvPr/>
        </p:nvSpPr>
        <p:spPr>
          <a:xfrm>
            <a:off x="1962150" y="1750716"/>
            <a:ext cx="7078662" cy="75088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7DBC214E-83AA-4D57-B1F6-2D5A8281F05B}"/>
              </a:ext>
            </a:extLst>
          </p:cNvPr>
          <p:cNvSpPr/>
          <p:nvPr/>
        </p:nvSpPr>
        <p:spPr>
          <a:xfrm>
            <a:off x="304800" y="1150641"/>
            <a:ext cx="8763000" cy="60007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 Box 2"/>
          <p:cNvSpPr txBox="1">
            <a:spLocks noChangeArrowheads="1"/>
          </p:cNvSpPr>
          <p:nvPr/>
        </p:nvSpPr>
        <p:spPr bwMode="auto">
          <a:xfrm>
            <a:off x="5334000" y="133054"/>
            <a:ext cx="3505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a:latin typeface="+mn-ea"/>
                <a:cs typeface="Times New Roman" pitchFamily="18" charset="0"/>
              </a:rPr>
              <a:t>其方向用</a:t>
            </a:r>
            <a:r>
              <a:rPr lang="zh-CN" altLang="en-US" sz="2800" b="1">
                <a:solidFill>
                  <a:srgbClr val="FF00FF"/>
                </a:solidFill>
                <a:latin typeface="+mn-ea"/>
                <a:cs typeface="Times New Roman" pitchFamily="18" charset="0"/>
              </a:rPr>
              <a:t>法向量</a:t>
            </a:r>
            <a:r>
              <a:rPr lang="zh-CN" altLang="en-US" sz="2800" b="1">
                <a:solidFill>
                  <a:schemeClr val="tx2"/>
                </a:solidFill>
                <a:latin typeface="+mn-ea"/>
                <a:cs typeface="Times New Roman" pitchFamily="18" charset="0"/>
              </a:rPr>
              <a:t>指向</a:t>
            </a:r>
          </a:p>
        </p:txBody>
      </p:sp>
      <p:sp>
        <p:nvSpPr>
          <p:cNvPr id="3" name="Text Box 3"/>
          <p:cNvSpPr txBox="1">
            <a:spLocks noChangeArrowheads="1"/>
          </p:cNvSpPr>
          <p:nvPr/>
        </p:nvSpPr>
        <p:spPr bwMode="auto">
          <a:xfrm>
            <a:off x="304800" y="1179216"/>
            <a:ext cx="1752600" cy="519113"/>
          </a:xfrm>
          <a:prstGeom prst="rect">
            <a:avLst/>
          </a:prstGeom>
          <a:noFill/>
          <a:ln>
            <a:noFill/>
          </a:ln>
          <a:effectLst/>
          <a:extLst/>
        </p:spPr>
        <p:txBody>
          <a:bodyPr>
            <a:spAutoFit/>
          </a:bodyPr>
          <a:lstStyle/>
          <a:p>
            <a:pPr algn="l" eaLnBrk="1" hangingPunct="1">
              <a:spcBef>
                <a:spcPct val="50000"/>
              </a:spcBef>
            </a:pPr>
            <a:r>
              <a:rPr lang="zh-CN" altLang="en-US" sz="2800" b="1" dirty="0">
                <a:solidFill>
                  <a:schemeClr val="accent2"/>
                </a:solidFill>
                <a:latin typeface="+mn-ea"/>
                <a:cs typeface="Times New Roman" pitchFamily="18" charset="0"/>
              </a:rPr>
              <a:t>方向余弦</a:t>
            </a:r>
          </a:p>
        </p:txBody>
      </p:sp>
      <p:graphicFrame>
        <p:nvGraphicFramePr>
          <p:cNvPr id="4" name="Object 4"/>
          <p:cNvGraphicFramePr>
            <a:graphicFrameLocks noChangeAspect="1"/>
          </p:cNvGraphicFramePr>
          <p:nvPr>
            <p:extLst>
              <p:ext uri="{D42A27DB-BD31-4B8C-83A1-F6EECF244321}">
                <p14:modId xmlns:p14="http://schemas.microsoft.com/office/powerpoint/2010/main" val="162519819"/>
              </p:ext>
            </p:extLst>
          </p:nvPr>
        </p:nvGraphicFramePr>
        <p:xfrm>
          <a:off x="2324100" y="1393529"/>
          <a:ext cx="812800" cy="241300"/>
        </p:xfrm>
        <a:graphic>
          <a:graphicData uri="http://schemas.openxmlformats.org/presentationml/2006/ole">
            <mc:AlternateContent xmlns:mc="http://schemas.openxmlformats.org/markup-compatibility/2006">
              <mc:Choice xmlns:v="urn:schemas-microsoft-com:vml" Requires="v">
                <p:oleObj spid="_x0000_s19878" name="Equation" r:id="rId3" imgW="941760" imgH="268920" progId="Equation.3">
                  <p:embed/>
                </p:oleObj>
              </mc:Choice>
              <mc:Fallback>
                <p:oleObj name="Equation" r:id="rId3" imgW="941760" imgH="268920" progId="Equation.3">
                  <p:embed/>
                  <p:pic>
                    <p:nvPicPr>
                      <p:cNvPr id="0" name="Picture 2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4100" y="1393529"/>
                        <a:ext cx="812800" cy="241300"/>
                      </a:xfrm>
                      <a:prstGeom prst="rect">
                        <a:avLst/>
                      </a:prstGeom>
                      <a:noFill/>
                    </p:spPr>
                  </p:pic>
                </p:oleObj>
              </mc:Fallback>
            </mc:AlternateContent>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val="1364125099"/>
              </p:ext>
            </p:extLst>
          </p:nvPr>
        </p:nvGraphicFramePr>
        <p:xfrm>
          <a:off x="4229100" y="1304629"/>
          <a:ext cx="838200" cy="393700"/>
        </p:xfrm>
        <a:graphic>
          <a:graphicData uri="http://schemas.openxmlformats.org/presentationml/2006/ole">
            <mc:AlternateContent xmlns:mc="http://schemas.openxmlformats.org/markup-compatibility/2006">
              <mc:Choice xmlns:v="urn:schemas-microsoft-com:vml" Requires="v">
                <p:oleObj spid="_x0000_s19879" name="Equation" r:id="rId5" imgW="975600" imgH="447840" progId="Equation.3">
                  <p:embed/>
                </p:oleObj>
              </mc:Choice>
              <mc:Fallback>
                <p:oleObj name="Equation" r:id="rId5" imgW="975600" imgH="447840" progId="Equation.3">
                  <p:embed/>
                  <p:pic>
                    <p:nvPicPr>
                      <p:cNvPr id="0" name="Picture 2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9100" y="1304629"/>
                        <a:ext cx="838200" cy="393700"/>
                      </a:xfrm>
                      <a:prstGeom prst="rect">
                        <a:avLst/>
                      </a:prstGeom>
                      <a:noFill/>
                    </p:spPr>
                  </p:pic>
                </p:oleObj>
              </mc:Fallback>
            </mc:AlternateContent>
          </a:graphicData>
        </a:graphic>
      </p:graphicFrame>
      <p:graphicFrame>
        <p:nvGraphicFramePr>
          <p:cNvPr id="6" name="Object 6"/>
          <p:cNvGraphicFramePr>
            <a:graphicFrameLocks noChangeAspect="1"/>
          </p:cNvGraphicFramePr>
          <p:nvPr>
            <p:extLst>
              <p:ext uri="{D42A27DB-BD31-4B8C-83A1-F6EECF244321}">
                <p14:modId xmlns:p14="http://schemas.microsoft.com/office/powerpoint/2010/main" val="4234842480"/>
              </p:ext>
            </p:extLst>
          </p:nvPr>
        </p:nvGraphicFramePr>
        <p:xfrm>
          <a:off x="6096000" y="1380829"/>
          <a:ext cx="762000" cy="317500"/>
        </p:xfrm>
        <a:graphic>
          <a:graphicData uri="http://schemas.openxmlformats.org/presentationml/2006/ole">
            <mc:AlternateContent xmlns:mc="http://schemas.openxmlformats.org/markup-compatibility/2006">
              <mc:Choice xmlns:v="urn:schemas-microsoft-com:vml" Requires="v">
                <p:oleObj spid="_x0000_s19880" name="Equation" r:id="rId7" imgW="885960" imgH="358560" progId="Equation.3">
                  <p:embed/>
                </p:oleObj>
              </mc:Choice>
              <mc:Fallback>
                <p:oleObj name="Equation" r:id="rId7" imgW="885960" imgH="358560" progId="Equation.3">
                  <p:embed/>
                  <p:pic>
                    <p:nvPicPr>
                      <p:cNvPr id="0" name="Picture 2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1380829"/>
                        <a:ext cx="762000" cy="317500"/>
                      </a:xfrm>
                      <a:prstGeom prst="rect">
                        <a:avLst/>
                      </a:prstGeom>
                      <a:noFill/>
                    </p:spPr>
                  </p:pic>
                </p:oleObj>
              </mc:Fallback>
            </mc:AlternateContent>
          </a:graphicData>
        </a:graphic>
      </p:graphicFrame>
      <p:sp>
        <p:nvSpPr>
          <p:cNvPr id="7" name="Text Box 7"/>
          <p:cNvSpPr txBox="1">
            <a:spLocks noChangeArrowheads="1"/>
          </p:cNvSpPr>
          <p:nvPr/>
        </p:nvSpPr>
        <p:spPr bwMode="auto">
          <a:xfrm>
            <a:off x="1962150" y="1928516"/>
            <a:ext cx="21336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zh-CN" sz="2800" b="1" dirty="0">
                <a:latin typeface="+mn-ea"/>
                <a:cs typeface="Times New Roman" pitchFamily="18" charset="0"/>
              </a:rPr>
              <a:t>&gt;0 </a:t>
            </a:r>
            <a:r>
              <a:rPr lang="zh-CN" altLang="en-US" sz="2800" b="1" dirty="0">
                <a:latin typeface="+mn-ea"/>
                <a:cs typeface="Times New Roman" pitchFamily="18" charset="0"/>
              </a:rPr>
              <a:t>为前侧</a:t>
            </a:r>
          </a:p>
          <a:p>
            <a:pPr algn="l" eaLnBrk="1" hangingPunct="1">
              <a:spcBef>
                <a:spcPct val="50000"/>
              </a:spcBef>
            </a:pPr>
            <a:r>
              <a:rPr lang="en-US" altLang="zh-CN" sz="2800" b="1" dirty="0">
                <a:latin typeface="+mn-ea"/>
                <a:cs typeface="Times New Roman" pitchFamily="18" charset="0"/>
              </a:rPr>
              <a:t>&lt;0 </a:t>
            </a:r>
            <a:r>
              <a:rPr lang="zh-CN" altLang="en-US" sz="2800" b="1" dirty="0">
                <a:latin typeface="+mn-ea"/>
                <a:cs typeface="Times New Roman" pitchFamily="18" charset="0"/>
              </a:rPr>
              <a:t>为后侧</a:t>
            </a:r>
          </a:p>
        </p:txBody>
      </p:sp>
      <p:sp>
        <p:nvSpPr>
          <p:cNvPr id="8" name="Text Box 8"/>
          <p:cNvSpPr txBox="1">
            <a:spLocks noChangeArrowheads="1"/>
          </p:cNvSpPr>
          <p:nvPr/>
        </p:nvSpPr>
        <p:spPr bwMode="auto">
          <a:xfrm>
            <a:off x="7391400" y="1179216"/>
            <a:ext cx="1676400" cy="519113"/>
          </a:xfrm>
          <a:prstGeom prst="rect">
            <a:avLst/>
          </a:prstGeom>
          <a:noFill/>
          <a:ln>
            <a:noFill/>
          </a:ln>
          <a:effectLst/>
          <a:extLst/>
        </p:spPr>
        <p:txBody>
          <a:bodyPr>
            <a:spAutoFit/>
          </a:bodyPr>
          <a:lstStyle/>
          <a:p>
            <a:pPr algn="l" eaLnBrk="1" hangingPunct="1">
              <a:spcBef>
                <a:spcPct val="50000"/>
              </a:spcBef>
            </a:pPr>
            <a:r>
              <a:rPr lang="zh-CN" altLang="en-US" sz="2800" b="1" dirty="0">
                <a:latin typeface="+mn-ea"/>
                <a:cs typeface="Times New Roman" pitchFamily="18" charset="0"/>
              </a:rPr>
              <a:t>封闭曲面</a:t>
            </a:r>
          </a:p>
        </p:txBody>
      </p:sp>
      <p:sp>
        <p:nvSpPr>
          <p:cNvPr id="9" name="Text Box 9"/>
          <p:cNvSpPr txBox="1">
            <a:spLocks noChangeArrowheads="1"/>
          </p:cNvSpPr>
          <p:nvPr/>
        </p:nvSpPr>
        <p:spPr bwMode="auto">
          <a:xfrm>
            <a:off x="3810000" y="1928516"/>
            <a:ext cx="20574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zh-CN" sz="2800" b="1">
                <a:latin typeface="+mn-ea"/>
                <a:cs typeface="Times New Roman" pitchFamily="18" charset="0"/>
              </a:rPr>
              <a:t>&gt;0 </a:t>
            </a:r>
            <a:r>
              <a:rPr lang="zh-CN" altLang="en-US" sz="2800" b="1">
                <a:latin typeface="+mn-ea"/>
                <a:cs typeface="Times New Roman" pitchFamily="18" charset="0"/>
              </a:rPr>
              <a:t>为右侧</a:t>
            </a:r>
          </a:p>
          <a:p>
            <a:pPr algn="l" eaLnBrk="1" hangingPunct="1">
              <a:spcBef>
                <a:spcPct val="50000"/>
              </a:spcBef>
            </a:pPr>
            <a:r>
              <a:rPr lang="en-US" altLang="zh-CN" sz="2800" b="1">
                <a:latin typeface="+mn-ea"/>
                <a:cs typeface="Times New Roman" pitchFamily="18" charset="0"/>
              </a:rPr>
              <a:t>&lt;0 </a:t>
            </a:r>
            <a:r>
              <a:rPr lang="zh-CN" altLang="en-US" sz="2800" b="1">
                <a:latin typeface="+mn-ea"/>
                <a:cs typeface="Times New Roman" pitchFamily="18" charset="0"/>
              </a:rPr>
              <a:t>为左侧 </a:t>
            </a:r>
          </a:p>
        </p:txBody>
      </p:sp>
      <p:sp>
        <p:nvSpPr>
          <p:cNvPr id="10" name="Text Box 10"/>
          <p:cNvSpPr txBox="1">
            <a:spLocks noChangeArrowheads="1"/>
          </p:cNvSpPr>
          <p:nvPr/>
        </p:nvSpPr>
        <p:spPr bwMode="auto">
          <a:xfrm>
            <a:off x="5600700" y="1928516"/>
            <a:ext cx="22860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zh-CN" sz="2800" b="1">
                <a:latin typeface="+mn-ea"/>
                <a:cs typeface="Times New Roman" pitchFamily="18" charset="0"/>
              </a:rPr>
              <a:t>&gt;0 </a:t>
            </a:r>
            <a:r>
              <a:rPr lang="zh-CN" altLang="en-US" sz="2800" b="1">
                <a:latin typeface="+mn-ea"/>
                <a:cs typeface="Times New Roman" pitchFamily="18" charset="0"/>
              </a:rPr>
              <a:t>为上侧</a:t>
            </a:r>
          </a:p>
          <a:p>
            <a:pPr algn="l" eaLnBrk="1" hangingPunct="1">
              <a:spcBef>
                <a:spcPct val="50000"/>
              </a:spcBef>
            </a:pPr>
            <a:r>
              <a:rPr lang="en-US" altLang="zh-CN" sz="2800" b="1">
                <a:latin typeface="+mn-ea"/>
                <a:cs typeface="Times New Roman" pitchFamily="18" charset="0"/>
              </a:rPr>
              <a:t>&lt;0 </a:t>
            </a:r>
            <a:r>
              <a:rPr lang="zh-CN" altLang="en-US" sz="2800" b="1">
                <a:latin typeface="+mn-ea"/>
                <a:cs typeface="Times New Roman" pitchFamily="18" charset="0"/>
              </a:rPr>
              <a:t>为下侧</a:t>
            </a:r>
          </a:p>
        </p:txBody>
      </p:sp>
      <p:sp>
        <p:nvSpPr>
          <p:cNvPr id="11" name="Text Box 11"/>
          <p:cNvSpPr txBox="1">
            <a:spLocks noChangeArrowheads="1"/>
          </p:cNvSpPr>
          <p:nvPr/>
        </p:nvSpPr>
        <p:spPr bwMode="auto">
          <a:xfrm>
            <a:off x="7620000" y="1890416"/>
            <a:ext cx="12192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a:latin typeface="+mn-ea"/>
                <a:cs typeface="Times New Roman" pitchFamily="18" charset="0"/>
              </a:rPr>
              <a:t>外侧</a:t>
            </a:r>
          </a:p>
          <a:p>
            <a:pPr algn="l" eaLnBrk="1" hangingPunct="1">
              <a:spcBef>
                <a:spcPct val="50000"/>
              </a:spcBef>
            </a:pPr>
            <a:r>
              <a:rPr lang="zh-CN" altLang="en-US" sz="2800" b="1">
                <a:latin typeface="+mn-ea"/>
                <a:cs typeface="Times New Roman" pitchFamily="18" charset="0"/>
              </a:rPr>
              <a:t>内侧</a:t>
            </a:r>
          </a:p>
        </p:txBody>
      </p:sp>
      <p:sp>
        <p:nvSpPr>
          <p:cNvPr id="12" name="Text Box 12"/>
          <p:cNvSpPr txBox="1">
            <a:spLocks noChangeArrowheads="1"/>
          </p:cNvSpPr>
          <p:nvPr/>
        </p:nvSpPr>
        <p:spPr bwMode="auto">
          <a:xfrm>
            <a:off x="107950" y="3222329"/>
            <a:ext cx="40433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zh-CN" sz="2800" b="1" dirty="0">
                <a:latin typeface="+mn-ea"/>
                <a:cs typeface="Times New Roman" pitchFamily="18" charset="0"/>
              </a:rPr>
              <a:t>(3) </a:t>
            </a:r>
            <a:r>
              <a:rPr lang="zh-CN" altLang="en-US" sz="2800" b="1" dirty="0">
                <a:latin typeface="+mn-ea"/>
                <a:cs typeface="Times New Roman" pitchFamily="18" charset="0"/>
              </a:rPr>
              <a:t>设 </a:t>
            </a:r>
            <a:r>
              <a:rPr lang="zh-CN" altLang="en-US" sz="2800" b="1" dirty="0">
                <a:latin typeface="+mn-ea"/>
                <a:cs typeface="Times New Roman" pitchFamily="18" charset="0"/>
                <a:sym typeface="Symbol" pitchFamily="18" charset="2"/>
              </a:rPr>
              <a:t></a:t>
            </a:r>
            <a:r>
              <a:rPr lang="zh-CN" altLang="zh-CN" sz="2800" b="1" dirty="0">
                <a:latin typeface="+mn-ea"/>
                <a:cs typeface="Times New Roman" pitchFamily="18" charset="0"/>
              </a:rPr>
              <a:t>为有向曲面,</a:t>
            </a:r>
            <a:endParaRPr lang="en-US" altLang="zh-CN" sz="2800" b="1" dirty="0">
              <a:latin typeface="+mn-ea"/>
              <a:cs typeface="Times New Roman" pitchFamily="18" charset="0"/>
            </a:endParaRPr>
          </a:p>
        </p:txBody>
      </p:sp>
      <p:graphicFrame>
        <p:nvGraphicFramePr>
          <p:cNvPr id="13" name="Object 13"/>
          <p:cNvGraphicFramePr>
            <a:graphicFrameLocks noChangeAspect="1"/>
          </p:cNvGraphicFramePr>
          <p:nvPr>
            <p:extLst>
              <p:ext uri="{D42A27DB-BD31-4B8C-83A1-F6EECF244321}">
                <p14:modId xmlns:p14="http://schemas.microsoft.com/office/powerpoint/2010/main" val="1635215169"/>
              </p:ext>
            </p:extLst>
          </p:nvPr>
        </p:nvGraphicFramePr>
        <p:xfrm>
          <a:off x="455543" y="3859242"/>
          <a:ext cx="1168400" cy="508000"/>
        </p:xfrm>
        <a:graphic>
          <a:graphicData uri="http://schemas.openxmlformats.org/presentationml/2006/ole">
            <mc:AlternateContent xmlns:mc="http://schemas.openxmlformats.org/markup-compatibility/2006">
              <mc:Choice xmlns:v="urn:schemas-microsoft-com:vml" Requires="v">
                <p:oleObj spid="_x0000_s19881" name="Equation" r:id="rId9" imgW="1368000" imgH="582480" progId="Equation.3">
                  <p:embed/>
                </p:oleObj>
              </mc:Choice>
              <mc:Fallback>
                <p:oleObj name="Equation" r:id="rId9" imgW="1368000" imgH="582480" progId="Equation.3">
                  <p:embed/>
                  <p:pic>
                    <p:nvPicPr>
                      <p:cNvPr id="0" name="Picture 24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5543" y="3859242"/>
                        <a:ext cx="11684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4"/>
          <p:cNvGraphicFramePr>
            <a:graphicFrameLocks noChangeAspect="1"/>
          </p:cNvGraphicFramePr>
          <p:nvPr>
            <p:extLst>
              <p:ext uri="{D42A27DB-BD31-4B8C-83A1-F6EECF244321}">
                <p14:modId xmlns:p14="http://schemas.microsoft.com/office/powerpoint/2010/main" val="3419843230"/>
              </p:ext>
            </p:extLst>
          </p:nvPr>
        </p:nvGraphicFramePr>
        <p:xfrm>
          <a:off x="4729163" y="3339804"/>
          <a:ext cx="482600" cy="317500"/>
        </p:xfrm>
        <a:graphic>
          <a:graphicData uri="http://schemas.openxmlformats.org/presentationml/2006/ole">
            <mc:AlternateContent xmlns:mc="http://schemas.openxmlformats.org/markup-compatibility/2006">
              <mc:Choice xmlns:v="urn:schemas-microsoft-com:vml" Requires="v">
                <p:oleObj spid="_x0000_s19882" name="Equation" r:id="rId11" imgW="560520" imgH="358560" progId="Equation.3">
                  <p:embed/>
                </p:oleObj>
              </mc:Choice>
              <mc:Fallback>
                <p:oleObj name="Equation" r:id="rId11" imgW="560520" imgH="358560" progId="Equation.3">
                  <p:embed/>
                  <p:pic>
                    <p:nvPicPr>
                      <p:cNvPr id="0" name="Picture 24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29163" y="3339804"/>
                        <a:ext cx="48260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5"/>
          <p:cNvGraphicFramePr>
            <a:graphicFrameLocks noChangeAspect="1"/>
          </p:cNvGraphicFramePr>
          <p:nvPr>
            <p:extLst>
              <p:ext uri="{D42A27DB-BD31-4B8C-83A1-F6EECF244321}">
                <p14:modId xmlns:p14="http://schemas.microsoft.com/office/powerpoint/2010/main" val="3019520831"/>
              </p:ext>
            </p:extLst>
          </p:nvPr>
        </p:nvGraphicFramePr>
        <p:xfrm>
          <a:off x="682625" y="5043191"/>
          <a:ext cx="1371600" cy="508000"/>
        </p:xfrm>
        <a:graphic>
          <a:graphicData uri="http://schemas.openxmlformats.org/presentationml/2006/ole">
            <mc:AlternateContent xmlns:mc="http://schemas.openxmlformats.org/markup-compatibility/2006">
              <mc:Choice xmlns:v="urn:schemas-microsoft-com:vml" Requires="v">
                <p:oleObj spid="_x0000_s19883" name="Equation" r:id="rId13" imgW="1603440" imgH="582480" progId="Equation.3">
                  <p:embed/>
                </p:oleObj>
              </mc:Choice>
              <mc:Fallback>
                <p:oleObj name="Equation" r:id="rId13" imgW="1603440" imgH="582480" progId="Equation.3">
                  <p:embed/>
                  <p:pic>
                    <p:nvPicPr>
                      <p:cNvPr id="0" name="Picture 24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2625" y="5043191"/>
                        <a:ext cx="1371600" cy="508000"/>
                      </a:xfrm>
                      <a:prstGeom prst="rect">
                        <a:avLst/>
                      </a:prstGeom>
                      <a:solidFill>
                        <a:srgbClr val="FFC000"/>
                      </a:solidFill>
                    </p:spPr>
                  </p:pic>
                </p:oleObj>
              </mc:Fallback>
            </mc:AlternateContent>
          </a:graphicData>
        </a:graphic>
      </p:graphicFrame>
      <p:sp>
        <p:nvSpPr>
          <p:cNvPr id="16" name="Text Box 16"/>
          <p:cNvSpPr txBox="1">
            <a:spLocks noChangeArrowheads="1"/>
          </p:cNvSpPr>
          <p:nvPr/>
        </p:nvSpPr>
        <p:spPr bwMode="auto">
          <a:xfrm>
            <a:off x="304800" y="2150766"/>
            <a:ext cx="175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dirty="0">
                <a:solidFill>
                  <a:schemeClr val="accent2"/>
                </a:solidFill>
                <a:latin typeface="+mn-ea"/>
                <a:cs typeface="Times New Roman" pitchFamily="18" charset="0"/>
              </a:rPr>
              <a:t>侧的规定</a:t>
            </a:r>
          </a:p>
        </p:txBody>
      </p:sp>
      <p:grpSp>
        <p:nvGrpSpPr>
          <p:cNvPr id="17" name="Group 17"/>
          <p:cNvGrpSpPr>
            <a:grpSpLocks/>
          </p:cNvGrpSpPr>
          <p:nvPr/>
        </p:nvGrpSpPr>
        <p:grpSpPr bwMode="auto">
          <a:xfrm>
            <a:off x="354013" y="1317329"/>
            <a:ext cx="8637587" cy="1800225"/>
            <a:chOff x="223" y="960"/>
            <a:chExt cx="5441" cy="1134"/>
          </a:xfrm>
        </p:grpSpPr>
        <p:sp>
          <p:nvSpPr>
            <p:cNvPr id="18" name="Line 18"/>
            <p:cNvSpPr>
              <a:spLocks noChangeShapeType="1"/>
            </p:cNvSpPr>
            <p:nvPr/>
          </p:nvSpPr>
          <p:spPr bwMode="auto">
            <a:xfrm>
              <a:off x="223" y="1236"/>
              <a:ext cx="544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mn-ea"/>
                <a:cs typeface="Times New Roman" pitchFamily="18" charset="0"/>
              </a:endParaRPr>
            </a:p>
          </p:txBody>
        </p:sp>
        <p:sp>
          <p:nvSpPr>
            <p:cNvPr id="19" name="Line 19"/>
            <p:cNvSpPr>
              <a:spLocks noChangeShapeType="1"/>
            </p:cNvSpPr>
            <p:nvPr/>
          </p:nvSpPr>
          <p:spPr bwMode="auto">
            <a:xfrm>
              <a:off x="2388" y="960"/>
              <a:ext cx="0" cy="113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mn-ea"/>
                <a:cs typeface="Times New Roman" pitchFamily="18" charset="0"/>
              </a:endParaRPr>
            </a:p>
          </p:txBody>
        </p:sp>
        <p:sp>
          <p:nvSpPr>
            <p:cNvPr id="20" name="Line 20"/>
            <p:cNvSpPr>
              <a:spLocks noChangeShapeType="1"/>
            </p:cNvSpPr>
            <p:nvPr/>
          </p:nvSpPr>
          <p:spPr bwMode="auto">
            <a:xfrm>
              <a:off x="3528" y="960"/>
              <a:ext cx="0" cy="113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mn-ea"/>
                <a:cs typeface="Times New Roman" pitchFamily="18" charset="0"/>
              </a:endParaRPr>
            </a:p>
          </p:txBody>
        </p:sp>
        <p:sp>
          <p:nvSpPr>
            <p:cNvPr id="21" name="Line 21"/>
            <p:cNvSpPr>
              <a:spLocks noChangeShapeType="1"/>
            </p:cNvSpPr>
            <p:nvPr/>
          </p:nvSpPr>
          <p:spPr bwMode="auto">
            <a:xfrm>
              <a:off x="4656" y="960"/>
              <a:ext cx="0" cy="113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mn-ea"/>
                <a:cs typeface="Times New Roman" pitchFamily="18" charset="0"/>
              </a:endParaRPr>
            </a:p>
          </p:txBody>
        </p:sp>
        <p:sp>
          <p:nvSpPr>
            <p:cNvPr id="22" name="Line 22"/>
            <p:cNvSpPr>
              <a:spLocks noChangeShapeType="1"/>
            </p:cNvSpPr>
            <p:nvPr/>
          </p:nvSpPr>
          <p:spPr bwMode="auto">
            <a:xfrm>
              <a:off x="1224" y="960"/>
              <a:ext cx="0" cy="113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mn-ea"/>
                <a:cs typeface="Times New Roman" pitchFamily="18" charset="0"/>
              </a:endParaRPr>
            </a:p>
          </p:txBody>
        </p:sp>
      </p:grpSp>
      <p:sp>
        <p:nvSpPr>
          <p:cNvPr id="23" name="Rectangle 23"/>
          <p:cNvSpPr txBox="1">
            <a:spLocks noChangeArrowheads="1"/>
          </p:cNvSpPr>
          <p:nvPr/>
        </p:nvSpPr>
        <p:spPr>
          <a:xfrm>
            <a:off x="179388" y="102891"/>
            <a:ext cx="5238750" cy="6096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a:latin typeface="+mn-ea"/>
                <a:ea typeface="+mn-ea"/>
                <a:cs typeface="Times New Roman" pitchFamily="18" charset="0"/>
              </a:rPr>
              <a:t>(2) </a:t>
            </a:r>
            <a:r>
              <a:rPr lang="zh-CN" altLang="en-US" sz="2800" b="1" dirty="0">
                <a:latin typeface="+mn-ea"/>
                <a:ea typeface="+mn-ea"/>
                <a:cs typeface="Times New Roman" pitchFamily="18" charset="0"/>
              </a:rPr>
              <a:t>指定了侧的曲面叫有向曲面</a:t>
            </a:r>
            <a:r>
              <a:rPr lang="en-US" altLang="zh-CN" sz="2800" b="1" dirty="0">
                <a:latin typeface="+mn-ea"/>
                <a:ea typeface="+mn-ea"/>
                <a:cs typeface="Times New Roman" pitchFamily="18" charset="0"/>
              </a:rPr>
              <a:t>, </a:t>
            </a:r>
          </a:p>
        </p:txBody>
      </p:sp>
      <p:sp>
        <p:nvSpPr>
          <p:cNvPr id="24" name="Text Box 24"/>
          <p:cNvSpPr txBox="1">
            <a:spLocks noChangeArrowheads="1"/>
          </p:cNvSpPr>
          <p:nvPr/>
        </p:nvSpPr>
        <p:spPr bwMode="auto">
          <a:xfrm>
            <a:off x="228600" y="636291"/>
            <a:ext cx="129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a:latin typeface="+mn-ea"/>
                <a:cs typeface="Times New Roman" pitchFamily="18" charset="0"/>
              </a:rPr>
              <a:t>表示 </a:t>
            </a:r>
            <a:r>
              <a:rPr lang="en-US" altLang="zh-CN" sz="2800" b="1">
                <a:latin typeface="+mn-ea"/>
                <a:cs typeface="Times New Roman" pitchFamily="18" charset="0"/>
              </a:rPr>
              <a:t>:</a:t>
            </a:r>
          </a:p>
        </p:txBody>
      </p:sp>
      <p:sp>
        <p:nvSpPr>
          <p:cNvPr id="25" name="Text Box 25"/>
          <p:cNvSpPr txBox="1">
            <a:spLocks noChangeArrowheads="1"/>
          </p:cNvSpPr>
          <p:nvPr/>
        </p:nvSpPr>
        <p:spPr bwMode="auto">
          <a:xfrm>
            <a:off x="3509963" y="3222329"/>
            <a:ext cx="16811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zh-CN" sz="2800" b="1">
                <a:latin typeface="+mn-ea"/>
                <a:cs typeface="Times New Roman" pitchFamily="18" charset="0"/>
              </a:rPr>
              <a:t>其面元</a:t>
            </a:r>
            <a:endParaRPr lang="zh-CN" altLang="en-US" sz="2800" b="1">
              <a:solidFill>
                <a:schemeClr val="tx2"/>
              </a:solidFill>
              <a:latin typeface="+mn-ea"/>
              <a:cs typeface="Times New Roman" pitchFamily="18" charset="0"/>
            </a:endParaRPr>
          </a:p>
        </p:txBody>
      </p:sp>
      <p:sp>
        <p:nvSpPr>
          <p:cNvPr id="26" name="Text Box 26"/>
          <p:cNvSpPr txBox="1">
            <a:spLocks noChangeArrowheads="1"/>
          </p:cNvSpPr>
          <p:nvPr/>
        </p:nvSpPr>
        <p:spPr bwMode="auto">
          <a:xfrm>
            <a:off x="5181600" y="3227091"/>
            <a:ext cx="3886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zh-CN" sz="2800" b="1" dirty="0">
                <a:latin typeface="+mn-ea"/>
                <a:cs typeface="Times New Roman" pitchFamily="18" charset="0"/>
              </a:rPr>
              <a:t>在</a:t>
            </a:r>
            <a:r>
              <a:rPr lang="en-US" altLang="zh-CN" sz="2800" b="1" i="1" dirty="0" err="1">
                <a:latin typeface="Times New Roman" panose="02020603050405020304" pitchFamily="18" charset="0"/>
                <a:cs typeface="Times New Roman" panose="02020603050405020304" pitchFamily="18" charset="0"/>
              </a:rPr>
              <a:t>xOy</a:t>
            </a:r>
            <a:r>
              <a:rPr lang="zh-CN" altLang="zh-CN" sz="2800" b="1" dirty="0">
                <a:latin typeface="+mn-ea"/>
                <a:cs typeface="Times New Roman" pitchFamily="18" charset="0"/>
              </a:rPr>
              <a:t>面上的投影记为</a:t>
            </a:r>
            <a:endParaRPr lang="zh-CN" altLang="en-US" sz="2800" b="1" dirty="0">
              <a:solidFill>
                <a:schemeClr val="tx2"/>
              </a:solidFill>
              <a:latin typeface="+mn-ea"/>
              <a:cs typeface="Times New Roman" pitchFamily="18" charset="0"/>
            </a:endParaRPr>
          </a:p>
        </p:txBody>
      </p:sp>
      <p:graphicFrame>
        <p:nvGraphicFramePr>
          <p:cNvPr id="27" name="Object 27"/>
          <p:cNvGraphicFramePr>
            <a:graphicFrameLocks noChangeAspect="1"/>
          </p:cNvGraphicFramePr>
          <p:nvPr>
            <p:extLst>
              <p:ext uri="{D42A27DB-BD31-4B8C-83A1-F6EECF244321}">
                <p14:modId xmlns:p14="http://schemas.microsoft.com/office/powerpoint/2010/main" val="1870342724"/>
              </p:ext>
            </p:extLst>
          </p:nvPr>
        </p:nvGraphicFramePr>
        <p:xfrm>
          <a:off x="4191000" y="3836691"/>
          <a:ext cx="1892300" cy="508000"/>
        </p:xfrm>
        <a:graphic>
          <a:graphicData uri="http://schemas.openxmlformats.org/presentationml/2006/ole">
            <mc:AlternateContent xmlns:mc="http://schemas.openxmlformats.org/markup-compatibility/2006">
              <mc:Choice xmlns:v="urn:schemas-microsoft-com:vml" Requires="v">
                <p:oleObj spid="_x0000_s19884" name="Equation" r:id="rId15" imgW="2220120" imgH="582480" progId="Equation.3">
                  <p:embed/>
                </p:oleObj>
              </mc:Choice>
              <mc:Fallback>
                <p:oleObj name="Equation" r:id="rId15" imgW="2220120" imgH="582480" progId="Equation.3">
                  <p:embed/>
                  <p:pic>
                    <p:nvPicPr>
                      <p:cNvPr id="0" name="Picture 248"/>
                      <p:cNvPicPr>
                        <a:picLocks noChangeAspect="1" noChangeArrowheads="1"/>
                      </p:cNvPicPr>
                      <p:nvPr/>
                    </p:nvPicPr>
                    <p:blipFill>
                      <a:blip r:embed="rId16">
                        <a:grayscl/>
                        <a:biLevel thresh="50000"/>
                        <a:extLst>
                          <a:ext uri="{28A0092B-C50C-407E-A947-70E740481C1C}">
                            <a14:useLocalDpi xmlns:a14="http://schemas.microsoft.com/office/drawing/2010/main" val="0"/>
                          </a:ext>
                        </a:extLst>
                      </a:blip>
                      <a:srcRect/>
                      <a:stretch>
                        <a:fillRect/>
                      </a:stretch>
                    </p:blipFill>
                    <p:spPr bwMode="auto">
                      <a:xfrm>
                        <a:off x="4191000" y="3836691"/>
                        <a:ext cx="18923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28"/>
          <p:cNvGraphicFramePr>
            <a:graphicFrameLocks noChangeAspect="1"/>
          </p:cNvGraphicFramePr>
          <p:nvPr>
            <p:extLst>
              <p:ext uri="{D42A27DB-BD31-4B8C-83A1-F6EECF244321}">
                <p14:modId xmlns:p14="http://schemas.microsoft.com/office/powerpoint/2010/main" val="3054051098"/>
              </p:ext>
            </p:extLst>
          </p:nvPr>
        </p:nvGraphicFramePr>
        <p:xfrm>
          <a:off x="1676400" y="3865266"/>
          <a:ext cx="1041400" cy="504825"/>
        </p:xfrm>
        <a:graphic>
          <a:graphicData uri="http://schemas.openxmlformats.org/presentationml/2006/ole">
            <mc:AlternateContent xmlns:mc="http://schemas.openxmlformats.org/markup-compatibility/2006">
              <mc:Choice xmlns:v="urn:schemas-microsoft-com:vml" Requires="v">
                <p:oleObj spid="_x0000_s19885" name="Equation" r:id="rId17" imgW="1211040" imgH="582480" progId="Equation.3">
                  <p:embed/>
                </p:oleObj>
              </mc:Choice>
              <mc:Fallback>
                <p:oleObj name="Equation" r:id="rId17" imgW="1211040" imgH="582480" progId="Equation.3">
                  <p:embed/>
                  <p:pic>
                    <p:nvPicPr>
                      <p:cNvPr id="0" name="Picture 249"/>
                      <p:cNvPicPr>
                        <a:picLocks noChangeAspect="1" noChangeArrowheads="1"/>
                      </p:cNvPicPr>
                      <p:nvPr/>
                    </p:nvPicPr>
                    <p:blipFill>
                      <a:blip r:embed="rId18">
                        <a:grayscl/>
                        <a:biLevel thresh="50000"/>
                        <a:extLst>
                          <a:ext uri="{28A0092B-C50C-407E-A947-70E740481C1C}">
                            <a14:useLocalDpi xmlns:a14="http://schemas.microsoft.com/office/drawing/2010/main" val="0"/>
                          </a:ext>
                        </a:extLst>
                      </a:blip>
                      <a:srcRect/>
                      <a:stretch>
                        <a:fillRect/>
                      </a:stretch>
                    </p:blipFill>
                    <p:spPr bwMode="auto">
                      <a:xfrm>
                        <a:off x="1676400" y="3865266"/>
                        <a:ext cx="104140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Text Box 29"/>
          <p:cNvSpPr txBox="1">
            <a:spLocks noChangeArrowheads="1"/>
          </p:cNvSpPr>
          <p:nvPr/>
        </p:nvSpPr>
        <p:spPr bwMode="auto">
          <a:xfrm>
            <a:off x="2667000" y="3782716"/>
            <a:ext cx="2057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a:latin typeface="+mn-ea"/>
                <a:cs typeface="Times New Roman" pitchFamily="18" charset="0"/>
              </a:rPr>
              <a:t>的面积为</a:t>
            </a:r>
          </a:p>
        </p:txBody>
      </p:sp>
      <p:sp>
        <p:nvSpPr>
          <p:cNvPr id="30" name="Text Box 30"/>
          <p:cNvSpPr txBox="1">
            <a:spLocks noChangeArrowheads="1"/>
          </p:cNvSpPr>
          <p:nvPr/>
        </p:nvSpPr>
        <p:spPr bwMode="auto">
          <a:xfrm>
            <a:off x="6096000" y="3760491"/>
            <a:ext cx="1524000" cy="519113"/>
          </a:xfrm>
          <a:prstGeom prst="rect">
            <a:avLst/>
          </a:prstGeom>
          <a:solidFill>
            <a:srgbClr val="00B0F0"/>
          </a:solidFill>
          <a:ln>
            <a:noFill/>
          </a:ln>
          <a:effectLst/>
          <a:extLst/>
        </p:spPr>
        <p:txBody>
          <a:bodyPr>
            <a:spAutoFit/>
          </a:bodyPr>
          <a:lstStyle/>
          <a:p>
            <a:pPr algn="l" eaLnBrk="1" hangingPunct="1">
              <a:spcBef>
                <a:spcPct val="50000"/>
              </a:spcBef>
            </a:pPr>
            <a:r>
              <a:rPr lang="zh-CN" altLang="en-US" sz="2800" b="1">
                <a:latin typeface="+mn-ea"/>
                <a:cs typeface="Times New Roman" pitchFamily="18" charset="0"/>
              </a:rPr>
              <a:t>则</a:t>
            </a:r>
            <a:r>
              <a:rPr lang="zh-CN" altLang="en-US" sz="2800" b="1">
                <a:solidFill>
                  <a:srgbClr val="FF0000"/>
                </a:solidFill>
                <a:latin typeface="+mn-ea"/>
                <a:cs typeface="Times New Roman" pitchFamily="18" charset="0"/>
              </a:rPr>
              <a:t>规定</a:t>
            </a:r>
          </a:p>
        </p:txBody>
      </p:sp>
      <p:graphicFrame>
        <p:nvGraphicFramePr>
          <p:cNvPr id="31" name="Object 31"/>
          <p:cNvGraphicFramePr>
            <a:graphicFrameLocks noChangeAspect="1"/>
          </p:cNvGraphicFramePr>
          <p:nvPr>
            <p:extLst>
              <p:ext uri="{D42A27DB-BD31-4B8C-83A1-F6EECF244321}">
                <p14:modId xmlns:p14="http://schemas.microsoft.com/office/powerpoint/2010/main" val="31052863"/>
              </p:ext>
            </p:extLst>
          </p:nvPr>
        </p:nvGraphicFramePr>
        <p:xfrm>
          <a:off x="2587625" y="4509791"/>
          <a:ext cx="1333500" cy="508000"/>
        </p:xfrm>
        <a:graphic>
          <a:graphicData uri="http://schemas.openxmlformats.org/presentationml/2006/ole">
            <mc:AlternateContent xmlns:mc="http://schemas.openxmlformats.org/markup-compatibility/2006">
              <mc:Choice xmlns:v="urn:schemas-microsoft-com:vml" Requires="v">
                <p:oleObj spid="_x0000_s19886" name="Equation" r:id="rId19" imgW="1558440" imgH="582480" progId="Equation.3">
                  <p:embed/>
                </p:oleObj>
              </mc:Choice>
              <mc:Fallback>
                <p:oleObj name="Equation" r:id="rId19" imgW="1558440" imgH="582480" progId="Equation.3">
                  <p:embed/>
                  <p:pic>
                    <p:nvPicPr>
                      <p:cNvPr id="0" name="Picture 25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87625" y="4509791"/>
                        <a:ext cx="1333500" cy="508000"/>
                      </a:xfrm>
                      <a:prstGeom prst="rect">
                        <a:avLst/>
                      </a:prstGeom>
                      <a:solidFill>
                        <a:srgbClr val="FFC000"/>
                      </a:solidFill>
                    </p:spPr>
                  </p:pic>
                </p:oleObj>
              </mc:Fallback>
            </mc:AlternateContent>
          </a:graphicData>
        </a:graphic>
      </p:graphicFrame>
      <p:graphicFrame>
        <p:nvGraphicFramePr>
          <p:cNvPr id="32" name="Object 32"/>
          <p:cNvGraphicFramePr>
            <a:graphicFrameLocks noChangeAspect="1"/>
          </p:cNvGraphicFramePr>
          <p:nvPr>
            <p:extLst>
              <p:ext uri="{D42A27DB-BD31-4B8C-83A1-F6EECF244321}">
                <p14:modId xmlns:p14="http://schemas.microsoft.com/office/powerpoint/2010/main" val="1154643670"/>
              </p:ext>
            </p:extLst>
          </p:nvPr>
        </p:nvGraphicFramePr>
        <p:xfrm>
          <a:off x="2359025" y="5081291"/>
          <a:ext cx="1600200" cy="508000"/>
        </p:xfrm>
        <a:graphic>
          <a:graphicData uri="http://schemas.openxmlformats.org/presentationml/2006/ole">
            <mc:AlternateContent xmlns:mc="http://schemas.openxmlformats.org/markup-compatibility/2006">
              <mc:Choice xmlns:v="urn:schemas-microsoft-com:vml" Requires="v">
                <p:oleObj spid="_x0000_s19887" name="Equation" r:id="rId21" imgW="1872360" imgH="582480" progId="Equation.3">
                  <p:embed/>
                </p:oleObj>
              </mc:Choice>
              <mc:Fallback>
                <p:oleObj name="Equation" r:id="rId21" imgW="1872360" imgH="582480" progId="Equation.3">
                  <p:embed/>
                  <p:pic>
                    <p:nvPicPr>
                      <p:cNvPr id="0" name="Picture 25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359025" y="5081291"/>
                        <a:ext cx="1600200" cy="508000"/>
                      </a:xfrm>
                      <a:prstGeom prst="rect">
                        <a:avLst/>
                      </a:prstGeom>
                      <a:solidFill>
                        <a:srgbClr val="FFC000"/>
                      </a:solidFill>
                    </p:spPr>
                  </p:pic>
                </p:oleObj>
              </mc:Fallback>
            </mc:AlternateContent>
          </a:graphicData>
        </a:graphic>
      </p:graphicFrame>
      <p:graphicFrame>
        <p:nvGraphicFramePr>
          <p:cNvPr id="33" name="Object 33"/>
          <p:cNvGraphicFramePr>
            <a:graphicFrameLocks noChangeAspect="1"/>
          </p:cNvGraphicFramePr>
          <p:nvPr>
            <p:extLst>
              <p:ext uri="{D42A27DB-BD31-4B8C-83A1-F6EECF244321}">
                <p14:modId xmlns:p14="http://schemas.microsoft.com/office/powerpoint/2010/main" val="2262855266"/>
              </p:ext>
            </p:extLst>
          </p:nvPr>
        </p:nvGraphicFramePr>
        <p:xfrm>
          <a:off x="2827338" y="5767091"/>
          <a:ext cx="368300" cy="393700"/>
        </p:xfrm>
        <a:graphic>
          <a:graphicData uri="http://schemas.openxmlformats.org/presentationml/2006/ole">
            <mc:AlternateContent xmlns:mc="http://schemas.openxmlformats.org/markup-compatibility/2006">
              <mc:Choice xmlns:v="urn:schemas-microsoft-com:vml" Requires="v">
                <p:oleObj spid="_x0000_s19888" name="Equation" r:id="rId23" imgW="426240" imgH="447840" progId="Equation.3">
                  <p:embed/>
                </p:oleObj>
              </mc:Choice>
              <mc:Fallback>
                <p:oleObj name="Equation" r:id="rId23" imgW="426240" imgH="447840" progId="Equation.3">
                  <p:embed/>
                  <p:pic>
                    <p:nvPicPr>
                      <p:cNvPr id="0" name="Picture 25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827338" y="5767091"/>
                        <a:ext cx="368300" cy="393700"/>
                      </a:xfrm>
                      <a:prstGeom prst="rect">
                        <a:avLst/>
                      </a:prstGeom>
                      <a:solidFill>
                        <a:srgbClr val="FFC000"/>
                      </a:solidFill>
                    </p:spPr>
                  </p:pic>
                </p:oleObj>
              </mc:Fallback>
            </mc:AlternateContent>
          </a:graphicData>
        </a:graphic>
      </p:graphicFrame>
      <p:graphicFrame>
        <p:nvGraphicFramePr>
          <p:cNvPr id="34" name="Object 34"/>
          <p:cNvGraphicFramePr>
            <a:graphicFrameLocks noChangeAspect="1"/>
          </p:cNvGraphicFramePr>
          <p:nvPr>
            <p:extLst>
              <p:ext uri="{D42A27DB-BD31-4B8C-83A1-F6EECF244321}">
                <p14:modId xmlns:p14="http://schemas.microsoft.com/office/powerpoint/2010/main" val="3208703873"/>
              </p:ext>
            </p:extLst>
          </p:nvPr>
        </p:nvGraphicFramePr>
        <p:xfrm>
          <a:off x="4264025" y="4522491"/>
          <a:ext cx="1946275" cy="442913"/>
        </p:xfrm>
        <a:graphic>
          <a:graphicData uri="http://schemas.openxmlformats.org/presentationml/2006/ole">
            <mc:AlternateContent xmlns:mc="http://schemas.openxmlformats.org/markup-compatibility/2006">
              <mc:Choice xmlns:v="urn:schemas-microsoft-com:vml" Requires="v">
                <p:oleObj spid="_x0000_s19889" name="Equation" r:id="rId25" imgW="2276280" imgH="515160" progId="Equation.3">
                  <p:embed/>
                </p:oleObj>
              </mc:Choice>
              <mc:Fallback>
                <p:oleObj name="Equation" r:id="rId25" imgW="2276280" imgH="515160" progId="Equation.3">
                  <p:embed/>
                  <p:pic>
                    <p:nvPicPr>
                      <p:cNvPr id="0" name="Picture 25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264025" y="4522491"/>
                        <a:ext cx="1946275"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 name="AutoShape 35"/>
          <p:cNvSpPr>
            <a:spLocks/>
          </p:cNvSpPr>
          <p:nvPr/>
        </p:nvSpPr>
        <p:spPr bwMode="auto">
          <a:xfrm>
            <a:off x="2130425" y="4484391"/>
            <a:ext cx="228600" cy="1562100"/>
          </a:xfrm>
          <a:prstGeom prst="leftBrace">
            <a:avLst>
              <a:gd name="adj1" fmla="val 5694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mn-ea"/>
              <a:cs typeface="Times New Roman" pitchFamily="18" charset="0"/>
            </a:endParaRPr>
          </a:p>
        </p:txBody>
      </p:sp>
      <p:graphicFrame>
        <p:nvGraphicFramePr>
          <p:cNvPr id="36" name="Object 36"/>
          <p:cNvGraphicFramePr>
            <a:graphicFrameLocks noChangeAspect="1"/>
          </p:cNvGraphicFramePr>
          <p:nvPr>
            <p:extLst>
              <p:ext uri="{D42A27DB-BD31-4B8C-83A1-F6EECF244321}">
                <p14:modId xmlns:p14="http://schemas.microsoft.com/office/powerpoint/2010/main" val="262108482"/>
              </p:ext>
            </p:extLst>
          </p:nvPr>
        </p:nvGraphicFramePr>
        <p:xfrm>
          <a:off x="4264025" y="5132091"/>
          <a:ext cx="1984375" cy="442913"/>
        </p:xfrm>
        <a:graphic>
          <a:graphicData uri="http://schemas.openxmlformats.org/presentationml/2006/ole">
            <mc:AlternateContent xmlns:mc="http://schemas.openxmlformats.org/markup-compatibility/2006">
              <mc:Choice xmlns:v="urn:schemas-microsoft-com:vml" Requires="v">
                <p:oleObj spid="_x0000_s19890" name="Equation" r:id="rId27" imgW="2320920" imgH="515160" progId="Equation.3">
                  <p:embed/>
                </p:oleObj>
              </mc:Choice>
              <mc:Fallback>
                <p:oleObj name="Equation" r:id="rId27" imgW="2320920" imgH="515160" progId="Equation.3">
                  <p:embed/>
                  <p:pic>
                    <p:nvPicPr>
                      <p:cNvPr id="0" name="Picture 25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264025" y="5132091"/>
                        <a:ext cx="1984375"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 name="Object 37"/>
          <p:cNvGraphicFramePr>
            <a:graphicFrameLocks noChangeAspect="1"/>
          </p:cNvGraphicFramePr>
          <p:nvPr>
            <p:extLst>
              <p:ext uri="{D42A27DB-BD31-4B8C-83A1-F6EECF244321}">
                <p14:modId xmlns:p14="http://schemas.microsoft.com/office/powerpoint/2010/main" val="3974644870"/>
              </p:ext>
            </p:extLst>
          </p:nvPr>
        </p:nvGraphicFramePr>
        <p:xfrm>
          <a:off x="4264025" y="5679779"/>
          <a:ext cx="1946275" cy="442912"/>
        </p:xfrm>
        <a:graphic>
          <a:graphicData uri="http://schemas.openxmlformats.org/presentationml/2006/ole">
            <mc:AlternateContent xmlns:mc="http://schemas.openxmlformats.org/markup-compatibility/2006">
              <mc:Choice xmlns:v="urn:schemas-microsoft-com:vml" Requires="v">
                <p:oleObj spid="_x0000_s19891" name="Equation" r:id="rId29" imgW="2276280" imgH="515160" progId="Equation.3">
                  <p:embed/>
                </p:oleObj>
              </mc:Choice>
              <mc:Fallback>
                <p:oleObj name="Equation" r:id="rId29" imgW="2276280" imgH="515160" progId="Equation.3">
                  <p:embed/>
                  <p:pic>
                    <p:nvPicPr>
                      <p:cNvPr id="0" name="Picture 25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264025" y="5679779"/>
                        <a:ext cx="1946275"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 name="Text Box 38"/>
          <p:cNvSpPr txBox="1">
            <a:spLocks noChangeArrowheads="1"/>
          </p:cNvSpPr>
          <p:nvPr/>
        </p:nvSpPr>
        <p:spPr bwMode="auto">
          <a:xfrm>
            <a:off x="6800850" y="4809829"/>
            <a:ext cx="19700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zh-CN" altLang="en-US" sz="2800" b="1">
                <a:latin typeface="+mn-ea"/>
                <a:cs typeface="Times New Roman" pitchFamily="18" charset="0"/>
              </a:rPr>
              <a:t>类似可规定</a:t>
            </a:r>
          </a:p>
        </p:txBody>
      </p:sp>
      <p:graphicFrame>
        <p:nvGraphicFramePr>
          <p:cNvPr id="39" name="Object 39"/>
          <p:cNvGraphicFramePr>
            <a:graphicFrameLocks noChangeAspect="1"/>
          </p:cNvGraphicFramePr>
          <p:nvPr>
            <p:extLst>
              <p:ext uri="{D42A27DB-BD31-4B8C-83A1-F6EECF244321}">
                <p14:modId xmlns:p14="http://schemas.microsoft.com/office/powerpoint/2010/main" val="3395875937"/>
              </p:ext>
            </p:extLst>
          </p:nvPr>
        </p:nvGraphicFramePr>
        <p:xfrm>
          <a:off x="6705600" y="5394029"/>
          <a:ext cx="2174875" cy="493712"/>
        </p:xfrm>
        <a:graphic>
          <a:graphicData uri="http://schemas.openxmlformats.org/presentationml/2006/ole">
            <mc:AlternateContent xmlns:mc="http://schemas.openxmlformats.org/markup-compatibility/2006">
              <mc:Choice xmlns:v="urn:schemas-microsoft-com:vml" Requires="v">
                <p:oleObj spid="_x0000_s19892" name="Equation" r:id="rId31" imgW="2545200" imgH="571320" progId="Equation.3">
                  <p:embed/>
                </p:oleObj>
              </mc:Choice>
              <mc:Fallback>
                <p:oleObj name="Equation" r:id="rId31" imgW="2545200" imgH="571320" progId="Equation.3">
                  <p:embed/>
                  <p:pic>
                    <p:nvPicPr>
                      <p:cNvPr id="0" name="Picture 25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705600" y="5394029"/>
                        <a:ext cx="2174875" cy="493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0400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left)">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left)">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left)">
                                      <p:cBhvr>
                                        <p:cTn id="39" dur="5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left)">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left)">
                                      <p:cBhvr>
                                        <p:cTn id="49" dur="500"/>
                                        <p:tgtEl>
                                          <p:spTgt spid="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wipe(left)">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wipe(left)">
                                      <p:cBhvr>
                                        <p:cTn id="59" dur="500"/>
                                        <p:tgtEl>
                                          <p:spTgt spid="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wipe(left)">
                                      <p:cBhvr>
                                        <p:cTn id="64" dur="500"/>
                                        <p:tgtEl>
                                          <p:spTgt spid="11"/>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wipe(left)">
                                      <p:cBhvr>
                                        <p:cTn id="69" dur="500"/>
                                        <p:tgtEl>
                                          <p:spTgt spid="12"/>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25"/>
                                        </p:tgtEl>
                                        <p:attrNameLst>
                                          <p:attrName>style.visibility</p:attrName>
                                        </p:attrNameLst>
                                      </p:cBhvr>
                                      <p:to>
                                        <p:strVal val="visible"/>
                                      </p:to>
                                    </p:set>
                                    <p:animEffect transition="in" filter="wipe(left)">
                                      <p:cBhvr>
                                        <p:cTn id="74" dur="500"/>
                                        <p:tgtEl>
                                          <p:spTgt spid="25"/>
                                        </p:tgtEl>
                                      </p:cBhvr>
                                    </p:animEffect>
                                  </p:childTnLst>
                                </p:cTn>
                              </p:par>
                            </p:childTnLst>
                          </p:cTn>
                        </p:par>
                        <p:par>
                          <p:cTn id="75" fill="hold">
                            <p:stCondLst>
                              <p:cond delay="500"/>
                            </p:stCondLst>
                            <p:childTnLst>
                              <p:par>
                                <p:cTn id="76" presetID="22" presetClass="entr" presetSubtype="8" fill="hold" nodeType="afterEffect">
                                  <p:stCondLst>
                                    <p:cond delay="0"/>
                                  </p:stCondLst>
                                  <p:childTnLst>
                                    <p:set>
                                      <p:cBhvr>
                                        <p:cTn id="77" dur="1" fill="hold">
                                          <p:stCondLst>
                                            <p:cond delay="0"/>
                                          </p:stCondLst>
                                        </p:cTn>
                                        <p:tgtEl>
                                          <p:spTgt spid="14"/>
                                        </p:tgtEl>
                                        <p:attrNameLst>
                                          <p:attrName>style.visibility</p:attrName>
                                        </p:attrNameLst>
                                      </p:cBhvr>
                                      <p:to>
                                        <p:strVal val="visible"/>
                                      </p:to>
                                    </p:set>
                                    <p:animEffect transition="in" filter="wipe(left)">
                                      <p:cBhvr>
                                        <p:cTn id="78" dur="500"/>
                                        <p:tgtEl>
                                          <p:spTgt spid="14"/>
                                        </p:tgtEl>
                                      </p:cBhvr>
                                    </p:animEffect>
                                  </p:childTnLst>
                                </p:cTn>
                              </p:par>
                            </p:childTnLst>
                          </p:cTn>
                        </p:par>
                        <p:par>
                          <p:cTn id="79" fill="hold">
                            <p:stCondLst>
                              <p:cond delay="1000"/>
                            </p:stCondLst>
                            <p:childTnLst>
                              <p:par>
                                <p:cTn id="80" presetID="22" presetClass="entr" presetSubtype="8" fill="hold" grpId="0" nodeType="after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wipe(left)">
                                      <p:cBhvr>
                                        <p:cTn id="82" dur="500"/>
                                        <p:tgtEl>
                                          <p:spTgt spid="26"/>
                                        </p:tgtEl>
                                      </p:cBhvr>
                                    </p:animEffect>
                                  </p:childTnLst>
                                </p:cTn>
                              </p:par>
                            </p:childTnLst>
                          </p:cTn>
                        </p:par>
                        <p:par>
                          <p:cTn id="83" fill="hold">
                            <p:stCondLst>
                              <p:cond delay="1500"/>
                            </p:stCondLst>
                            <p:childTnLst>
                              <p:par>
                                <p:cTn id="84" presetID="22" presetClass="entr" presetSubtype="8" fill="hold" nodeType="afterEffect">
                                  <p:stCondLst>
                                    <p:cond delay="0"/>
                                  </p:stCondLst>
                                  <p:childTnLst>
                                    <p:set>
                                      <p:cBhvr>
                                        <p:cTn id="85" dur="1" fill="hold">
                                          <p:stCondLst>
                                            <p:cond delay="0"/>
                                          </p:stCondLst>
                                        </p:cTn>
                                        <p:tgtEl>
                                          <p:spTgt spid="13"/>
                                        </p:tgtEl>
                                        <p:attrNameLst>
                                          <p:attrName>style.visibility</p:attrName>
                                        </p:attrNameLst>
                                      </p:cBhvr>
                                      <p:to>
                                        <p:strVal val="visible"/>
                                      </p:to>
                                    </p:set>
                                    <p:animEffect transition="in" filter="wipe(left)">
                                      <p:cBhvr>
                                        <p:cTn id="86" dur="500"/>
                                        <p:tgtEl>
                                          <p:spTgt spid="13"/>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28"/>
                                        </p:tgtEl>
                                        <p:attrNameLst>
                                          <p:attrName>style.visibility</p:attrName>
                                        </p:attrNameLst>
                                      </p:cBhvr>
                                      <p:to>
                                        <p:strVal val="visible"/>
                                      </p:to>
                                    </p:set>
                                    <p:animEffect transition="in" filter="wipe(left)">
                                      <p:cBhvr>
                                        <p:cTn id="91" dur="500"/>
                                        <p:tgtEl>
                                          <p:spTgt spid="28"/>
                                        </p:tgtEl>
                                      </p:cBhvr>
                                    </p:animEffect>
                                  </p:childTnLst>
                                </p:cTn>
                              </p:par>
                            </p:childTnLst>
                          </p:cTn>
                        </p:par>
                        <p:par>
                          <p:cTn id="92" fill="hold">
                            <p:stCondLst>
                              <p:cond delay="500"/>
                            </p:stCondLst>
                            <p:childTnLst>
                              <p:par>
                                <p:cTn id="93" presetID="22" presetClass="entr" presetSubtype="8" fill="hold" grpId="0" nodeType="after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wipe(left)">
                                      <p:cBhvr>
                                        <p:cTn id="95" dur="500"/>
                                        <p:tgtEl>
                                          <p:spTgt spid="29"/>
                                        </p:tgtEl>
                                      </p:cBhvr>
                                    </p:animEffect>
                                  </p:childTnLst>
                                </p:cTn>
                              </p:par>
                            </p:childTnLst>
                          </p:cTn>
                        </p:par>
                        <p:par>
                          <p:cTn id="96" fill="hold">
                            <p:stCondLst>
                              <p:cond delay="1000"/>
                            </p:stCondLst>
                            <p:childTnLst>
                              <p:par>
                                <p:cTn id="97" presetID="22" presetClass="entr" presetSubtype="8" fill="hold" nodeType="afterEffect">
                                  <p:stCondLst>
                                    <p:cond delay="0"/>
                                  </p:stCondLst>
                                  <p:childTnLst>
                                    <p:set>
                                      <p:cBhvr>
                                        <p:cTn id="98" dur="1" fill="hold">
                                          <p:stCondLst>
                                            <p:cond delay="0"/>
                                          </p:stCondLst>
                                        </p:cTn>
                                        <p:tgtEl>
                                          <p:spTgt spid="27"/>
                                        </p:tgtEl>
                                        <p:attrNameLst>
                                          <p:attrName>style.visibility</p:attrName>
                                        </p:attrNameLst>
                                      </p:cBhvr>
                                      <p:to>
                                        <p:strVal val="visible"/>
                                      </p:to>
                                    </p:set>
                                    <p:animEffect transition="in" filter="wipe(left)">
                                      <p:cBhvr>
                                        <p:cTn id="99" dur="500"/>
                                        <p:tgtEl>
                                          <p:spTgt spid="27"/>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30"/>
                                        </p:tgtEl>
                                        <p:attrNameLst>
                                          <p:attrName>style.visibility</p:attrName>
                                        </p:attrNameLst>
                                      </p:cBhvr>
                                      <p:to>
                                        <p:strVal val="visible"/>
                                      </p:to>
                                    </p:set>
                                    <p:animEffect transition="in" filter="wipe(left)">
                                      <p:cBhvr>
                                        <p:cTn id="104" dur="500"/>
                                        <p:tgtEl>
                                          <p:spTgt spid="30"/>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15"/>
                                        </p:tgtEl>
                                        <p:attrNameLst>
                                          <p:attrName>style.visibility</p:attrName>
                                        </p:attrNameLst>
                                      </p:cBhvr>
                                      <p:to>
                                        <p:strVal val="visible"/>
                                      </p:to>
                                    </p:set>
                                    <p:animEffect transition="in" filter="wipe(left)">
                                      <p:cBhvr>
                                        <p:cTn id="109" dur="500"/>
                                        <p:tgtEl>
                                          <p:spTgt spid="15"/>
                                        </p:tgtEl>
                                      </p:cBhvr>
                                    </p:animEffect>
                                  </p:childTnLst>
                                </p:cTn>
                              </p:par>
                            </p:childTnLst>
                          </p:cTn>
                        </p:par>
                        <p:par>
                          <p:cTn id="110" fill="hold">
                            <p:stCondLst>
                              <p:cond delay="500"/>
                            </p:stCondLst>
                            <p:childTnLst>
                              <p:par>
                                <p:cTn id="111" presetID="22" presetClass="entr" presetSubtype="1" fill="hold" grpId="0" nodeType="afterEffect">
                                  <p:stCondLst>
                                    <p:cond delay="0"/>
                                  </p:stCondLst>
                                  <p:childTnLst>
                                    <p:set>
                                      <p:cBhvr>
                                        <p:cTn id="112" dur="1" fill="hold">
                                          <p:stCondLst>
                                            <p:cond delay="0"/>
                                          </p:stCondLst>
                                        </p:cTn>
                                        <p:tgtEl>
                                          <p:spTgt spid="35"/>
                                        </p:tgtEl>
                                        <p:attrNameLst>
                                          <p:attrName>style.visibility</p:attrName>
                                        </p:attrNameLst>
                                      </p:cBhvr>
                                      <p:to>
                                        <p:strVal val="visible"/>
                                      </p:to>
                                    </p:set>
                                    <p:animEffect transition="in" filter="wipe(up)">
                                      <p:cBhvr>
                                        <p:cTn id="113" dur="500"/>
                                        <p:tgtEl>
                                          <p:spTgt spid="35"/>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nodeType="clickEffect">
                                  <p:stCondLst>
                                    <p:cond delay="0"/>
                                  </p:stCondLst>
                                  <p:childTnLst>
                                    <p:set>
                                      <p:cBhvr>
                                        <p:cTn id="117" dur="1" fill="hold">
                                          <p:stCondLst>
                                            <p:cond delay="0"/>
                                          </p:stCondLst>
                                        </p:cTn>
                                        <p:tgtEl>
                                          <p:spTgt spid="34"/>
                                        </p:tgtEl>
                                        <p:attrNameLst>
                                          <p:attrName>style.visibility</p:attrName>
                                        </p:attrNameLst>
                                      </p:cBhvr>
                                      <p:to>
                                        <p:strVal val="visible"/>
                                      </p:to>
                                    </p:set>
                                    <p:animEffect transition="in" filter="wipe(left)">
                                      <p:cBhvr>
                                        <p:cTn id="118" dur="500"/>
                                        <p:tgtEl>
                                          <p:spTgt spid="34"/>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nodeType="clickEffect">
                                  <p:stCondLst>
                                    <p:cond delay="0"/>
                                  </p:stCondLst>
                                  <p:childTnLst>
                                    <p:set>
                                      <p:cBhvr>
                                        <p:cTn id="122" dur="1" fill="hold">
                                          <p:stCondLst>
                                            <p:cond delay="0"/>
                                          </p:stCondLst>
                                        </p:cTn>
                                        <p:tgtEl>
                                          <p:spTgt spid="31"/>
                                        </p:tgtEl>
                                        <p:attrNameLst>
                                          <p:attrName>style.visibility</p:attrName>
                                        </p:attrNameLst>
                                      </p:cBhvr>
                                      <p:to>
                                        <p:strVal val="visible"/>
                                      </p:to>
                                    </p:set>
                                    <p:animEffect transition="in" filter="wipe(left)">
                                      <p:cBhvr>
                                        <p:cTn id="123" dur="500"/>
                                        <p:tgtEl>
                                          <p:spTgt spid="31"/>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nodeType="clickEffect">
                                  <p:stCondLst>
                                    <p:cond delay="0"/>
                                  </p:stCondLst>
                                  <p:childTnLst>
                                    <p:set>
                                      <p:cBhvr>
                                        <p:cTn id="127" dur="1" fill="hold">
                                          <p:stCondLst>
                                            <p:cond delay="0"/>
                                          </p:stCondLst>
                                        </p:cTn>
                                        <p:tgtEl>
                                          <p:spTgt spid="36"/>
                                        </p:tgtEl>
                                        <p:attrNameLst>
                                          <p:attrName>style.visibility</p:attrName>
                                        </p:attrNameLst>
                                      </p:cBhvr>
                                      <p:to>
                                        <p:strVal val="visible"/>
                                      </p:to>
                                    </p:set>
                                    <p:animEffect transition="in" filter="wipe(left)">
                                      <p:cBhvr>
                                        <p:cTn id="128" dur="500"/>
                                        <p:tgtEl>
                                          <p:spTgt spid="36"/>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nodeType="clickEffect">
                                  <p:stCondLst>
                                    <p:cond delay="0"/>
                                  </p:stCondLst>
                                  <p:childTnLst>
                                    <p:set>
                                      <p:cBhvr>
                                        <p:cTn id="132" dur="1" fill="hold">
                                          <p:stCondLst>
                                            <p:cond delay="0"/>
                                          </p:stCondLst>
                                        </p:cTn>
                                        <p:tgtEl>
                                          <p:spTgt spid="32"/>
                                        </p:tgtEl>
                                        <p:attrNameLst>
                                          <p:attrName>style.visibility</p:attrName>
                                        </p:attrNameLst>
                                      </p:cBhvr>
                                      <p:to>
                                        <p:strVal val="visible"/>
                                      </p:to>
                                    </p:set>
                                    <p:animEffect transition="in" filter="wipe(left)">
                                      <p:cBhvr>
                                        <p:cTn id="133" dur="500"/>
                                        <p:tgtEl>
                                          <p:spTgt spid="32"/>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nodeType="clickEffect">
                                  <p:stCondLst>
                                    <p:cond delay="0"/>
                                  </p:stCondLst>
                                  <p:childTnLst>
                                    <p:set>
                                      <p:cBhvr>
                                        <p:cTn id="137" dur="1" fill="hold">
                                          <p:stCondLst>
                                            <p:cond delay="0"/>
                                          </p:stCondLst>
                                        </p:cTn>
                                        <p:tgtEl>
                                          <p:spTgt spid="37"/>
                                        </p:tgtEl>
                                        <p:attrNameLst>
                                          <p:attrName>style.visibility</p:attrName>
                                        </p:attrNameLst>
                                      </p:cBhvr>
                                      <p:to>
                                        <p:strVal val="visible"/>
                                      </p:to>
                                    </p:set>
                                    <p:animEffect transition="in" filter="wipe(left)">
                                      <p:cBhvr>
                                        <p:cTn id="138" dur="500"/>
                                        <p:tgtEl>
                                          <p:spTgt spid="37"/>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8" fill="hold" nodeType="clickEffect">
                                  <p:stCondLst>
                                    <p:cond delay="0"/>
                                  </p:stCondLst>
                                  <p:childTnLst>
                                    <p:set>
                                      <p:cBhvr>
                                        <p:cTn id="142" dur="1" fill="hold">
                                          <p:stCondLst>
                                            <p:cond delay="0"/>
                                          </p:stCondLst>
                                        </p:cTn>
                                        <p:tgtEl>
                                          <p:spTgt spid="33"/>
                                        </p:tgtEl>
                                        <p:attrNameLst>
                                          <p:attrName>style.visibility</p:attrName>
                                        </p:attrNameLst>
                                      </p:cBhvr>
                                      <p:to>
                                        <p:strVal val="visible"/>
                                      </p:to>
                                    </p:set>
                                    <p:animEffect transition="in" filter="wipe(left)">
                                      <p:cBhvr>
                                        <p:cTn id="143" dur="500"/>
                                        <p:tgtEl>
                                          <p:spTgt spid="33"/>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8" fill="hold" grpId="0" nodeType="clickEffect">
                                  <p:stCondLst>
                                    <p:cond delay="0"/>
                                  </p:stCondLst>
                                  <p:childTnLst>
                                    <p:set>
                                      <p:cBhvr>
                                        <p:cTn id="147" dur="1" fill="hold">
                                          <p:stCondLst>
                                            <p:cond delay="0"/>
                                          </p:stCondLst>
                                        </p:cTn>
                                        <p:tgtEl>
                                          <p:spTgt spid="38">
                                            <p:txEl>
                                              <p:pRg st="0" end="0"/>
                                            </p:txEl>
                                          </p:spTgt>
                                        </p:tgtEl>
                                        <p:attrNameLst>
                                          <p:attrName>style.visibility</p:attrName>
                                        </p:attrNameLst>
                                      </p:cBhvr>
                                      <p:to>
                                        <p:strVal val="visible"/>
                                      </p:to>
                                    </p:set>
                                    <p:animEffect transition="in" filter="wipe(left)">
                                      <p:cBhvr>
                                        <p:cTn id="148" dur="500"/>
                                        <p:tgtEl>
                                          <p:spTgt spid="38">
                                            <p:txEl>
                                              <p:pRg st="0" end="0"/>
                                            </p:txEl>
                                          </p:spTgt>
                                        </p:tgtEl>
                                      </p:cBhvr>
                                    </p:animEffect>
                                  </p:childTnLst>
                                </p:cTn>
                              </p:par>
                            </p:childTnLst>
                          </p:cTn>
                        </p:par>
                        <p:par>
                          <p:cTn id="149" fill="hold">
                            <p:stCondLst>
                              <p:cond delay="500"/>
                            </p:stCondLst>
                            <p:childTnLst>
                              <p:par>
                                <p:cTn id="150" presetID="22" presetClass="entr" presetSubtype="8" fill="hold" nodeType="afterEffect">
                                  <p:stCondLst>
                                    <p:cond delay="0"/>
                                  </p:stCondLst>
                                  <p:childTnLst>
                                    <p:set>
                                      <p:cBhvr>
                                        <p:cTn id="151" dur="1" fill="hold">
                                          <p:stCondLst>
                                            <p:cond delay="0"/>
                                          </p:stCondLst>
                                        </p:cTn>
                                        <p:tgtEl>
                                          <p:spTgt spid="39"/>
                                        </p:tgtEl>
                                        <p:attrNameLst>
                                          <p:attrName>style.visibility</p:attrName>
                                        </p:attrNameLst>
                                      </p:cBhvr>
                                      <p:to>
                                        <p:strVal val="visible"/>
                                      </p:to>
                                    </p:set>
                                    <p:animEffect transition="in" filter="wipe(left)">
                                      <p:cBhvr>
                                        <p:cTn id="15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7" grpId="0" autoUpdateAnimBg="0"/>
      <p:bldP spid="8" grpId="0" autoUpdateAnimBg="0"/>
      <p:bldP spid="9" grpId="0" autoUpdateAnimBg="0"/>
      <p:bldP spid="10" grpId="0" autoUpdateAnimBg="0"/>
      <p:bldP spid="11" grpId="0" autoUpdateAnimBg="0"/>
      <p:bldP spid="12" grpId="0" autoUpdateAnimBg="0"/>
      <p:bldP spid="16" grpId="0" autoUpdateAnimBg="0"/>
      <p:bldP spid="24" grpId="0" autoUpdateAnimBg="0"/>
      <p:bldP spid="25" grpId="0" autoUpdateAnimBg="0"/>
      <p:bldP spid="26" grpId="0" autoUpdateAnimBg="0"/>
      <p:bldP spid="29" grpId="0" autoUpdateAnimBg="0"/>
      <p:bldP spid="30" grpId="0" animBg="1" autoUpdateAnimBg="0"/>
      <p:bldP spid="35" grpId="0" animBg="1"/>
      <p:bldP spid="38"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976233" y="694723"/>
            <a:ext cx="66722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spcBef>
                <a:spcPct val="50000"/>
              </a:spcBef>
            </a:pPr>
            <a:r>
              <a:rPr lang="zh-CN" altLang="en-US" sz="2800" b="1" dirty="0">
                <a:latin typeface="Times New Roman" pitchFamily="18" charset="0"/>
                <a:cs typeface="Times New Roman" pitchFamily="18" charset="0"/>
              </a:rPr>
              <a:t>设稳定流动的不可压缩流体的速度场为</a:t>
            </a:r>
          </a:p>
        </p:txBody>
      </p:sp>
      <p:sp>
        <p:nvSpPr>
          <p:cNvPr id="3" name="Text Box 4"/>
          <p:cNvSpPr txBox="1">
            <a:spLocks noChangeArrowheads="1"/>
          </p:cNvSpPr>
          <p:nvPr/>
        </p:nvSpPr>
        <p:spPr bwMode="auto">
          <a:xfrm>
            <a:off x="1541384" y="1877740"/>
            <a:ext cx="68595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dirty="0">
                <a:latin typeface="Times New Roman" pitchFamily="18" charset="0"/>
                <a:cs typeface="Times New Roman" pitchFamily="18" charset="0"/>
              </a:rPr>
              <a:t>求单位时间流过有向曲面 </a:t>
            </a:r>
            <a:r>
              <a:rPr lang="zh-CN" altLang="en-US" sz="2800" b="1" dirty="0">
                <a:latin typeface="Times New Roman" pitchFamily="18" charset="0"/>
                <a:cs typeface="Times New Roman" pitchFamily="18" charset="0"/>
                <a:sym typeface="Symbol" pitchFamily="18" charset="2"/>
              </a:rPr>
              <a:t> 的流量 </a:t>
            </a:r>
            <a:r>
              <a:rPr lang="zh-CN" altLang="en-US" sz="2800" dirty="0">
                <a:latin typeface="Times New Roman" pitchFamily="18" charset="0"/>
                <a:cs typeface="Times New Roman" pitchFamily="18" charset="0"/>
                <a:sym typeface="Symbol" pitchFamily="18" charset="2"/>
              </a:rPr>
              <a:t></a:t>
            </a:r>
            <a:r>
              <a:rPr lang="zh-CN" altLang="en-US" sz="2800" b="1" dirty="0">
                <a:latin typeface="Times New Roman" pitchFamily="18" charset="0"/>
                <a:cs typeface="Times New Roman" pitchFamily="18" charset="0"/>
                <a:sym typeface="Symbol" pitchFamily="18" charset="2"/>
              </a:rPr>
              <a:t> </a:t>
            </a:r>
            <a:r>
              <a:rPr lang="en-US" altLang="zh-CN" sz="2800" b="1" dirty="0">
                <a:latin typeface="Times New Roman" pitchFamily="18" charset="0"/>
                <a:cs typeface="Times New Roman" pitchFamily="18" charset="0"/>
                <a:sym typeface="Symbol" pitchFamily="18" charset="2"/>
              </a:rPr>
              <a:t>.     </a:t>
            </a:r>
            <a:endParaRPr lang="en-US" altLang="zh-CN" sz="2800" b="1" dirty="0">
              <a:latin typeface="Times New Roman" pitchFamily="18" charset="0"/>
              <a:cs typeface="Times New Roman" pitchFamily="18" charset="0"/>
            </a:endParaRPr>
          </a:p>
        </p:txBody>
      </p:sp>
      <p:sp>
        <p:nvSpPr>
          <p:cNvPr id="4" name="Text Box 28"/>
          <p:cNvSpPr txBox="1">
            <a:spLocks noChangeArrowheads="1"/>
          </p:cNvSpPr>
          <p:nvPr/>
        </p:nvSpPr>
        <p:spPr bwMode="auto">
          <a:xfrm>
            <a:off x="317421" y="2541315"/>
            <a:ext cx="6048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dirty="0">
                <a:solidFill>
                  <a:schemeClr val="tx2"/>
                </a:solidFill>
                <a:latin typeface="Times New Roman" pitchFamily="18" charset="0"/>
                <a:cs typeface="Times New Roman" pitchFamily="18" charset="0"/>
              </a:rPr>
              <a:t>分析</a:t>
            </a:r>
            <a:r>
              <a:rPr lang="en-US" altLang="zh-CN" sz="2800" b="1" dirty="0">
                <a:solidFill>
                  <a:schemeClr val="tx2"/>
                </a:solidFill>
                <a:latin typeface="Times New Roman" pitchFamily="18" charset="0"/>
                <a:cs typeface="Times New Roman" pitchFamily="18" charset="0"/>
              </a:rPr>
              <a:t>: (1)</a:t>
            </a:r>
            <a:r>
              <a:rPr lang="zh-CN" altLang="en-US" sz="2800" b="1" dirty="0">
                <a:latin typeface="Times New Roman" pitchFamily="18" charset="0"/>
                <a:cs typeface="Times New Roman" pitchFamily="18" charset="0"/>
              </a:rPr>
              <a:t>若 </a:t>
            </a:r>
            <a:r>
              <a:rPr lang="zh-CN" altLang="en-US" sz="2800" b="1" dirty="0">
                <a:latin typeface="Times New Roman" pitchFamily="18" charset="0"/>
                <a:cs typeface="Times New Roman" pitchFamily="18" charset="0"/>
                <a:sym typeface="Symbol" pitchFamily="18" charset="2"/>
              </a:rPr>
              <a:t> 是面积为</a:t>
            </a:r>
            <a:r>
              <a:rPr lang="en-US" altLang="zh-CN" sz="2800" i="1" dirty="0">
                <a:latin typeface="Times New Roman" pitchFamily="18" charset="0"/>
                <a:cs typeface="Times New Roman" pitchFamily="18" charset="0"/>
                <a:sym typeface="Symbol" pitchFamily="18" charset="2"/>
              </a:rPr>
              <a:t>S</a:t>
            </a:r>
            <a:r>
              <a:rPr lang="en-US" altLang="zh-CN" sz="2800" b="1" dirty="0">
                <a:latin typeface="Times New Roman" pitchFamily="18" charset="0"/>
                <a:cs typeface="Times New Roman" pitchFamily="18" charset="0"/>
                <a:sym typeface="Symbol" pitchFamily="18" charset="2"/>
              </a:rPr>
              <a:t> </a:t>
            </a:r>
            <a:r>
              <a:rPr lang="zh-CN" altLang="en-US" sz="2800" b="1" dirty="0">
                <a:latin typeface="Times New Roman" pitchFamily="18" charset="0"/>
                <a:cs typeface="Times New Roman" pitchFamily="18" charset="0"/>
                <a:sym typeface="Symbol" pitchFamily="18" charset="2"/>
              </a:rPr>
              <a:t>的平面</a:t>
            </a:r>
            <a:r>
              <a:rPr lang="en-US" altLang="zh-CN" sz="2800" b="1" dirty="0">
                <a:latin typeface="Times New Roman" pitchFamily="18" charset="0"/>
                <a:cs typeface="Times New Roman" pitchFamily="18" charset="0"/>
                <a:sym typeface="Symbol" pitchFamily="18" charset="2"/>
              </a:rPr>
              <a:t>, </a:t>
            </a:r>
          </a:p>
        </p:txBody>
      </p:sp>
      <p:sp>
        <p:nvSpPr>
          <p:cNvPr id="5" name="Text Box 29"/>
          <p:cNvSpPr txBox="1">
            <a:spLocks noChangeArrowheads="1"/>
          </p:cNvSpPr>
          <p:nvPr/>
        </p:nvSpPr>
        <p:spPr bwMode="auto">
          <a:xfrm>
            <a:off x="328777" y="4398691"/>
            <a:ext cx="1828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dirty="0">
                <a:latin typeface="Times New Roman" pitchFamily="18" charset="0"/>
                <a:cs typeface="Times New Roman" pitchFamily="18" charset="0"/>
              </a:rPr>
              <a:t>则流量</a:t>
            </a:r>
          </a:p>
        </p:txBody>
      </p:sp>
      <p:graphicFrame>
        <p:nvGraphicFramePr>
          <p:cNvPr id="6" name="Object 30"/>
          <p:cNvGraphicFramePr>
            <a:graphicFrameLocks noChangeAspect="1"/>
          </p:cNvGraphicFramePr>
          <p:nvPr>
            <p:extLst>
              <p:ext uri="{D42A27DB-BD31-4B8C-83A1-F6EECF244321}">
                <p14:modId xmlns:p14="http://schemas.microsoft.com/office/powerpoint/2010/main" val="39313150"/>
              </p:ext>
            </p:extLst>
          </p:nvPr>
        </p:nvGraphicFramePr>
        <p:xfrm>
          <a:off x="1414627" y="5098778"/>
          <a:ext cx="609600" cy="304800"/>
        </p:xfrm>
        <a:graphic>
          <a:graphicData uri="http://schemas.openxmlformats.org/presentationml/2006/ole">
            <mc:AlternateContent xmlns:mc="http://schemas.openxmlformats.org/markup-compatibility/2006">
              <mc:Choice xmlns:v="urn:schemas-microsoft-com:vml" Requires="v">
                <p:oleObj spid="_x0000_s20790" name="Equation" r:id="rId3" imgW="706320" imgH="347040" progId="Equation.3">
                  <p:embed/>
                </p:oleObj>
              </mc:Choice>
              <mc:Fallback>
                <p:oleObj name="Equation" r:id="rId3" imgW="706320" imgH="347040" progId="Equation.3">
                  <p:embed/>
                  <p:pic>
                    <p:nvPicPr>
                      <p:cNvPr id="0" name="Picture 189"/>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1414627" y="5098778"/>
                        <a:ext cx="6096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31"/>
          <p:cNvSpPr txBox="1">
            <a:spLocks noChangeArrowheads="1"/>
          </p:cNvSpPr>
          <p:nvPr/>
        </p:nvSpPr>
        <p:spPr bwMode="auto">
          <a:xfrm>
            <a:off x="317421" y="3189015"/>
            <a:ext cx="1828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a:latin typeface="Times New Roman" pitchFamily="18" charset="0"/>
                <a:cs typeface="Times New Roman" pitchFamily="18" charset="0"/>
              </a:rPr>
              <a:t>法向量</a:t>
            </a:r>
            <a:r>
              <a:rPr lang="en-US" altLang="zh-CN" sz="2800" b="1">
                <a:latin typeface="Times New Roman" pitchFamily="18" charset="0"/>
                <a:cs typeface="Times New Roman" pitchFamily="18" charset="0"/>
              </a:rPr>
              <a:t>:</a:t>
            </a:r>
            <a:r>
              <a:rPr lang="en-US" altLang="zh-CN" sz="2800" b="1">
                <a:latin typeface="Times New Roman" pitchFamily="18" charset="0"/>
                <a:cs typeface="Times New Roman" pitchFamily="18" charset="0"/>
                <a:sym typeface="Symbol" pitchFamily="18" charset="2"/>
              </a:rPr>
              <a:t> </a:t>
            </a:r>
          </a:p>
        </p:txBody>
      </p:sp>
      <p:sp>
        <p:nvSpPr>
          <p:cNvPr id="8" name="Text Box 32"/>
          <p:cNvSpPr txBox="1">
            <a:spLocks noChangeArrowheads="1"/>
          </p:cNvSpPr>
          <p:nvPr/>
        </p:nvSpPr>
        <p:spPr bwMode="auto">
          <a:xfrm>
            <a:off x="317421" y="3765278"/>
            <a:ext cx="2514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dirty="0">
                <a:latin typeface="Times New Roman" pitchFamily="18" charset="0"/>
                <a:cs typeface="Times New Roman" pitchFamily="18" charset="0"/>
              </a:rPr>
              <a:t>流速为常向量</a:t>
            </a:r>
            <a:r>
              <a:rPr lang="en-US" altLang="zh-CN"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sym typeface="Symbol" pitchFamily="18" charset="2"/>
              </a:rPr>
              <a:t> </a:t>
            </a:r>
          </a:p>
        </p:txBody>
      </p:sp>
      <p:grpSp>
        <p:nvGrpSpPr>
          <p:cNvPr id="9" name="Group 33"/>
          <p:cNvGrpSpPr>
            <a:grpSpLocks/>
          </p:cNvGrpSpPr>
          <p:nvPr/>
        </p:nvGrpSpPr>
        <p:grpSpPr bwMode="auto">
          <a:xfrm>
            <a:off x="1892221" y="1263378"/>
            <a:ext cx="5410200" cy="412750"/>
            <a:chOff x="912" y="884"/>
            <a:chExt cx="3408" cy="260"/>
          </a:xfrm>
        </p:grpSpPr>
        <p:graphicFrame>
          <p:nvGraphicFramePr>
            <p:cNvPr id="10" name="Object 34"/>
            <p:cNvGraphicFramePr>
              <a:graphicFrameLocks noChangeAspect="1"/>
            </p:cNvGraphicFramePr>
            <p:nvPr/>
          </p:nvGraphicFramePr>
          <p:xfrm>
            <a:off x="922" y="888"/>
            <a:ext cx="3398" cy="256"/>
          </p:xfrm>
          <a:graphic>
            <a:graphicData uri="http://schemas.openxmlformats.org/presentationml/2006/ole">
              <mc:AlternateContent xmlns:mc="http://schemas.openxmlformats.org/markup-compatibility/2006">
                <mc:Choice xmlns:v="urn:schemas-microsoft-com:vml" Requires="v">
                  <p:oleObj spid="_x0000_s20791" name="Equation" r:id="rId5" imgW="6346440" imgH="470520" progId="Equation.3">
                    <p:embed/>
                  </p:oleObj>
                </mc:Choice>
                <mc:Fallback>
                  <p:oleObj name="Equation" r:id="rId5" imgW="6346440" imgH="470520" progId="Equation.3">
                    <p:embed/>
                    <p:pic>
                      <p:nvPicPr>
                        <p:cNvPr id="0" name="Picture 190"/>
                        <p:cNvPicPr>
                          <a:picLocks noChangeAspect="1" noChangeArrowheads="1"/>
                        </p:cNvPicPr>
                        <p:nvPr/>
                      </p:nvPicPr>
                      <p:blipFill>
                        <a:blip r:embed="rId6">
                          <a:grayscl/>
                          <a:biLevel thresh="50000"/>
                          <a:extLst>
                            <a:ext uri="{28A0092B-C50C-407E-A947-70E740481C1C}">
                              <a14:useLocalDpi xmlns:a14="http://schemas.microsoft.com/office/drawing/2010/main" val="0"/>
                            </a:ext>
                          </a:extLst>
                        </a:blip>
                        <a:srcRect/>
                        <a:stretch>
                          <a:fillRect/>
                        </a:stretch>
                      </p:blipFill>
                      <p:spPr bwMode="auto">
                        <a:xfrm>
                          <a:off x="922" y="888"/>
                          <a:ext cx="3398"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Line 35"/>
            <p:cNvSpPr>
              <a:spLocks noChangeShapeType="1"/>
            </p:cNvSpPr>
            <p:nvPr/>
          </p:nvSpPr>
          <p:spPr bwMode="auto">
            <a:xfrm>
              <a:off x="912" y="884"/>
              <a:ext cx="17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Times New Roman" pitchFamily="18" charset="0"/>
                <a:cs typeface="Times New Roman" pitchFamily="18" charset="0"/>
              </a:endParaRPr>
            </a:p>
          </p:txBody>
        </p:sp>
      </p:grpSp>
      <p:grpSp>
        <p:nvGrpSpPr>
          <p:cNvPr id="12" name="Group 36"/>
          <p:cNvGrpSpPr>
            <a:grpSpLocks/>
          </p:cNvGrpSpPr>
          <p:nvPr/>
        </p:nvGrpSpPr>
        <p:grpSpPr bwMode="auto">
          <a:xfrm>
            <a:off x="1723946" y="3285853"/>
            <a:ext cx="3559175" cy="406400"/>
            <a:chOff x="1270" y="2153"/>
            <a:chExt cx="2242" cy="256"/>
          </a:xfrm>
        </p:grpSpPr>
        <p:graphicFrame>
          <p:nvGraphicFramePr>
            <p:cNvPr id="13" name="Object 37"/>
            <p:cNvGraphicFramePr>
              <a:graphicFrameLocks noChangeAspect="1"/>
            </p:cNvGraphicFramePr>
            <p:nvPr/>
          </p:nvGraphicFramePr>
          <p:xfrm>
            <a:off x="1272" y="2153"/>
            <a:ext cx="2240" cy="256"/>
          </p:xfrm>
          <a:graphic>
            <a:graphicData uri="http://schemas.openxmlformats.org/presentationml/2006/ole">
              <mc:AlternateContent xmlns:mc="http://schemas.openxmlformats.org/markup-compatibility/2006">
                <mc:Choice xmlns:v="urn:schemas-microsoft-com:vml" Requires="v">
                  <p:oleObj spid="_x0000_s20792" name="Equation" r:id="rId7" imgW="4170960" imgH="470520" progId="Equation.3">
                    <p:embed/>
                  </p:oleObj>
                </mc:Choice>
                <mc:Fallback>
                  <p:oleObj name="Equation" r:id="rId7" imgW="4170960" imgH="470520" progId="Equation.3">
                    <p:embed/>
                    <p:pic>
                      <p:nvPicPr>
                        <p:cNvPr id="0" name="Picture 191"/>
                        <p:cNvPicPr>
                          <a:picLocks noChangeAspect="1" noChangeArrowheads="1"/>
                        </p:cNvPicPr>
                        <p:nvPr/>
                      </p:nvPicPr>
                      <p:blipFill>
                        <a:blip r:embed="rId8">
                          <a:grayscl/>
                          <a:biLevel thresh="50000"/>
                          <a:extLst>
                            <a:ext uri="{28A0092B-C50C-407E-A947-70E740481C1C}">
                              <a14:useLocalDpi xmlns:a14="http://schemas.microsoft.com/office/drawing/2010/main" val="0"/>
                            </a:ext>
                          </a:extLst>
                        </a:blip>
                        <a:srcRect/>
                        <a:stretch>
                          <a:fillRect/>
                        </a:stretch>
                      </p:blipFill>
                      <p:spPr bwMode="auto">
                        <a:xfrm>
                          <a:off x="1272" y="2153"/>
                          <a:ext cx="2240"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Line 38"/>
            <p:cNvSpPr>
              <a:spLocks noChangeShapeType="1"/>
            </p:cNvSpPr>
            <p:nvPr/>
          </p:nvSpPr>
          <p:spPr bwMode="auto">
            <a:xfrm>
              <a:off x="1270" y="2169"/>
              <a:ext cx="17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Times New Roman" pitchFamily="18" charset="0"/>
                <a:cs typeface="Times New Roman" pitchFamily="18" charset="0"/>
              </a:endParaRPr>
            </a:p>
          </p:txBody>
        </p:sp>
      </p:grpSp>
      <p:grpSp>
        <p:nvGrpSpPr>
          <p:cNvPr id="15" name="Group 39"/>
          <p:cNvGrpSpPr>
            <a:grpSpLocks/>
          </p:cNvGrpSpPr>
          <p:nvPr/>
        </p:nvGrpSpPr>
        <p:grpSpPr bwMode="auto">
          <a:xfrm>
            <a:off x="2832021" y="3917678"/>
            <a:ext cx="269875" cy="304800"/>
            <a:chOff x="1968" y="2697"/>
            <a:chExt cx="170" cy="192"/>
          </a:xfrm>
        </p:grpSpPr>
        <p:graphicFrame>
          <p:nvGraphicFramePr>
            <p:cNvPr id="16" name="Object 40"/>
            <p:cNvGraphicFramePr>
              <a:graphicFrameLocks noChangeAspect="1"/>
            </p:cNvGraphicFramePr>
            <p:nvPr/>
          </p:nvGraphicFramePr>
          <p:xfrm>
            <a:off x="1982" y="2737"/>
            <a:ext cx="128" cy="152"/>
          </p:xfrm>
          <a:graphic>
            <a:graphicData uri="http://schemas.openxmlformats.org/presentationml/2006/ole">
              <mc:AlternateContent xmlns:mc="http://schemas.openxmlformats.org/markup-compatibility/2006">
                <mc:Choice xmlns:v="urn:schemas-microsoft-com:vml" Requires="v">
                  <p:oleObj spid="_x0000_s20793" name="Equation" r:id="rId9" imgW="224280" imgH="268920" progId="Equation.3">
                    <p:embed/>
                  </p:oleObj>
                </mc:Choice>
                <mc:Fallback>
                  <p:oleObj name="Equation" r:id="rId9" imgW="224280" imgH="268920" progId="Equation.3">
                    <p:embed/>
                    <p:pic>
                      <p:nvPicPr>
                        <p:cNvPr id="0" name="Picture 192"/>
                        <p:cNvPicPr>
                          <a:picLocks noChangeAspect="1" noChangeArrowheads="1"/>
                        </p:cNvPicPr>
                        <p:nvPr/>
                      </p:nvPicPr>
                      <p:blipFill>
                        <a:blip r:embed="rId10">
                          <a:grayscl/>
                          <a:biLevel thresh="50000"/>
                          <a:extLst>
                            <a:ext uri="{28A0092B-C50C-407E-A947-70E740481C1C}">
                              <a14:useLocalDpi xmlns:a14="http://schemas.microsoft.com/office/drawing/2010/main" val="0"/>
                            </a:ext>
                          </a:extLst>
                        </a:blip>
                        <a:srcRect/>
                        <a:stretch>
                          <a:fillRect/>
                        </a:stretch>
                      </p:blipFill>
                      <p:spPr bwMode="auto">
                        <a:xfrm>
                          <a:off x="1982" y="2737"/>
                          <a:ext cx="128" cy="1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Line 41"/>
            <p:cNvSpPr>
              <a:spLocks noChangeShapeType="1"/>
            </p:cNvSpPr>
            <p:nvPr/>
          </p:nvSpPr>
          <p:spPr bwMode="auto">
            <a:xfrm>
              <a:off x="1968" y="2697"/>
              <a:ext cx="17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Times New Roman" pitchFamily="18" charset="0"/>
                <a:cs typeface="Times New Roman" pitchFamily="18" charset="0"/>
              </a:endParaRPr>
            </a:p>
          </p:txBody>
        </p:sp>
      </p:grpSp>
      <p:grpSp>
        <p:nvGrpSpPr>
          <p:cNvPr id="18" name="Group 42"/>
          <p:cNvGrpSpPr>
            <a:grpSpLocks/>
          </p:cNvGrpSpPr>
          <p:nvPr/>
        </p:nvGrpSpPr>
        <p:grpSpPr bwMode="auto">
          <a:xfrm>
            <a:off x="2049628" y="5057503"/>
            <a:ext cx="1625600" cy="469900"/>
            <a:chOff x="1288" y="3456"/>
            <a:chExt cx="1024" cy="296"/>
          </a:xfrm>
        </p:grpSpPr>
        <p:graphicFrame>
          <p:nvGraphicFramePr>
            <p:cNvPr id="19" name="Object 43"/>
            <p:cNvGraphicFramePr>
              <a:graphicFrameLocks noChangeAspect="1"/>
            </p:cNvGraphicFramePr>
            <p:nvPr>
              <p:extLst>
                <p:ext uri="{D42A27DB-BD31-4B8C-83A1-F6EECF244321}">
                  <p14:modId xmlns:p14="http://schemas.microsoft.com/office/powerpoint/2010/main" val="446178671"/>
                </p:ext>
              </p:extLst>
            </p:nvPr>
          </p:nvGraphicFramePr>
          <p:xfrm>
            <a:off x="1288" y="3456"/>
            <a:ext cx="1024" cy="296"/>
          </p:xfrm>
          <a:graphic>
            <a:graphicData uri="http://schemas.openxmlformats.org/presentationml/2006/ole">
              <mc:AlternateContent xmlns:mc="http://schemas.openxmlformats.org/markup-compatibility/2006">
                <mc:Choice xmlns:v="urn:schemas-microsoft-com:vml" Requires="v">
                  <p:oleObj spid="_x0000_s20794" name="Equation" r:id="rId11" imgW="1906200" imgH="537480" progId="Equation.3">
                    <p:embed/>
                  </p:oleObj>
                </mc:Choice>
                <mc:Fallback>
                  <p:oleObj name="Equation" r:id="rId11" imgW="1906200" imgH="537480" progId="Equation.3">
                    <p:embed/>
                    <p:pic>
                      <p:nvPicPr>
                        <p:cNvPr id="0" name="Picture 193"/>
                        <p:cNvPicPr>
                          <a:picLocks noChangeAspect="1" noChangeArrowheads="1"/>
                        </p:cNvPicPr>
                        <p:nvPr/>
                      </p:nvPicPr>
                      <p:blipFill>
                        <a:blip r:embed="rId12">
                          <a:grayscl/>
                          <a:biLevel thresh="50000"/>
                          <a:extLst>
                            <a:ext uri="{28A0092B-C50C-407E-A947-70E740481C1C}">
                              <a14:useLocalDpi xmlns:a14="http://schemas.microsoft.com/office/drawing/2010/main" val="0"/>
                            </a:ext>
                          </a:extLst>
                        </a:blip>
                        <a:srcRect/>
                        <a:stretch>
                          <a:fillRect/>
                        </a:stretch>
                      </p:blipFill>
                      <p:spPr bwMode="auto">
                        <a:xfrm>
                          <a:off x="1288" y="3456"/>
                          <a:ext cx="1024" cy="2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Line 44"/>
            <p:cNvSpPr>
              <a:spLocks noChangeShapeType="1"/>
            </p:cNvSpPr>
            <p:nvPr/>
          </p:nvSpPr>
          <p:spPr bwMode="auto">
            <a:xfrm>
              <a:off x="1584" y="3504"/>
              <a:ext cx="17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Times New Roman" pitchFamily="18" charset="0"/>
                <a:cs typeface="Times New Roman" pitchFamily="18" charset="0"/>
              </a:endParaRPr>
            </a:p>
          </p:txBody>
        </p:sp>
      </p:grpSp>
      <p:grpSp>
        <p:nvGrpSpPr>
          <p:cNvPr id="21" name="Group 45"/>
          <p:cNvGrpSpPr>
            <a:grpSpLocks/>
          </p:cNvGrpSpPr>
          <p:nvPr/>
        </p:nvGrpSpPr>
        <p:grpSpPr bwMode="auto">
          <a:xfrm>
            <a:off x="1757527" y="5884591"/>
            <a:ext cx="1336675" cy="393700"/>
            <a:chOff x="2304" y="3496"/>
            <a:chExt cx="842" cy="248"/>
          </a:xfrm>
        </p:grpSpPr>
        <p:graphicFrame>
          <p:nvGraphicFramePr>
            <p:cNvPr id="22" name="Object 46"/>
            <p:cNvGraphicFramePr>
              <a:graphicFrameLocks noChangeAspect="1"/>
            </p:cNvGraphicFramePr>
            <p:nvPr/>
          </p:nvGraphicFramePr>
          <p:xfrm>
            <a:off x="2304" y="3496"/>
            <a:ext cx="824" cy="248"/>
          </p:xfrm>
          <a:graphic>
            <a:graphicData uri="http://schemas.openxmlformats.org/presentationml/2006/ole">
              <mc:AlternateContent xmlns:mc="http://schemas.openxmlformats.org/markup-compatibility/2006">
                <mc:Choice xmlns:v="urn:schemas-microsoft-com:vml" Requires="v">
                  <p:oleObj spid="_x0000_s20795" name="Equation" r:id="rId13" imgW="1524960" imgH="447840" progId="Equation.3">
                    <p:embed/>
                  </p:oleObj>
                </mc:Choice>
                <mc:Fallback>
                  <p:oleObj name="Equation" r:id="rId13" imgW="1524960" imgH="447840" progId="Equation.3">
                    <p:embed/>
                    <p:pic>
                      <p:nvPicPr>
                        <p:cNvPr id="0" name="Picture 194"/>
                        <p:cNvPicPr>
                          <a:picLocks noChangeAspect="1" noChangeArrowheads="1"/>
                        </p:cNvPicPr>
                        <p:nvPr/>
                      </p:nvPicPr>
                      <p:blipFill>
                        <a:blip r:embed="rId14">
                          <a:grayscl/>
                          <a:biLevel thresh="50000"/>
                          <a:extLst>
                            <a:ext uri="{28A0092B-C50C-407E-A947-70E740481C1C}">
                              <a14:useLocalDpi xmlns:a14="http://schemas.microsoft.com/office/drawing/2010/main" val="0"/>
                            </a:ext>
                          </a:extLst>
                        </a:blip>
                        <a:srcRect/>
                        <a:stretch>
                          <a:fillRect/>
                        </a:stretch>
                      </p:blipFill>
                      <p:spPr bwMode="auto">
                        <a:xfrm>
                          <a:off x="2304" y="3496"/>
                          <a:ext cx="824"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Line 47"/>
            <p:cNvSpPr>
              <a:spLocks noChangeShapeType="1"/>
            </p:cNvSpPr>
            <p:nvPr/>
          </p:nvSpPr>
          <p:spPr bwMode="auto">
            <a:xfrm>
              <a:off x="2688" y="3504"/>
              <a:ext cx="17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Times New Roman" pitchFamily="18" charset="0"/>
                <a:cs typeface="Times New Roman" pitchFamily="18" charset="0"/>
              </a:endParaRPr>
            </a:p>
          </p:txBody>
        </p:sp>
        <p:sp>
          <p:nvSpPr>
            <p:cNvPr id="24" name="Line 48"/>
            <p:cNvSpPr>
              <a:spLocks noChangeShapeType="1"/>
            </p:cNvSpPr>
            <p:nvPr/>
          </p:nvSpPr>
          <p:spPr bwMode="auto">
            <a:xfrm>
              <a:off x="2976" y="3504"/>
              <a:ext cx="17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Times New Roman" pitchFamily="18" charset="0"/>
                <a:cs typeface="Times New Roman" pitchFamily="18" charset="0"/>
              </a:endParaRPr>
            </a:p>
          </p:txBody>
        </p:sp>
      </p:grpSp>
      <p:grpSp>
        <p:nvGrpSpPr>
          <p:cNvPr id="25" name="Group 63"/>
          <p:cNvGrpSpPr>
            <a:grpSpLocks/>
          </p:cNvGrpSpPr>
          <p:nvPr/>
        </p:nvGrpSpPr>
        <p:grpSpPr bwMode="auto">
          <a:xfrm>
            <a:off x="5019596" y="3774803"/>
            <a:ext cx="2438400" cy="1981200"/>
            <a:chOff x="192" y="1728"/>
            <a:chExt cx="1536" cy="1248"/>
          </a:xfrm>
        </p:grpSpPr>
        <p:sp>
          <p:nvSpPr>
            <p:cNvPr id="26" name="AutoShape 64"/>
            <p:cNvSpPr>
              <a:spLocks noChangeArrowheads="1"/>
            </p:cNvSpPr>
            <p:nvPr/>
          </p:nvSpPr>
          <p:spPr bwMode="auto">
            <a:xfrm rot="-1028936">
              <a:off x="192" y="1728"/>
              <a:ext cx="1536" cy="1248"/>
            </a:xfrm>
            <a:prstGeom prst="parallelogram">
              <a:avLst>
                <a:gd name="adj" fmla="val 3076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
          <p:nvSpPr>
            <p:cNvPr id="27" name="Oval 65"/>
            <p:cNvSpPr>
              <a:spLocks noChangeArrowheads="1"/>
            </p:cNvSpPr>
            <p:nvPr/>
          </p:nvSpPr>
          <p:spPr bwMode="auto">
            <a:xfrm>
              <a:off x="768" y="1968"/>
              <a:ext cx="480" cy="72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graphicFrame>
          <p:nvGraphicFramePr>
            <p:cNvPr id="28" name="Object 66"/>
            <p:cNvGraphicFramePr>
              <a:graphicFrameLocks noChangeAspect="1"/>
            </p:cNvGraphicFramePr>
            <p:nvPr/>
          </p:nvGraphicFramePr>
          <p:xfrm>
            <a:off x="912" y="2400"/>
            <a:ext cx="199" cy="199"/>
          </p:xfrm>
          <a:graphic>
            <a:graphicData uri="http://schemas.openxmlformats.org/presentationml/2006/ole">
              <mc:AlternateContent xmlns:mc="http://schemas.openxmlformats.org/markup-compatibility/2006">
                <mc:Choice xmlns:v="urn:schemas-microsoft-com:vml" Requires="v">
                  <p:oleObj spid="_x0000_s20796" name="公式" r:id="rId15" imgW="358920" imgH="358560" progId="Equation.3">
                    <p:embed/>
                  </p:oleObj>
                </mc:Choice>
                <mc:Fallback>
                  <p:oleObj name="公式" r:id="rId15" imgW="358920" imgH="358560" progId="Equation.3">
                    <p:embed/>
                    <p:pic>
                      <p:nvPicPr>
                        <p:cNvPr id="0" name="Picture 19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12" y="2400"/>
                          <a:ext cx="199" cy="1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9" name="Group 67"/>
          <p:cNvGrpSpPr>
            <a:grpSpLocks/>
          </p:cNvGrpSpPr>
          <p:nvPr/>
        </p:nvGrpSpPr>
        <p:grpSpPr bwMode="auto">
          <a:xfrm>
            <a:off x="4452859" y="4536803"/>
            <a:ext cx="947737" cy="1676400"/>
            <a:chOff x="1179" y="2784"/>
            <a:chExt cx="597" cy="1056"/>
          </a:xfrm>
        </p:grpSpPr>
        <p:sp>
          <p:nvSpPr>
            <p:cNvPr id="30" name="Line 68"/>
            <p:cNvSpPr>
              <a:spLocks noChangeShapeType="1"/>
            </p:cNvSpPr>
            <p:nvPr/>
          </p:nvSpPr>
          <p:spPr bwMode="auto">
            <a:xfrm flipV="1">
              <a:off x="1180" y="3024"/>
              <a:ext cx="596" cy="386"/>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
          <p:nvSpPr>
            <p:cNvPr id="31" name="Line 69"/>
            <p:cNvSpPr>
              <a:spLocks noChangeShapeType="1"/>
            </p:cNvSpPr>
            <p:nvPr/>
          </p:nvSpPr>
          <p:spPr bwMode="auto">
            <a:xfrm flipV="1">
              <a:off x="1179" y="3264"/>
              <a:ext cx="597" cy="386"/>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
          <p:nvSpPr>
            <p:cNvPr id="32" name="Line 70"/>
            <p:cNvSpPr>
              <a:spLocks noChangeShapeType="1"/>
            </p:cNvSpPr>
            <p:nvPr/>
          </p:nvSpPr>
          <p:spPr bwMode="auto">
            <a:xfrm flipV="1">
              <a:off x="1180" y="3454"/>
              <a:ext cx="596" cy="386"/>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
          <p:nvSpPr>
            <p:cNvPr id="33" name="Line 71"/>
            <p:cNvSpPr>
              <a:spLocks noChangeShapeType="1"/>
            </p:cNvSpPr>
            <p:nvPr/>
          </p:nvSpPr>
          <p:spPr bwMode="auto">
            <a:xfrm flipV="1">
              <a:off x="1188" y="2784"/>
              <a:ext cx="588" cy="38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grpSp>
      <p:grpSp>
        <p:nvGrpSpPr>
          <p:cNvPr id="34" name="Group 72"/>
          <p:cNvGrpSpPr>
            <a:grpSpLocks/>
          </p:cNvGrpSpPr>
          <p:nvPr/>
        </p:nvGrpSpPr>
        <p:grpSpPr bwMode="auto">
          <a:xfrm>
            <a:off x="5933996" y="3012803"/>
            <a:ext cx="2667000" cy="2286000"/>
            <a:chOff x="1248" y="1824"/>
            <a:chExt cx="1680" cy="1440"/>
          </a:xfrm>
        </p:grpSpPr>
        <p:sp>
          <p:nvSpPr>
            <p:cNvPr id="35" name="Oval 73" descr="球体"/>
            <p:cNvSpPr>
              <a:spLocks noChangeArrowheads="1"/>
            </p:cNvSpPr>
            <p:nvPr/>
          </p:nvSpPr>
          <p:spPr bwMode="auto">
            <a:xfrm>
              <a:off x="2448" y="1824"/>
              <a:ext cx="480" cy="768"/>
            </a:xfrm>
            <a:prstGeom prst="ellipse">
              <a:avLst/>
            </a:prstGeom>
            <a:pattFill prst="sphere">
              <a:fgClr>
                <a:srgbClr val="0000FF"/>
              </a:fgClr>
              <a:bgClr>
                <a:srgbClr val="FFFFFF"/>
              </a:bgClr>
            </a:patt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
          <p:nvSpPr>
            <p:cNvPr id="36" name="Oval 74" descr="球体"/>
            <p:cNvSpPr>
              <a:spLocks noChangeArrowheads="1"/>
            </p:cNvSpPr>
            <p:nvPr/>
          </p:nvSpPr>
          <p:spPr bwMode="auto">
            <a:xfrm>
              <a:off x="1248" y="2496"/>
              <a:ext cx="480" cy="768"/>
            </a:xfrm>
            <a:prstGeom prst="ellipse">
              <a:avLst/>
            </a:prstGeom>
            <a:pattFill prst="sphere">
              <a:fgClr>
                <a:srgbClr val="0000FF"/>
              </a:fgClr>
              <a:bgClr>
                <a:srgbClr val="FFFFFF"/>
              </a:bgClr>
            </a:patt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
          <p:nvSpPr>
            <p:cNvPr id="37" name="Line 75"/>
            <p:cNvSpPr>
              <a:spLocks noChangeShapeType="1"/>
            </p:cNvSpPr>
            <p:nvPr/>
          </p:nvSpPr>
          <p:spPr bwMode="auto">
            <a:xfrm flipV="1">
              <a:off x="1584" y="2544"/>
              <a:ext cx="1200" cy="693"/>
            </a:xfrm>
            <a:prstGeom prst="line">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
          <p:nvSpPr>
            <p:cNvPr id="38" name="Line 76"/>
            <p:cNvSpPr>
              <a:spLocks noChangeShapeType="1"/>
            </p:cNvSpPr>
            <p:nvPr/>
          </p:nvSpPr>
          <p:spPr bwMode="auto">
            <a:xfrm flipV="1">
              <a:off x="1296" y="2394"/>
              <a:ext cx="1200" cy="693"/>
            </a:xfrm>
            <a:prstGeom prst="line">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
          <p:nvSpPr>
            <p:cNvPr id="39" name="Line 77"/>
            <p:cNvSpPr>
              <a:spLocks noChangeShapeType="1"/>
            </p:cNvSpPr>
            <p:nvPr/>
          </p:nvSpPr>
          <p:spPr bwMode="auto">
            <a:xfrm flipV="1">
              <a:off x="1296" y="2058"/>
              <a:ext cx="1200" cy="693"/>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
          <p:nvSpPr>
            <p:cNvPr id="40" name="Line 78"/>
            <p:cNvSpPr>
              <a:spLocks noChangeShapeType="1"/>
            </p:cNvSpPr>
            <p:nvPr/>
          </p:nvSpPr>
          <p:spPr bwMode="auto">
            <a:xfrm flipV="1">
              <a:off x="1248" y="2250"/>
              <a:ext cx="1200" cy="693"/>
            </a:xfrm>
            <a:prstGeom prst="line">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
          <p:nvSpPr>
            <p:cNvPr id="41" name="Line 79"/>
            <p:cNvSpPr>
              <a:spLocks noChangeShapeType="1"/>
            </p:cNvSpPr>
            <p:nvPr/>
          </p:nvSpPr>
          <p:spPr bwMode="auto">
            <a:xfrm flipV="1">
              <a:off x="1392" y="2496"/>
              <a:ext cx="1200" cy="693"/>
            </a:xfrm>
            <a:prstGeom prst="line">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
          <p:nvSpPr>
            <p:cNvPr id="42" name="Line 80"/>
            <p:cNvSpPr>
              <a:spLocks noChangeShapeType="1"/>
            </p:cNvSpPr>
            <p:nvPr/>
          </p:nvSpPr>
          <p:spPr bwMode="auto">
            <a:xfrm flipV="1">
              <a:off x="1440" y="1824"/>
              <a:ext cx="1200" cy="693"/>
            </a:xfrm>
            <a:prstGeom prst="line">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grpSp>
      <p:sp>
        <p:nvSpPr>
          <p:cNvPr id="43" name="Line 81"/>
          <p:cNvSpPr>
            <a:spLocks noChangeShapeType="1"/>
          </p:cNvSpPr>
          <p:nvPr/>
        </p:nvSpPr>
        <p:spPr bwMode="auto">
          <a:xfrm flipV="1">
            <a:off x="6314996" y="3165203"/>
            <a:ext cx="2667000" cy="15240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
        <p:nvSpPr>
          <p:cNvPr id="44" name="Line 82"/>
          <p:cNvSpPr>
            <a:spLocks noChangeShapeType="1"/>
          </p:cNvSpPr>
          <p:nvPr/>
        </p:nvSpPr>
        <p:spPr bwMode="auto">
          <a:xfrm>
            <a:off x="6294359" y="4700315"/>
            <a:ext cx="160020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graphicFrame>
        <p:nvGraphicFramePr>
          <p:cNvPr id="45" name="Object 83"/>
          <p:cNvGraphicFramePr>
            <a:graphicFrameLocks noChangeAspect="1"/>
          </p:cNvGraphicFramePr>
          <p:nvPr>
            <p:extLst>
              <p:ext uri="{D42A27DB-BD31-4B8C-83A1-F6EECF244321}">
                <p14:modId xmlns:p14="http://schemas.microsoft.com/office/powerpoint/2010/main" val="1802785785"/>
              </p:ext>
            </p:extLst>
          </p:nvPr>
        </p:nvGraphicFramePr>
        <p:xfrm>
          <a:off x="8678784" y="2942953"/>
          <a:ext cx="239712" cy="315912"/>
        </p:xfrm>
        <a:graphic>
          <a:graphicData uri="http://schemas.openxmlformats.org/presentationml/2006/ole">
            <mc:AlternateContent xmlns:mc="http://schemas.openxmlformats.org/markup-compatibility/2006">
              <mc:Choice xmlns:v="urn:schemas-microsoft-com:vml" Requires="v">
                <p:oleObj spid="_x0000_s20797" name="公式" r:id="rId17" imgW="269280" imgH="358560" progId="Equation.3">
                  <p:embed/>
                </p:oleObj>
              </mc:Choice>
              <mc:Fallback>
                <p:oleObj name="公式" r:id="rId17" imgW="269280" imgH="358560" progId="Equation.3">
                  <p:embed/>
                  <p:pic>
                    <p:nvPicPr>
                      <p:cNvPr id="0" name="Picture 19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678784" y="2942953"/>
                        <a:ext cx="239712" cy="315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 name="Object 84"/>
          <p:cNvGraphicFramePr>
            <a:graphicFrameLocks noChangeAspect="1"/>
          </p:cNvGraphicFramePr>
          <p:nvPr>
            <p:extLst>
              <p:ext uri="{D42A27DB-BD31-4B8C-83A1-F6EECF244321}">
                <p14:modId xmlns:p14="http://schemas.microsoft.com/office/powerpoint/2010/main" val="669735580"/>
              </p:ext>
            </p:extLst>
          </p:nvPr>
        </p:nvGraphicFramePr>
        <p:xfrm>
          <a:off x="7856459" y="4840015"/>
          <a:ext cx="311150" cy="436563"/>
        </p:xfrm>
        <a:graphic>
          <a:graphicData uri="http://schemas.openxmlformats.org/presentationml/2006/ole">
            <mc:AlternateContent xmlns:mc="http://schemas.openxmlformats.org/markup-compatibility/2006">
              <mc:Choice xmlns:v="urn:schemas-microsoft-com:vml" Requires="v">
                <p:oleObj spid="_x0000_s20798" name="Equation" r:id="rId19" imgW="134640" imgH="201600" progId="Equation.DSMT4">
                  <p:embed/>
                </p:oleObj>
              </mc:Choice>
              <mc:Fallback>
                <p:oleObj name="Equation" r:id="rId19" imgW="134640" imgH="201600" progId="Equation.DSMT4">
                  <p:embed/>
                  <p:pic>
                    <p:nvPicPr>
                      <p:cNvPr id="0" name="Picture 19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856459" y="4840015"/>
                        <a:ext cx="311150" cy="436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 name="Arc 85"/>
          <p:cNvSpPr>
            <a:spLocks/>
          </p:cNvSpPr>
          <p:nvPr/>
        </p:nvSpPr>
        <p:spPr bwMode="auto">
          <a:xfrm rot="1066587">
            <a:off x="6864271" y="4384403"/>
            <a:ext cx="288925" cy="381000"/>
          </a:xfrm>
          <a:custGeom>
            <a:avLst/>
            <a:gdLst>
              <a:gd name="G0" fmla="+- 0 0 0"/>
              <a:gd name="G1" fmla="+- 21600 0 0"/>
              <a:gd name="G2" fmla="+- 21600 0 0"/>
              <a:gd name="T0" fmla="*/ 0 w 20477"/>
              <a:gd name="T1" fmla="*/ 0 h 21600"/>
              <a:gd name="T2" fmla="*/ 20477 w 20477"/>
              <a:gd name="T3" fmla="*/ 14727 h 21600"/>
              <a:gd name="T4" fmla="*/ 0 w 20477"/>
              <a:gd name="T5" fmla="*/ 21600 h 21600"/>
            </a:gdLst>
            <a:ahLst/>
            <a:cxnLst>
              <a:cxn ang="0">
                <a:pos x="T0" y="T1"/>
              </a:cxn>
              <a:cxn ang="0">
                <a:pos x="T2" y="T3"/>
              </a:cxn>
              <a:cxn ang="0">
                <a:pos x="T4" y="T5"/>
              </a:cxn>
            </a:cxnLst>
            <a:rect l="0" t="0" r="r" b="b"/>
            <a:pathLst>
              <a:path w="20477" h="21600" fill="none" extrusionOk="0">
                <a:moveTo>
                  <a:pt x="-1" y="0"/>
                </a:moveTo>
                <a:cubicBezTo>
                  <a:pt x="9280" y="0"/>
                  <a:pt x="17524" y="5928"/>
                  <a:pt x="20477" y="14726"/>
                </a:cubicBezTo>
              </a:path>
              <a:path w="20477" h="21600" stroke="0" extrusionOk="0">
                <a:moveTo>
                  <a:pt x="-1" y="0"/>
                </a:moveTo>
                <a:cubicBezTo>
                  <a:pt x="9280" y="0"/>
                  <a:pt x="17524" y="5928"/>
                  <a:pt x="20477" y="14726"/>
                </a:cubicBezTo>
                <a:lnTo>
                  <a:pt x="0" y="21600"/>
                </a:lnTo>
                <a:close/>
              </a:path>
            </a:pathLst>
          </a:custGeom>
          <a:noFill/>
          <a:ln w="25400">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graphicFrame>
        <p:nvGraphicFramePr>
          <p:cNvPr id="48" name="Object 86"/>
          <p:cNvGraphicFramePr>
            <a:graphicFrameLocks noChangeAspect="1"/>
          </p:cNvGraphicFramePr>
          <p:nvPr>
            <p:extLst>
              <p:ext uri="{D42A27DB-BD31-4B8C-83A1-F6EECF244321}">
                <p14:modId xmlns:p14="http://schemas.microsoft.com/office/powerpoint/2010/main" val="2741175953"/>
              </p:ext>
            </p:extLst>
          </p:nvPr>
        </p:nvGraphicFramePr>
        <p:xfrm>
          <a:off x="7153196" y="4232003"/>
          <a:ext cx="252413" cy="341312"/>
        </p:xfrm>
        <a:graphic>
          <a:graphicData uri="http://schemas.openxmlformats.org/presentationml/2006/ole">
            <mc:AlternateContent xmlns:mc="http://schemas.openxmlformats.org/markup-compatibility/2006">
              <mc:Choice xmlns:v="urn:schemas-microsoft-com:vml" Requires="v">
                <p:oleObj spid="_x0000_s20799" name="公式" r:id="rId21" imgW="291600" imgH="392040" progId="Equation.3">
                  <p:embed/>
                </p:oleObj>
              </mc:Choice>
              <mc:Fallback>
                <p:oleObj name="公式" r:id="rId21" imgW="291600" imgH="392040" progId="Equation.3">
                  <p:embed/>
                  <p:pic>
                    <p:nvPicPr>
                      <p:cNvPr id="0" name="Picture 19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153196" y="4232003"/>
                        <a:ext cx="252413" cy="341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 name="Object 87"/>
          <p:cNvGraphicFramePr>
            <a:graphicFrameLocks noChangeAspect="1"/>
          </p:cNvGraphicFramePr>
          <p:nvPr>
            <p:extLst>
              <p:ext uri="{D42A27DB-BD31-4B8C-83A1-F6EECF244321}">
                <p14:modId xmlns:p14="http://schemas.microsoft.com/office/powerpoint/2010/main" val="46436845"/>
              </p:ext>
            </p:extLst>
          </p:nvPr>
        </p:nvGraphicFramePr>
        <p:xfrm>
          <a:off x="6149896" y="4714603"/>
          <a:ext cx="419100" cy="419100"/>
        </p:xfrm>
        <a:graphic>
          <a:graphicData uri="http://schemas.openxmlformats.org/presentationml/2006/ole">
            <mc:AlternateContent xmlns:mc="http://schemas.openxmlformats.org/markup-compatibility/2006">
              <mc:Choice xmlns:v="urn:schemas-microsoft-com:vml" Requires="v">
                <p:oleObj spid="_x0000_s20800" name="公式" r:id="rId23" imgW="358920" imgH="358560" progId="Equation.3">
                  <p:embed/>
                </p:oleObj>
              </mc:Choice>
              <mc:Fallback>
                <p:oleObj name="公式" r:id="rId23" imgW="358920" imgH="358560" progId="Equation.3">
                  <p:embed/>
                  <p:pic>
                    <p:nvPicPr>
                      <p:cNvPr id="0" name="Picture 19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149896" y="4714603"/>
                        <a:ext cx="4191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 name="Text Box 23"/>
          <p:cNvSpPr txBox="1">
            <a:spLocks noChangeArrowheads="1"/>
          </p:cNvSpPr>
          <p:nvPr/>
        </p:nvSpPr>
        <p:spPr bwMode="auto">
          <a:xfrm>
            <a:off x="447064" y="111865"/>
            <a:ext cx="763156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3200" b="1" dirty="0">
                <a:solidFill>
                  <a:schemeClr val="accent3">
                    <a:lumMod val="50000"/>
                  </a:schemeClr>
                </a:solidFill>
                <a:latin typeface="楷体" pitchFamily="49" charset="-122"/>
                <a:ea typeface="楷体" pitchFamily="49" charset="-122"/>
              </a:rPr>
              <a:t>2</a:t>
            </a:r>
            <a:r>
              <a:rPr lang="zh-CN" altLang="en-US" sz="3200" b="1" dirty="0">
                <a:solidFill>
                  <a:schemeClr val="accent3">
                    <a:lumMod val="50000"/>
                  </a:schemeClr>
                </a:solidFill>
                <a:latin typeface="楷体" pitchFamily="49" charset="-122"/>
                <a:ea typeface="楷体" pitchFamily="49" charset="-122"/>
              </a:rPr>
              <a:t>．物理背景</a:t>
            </a:r>
            <a:r>
              <a:rPr lang="en-US" altLang="zh-CN" sz="3200" b="1" dirty="0">
                <a:solidFill>
                  <a:schemeClr val="accent3">
                    <a:lumMod val="50000"/>
                  </a:schemeClr>
                </a:solidFill>
                <a:latin typeface="楷体" pitchFamily="49" charset="-122"/>
                <a:ea typeface="楷体" pitchFamily="49" charset="-122"/>
              </a:rPr>
              <a:t>——</a:t>
            </a:r>
            <a:r>
              <a:rPr lang="zh-CN" altLang="en-US" sz="3200" b="1" dirty="0">
                <a:solidFill>
                  <a:schemeClr val="accent3">
                    <a:lumMod val="50000"/>
                  </a:schemeClr>
                </a:solidFill>
                <a:latin typeface="楷体" pitchFamily="49" charset="-122"/>
                <a:ea typeface="楷体" pitchFamily="49" charset="-122"/>
              </a:rPr>
              <a:t>流向曲面一侧的流量</a:t>
            </a:r>
          </a:p>
        </p:txBody>
      </p:sp>
    </p:spTree>
    <p:extLst>
      <p:ext uri="{BB962C8B-B14F-4D97-AF65-F5344CB8AC3E}">
        <p14:creationId xmlns:p14="http://schemas.microsoft.com/office/powerpoint/2010/main" val="2964144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blinds(vertical)">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left)">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wipe(left)">
                                      <p:cBhvr>
                                        <p:cTn id="37" dur="500"/>
                                        <p:tgtEl>
                                          <p:spTgt spid="3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500"/>
                                        <p:tgtEl>
                                          <p:spTgt spid="7"/>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left)">
                                      <p:cBhvr>
                                        <p:cTn id="46" dur="5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wipe(left)">
                                      <p:cBhvr>
                                        <p:cTn id="51" dur="500"/>
                                        <p:tgtEl>
                                          <p:spTgt spid="44"/>
                                        </p:tgtEl>
                                      </p:cBhvr>
                                    </p:animEffect>
                                  </p:childTnLst>
                                </p:cTn>
                              </p:par>
                            </p:childTnLst>
                          </p:cTn>
                        </p:par>
                        <p:par>
                          <p:cTn id="52" fill="hold">
                            <p:stCondLst>
                              <p:cond delay="500"/>
                            </p:stCondLst>
                            <p:childTnLst>
                              <p:par>
                                <p:cTn id="53" presetID="1" presetClass="entr" presetSubtype="0" fill="hold" nodeType="afterEffect">
                                  <p:stCondLst>
                                    <p:cond delay="0"/>
                                  </p:stCondLst>
                                  <p:childTnLst>
                                    <p:set>
                                      <p:cBhvr>
                                        <p:cTn id="54" dur="1" fill="hold">
                                          <p:stCondLst>
                                            <p:cond delay="499"/>
                                          </p:stCondLst>
                                        </p:cTn>
                                        <p:tgtEl>
                                          <p:spTgt spid="4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wipe(left)">
                                      <p:cBhvr>
                                        <p:cTn id="59" dur="500"/>
                                        <p:tgtEl>
                                          <p:spTgt spid="8"/>
                                        </p:tgtEl>
                                      </p:cBhvr>
                                    </p:animEffect>
                                  </p:childTnLst>
                                </p:cTn>
                              </p:par>
                            </p:childTnLst>
                          </p:cTn>
                        </p:par>
                        <p:par>
                          <p:cTn id="60" fill="hold">
                            <p:stCondLst>
                              <p:cond delay="500"/>
                            </p:stCondLst>
                            <p:childTnLst>
                              <p:par>
                                <p:cTn id="61" presetID="22" presetClass="entr" presetSubtype="8" fill="hold" nodeType="after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wipe(left)">
                                      <p:cBhvr>
                                        <p:cTn id="63" dur="500"/>
                                        <p:tgtEl>
                                          <p:spTgt spid="15"/>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wipe(left)">
                                      <p:cBhvr>
                                        <p:cTn id="68" dur="500"/>
                                        <p:tgtEl>
                                          <p:spTgt spid="43"/>
                                        </p:tgtEl>
                                      </p:cBhvr>
                                    </p:animEffect>
                                  </p:childTnLst>
                                </p:cTn>
                              </p:par>
                            </p:childTnLst>
                          </p:cTn>
                        </p:par>
                        <p:par>
                          <p:cTn id="69" fill="hold">
                            <p:stCondLst>
                              <p:cond delay="500"/>
                            </p:stCondLst>
                            <p:childTnLst>
                              <p:par>
                                <p:cTn id="70" presetID="1" presetClass="entr" presetSubtype="0" fill="hold" nodeType="afterEffect">
                                  <p:stCondLst>
                                    <p:cond delay="0"/>
                                  </p:stCondLst>
                                  <p:childTnLst>
                                    <p:set>
                                      <p:cBhvr>
                                        <p:cTn id="71" dur="1" fill="hold">
                                          <p:stCondLst>
                                            <p:cond delay="499"/>
                                          </p:stCondLst>
                                        </p:cTn>
                                        <p:tgtEl>
                                          <p:spTgt spid="45"/>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nodeType="clickEffect">
                                  <p:stCondLst>
                                    <p:cond delay="0"/>
                                  </p:stCondLst>
                                  <p:childTnLst>
                                    <p:set>
                                      <p:cBhvr>
                                        <p:cTn id="75" dur="1" fill="hold">
                                          <p:stCondLst>
                                            <p:cond delay="0"/>
                                          </p:stCondLst>
                                        </p:cTn>
                                        <p:tgtEl>
                                          <p:spTgt spid="49"/>
                                        </p:tgtEl>
                                        <p:attrNameLst>
                                          <p:attrName>style.visibility</p:attrName>
                                        </p:attrNameLst>
                                      </p:cBhvr>
                                      <p:to>
                                        <p:strVal val="visible"/>
                                      </p:to>
                                    </p:set>
                                    <p:animEffect transition="in" filter="dissolve">
                                      <p:cBhvr>
                                        <p:cTn id="76" dur="500"/>
                                        <p:tgtEl>
                                          <p:spTgt spid="49"/>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grpId="0" nodeType="clickEffect">
                                  <p:stCondLst>
                                    <p:cond delay="0"/>
                                  </p:stCondLst>
                                  <p:childTnLst>
                                    <p:set>
                                      <p:cBhvr>
                                        <p:cTn id="80" dur="1" fill="hold">
                                          <p:stCondLst>
                                            <p:cond delay="0"/>
                                          </p:stCondLst>
                                        </p:cTn>
                                        <p:tgtEl>
                                          <p:spTgt spid="47"/>
                                        </p:tgtEl>
                                        <p:attrNameLst>
                                          <p:attrName>style.visibility</p:attrName>
                                        </p:attrNameLst>
                                      </p:cBhvr>
                                      <p:to>
                                        <p:strVal val="visible"/>
                                      </p:to>
                                    </p:set>
                                    <p:animEffect transition="in" filter="wipe(up)">
                                      <p:cBhvr>
                                        <p:cTn id="81" dur="500"/>
                                        <p:tgtEl>
                                          <p:spTgt spid="47"/>
                                        </p:tgtEl>
                                      </p:cBhvr>
                                    </p:animEffect>
                                  </p:childTnLst>
                                </p:cTn>
                              </p:par>
                            </p:childTnLst>
                          </p:cTn>
                        </p:par>
                        <p:par>
                          <p:cTn id="82" fill="hold">
                            <p:stCondLst>
                              <p:cond delay="500"/>
                            </p:stCondLst>
                            <p:childTnLst>
                              <p:par>
                                <p:cTn id="83" presetID="9" presetClass="entr" presetSubtype="0" fill="hold" nodeType="afterEffect">
                                  <p:stCondLst>
                                    <p:cond delay="0"/>
                                  </p:stCondLst>
                                  <p:childTnLst>
                                    <p:set>
                                      <p:cBhvr>
                                        <p:cTn id="84" dur="1" fill="hold">
                                          <p:stCondLst>
                                            <p:cond delay="0"/>
                                          </p:stCondLst>
                                        </p:cTn>
                                        <p:tgtEl>
                                          <p:spTgt spid="48"/>
                                        </p:tgtEl>
                                        <p:attrNameLst>
                                          <p:attrName>style.visibility</p:attrName>
                                        </p:attrNameLst>
                                      </p:cBhvr>
                                      <p:to>
                                        <p:strVal val="visible"/>
                                      </p:to>
                                    </p:set>
                                    <p:animEffect transition="in" filter="dissolve">
                                      <p:cBhvr>
                                        <p:cTn id="85" dur="500"/>
                                        <p:tgtEl>
                                          <p:spTgt spid="48"/>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5"/>
                                        </p:tgtEl>
                                        <p:attrNameLst>
                                          <p:attrName>style.visibility</p:attrName>
                                        </p:attrNameLst>
                                      </p:cBhvr>
                                      <p:to>
                                        <p:strVal val="visible"/>
                                      </p:to>
                                    </p:set>
                                    <p:animEffect transition="in" filter="wipe(left)">
                                      <p:cBhvr>
                                        <p:cTn id="90" dur="500"/>
                                        <p:tgtEl>
                                          <p:spTgt spid="5"/>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6"/>
                                        </p:tgtEl>
                                        <p:attrNameLst>
                                          <p:attrName>style.visibility</p:attrName>
                                        </p:attrNameLst>
                                      </p:cBhvr>
                                      <p:to>
                                        <p:strVal val="visible"/>
                                      </p:to>
                                    </p:set>
                                    <p:animEffect transition="in" filter="wipe(left)">
                                      <p:cBhvr>
                                        <p:cTn id="95" dur="500"/>
                                        <p:tgtEl>
                                          <p:spTgt spid="6"/>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nodeType="clickEffect">
                                  <p:stCondLst>
                                    <p:cond delay="0"/>
                                  </p:stCondLst>
                                  <p:childTnLst>
                                    <p:set>
                                      <p:cBhvr>
                                        <p:cTn id="99" dur="1" fill="hold">
                                          <p:stCondLst>
                                            <p:cond delay="0"/>
                                          </p:stCondLst>
                                        </p:cTn>
                                        <p:tgtEl>
                                          <p:spTgt spid="18"/>
                                        </p:tgtEl>
                                        <p:attrNameLst>
                                          <p:attrName>style.visibility</p:attrName>
                                        </p:attrNameLst>
                                      </p:cBhvr>
                                      <p:to>
                                        <p:strVal val="visible"/>
                                      </p:to>
                                    </p:set>
                                    <p:animEffect transition="in" filter="wipe(left)">
                                      <p:cBhvr>
                                        <p:cTn id="100" dur="500"/>
                                        <p:tgtEl>
                                          <p:spTgt spid="18"/>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nodeType="clickEffect">
                                  <p:stCondLst>
                                    <p:cond delay="0"/>
                                  </p:stCondLst>
                                  <p:childTnLst>
                                    <p:set>
                                      <p:cBhvr>
                                        <p:cTn id="104" dur="1" fill="hold">
                                          <p:stCondLst>
                                            <p:cond delay="0"/>
                                          </p:stCondLst>
                                        </p:cTn>
                                        <p:tgtEl>
                                          <p:spTgt spid="21"/>
                                        </p:tgtEl>
                                        <p:attrNameLst>
                                          <p:attrName>style.visibility</p:attrName>
                                        </p:attrNameLst>
                                      </p:cBhvr>
                                      <p:to>
                                        <p:strVal val="visible"/>
                                      </p:to>
                                    </p:set>
                                    <p:animEffect transition="in" filter="wipe(left)">
                                      <p:cBhvr>
                                        <p:cTn id="10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utoUpdateAnimBg="0"/>
      <p:bldP spid="5" grpId="0" autoUpdateAnimBg="0"/>
      <p:bldP spid="7" grpId="0" autoUpdateAnimBg="0"/>
      <p:bldP spid="8" grpId="0" autoUpdateAnimBg="0"/>
      <p:bldP spid="43" grpId="0" animBg="1"/>
      <p:bldP spid="44" grpId="0" animBg="1"/>
      <p:bldP spid="4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56"/>
          <p:cNvGraphicFramePr>
            <a:graphicFrameLocks noChangeAspect="1"/>
          </p:cNvGraphicFramePr>
          <p:nvPr>
            <p:extLst>
              <p:ext uri="{D42A27DB-BD31-4B8C-83A1-F6EECF244321}">
                <p14:modId xmlns:p14="http://schemas.microsoft.com/office/powerpoint/2010/main" val="1223063457"/>
              </p:ext>
            </p:extLst>
          </p:nvPr>
        </p:nvGraphicFramePr>
        <p:xfrm>
          <a:off x="6286500" y="1957388"/>
          <a:ext cx="2543175" cy="1485900"/>
        </p:xfrm>
        <a:graphic>
          <a:graphicData uri="http://schemas.openxmlformats.org/presentationml/2006/ole">
            <mc:AlternateContent xmlns:mc="http://schemas.openxmlformats.org/markup-compatibility/2006">
              <mc:Choice xmlns:v="urn:schemas-microsoft-com:vml" Requires="v">
                <p:oleObj spid="_x0000_s22122" name="BMP 图象" r:id="rId3" imgW="2542857" imgH="1486107" progId="PBrush">
                  <p:embed/>
                </p:oleObj>
              </mc:Choice>
              <mc:Fallback>
                <p:oleObj name="BMP 图象" r:id="rId3" imgW="2542857" imgH="1486107" progId="PBrush">
                  <p:embed/>
                  <p:pic>
                    <p:nvPicPr>
                      <p:cNvPr id="0" name="Picture 3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500" y="1957388"/>
                        <a:ext cx="2543175"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AutoShape 58"/>
          <p:cNvSpPr>
            <a:spLocks noChangeArrowheads="1"/>
          </p:cNvSpPr>
          <p:nvPr/>
        </p:nvSpPr>
        <p:spPr bwMode="auto">
          <a:xfrm rot="6196898">
            <a:off x="7931944" y="2156619"/>
            <a:ext cx="323850" cy="303212"/>
          </a:xfrm>
          <a:prstGeom prst="flowChartOnlineStorage">
            <a:avLst/>
          </a:prstGeom>
          <a:solidFill>
            <a:srgbClr val="FF9933"/>
          </a:solidFill>
          <a:ln w="19050">
            <a:solidFill>
              <a:srgbClr val="FFFF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graphicFrame>
        <p:nvGraphicFramePr>
          <p:cNvPr id="4" name="Object 4"/>
          <p:cNvGraphicFramePr>
            <a:graphicFrameLocks noChangeAspect="1"/>
          </p:cNvGraphicFramePr>
          <p:nvPr>
            <p:extLst>
              <p:ext uri="{D42A27DB-BD31-4B8C-83A1-F6EECF244321}">
                <p14:modId xmlns:p14="http://schemas.microsoft.com/office/powerpoint/2010/main" val="3046900282"/>
              </p:ext>
            </p:extLst>
          </p:nvPr>
        </p:nvGraphicFramePr>
        <p:xfrm>
          <a:off x="6934200" y="2506663"/>
          <a:ext cx="441325" cy="471487"/>
        </p:xfrm>
        <a:graphic>
          <a:graphicData uri="http://schemas.openxmlformats.org/presentationml/2006/ole">
            <mc:AlternateContent xmlns:mc="http://schemas.openxmlformats.org/markup-compatibility/2006">
              <mc:Choice xmlns:v="urn:schemas-microsoft-com:vml" Requires="v">
                <p:oleObj spid="_x0000_s22123" name="Equation" r:id="rId5" imgW="156960" imgH="168120" progId="Equation.DSMT4">
                  <p:embed/>
                </p:oleObj>
              </mc:Choice>
              <mc:Fallback>
                <p:oleObj name="Equation" r:id="rId5" imgW="156960" imgH="168120" progId="Equation.DSMT4">
                  <p:embed/>
                  <p:pic>
                    <p:nvPicPr>
                      <p:cNvPr id="0" name="Picture 37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4200" y="2506663"/>
                        <a:ext cx="441325" cy="471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6"/>
          <p:cNvSpPr txBox="1">
            <a:spLocks noChangeArrowheads="1"/>
          </p:cNvSpPr>
          <p:nvPr/>
        </p:nvSpPr>
        <p:spPr bwMode="auto">
          <a:xfrm>
            <a:off x="304800" y="1377950"/>
            <a:ext cx="7381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a:latin typeface="Times New Roman" pitchFamily="18" charset="0"/>
                <a:cs typeface="Times New Roman" pitchFamily="18" charset="0"/>
              </a:rPr>
              <a:t>用</a:t>
            </a:r>
          </a:p>
        </p:txBody>
      </p:sp>
      <p:graphicFrame>
        <p:nvGraphicFramePr>
          <p:cNvPr id="6" name="Object 7"/>
          <p:cNvGraphicFramePr>
            <a:graphicFrameLocks noChangeAspect="1"/>
          </p:cNvGraphicFramePr>
          <p:nvPr>
            <p:extLst>
              <p:ext uri="{D42A27DB-BD31-4B8C-83A1-F6EECF244321}">
                <p14:modId xmlns:p14="http://schemas.microsoft.com/office/powerpoint/2010/main" val="348952110"/>
              </p:ext>
            </p:extLst>
          </p:nvPr>
        </p:nvGraphicFramePr>
        <p:xfrm>
          <a:off x="3973512" y="1751013"/>
          <a:ext cx="508000" cy="1079500"/>
        </p:xfrm>
        <a:graphic>
          <a:graphicData uri="http://schemas.openxmlformats.org/presentationml/2006/ole">
            <mc:AlternateContent xmlns:mc="http://schemas.openxmlformats.org/markup-compatibility/2006">
              <mc:Choice xmlns:v="urn:schemas-microsoft-com:vml" Requires="v">
                <p:oleObj spid="_x0000_s22124" name="Equation" r:id="rId7" imgW="583200" imgH="1254240" progId="Equation.3">
                  <p:embed/>
                </p:oleObj>
              </mc:Choice>
              <mc:Fallback>
                <p:oleObj name="Equation" r:id="rId7" imgW="583200" imgH="1254240" progId="Equation.3">
                  <p:embed/>
                  <p:pic>
                    <p:nvPicPr>
                      <p:cNvPr id="0" name="Picture 37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73512" y="1751013"/>
                        <a:ext cx="508000" cy="1079500"/>
                      </a:xfrm>
                      <a:prstGeom prst="rect">
                        <a:avLst/>
                      </a:prstGeom>
                      <a:solidFill>
                        <a:srgbClr val="FFC000"/>
                      </a:solidFill>
                    </p:spPr>
                  </p:pic>
                </p:oleObj>
              </mc:Fallback>
            </mc:AlternateContent>
          </a:graphicData>
        </a:graphic>
      </p:graphicFrame>
      <p:graphicFrame>
        <p:nvGraphicFramePr>
          <p:cNvPr id="7" name="Object 8"/>
          <p:cNvGraphicFramePr>
            <a:graphicFrameLocks noChangeAspect="1"/>
          </p:cNvGraphicFramePr>
          <p:nvPr>
            <p:extLst>
              <p:ext uri="{D42A27DB-BD31-4B8C-83A1-F6EECF244321}">
                <p14:modId xmlns:p14="http://schemas.microsoft.com/office/powerpoint/2010/main" val="74805457"/>
              </p:ext>
            </p:extLst>
          </p:nvPr>
        </p:nvGraphicFramePr>
        <p:xfrm>
          <a:off x="3352800" y="2044079"/>
          <a:ext cx="609600" cy="622300"/>
        </p:xfrm>
        <a:graphic>
          <a:graphicData uri="http://schemas.openxmlformats.org/presentationml/2006/ole">
            <mc:AlternateContent xmlns:mc="http://schemas.openxmlformats.org/markup-compatibility/2006">
              <mc:Choice xmlns:v="urn:schemas-microsoft-com:vml" Requires="v">
                <p:oleObj spid="_x0000_s22125" name="Equation" r:id="rId9" imgW="706320" imgH="716760" progId="Equation.3">
                  <p:embed/>
                </p:oleObj>
              </mc:Choice>
              <mc:Fallback>
                <p:oleObj name="Equation" r:id="rId9" imgW="706320" imgH="716760" progId="Equation.3">
                  <p:embed/>
                  <p:pic>
                    <p:nvPicPr>
                      <p:cNvPr id="0" name="Picture 37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52800" y="2044079"/>
                        <a:ext cx="609600" cy="622300"/>
                      </a:xfrm>
                      <a:prstGeom prst="rect">
                        <a:avLst/>
                      </a:prstGeom>
                      <a:solidFill>
                        <a:srgbClr val="FFC000"/>
                      </a:solidFill>
                    </p:spPr>
                  </p:pic>
                </p:oleObj>
              </mc:Fallback>
            </mc:AlternateContent>
          </a:graphicData>
        </a:graphic>
      </p:graphicFrame>
      <p:graphicFrame>
        <p:nvGraphicFramePr>
          <p:cNvPr id="8" name="Object 9"/>
          <p:cNvGraphicFramePr>
            <a:graphicFrameLocks noChangeAspect="1"/>
          </p:cNvGraphicFramePr>
          <p:nvPr>
            <p:extLst>
              <p:ext uri="{D42A27DB-BD31-4B8C-83A1-F6EECF244321}">
                <p14:modId xmlns:p14="http://schemas.microsoft.com/office/powerpoint/2010/main" val="3868336459"/>
              </p:ext>
            </p:extLst>
          </p:nvPr>
        </p:nvGraphicFramePr>
        <p:xfrm>
          <a:off x="2745064" y="2165351"/>
          <a:ext cx="609600" cy="304800"/>
        </p:xfrm>
        <a:graphic>
          <a:graphicData uri="http://schemas.openxmlformats.org/presentationml/2006/ole">
            <mc:AlternateContent xmlns:mc="http://schemas.openxmlformats.org/markup-compatibility/2006">
              <mc:Choice xmlns:v="urn:schemas-microsoft-com:vml" Requires="v">
                <p:oleObj spid="_x0000_s22126" name="Equation" r:id="rId11" imgW="706320" imgH="347040" progId="Equation.3">
                  <p:embed/>
                </p:oleObj>
              </mc:Choice>
              <mc:Fallback>
                <p:oleObj name="Equation" r:id="rId11" imgW="706320" imgH="347040" progId="Equation.3">
                  <p:embed/>
                  <p:pic>
                    <p:nvPicPr>
                      <p:cNvPr id="0" name="Picture 38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45064" y="2165351"/>
                        <a:ext cx="609600" cy="304800"/>
                      </a:xfrm>
                      <a:prstGeom prst="rect">
                        <a:avLst/>
                      </a:prstGeom>
                      <a:solidFill>
                        <a:srgbClr val="FFC000"/>
                      </a:solidFill>
                    </p:spPr>
                  </p:pic>
                </p:oleObj>
              </mc:Fallback>
            </mc:AlternateContent>
          </a:graphicData>
        </a:graphic>
      </p:graphicFrame>
      <p:graphicFrame>
        <p:nvGraphicFramePr>
          <p:cNvPr id="9" name="Object 10"/>
          <p:cNvGraphicFramePr>
            <a:graphicFrameLocks noChangeAspect="1"/>
          </p:cNvGraphicFramePr>
          <p:nvPr>
            <p:extLst>
              <p:ext uri="{D42A27DB-BD31-4B8C-83A1-F6EECF244321}">
                <p14:modId xmlns:p14="http://schemas.microsoft.com/office/powerpoint/2010/main" val="3660442732"/>
              </p:ext>
            </p:extLst>
          </p:nvPr>
        </p:nvGraphicFramePr>
        <p:xfrm>
          <a:off x="1028700" y="3587750"/>
          <a:ext cx="952500" cy="647700"/>
        </p:xfrm>
        <a:graphic>
          <a:graphicData uri="http://schemas.openxmlformats.org/presentationml/2006/ole">
            <mc:AlternateContent xmlns:mc="http://schemas.openxmlformats.org/markup-compatibility/2006">
              <mc:Choice xmlns:v="urn:schemas-microsoft-com:vml" Requires="v">
                <p:oleObj spid="_x0000_s22127" name="Equation" r:id="rId13" imgW="1109880" imgH="750240" progId="Equation.3">
                  <p:embed/>
                </p:oleObj>
              </mc:Choice>
              <mc:Fallback>
                <p:oleObj name="Equation" r:id="rId13" imgW="1109880" imgH="750240" progId="Equation.3">
                  <p:embed/>
                  <p:pic>
                    <p:nvPicPr>
                      <p:cNvPr id="0" name="Picture 38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28700" y="3587750"/>
                        <a:ext cx="9525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1"/>
          <p:cNvGraphicFramePr>
            <a:graphicFrameLocks noChangeAspect="1"/>
          </p:cNvGraphicFramePr>
          <p:nvPr>
            <p:extLst>
              <p:ext uri="{D42A27DB-BD31-4B8C-83A1-F6EECF244321}">
                <p14:modId xmlns:p14="http://schemas.microsoft.com/office/powerpoint/2010/main" val="3773744476"/>
              </p:ext>
            </p:extLst>
          </p:nvPr>
        </p:nvGraphicFramePr>
        <p:xfrm>
          <a:off x="1981200" y="3270250"/>
          <a:ext cx="508000" cy="1079500"/>
        </p:xfrm>
        <a:graphic>
          <a:graphicData uri="http://schemas.openxmlformats.org/presentationml/2006/ole">
            <mc:AlternateContent xmlns:mc="http://schemas.openxmlformats.org/markup-compatibility/2006">
              <mc:Choice xmlns:v="urn:schemas-microsoft-com:vml" Requires="v">
                <p:oleObj spid="_x0000_s22128" name="Equation" r:id="rId15" imgW="583200" imgH="1254240" progId="Equation.3">
                  <p:embed/>
                </p:oleObj>
              </mc:Choice>
              <mc:Fallback>
                <p:oleObj name="Equation" r:id="rId15" imgW="583200" imgH="1254240" progId="Equation.3">
                  <p:embed/>
                  <p:pic>
                    <p:nvPicPr>
                      <p:cNvPr id="0" name="Picture 38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81200" y="3270250"/>
                        <a:ext cx="508000"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2"/>
          <p:cNvGraphicFramePr>
            <a:graphicFrameLocks noChangeAspect="1"/>
          </p:cNvGraphicFramePr>
          <p:nvPr>
            <p:extLst>
              <p:ext uri="{D42A27DB-BD31-4B8C-83A1-F6EECF244321}">
                <p14:modId xmlns:p14="http://schemas.microsoft.com/office/powerpoint/2010/main" val="1405812692"/>
              </p:ext>
            </p:extLst>
          </p:nvPr>
        </p:nvGraphicFramePr>
        <p:xfrm>
          <a:off x="2406650" y="3587750"/>
          <a:ext cx="2806700" cy="444500"/>
        </p:xfrm>
        <a:graphic>
          <a:graphicData uri="http://schemas.openxmlformats.org/presentationml/2006/ole">
            <mc:AlternateContent xmlns:mc="http://schemas.openxmlformats.org/markup-compatibility/2006">
              <mc:Choice xmlns:v="urn:schemas-microsoft-com:vml" Requires="v">
                <p:oleObj spid="_x0000_s22129" name="Equation" r:id="rId17" imgW="3296520" imgH="515160" progId="Equation.3">
                  <p:embed/>
                </p:oleObj>
              </mc:Choice>
              <mc:Fallback>
                <p:oleObj name="Equation" r:id="rId17" imgW="3296520" imgH="515160" progId="Equation.3">
                  <p:embed/>
                  <p:pic>
                    <p:nvPicPr>
                      <p:cNvPr id="0" name="Picture 38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06650" y="3587750"/>
                        <a:ext cx="28067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3"/>
          <p:cNvGraphicFramePr>
            <a:graphicFrameLocks noChangeAspect="1"/>
          </p:cNvGraphicFramePr>
          <p:nvPr>
            <p:extLst>
              <p:ext uri="{D42A27DB-BD31-4B8C-83A1-F6EECF244321}">
                <p14:modId xmlns:p14="http://schemas.microsoft.com/office/powerpoint/2010/main" val="293181888"/>
              </p:ext>
            </p:extLst>
          </p:nvPr>
        </p:nvGraphicFramePr>
        <p:xfrm>
          <a:off x="5156200" y="4273550"/>
          <a:ext cx="2857500" cy="444500"/>
        </p:xfrm>
        <a:graphic>
          <a:graphicData uri="http://schemas.openxmlformats.org/presentationml/2006/ole">
            <mc:AlternateContent xmlns:mc="http://schemas.openxmlformats.org/markup-compatibility/2006">
              <mc:Choice xmlns:v="urn:schemas-microsoft-com:vml" Requires="v">
                <p:oleObj spid="_x0000_s22130" name="Equation" r:id="rId19" imgW="3352680" imgH="515160" progId="Equation.3">
                  <p:embed/>
                </p:oleObj>
              </mc:Choice>
              <mc:Fallback>
                <p:oleObj name="Equation" r:id="rId19" imgW="3352680" imgH="515160" progId="Equation.3">
                  <p:embed/>
                  <p:pic>
                    <p:nvPicPr>
                      <p:cNvPr id="0" name="Picture 38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156200" y="4273550"/>
                        <a:ext cx="28575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4"/>
          <p:cNvGraphicFramePr>
            <a:graphicFrameLocks noChangeAspect="1"/>
          </p:cNvGraphicFramePr>
          <p:nvPr>
            <p:extLst>
              <p:ext uri="{D42A27DB-BD31-4B8C-83A1-F6EECF244321}">
                <p14:modId xmlns:p14="http://schemas.microsoft.com/office/powerpoint/2010/main" val="807218058"/>
              </p:ext>
            </p:extLst>
          </p:nvPr>
        </p:nvGraphicFramePr>
        <p:xfrm>
          <a:off x="1023938" y="4953000"/>
          <a:ext cx="901700" cy="622300"/>
        </p:xfrm>
        <a:graphic>
          <a:graphicData uri="http://schemas.openxmlformats.org/presentationml/2006/ole">
            <mc:AlternateContent xmlns:mc="http://schemas.openxmlformats.org/markup-compatibility/2006">
              <mc:Choice xmlns:v="urn:schemas-microsoft-com:vml" Requires="v">
                <p:oleObj spid="_x0000_s22131" name="Equation" r:id="rId21" imgW="1054080" imgH="716760" progId="Equation.3">
                  <p:embed/>
                </p:oleObj>
              </mc:Choice>
              <mc:Fallback>
                <p:oleObj name="Equation" r:id="rId21" imgW="1054080" imgH="716760" progId="Equation.3">
                  <p:embed/>
                  <p:pic>
                    <p:nvPicPr>
                      <p:cNvPr id="0" name="Picture 38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23938" y="4953000"/>
                        <a:ext cx="90170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5"/>
          <p:cNvGraphicFramePr>
            <a:graphicFrameLocks noChangeAspect="1"/>
          </p:cNvGraphicFramePr>
          <p:nvPr>
            <p:extLst>
              <p:ext uri="{D42A27DB-BD31-4B8C-83A1-F6EECF244321}">
                <p14:modId xmlns:p14="http://schemas.microsoft.com/office/powerpoint/2010/main" val="2319532063"/>
              </p:ext>
            </p:extLst>
          </p:nvPr>
        </p:nvGraphicFramePr>
        <p:xfrm>
          <a:off x="2005013" y="4654550"/>
          <a:ext cx="508000" cy="1079500"/>
        </p:xfrm>
        <a:graphic>
          <a:graphicData uri="http://schemas.openxmlformats.org/presentationml/2006/ole">
            <mc:AlternateContent xmlns:mc="http://schemas.openxmlformats.org/markup-compatibility/2006">
              <mc:Choice xmlns:v="urn:schemas-microsoft-com:vml" Requires="v">
                <p:oleObj spid="_x0000_s22132" name="Equation" r:id="rId23" imgW="583200" imgH="1254240" progId="Equation.3">
                  <p:embed/>
                </p:oleObj>
              </mc:Choice>
              <mc:Fallback>
                <p:oleObj name="Equation" r:id="rId23" imgW="583200" imgH="1254240" progId="Equation.3">
                  <p:embed/>
                  <p:pic>
                    <p:nvPicPr>
                      <p:cNvPr id="0" name="Picture 38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005013" y="4654550"/>
                        <a:ext cx="508000"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6"/>
          <p:cNvGraphicFramePr>
            <a:graphicFrameLocks noChangeAspect="1"/>
          </p:cNvGraphicFramePr>
          <p:nvPr>
            <p:extLst>
              <p:ext uri="{D42A27DB-BD31-4B8C-83A1-F6EECF244321}">
                <p14:modId xmlns:p14="http://schemas.microsoft.com/office/powerpoint/2010/main" val="1563468224"/>
              </p:ext>
            </p:extLst>
          </p:nvPr>
        </p:nvGraphicFramePr>
        <p:xfrm>
          <a:off x="2438400" y="5035550"/>
          <a:ext cx="3022600" cy="508000"/>
        </p:xfrm>
        <a:graphic>
          <a:graphicData uri="http://schemas.openxmlformats.org/presentationml/2006/ole">
            <mc:AlternateContent xmlns:mc="http://schemas.openxmlformats.org/markup-compatibility/2006">
              <mc:Choice xmlns:v="urn:schemas-microsoft-com:vml" Requires="v">
                <p:oleObj spid="_x0000_s22133" name="Equation" r:id="rId25" imgW="3543120" imgH="582480" progId="Equation.3">
                  <p:embed/>
                </p:oleObj>
              </mc:Choice>
              <mc:Fallback>
                <p:oleObj name="Equation" r:id="rId25" imgW="3543120" imgH="582480" progId="Equation.3">
                  <p:embed/>
                  <p:pic>
                    <p:nvPicPr>
                      <p:cNvPr id="0" name="Picture 387"/>
                      <p:cNvPicPr>
                        <a:picLocks noChangeAspect="1" noChangeArrowheads="1"/>
                      </p:cNvPicPr>
                      <p:nvPr/>
                    </p:nvPicPr>
                    <p:blipFill>
                      <a:blip r:embed="rId26">
                        <a:grayscl/>
                        <a:biLevel thresh="50000"/>
                        <a:extLst>
                          <a:ext uri="{28A0092B-C50C-407E-A947-70E740481C1C}">
                            <a14:useLocalDpi xmlns:a14="http://schemas.microsoft.com/office/drawing/2010/main" val="0"/>
                          </a:ext>
                        </a:extLst>
                      </a:blip>
                      <a:srcRect/>
                      <a:stretch>
                        <a:fillRect/>
                      </a:stretch>
                    </p:blipFill>
                    <p:spPr bwMode="auto">
                      <a:xfrm>
                        <a:off x="2438400" y="5035550"/>
                        <a:ext cx="30226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7"/>
          <p:cNvGraphicFramePr>
            <a:graphicFrameLocks noChangeAspect="1"/>
          </p:cNvGraphicFramePr>
          <p:nvPr>
            <p:extLst>
              <p:ext uri="{D42A27DB-BD31-4B8C-83A1-F6EECF244321}">
                <p14:modId xmlns:p14="http://schemas.microsoft.com/office/powerpoint/2010/main" val="2431177367"/>
              </p:ext>
            </p:extLst>
          </p:nvPr>
        </p:nvGraphicFramePr>
        <p:xfrm>
          <a:off x="5562600" y="5035550"/>
          <a:ext cx="3111500" cy="508000"/>
        </p:xfrm>
        <a:graphic>
          <a:graphicData uri="http://schemas.openxmlformats.org/presentationml/2006/ole">
            <mc:AlternateContent xmlns:mc="http://schemas.openxmlformats.org/markup-compatibility/2006">
              <mc:Choice xmlns:v="urn:schemas-microsoft-com:vml" Requires="v">
                <p:oleObj spid="_x0000_s22134" name="Equation" r:id="rId27" imgW="3655440" imgH="582480" progId="Equation.3">
                  <p:embed/>
                </p:oleObj>
              </mc:Choice>
              <mc:Fallback>
                <p:oleObj name="Equation" r:id="rId27" imgW="3655440" imgH="582480" progId="Equation.3">
                  <p:embed/>
                  <p:pic>
                    <p:nvPicPr>
                      <p:cNvPr id="0" name="Picture 388"/>
                      <p:cNvPicPr>
                        <a:picLocks noChangeAspect="1" noChangeArrowheads="1"/>
                      </p:cNvPicPr>
                      <p:nvPr/>
                    </p:nvPicPr>
                    <p:blipFill>
                      <a:blip r:embed="rId28">
                        <a:grayscl/>
                        <a:biLevel thresh="50000"/>
                        <a:extLst>
                          <a:ext uri="{28A0092B-C50C-407E-A947-70E740481C1C}">
                            <a14:useLocalDpi xmlns:a14="http://schemas.microsoft.com/office/drawing/2010/main" val="0"/>
                          </a:ext>
                        </a:extLst>
                      </a:blip>
                      <a:srcRect/>
                      <a:stretch>
                        <a:fillRect/>
                      </a:stretch>
                    </p:blipFill>
                    <p:spPr bwMode="auto">
                      <a:xfrm>
                        <a:off x="5562600" y="5035550"/>
                        <a:ext cx="31115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8"/>
          <p:cNvGraphicFramePr>
            <a:graphicFrameLocks noChangeAspect="1"/>
          </p:cNvGraphicFramePr>
          <p:nvPr>
            <p:extLst>
              <p:ext uri="{D42A27DB-BD31-4B8C-83A1-F6EECF244321}">
                <p14:modId xmlns:p14="http://schemas.microsoft.com/office/powerpoint/2010/main" val="3233808155"/>
              </p:ext>
            </p:extLst>
          </p:nvPr>
        </p:nvGraphicFramePr>
        <p:xfrm>
          <a:off x="5168900" y="5645150"/>
          <a:ext cx="3289300" cy="508000"/>
        </p:xfrm>
        <a:graphic>
          <a:graphicData uri="http://schemas.openxmlformats.org/presentationml/2006/ole">
            <mc:AlternateContent xmlns:mc="http://schemas.openxmlformats.org/markup-compatibility/2006">
              <mc:Choice xmlns:v="urn:schemas-microsoft-com:vml" Requires="v">
                <p:oleObj spid="_x0000_s22135" name="Equation" r:id="rId29" imgW="3857040" imgH="582480" progId="Equation.3">
                  <p:embed/>
                </p:oleObj>
              </mc:Choice>
              <mc:Fallback>
                <p:oleObj name="Equation" r:id="rId29" imgW="3857040" imgH="582480" progId="Equation.3">
                  <p:embed/>
                  <p:pic>
                    <p:nvPicPr>
                      <p:cNvPr id="0" name="Picture 389"/>
                      <p:cNvPicPr>
                        <a:picLocks noChangeAspect="1" noChangeArrowheads="1"/>
                      </p:cNvPicPr>
                      <p:nvPr/>
                    </p:nvPicPr>
                    <p:blipFill>
                      <a:blip r:embed="rId30">
                        <a:grayscl/>
                        <a:biLevel thresh="50000"/>
                        <a:extLst>
                          <a:ext uri="{28A0092B-C50C-407E-A947-70E740481C1C}">
                            <a14:useLocalDpi xmlns:a14="http://schemas.microsoft.com/office/drawing/2010/main" val="0"/>
                          </a:ext>
                        </a:extLst>
                      </a:blip>
                      <a:srcRect/>
                      <a:stretch>
                        <a:fillRect/>
                      </a:stretch>
                    </p:blipFill>
                    <p:spPr bwMode="auto">
                      <a:xfrm>
                        <a:off x="5168900" y="5645150"/>
                        <a:ext cx="32893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9"/>
          <p:cNvGraphicFramePr>
            <a:graphicFrameLocks noChangeAspect="1"/>
          </p:cNvGraphicFramePr>
          <p:nvPr>
            <p:extLst>
              <p:ext uri="{D42A27DB-BD31-4B8C-83A1-F6EECF244321}">
                <p14:modId xmlns:p14="http://schemas.microsoft.com/office/powerpoint/2010/main" val="3446766997"/>
              </p:ext>
            </p:extLst>
          </p:nvPr>
        </p:nvGraphicFramePr>
        <p:xfrm>
          <a:off x="5295900" y="3587750"/>
          <a:ext cx="2933700" cy="444500"/>
        </p:xfrm>
        <a:graphic>
          <a:graphicData uri="http://schemas.openxmlformats.org/presentationml/2006/ole">
            <mc:AlternateContent xmlns:mc="http://schemas.openxmlformats.org/markup-compatibility/2006">
              <mc:Choice xmlns:v="urn:schemas-microsoft-com:vml" Requires="v">
                <p:oleObj spid="_x0000_s22136" name="Equation" r:id="rId31" imgW="3442320" imgH="515160" progId="Equation.3">
                  <p:embed/>
                </p:oleObj>
              </mc:Choice>
              <mc:Fallback>
                <p:oleObj name="Equation" r:id="rId31" imgW="3442320" imgH="515160" progId="Equation.3">
                  <p:embed/>
                  <p:pic>
                    <p:nvPicPr>
                      <p:cNvPr id="0" name="Picture 390"/>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295900" y="3587750"/>
                        <a:ext cx="29337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Line 21"/>
          <p:cNvSpPr>
            <a:spLocks noChangeShapeType="1"/>
          </p:cNvSpPr>
          <p:nvPr/>
        </p:nvSpPr>
        <p:spPr bwMode="auto">
          <a:xfrm flipV="1">
            <a:off x="8050213" y="1522413"/>
            <a:ext cx="611187" cy="768350"/>
          </a:xfrm>
          <a:prstGeom prst="line">
            <a:avLst/>
          </a:prstGeom>
          <a:noFill/>
          <a:ln w="2857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
        <p:nvSpPr>
          <p:cNvPr id="20" name="Line 22"/>
          <p:cNvSpPr>
            <a:spLocks noChangeShapeType="1"/>
          </p:cNvSpPr>
          <p:nvPr/>
        </p:nvSpPr>
        <p:spPr bwMode="auto">
          <a:xfrm flipV="1">
            <a:off x="8050213" y="1470025"/>
            <a:ext cx="366712" cy="827088"/>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graphicFrame>
        <p:nvGraphicFramePr>
          <p:cNvPr id="21" name="Object 23"/>
          <p:cNvGraphicFramePr>
            <a:graphicFrameLocks noChangeAspect="1"/>
          </p:cNvGraphicFramePr>
          <p:nvPr>
            <p:extLst>
              <p:ext uri="{D42A27DB-BD31-4B8C-83A1-F6EECF244321}">
                <p14:modId xmlns:p14="http://schemas.microsoft.com/office/powerpoint/2010/main" val="2308894368"/>
              </p:ext>
            </p:extLst>
          </p:nvPr>
        </p:nvGraphicFramePr>
        <p:xfrm>
          <a:off x="8013700" y="4286250"/>
          <a:ext cx="749300" cy="444500"/>
        </p:xfrm>
        <a:graphic>
          <a:graphicData uri="http://schemas.openxmlformats.org/presentationml/2006/ole">
            <mc:AlternateContent xmlns:mc="http://schemas.openxmlformats.org/markup-compatibility/2006">
              <mc:Choice xmlns:v="urn:schemas-microsoft-com:vml" Requires="v">
                <p:oleObj spid="_x0000_s22137" name="Equation" r:id="rId33" imgW="874440" imgH="515160" progId="Equation.3">
                  <p:embed/>
                </p:oleObj>
              </mc:Choice>
              <mc:Fallback>
                <p:oleObj name="Equation" r:id="rId33" imgW="874440" imgH="515160" progId="Equation.3">
                  <p:embed/>
                  <p:pic>
                    <p:nvPicPr>
                      <p:cNvPr id="0" name="Picture 391"/>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8013700" y="4286250"/>
                        <a:ext cx="7493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 Box 24"/>
          <p:cNvSpPr txBox="1">
            <a:spLocks noChangeArrowheads="1"/>
          </p:cNvSpPr>
          <p:nvPr/>
        </p:nvSpPr>
        <p:spPr bwMode="auto">
          <a:xfrm>
            <a:off x="4083050" y="249238"/>
            <a:ext cx="4953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dirty="0">
                <a:latin typeface="Times New Roman" pitchFamily="18" charset="0"/>
                <a:cs typeface="Times New Roman" pitchFamily="18" charset="0"/>
              </a:rPr>
              <a:t>对稳定流动的不可压缩流体的</a:t>
            </a:r>
          </a:p>
        </p:txBody>
      </p:sp>
      <p:sp>
        <p:nvSpPr>
          <p:cNvPr id="23" name="Text Box 25"/>
          <p:cNvSpPr txBox="1">
            <a:spLocks noChangeArrowheads="1"/>
          </p:cNvSpPr>
          <p:nvPr/>
        </p:nvSpPr>
        <p:spPr bwMode="auto">
          <a:xfrm>
            <a:off x="304800" y="766763"/>
            <a:ext cx="1524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dirty="0">
                <a:latin typeface="Times New Roman" pitchFamily="18" charset="0"/>
                <a:cs typeface="Times New Roman" pitchFamily="18" charset="0"/>
              </a:rPr>
              <a:t>速度场</a:t>
            </a:r>
          </a:p>
        </p:txBody>
      </p:sp>
      <p:grpSp>
        <p:nvGrpSpPr>
          <p:cNvPr id="24" name="Group 26"/>
          <p:cNvGrpSpPr>
            <a:grpSpLocks/>
          </p:cNvGrpSpPr>
          <p:nvPr/>
        </p:nvGrpSpPr>
        <p:grpSpPr bwMode="auto">
          <a:xfrm>
            <a:off x="1676400" y="877888"/>
            <a:ext cx="5410200" cy="412750"/>
            <a:chOff x="912" y="884"/>
            <a:chExt cx="3408" cy="260"/>
          </a:xfrm>
        </p:grpSpPr>
        <p:graphicFrame>
          <p:nvGraphicFramePr>
            <p:cNvPr id="25" name="Object 27"/>
            <p:cNvGraphicFramePr>
              <a:graphicFrameLocks noChangeAspect="1"/>
            </p:cNvGraphicFramePr>
            <p:nvPr/>
          </p:nvGraphicFramePr>
          <p:xfrm>
            <a:off x="922" y="888"/>
            <a:ext cx="3398" cy="256"/>
          </p:xfrm>
          <a:graphic>
            <a:graphicData uri="http://schemas.openxmlformats.org/presentationml/2006/ole">
              <mc:AlternateContent xmlns:mc="http://schemas.openxmlformats.org/markup-compatibility/2006">
                <mc:Choice xmlns:v="urn:schemas-microsoft-com:vml" Requires="v">
                  <p:oleObj spid="_x0000_s22138" name="Equation" r:id="rId35" imgW="6346440" imgH="470520" progId="Equation.3">
                    <p:embed/>
                  </p:oleObj>
                </mc:Choice>
                <mc:Fallback>
                  <p:oleObj name="Equation" r:id="rId35" imgW="6346440" imgH="470520" progId="Equation.3">
                    <p:embed/>
                    <p:pic>
                      <p:nvPicPr>
                        <p:cNvPr id="0" name="Picture 392"/>
                        <p:cNvPicPr>
                          <a:picLocks noChangeAspect="1" noChangeArrowheads="1"/>
                        </p:cNvPicPr>
                        <p:nvPr/>
                      </p:nvPicPr>
                      <p:blipFill>
                        <a:blip r:embed="rId36">
                          <a:grayscl/>
                          <a:biLevel thresh="50000"/>
                          <a:extLst>
                            <a:ext uri="{28A0092B-C50C-407E-A947-70E740481C1C}">
                              <a14:useLocalDpi xmlns:a14="http://schemas.microsoft.com/office/drawing/2010/main" val="0"/>
                            </a:ext>
                          </a:extLst>
                        </a:blip>
                        <a:srcRect/>
                        <a:stretch>
                          <a:fillRect/>
                        </a:stretch>
                      </p:blipFill>
                      <p:spPr bwMode="auto">
                        <a:xfrm>
                          <a:off x="922" y="888"/>
                          <a:ext cx="3398"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Line 28"/>
            <p:cNvSpPr>
              <a:spLocks noChangeShapeType="1"/>
            </p:cNvSpPr>
            <p:nvPr/>
          </p:nvSpPr>
          <p:spPr bwMode="auto">
            <a:xfrm>
              <a:off x="912" y="884"/>
              <a:ext cx="17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Times New Roman" pitchFamily="18" charset="0"/>
                <a:cs typeface="Times New Roman" pitchFamily="18" charset="0"/>
              </a:endParaRPr>
            </a:p>
          </p:txBody>
        </p:sp>
      </p:grpSp>
      <p:sp>
        <p:nvSpPr>
          <p:cNvPr id="27" name="Text Box 29"/>
          <p:cNvSpPr txBox="1">
            <a:spLocks noChangeArrowheads="1"/>
          </p:cNvSpPr>
          <p:nvPr/>
        </p:nvSpPr>
        <p:spPr bwMode="auto">
          <a:xfrm>
            <a:off x="304800" y="2001838"/>
            <a:ext cx="2514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a:latin typeface="Times New Roman" pitchFamily="18" charset="0"/>
                <a:cs typeface="Times New Roman" pitchFamily="18" charset="0"/>
              </a:rPr>
              <a:t>进行分析可得</a:t>
            </a:r>
          </a:p>
        </p:txBody>
      </p:sp>
      <p:grpSp>
        <p:nvGrpSpPr>
          <p:cNvPr id="28" name="Group 59"/>
          <p:cNvGrpSpPr>
            <a:grpSpLocks/>
          </p:cNvGrpSpPr>
          <p:nvPr/>
        </p:nvGrpSpPr>
        <p:grpSpPr bwMode="auto">
          <a:xfrm>
            <a:off x="7221538" y="1673225"/>
            <a:ext cx="1743075" cy="1697038"/>
            <a:chOff x="4422" y="1136"/>
            <a:chExt cx="1098" cy="1069"/>
          </a:xfrm>
        </p:grpSpPr>
        <p:sp>
          <p:nvSpPr>
            <p:cNvPr id="29" name="Freeform 31"/>
            <p:cNvSpPr>
              <a:spLocks/>
            </p:cNvSpPr>
            <p:nvPr/>
          </p:nvSpPr>
          <p:spPr bwMode="auto">
            <a:xfrm>
              <a:off x="4422" y="1760"/>
              <a:ext cx="330" cy="445"/>
            </a:xfrm>
            <a:custGeom>
              <a:avLst/>
              <a:gdLst>
                <a:gd name="T0" fmla="*/ 0 w 96"/>
                <a:gd name="T1" fmla="*/ 192 h 192"/>
                <a:gd name="T2" fmla="*/ 96 w 96"/>
                <a:gd name="T3" fmla="*/ 0 h 192"/>
              </a:gdLst>
              <a:ahLst/>
              <a:cxnLst>
                <a:cxn ang="0">
                  <a:pos x="T0" y="T1"/>
                </a:cxn>
                <a:cxn ang="0">
                  <a:pos x="T2" y="T3"/>
                </a:cxn>
              </a:cxnLst>
              <a:rect l="0" t="0" r="r" b="b"/>
              <a:pathLst>
                <a:path w="96" h="192">
                  <a:moveTo>
                    <a:pt x="0" y="192"/>
                  </a:moveTo>
                  <a:cubicBezTo>
                    <a:pt x="36" y="116"/>
                    <a:pt x="72" y="40"/>
                    <a:pt x="96" y="0"/>
                  </a:cubicBezTo>
                </a:path>
              </a:pathLst>
            </a:custGeom>
            <a:noFill/>
            <a:ln w="25400"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Times New Roman" pitchFamily="18" charset="0"/>
                <a:cs typeface="Times New Roman" pitchFamily="18" charset="0"/>
              </a:endParaRPr>
            </a:p>
          </p:txBody>
        </p:sp>
        <p:sp>
          <p:nvSpPr>
            <p:cNvPr id="30" name="Freeform 32"/>
            <p:cNvSpPr>
              <a:spLocks/>
            </p:cNvSpPr>
            <p:nvPr/>
          </p:nvSpPr>
          <p:spPr bwMode="auto">
            <a:xfrm>
              <a:off x="4944" y="1136"/>
              <a:ext cx="576" cy="384"/>
            </a:xfrm>
            <a:custGeom>
              <a:avLst/>
              <a:gdLst>
                <a:gd name="T0" fmla="*/ 0 w 576"/>
                <a:gd name="T1" fmla="*/ 384 h 384"/>
                <a:gd name="T2" fmla="*/ 288 w 576"/>
                <a:gd name="T3" fmla="*/ 144 h 384"/>
                <a:gd name="T4" fmla="*/ 576 w 576"/>
                <a:gd name="T5" fmla="*/ 0 h 384"/>
              </a:gdLst>
              <a:ahLst/>
              <a:cxnLst>
                <a:cxn ang="0">
                  <a:pos x="T0" y="T1"/>
                </a:cxn>
                <a:cxn ang="0">
                  <a:pos x="T2" y="T3"/>
                </a:cxn>
                <a:cxn ang="0">
                  <a:pos x="T4" y="T5"/>
                </a:cxn>
              </a:cxnLst>
              <a:rect l="0" t="0" r="r" b="b"/>
              <a:pathLst>
                <a:path w="576" h="384">
                  <a:moveTo>
                    <a:pt x="0" y="384"/>
                  </a:moveTo>
                  <a:cubicBezTo>
                    <a:pt x="96" y="296"/>
                    <a:pt x="192" y="208"/>
                    <a:pt x="288" y="144"/>
                  </a:cubicBezTo>
                  <a:cubicBezTo>
                    <a:pt x="384" y="80"/>
                    <a:pt x="480" y="40"/>
                    <a:pt x="576" y="0"/>
                  </a:cubicBezTo>
                </a:path>
              </a:pathLst>
            </a:custGeom>
            <a:noFill/>
            <a:ln w="25400" cmpd="sng">
              <a:solidFill>
                <a:srgbClr val="0000FF"/>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Times New Roman" pitchFamily="18" charset="0"/>
                <a:cs typeface="Times New Roman" pitchFamily="18" charset="0"/>
              </a:endParaRPr>
            </a:p>
          </p:txBody>
        </p:sp>
      </p:grpSp>
      <p:grpSp>
        <p:nvGrpSpPr>
          <p:cNvPr id="31" name="Group 33"/>
          <p:cNvGrpSpPr>
            <a:grpSpLocks/>
          </p:cNvGrpSpPr>
          <p:nvPr/>
        </p:nvGrpSpPr>
        <p:grpSpPr bwMode="auto">
          <a:xfrm>
            <a:off x="7974013" y="1127125"/>
            <a:ext cx="317500" cy="508000"/>
            <a:chOff x="4696" y="880"/>
            <a:chExt cx="200" cy="320"/>
          </a:xfrm>
        </p:grpSpPr>
        <p:graphicFrame>
          <p:nvGraphicFramePr>
            <p:cNvPr id="32" name="Object 34"/>
            <p:cNvGraphicFramePr>
              <a:graphicFrameLocks noChangeAspect="1"/>
            </p:cNvGraphicFramePr>
            <p:nvPr/>
          </p:nvGraphicFramePr>
          <p:xfrm>
            <a:off x="4696" y="880"/>
            <a:ext cx="200" cy="320"/>
          </p:xfrm>
          <a:graphic>
            <a:graphicData uri="http://schemas.openxmlformats.org/presentationml/2006/ole">
              <mc:AlternateContent xmlns:mc="http://schemas.openxmlformats.org/markup-compatibility/2006">
                <mc:Choice xmlns:v="urn:schemas-microsoft-com:vml" Requires="v">
                  <p:oleObj spid="_x0000_s22139" name="Equation" r:id="rId37" imgW="358920" imgH="582480" progId="Equation.3">
                    <p:embed/>
                  </p:oleObj>
                </mc:Choice>
                <mc:Fallback>
                  <p:oleObj name="Equation" r:id="rId37" imgW="358920" imgH="582480" progId="Equation.3">
                    <p:embed/>
                    <p:pic>
                      <p:nvPicPr>
                        <p:cNvPr id="0" name="Picture 393"/>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696" y="880"/>
                          <a:ext cx="200"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Line 35"/>
            <p:cNvSpPr>
              <a:spLocks noChangeShapeType="1"/>
            </p:cNvSpPr>
            <p:nvPr/>
          </p:nvSpPr>
          <p:spPr bwMode="auto">
            <a:xfrm>
              <a:off x="4704" y="912"/>
              <a:ext cx="17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Times New Roman" pitchFamily="18" charset="0"/>
                <a:cs typeface="Times New Roman" pitchFamily="18" charset="0"/>
              </a:endParaRPr>
            </a:p>
          </p:txBody>
        </p:sp>
      </p:grpSp>
      <p:grpSp>
        <p:nvGrpSpPr>
          <p:cNvPr id="34" name="Group 36"/>
          <p:cNvGrpSpPr>
            <a:grpSpLocks/>
          </p:cNvGrpSpPr>
          <p:nvPr/>
        </p:nvGrpSpPr>
        <p:grpSpPr bwMode="auto">
          <a:xfrm>
            <a:off x="8583613" y="1177925"/>
            <a:ext cx="317500" cy="444500"/>
            <a:chOff x="4992" y="984"/>
            <a:chExt cx="200" cy="280"/>
          </a:xfrm>
        </p:grpSpPr>
        <p:graphicFrame>
          <p:nvGraphicFramePr>
            <p:cNvPr id="35" name="Object 37"/>
            <p:cNvGraphicFramePr>
              <a:graphicFrameLocks noChangeAspect="1"/>
            </p:cNvGraphicFramePr>
            <p:nvPr/>
          </p:nvGraphicFramePr>
          <p:xfrm>
            <a:off x="5016" y="984"/>
            <a:ext cx="176" cy="280"/>
          </p:xfrm>
          <a:graphic>
            <a:graphicData uri="http://schemas.openxmlformats.org/presentationml/2006/ole">
              <mc:AlternateContent xmlns:mc="http://schemas.openxmlformats.org/markup-compatibility/2006">
                <mc:Choice xmlns:v="urn:schemas-microsoft-com:vml" Requires="v">
                  <p:oleObj spid="_x0000_s22140" name="Equation" r:id="rId39" imgW="313920" imgH="515160" progId="Equation.3">
                    <p:embed/>
                  </p:oleObj>
                </mc:Choice>
                <mc:Fallback>
                  <p:oleObj name="Equation" r:id="rId39" imgW="313920" imgH="515160" progId="Equation.3">
                    <p:embed/>
                    <p:pic>
                      <p:nvPicPr>
                        <p:cNvPr id="0" name="Picture 394"/>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5016" y="984"/>
                          <a:ext cx="176" cy="2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Line 38"/>
            <p:cNvSpPr>
              <a:spLocks noChangeShapeType="1"/>
            </p:cNvSpPr>
            <p:nvPr/>
          </p:nvSpPr>
          <p:spPr bwMode="auto">
            <a:xfrm>
              <a:off x="4992" y="1008"/>
              <a:ext cx="17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Times New Roman" pitchFamily="18" charset="0"/>
                <a:cs typeface="Times New Roman" pitchFamily="18" charset="0"/>
              </a:endParaRPr>
            </a:p>
          </p:txBody>
        </p:sp>
      </p:grpSp>
      <p:grpSp>
        <p:nvGrpSpPr>
          <p:cNvPr id="37" name="Group 39"/>
          <p:cNvGrpSpPr>
            <a:grpSpLocks/>
          </p:cNvGrpSpPr>
          <p:nvPr/>
        </p:nvGrpSpPr>
        <p:grpSpPr bwMode="auto">
          <a:xfrm>
            <a:off x="4492625" y="2095501"/>
            <a:ext cx="1498600" cy="444500"/>
            <a:chOff x="1486" y="1796"/>
            <a:chExt cx="944" cy="280"/>
          </a:xfrm>
        </p:grpSpPr>
        <p:graphicFrame>
          <p:nvGraphicFramePr>
            <p:cNvPr id="38" name="Object 40"/>
            <p:cNvGraphicFramePr>
              <a:graphicFrameLocks noChangeAspect="1"/>
            </p:cNvGraphicFramePr>
            <p:nvPr>
              <p:extLst>
                <p:ext uri="{D42A27DB-BD31-4B8C-83A1-F6EECF244321}">
                  <p14:modId xmlns:p14="http://schemas.microsoft.com/office/powerpoint/2010/main" val="1784531430"/>
                </p:ext>
              </p:extLst>
            </p:nvPr>
          </p:nvGraphicFramePr>
          <p:xfrm>
            <a:off x="1486" y="1796"/>
            <a:ext cx="944" cy="280"/>
          </p:xfrm>
          <a:graphic>
            <a:graphicData uri="http://schemas.openxmlformats.org/presentationml/2006/ole">
              <mc:AlternateContent xmlns:mc="http://schemas.openxmlformats.org/markup-compatibility/2006">
                <mc:Choice xmlns:v="urn:schemas-microsoft-com:vml" Requires="v">
                  <p:oleObj spid="_x0000_s22141" name="Equation" r:id="rId41" imgW="1749240" imgH="515160" progId="Equation.3">
                    <p:embed/>
                  </p:oleObj>
                </mc:Choice>
                <mc:Fallback>
                  <p:oleObj name="Equation" r:id="rId41" imgW="1749240" imgH="515160" progId="Equation.3">
                    <p:embed/>
                    <p:pic>
                      <p:nvPicPr>
                        <p:cNvPr id="0" name="Picture 395"/>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1486" y="1796"/>
                          <a:ext cx="944" cy="280"/>
                        </a:xfrm>
                        <a:prstGeom prst="rect">
                          <a:avLst/>
                        </a:prstGeom>
                        <a:solidFill>
                          <a:srgbClr val="FFC000"/>
                        </a:solidFill>
                      </p:spPr>
                    </p:pic>
                  </p:oleObj>
                </mc:Fallback>
              </mc:AlternateContent>
            </a:graphicData>
          </a:graphic>
        </p:graphicFrame>
        <p:sp>
          <p:nvSpPr>
            <p:cNvPr id="39" name="Line 41"/>
            <p:cNvSpPr>
              <a:spLocks noChangeShapeType="1"/>
            </p:cNvSpPr>
            <p:nvPr/>
          </p:nvSpPr>
          <p:spPr bwMode="auto">
            <a:xfrm>
              <a:off x="1488" y="1824"/>
              <a:ext cx="17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Times New Roman" pitchFamily="18" charset="0"/>
                <a:cs typeface="Times New Roman" pitchFamily="18" charset="0"/>
              </a:endParaRPr>
            </a:p>
          </p:txBody>
        </p:sp>
        <p:sp>
          <p:nvSpPr>
            <p:cNvPr id="40" name="Line 42"/>
            <p:cNvSpPr>
              <a:spLocks noChangeShapeType="1"/>
            </p:cNvSpPr>
            <p:nvPr/>
          </p:nvSpPr>
          <p:spPr bwMode="auto">
            <a:xfrm>
              <a:off x="1846" y="1824"/>
              <a:ext cx="17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Times New Roman" pitchFamily="18" charset="0"/>
                <a:cs typeface="Times New Roman" pitchFamily="18" charset="0"/>
              </a:endParaRPr>
            </a:p>
          </p:txBody>
        </p:sp>
      </p:grpSp>
      <p:grpSp>
        <p:nvGrpSpPr>
          <p:cNvPr id="41" name="Group 43"/>
          <p:cNvGrpSpPr>
            <a:grpSpLocks/>
          </p:cNvGrpSpPr>
          <p:nvPr/>
        </p:nvGrpSpPr>
        <p:grpSpPr bwMode="auto">
          <a:xfrm>
            <a:off x="711200" y="2914650"/>
            <a:ext cx="4470400" cy="444500"/>
            <a:chOff x="404" y="1880"/>
            <a:chExt cx="2816" cy="280"/>
          </a:xfrm>
        </p:grpSpPr>
        <p:graphicFrame>
          <p:nvGraphicFramePr>
            <p:cNvPr id="42" name="Object 44"/>
            <p:cNvGraphicFramePr>
              <a:graphicFrameLocks noChangeAspect="1"/>
            </p:cNvGraphicFramePr>
            <p:nvPr/>
          </p:nvGraphicFramePr>
          <p:xfrm>
            <a:off x="404" y="1880"/>
            <a:ext cx="2816" cy="280"/>
          </p:xfrm>
          <a:graphic>
            <a:graphicData uri="http://schemas.openxmlformats.org/presentationml/2006/ole">
              <mc:AlternateContent xmlns:mc="http://schemas.openxmlformats.org/markup-compatibility/2006">
                <mc:Choice xmlns:v="urn:schemas-microsoft-com:vml" Requires="v">
                  <p:oleObj spid="_x0000_s22142" name="Equation" r:id="rId43" imgW="5247360" imgH="515160" progId="Equation.3">
                    <p:embed/>
                  </p:oleObj>
                </mc:Choice>
                <mc:Fallback>
                  <p:oleObj name="Equation" r:id="rId43" imgW="5247360" imgH="515160" progId="Equation.3">
                    <p:embed/>
                    <p:pic>
                      <p:nvPicPr>
                        <p:cNvPr id="0" name="Picture 396"/>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404" y="1880"/>
                          <a:ext cx="2816" cy="2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 name="Line 45"/>
            <p:cNvSpPr>
              <a:spLocks noChangeShapeType="1"/>
            </p:cNvSpPr>
            <p:nvPr/>
          </p:nvSpPr>
          <p:spPr bwMode="auto">
            <a:xfrm>
              <a:off x="694" y="1908"/>
              <a:ext cx="17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Times New Roman" pitchFamily="18" charset="0"/>
                <a:cs typeface="Times New Roman" pitchFamily="18" charset="0"/>
              </a:endParaRPr>
            </a:p>
          </p:txBody>
        </p:sp>
      </p:grpSp>
      <p:graphicFrame>
        <p:nvGraphicFramePr>
          <p:cNvPr id="44" name="Object 46"/>
          <p:cNvGraphicFramePr>
            <a:graphicFrameLocks noChangeAspect="1"/>
          </p:cNvGraphicFramePr>
          <p:nvPr>
            <p:extLst>
              <p:ext uri="{D42A27DB-BD31-4B8C-83A1-F6EECF244321}">
                <p14:modId xmlns:p14="http://schemas.microsoft.com/office/powerpoint/2010/main" val="3310855202"/>
              </p:ext>
            </p:extLst>
          </p:nvPr>
        </p:nvGraphicFramePr>
        <p:xfrm>
          <a:off x="673100" y="3663950"/>
          <a:ext cx="317500" cy="304800"/>
        </p:xfrm>
        <a:graphic>
          <a:graphicData uri="http://schemas.openxmlformats.org/presentationml/2006/ole">
            <mc:AlternateContent xmlns:mc="http://schemas.openxmlformats.org/markup-compatibility/2006">
              <mc:Choice xmlns:v="urn:schemas-microsoft-com:vml" Requires="v">
                <p:oleObj spid="_x0000_s22143" name="Equation" r:id="rId45" imgW="358920" imgH="347040" progId="Equation.3">
                  <p:embed/>
                </p:oleObj>
              </mc:Choice>
              <mc:Fallback>
                <p:oleObj name="Equation" r:id="rId45" imgW="358920" imgH="347040" progId="Equation.3">
                  <p:embed/>
                  <p:pic>
                    <p:nvPicPr>
                      <p:cNvPr id="0" name="Picture 397"/>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673100" y="3663950"/>
                        <a:ext cx="3175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Text Box 47"/>
          <p:cNvSpPr txBox="1">
            <a:spLocks noChangeArrowheads="1"/>
          </p:cNvSpPr>
          <p:nvPr/>
        </p:nvSpPr>
        <p:spPr bwMode="auto">
          <a:xfrm>
            <a:off x="5105400" y="2870200"/>
            <a:ext cx="81304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zh-CN" sz="2800" b="1">
                <a:latin typeface="Times New Roman" pitchFamily="18" charset="0"/>
                <a:cs typeface="Times New Roman" pitchFamily="18" charset="0"/>
              </a:rPr>
              <a:t>, </a:t>
            </a:r>
            <a:r>
              <a:rPr lang="zh-CN" altLang="en-US" sz="2800" b="1">
                <a:latin typeface="Times New Roman" pitchFamily="18" charset="0"/>
                <a:cs typeface="Times New Roman" pitchFamily="18" charset="0"/>
              </a:rPr>
              <a:t>则 </a:t>
            </a:r>
          </a:p>
        </p:txBody>
      </p:sp>
      <p:sp>
        <p:nvSpPr>
          <p:cNvPr id="46" name="Text Box 55"/>
          <p:cNvSpPr txBox="1">
            <a:spLocks noChangeArrowheads="1"/>
          </p:cNvSpPr>
          <p:nvPr/>
        </p:nvSpPr>
        <p:spPr bwMode="auto">
          <a:xfrm>
            <a:off x="864777" y="1343025"/>
            <a:ext cx="5050234"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spcBef>
                <a:spcPct val="50000"/>
              </a:spcBef>
            </a:pPr>
            <a:r>
              <a:rPr lang="en-US" altLang="zh-CN" sz="2800" b="1" dirty="0">
                <a:solidFill>
                  <a:schemeClr val="accent2"/>
                </a:solidFill>
                <a:latin typeface="Times New Roman" pitchFamily="18" charset="0"/>
                <a:cs typeface="Times New Roman" pitchFamily="18" charset="0"/>
              </a:rPr>
              <a:t> “</a:t>
            </a:r>
            <a:r>
              <a:rPr lang="zh-CN" altLang="en-US" sz="2800" b="1" dirty="0">
                <a:solidFill>
                  <a:schemeClr val="accent2"/>
                </a:solidFill>
                <a:latin typeface="Times New Roman" pitchFamily="18" charset="0"/>
                <a:cs typeface="Times New Roman" pitchFamily="18" charset="0"/>
              </a:rPr>
              <a:t>分划、近似、求和、取极限” </a:t>
            </a:r>
          </a:p>
        </p:txBody>
      </p:sp>
      <p:sp>
        <p:nvSpPr>
          <p:cNvPr id="47" name="Text Box 60"/>
          <p:cNvSpPr txBox="1">
            <a:spLocks noChangeArrowheads="1"/>
          </p:cNvSpPr>
          <p:nvPr/>
        </p:nvSpPr>
        <p:spPr bwMode="auto">
          <a:xfrm>
            <a:off x="252413" y="247650"/>
            <a:ext cx="4032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b="1" dirty="0">
                <a:latin typeface="Times New Roman" pitchFamily="18" charset="0"/>
                <a:cs typeface="Times New Roman" pitchFamily="18" charset="0"/>
              </a:rPr>
              <a:t>(2) </a:t>
            </a:r>
            <a:r>
              <a:rPr lang="zh-CN" altLang="en-US" sz="2800" b="1" dirty="0">
                <a:latin typeface="Times New Roman" pitchFamily="18" charset="0"/>
                <a:cs typeface="Times New Roman" pitchFamily="18" charset="0"/>
              </a:rPr>
              <a:t>对一般的</a:t>
            </a:r>
            <a:r>
              <a:rPr lang="zh-CN" altLang="en-US" sz="2800" b="1" dirty="0">
                <a:solidFill>
                  <a:schemeClr val="tx2"/>
                </a:solidFill>
                <a:latin typeface="Times New Roman" pitchFamily="18" charset="0"/>
                <a:cs typeface="Times New Roman" pitchFamily="18" charset="0"/>
              </a:rPr>
              <a:t>有向曲面</a:t>
            </a:r>
            <a:r>
              <a:rPr lang="zh-CN" altLang="en-US" sz="2800" b="1" dirty="0">
                <a:solidFill>
                  <a:schemeClr val="tx2"/>
                </a:solidFill>
                <a:latin typeface="Times New Roman" pitchFamily="18" charset="0"/>
                <a:cs typeface="Times New Roman" pitchFamily="18" charset="0"/>
                <a:sym typeface="Symbol" pitchFamily="18" charset="2"/>
              </a:rPr>
              <a:t></a:t>
            </a:r>
            <a:r>
              <a:rPr lang="en-US" altLang="zh-CN" sz="2800" b="1" dirty="0">
                <a:solidFill>
                  <a:schemeClr val="tx2"/>
                </a:solidFill>
                <a:latin typeface="Times New Roman" pitchFamily="18" charset="0"/>
                <a:cs typeface="Times New Roman" pitchFamily="18" charset="0"/>
                <a:sym typeface="Symbol" pitchFamily="18" charset="2"/>
              </a:rPr>
              <a:t>,</a:t>
            </a:r>
          </a:p>
        </p:txBody>
      </p:sp>
    </p:spTree>
    <p:extLst>
      <p:ext uri="{BB962C8B-B14F-4D97-AF65-F5344CB8AC3E}">
        <p14:creationId xmlns:p14="http://schemas.microsoft.com/office/powerpoint/2010/main" val="4000643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left)">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wipe(left)">
                                      <p:cBhvr>
                                        <p:cTn id="30" dur="500"/>
                                        <p:tgtEl>
                                          <p:spTgt spid="4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left)">
                                      <p:cBhvr>
                                        <p:cTn id="35" dur="500"/>
                                        <p:tgtEl>
                                          <p:spTgt spid="2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wipe(left)">
                                      <p:cBhvr>
                                        <p:cTn id="40" dur="500"/>
                                        <p:tgtEl>
                                          <p:spTgt spid="3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left)">
                                      <p:cBhvr>
                                        <p:cTn id="45" dur="500"/>
                                        <p:tgtEl>
                                          <p:spTgt spid="8"/>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left)">
                                      <p:cBhvr>
                                        <p:cTn id="49" dur="500"/>
                                        <p:tgtEl>
                                          <p:spTgt spid="6"/>
                                        </p:tgtEl>
                                      </p:cBhvr>
                                    </p:animEffect>
                                  </p:childTnLst>
                                </p:cTn>
                              </p:par>
                            </p:childTnLst>
                          </p:cTn>
                        </p:par>
                        <p:par>
                          <p:cTn id="50" fill="hold">
                            <p:stCondLst>
                              <p:cond delay="1000"/>
                            </p:stCondLst>
                            <p:childTnLst>
                              <p:par>
                                <p:cTn id="51" presetID="22" presetClass="entr" presetSubtype="8" fill="hold" nodeType="after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left)">
                                      <p:cBhvr>
                                        <p:cTn id="53" dur="500"/>
                                        <p:tgtEl>
                                          <p:spTgt spid="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wipe(left)">
                                      <p:cBhvr>
                                        <p:cTn id="58" dur="500"/>
                                        <p:tgtEl>
                                          <p:spTgt spid="41"/>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45">
                                            <p:txEl>
                                              <p:pRg st="0" end="0"/>
                                            </p:txEl>
                                          </p:spTgt>
                                        </p:tgtEl>
                                        <p:attrNameLst>
                                          <p:attrName>style.visibility</p:attrName>
                                        </p:attrNameLst>
                                      </p:cBhvr>
                                      <p:to>
                                        <p:strVal val="visible"/>
                                      </p:to>
                                    </p:set>
                                    <p:animEffect transition="in" filter="wipe(left)">
                                      <p:cBhvr>
                                        <p:cTn id="63" dur="500"/>
                                        <p:tgtEl>
                                          <p:spTgt spid="45">
                                            <p:txEl>
                                              <p:pRg st="0" end="0"/>
                                            </p:txEl>
                                          </p:spTgt>
                                        </p:tgtEl>
                                      </p:cBhvr>
                                    </p:animEffect>
                                  </p:childTnLst>
                                </p:cTn>
                              </p:par>
                            </p:childTnLst>
                          </p:cTn>
                        </p:par>
                        <p:par>
                          <p:cTn id="64" fill="hold">
                            <p:stCondLst>
                              <p:cond delay="500"/>
                            </p:stCondLst>
                            <p:childTnLst>
                              <p:par>
                                <p:cTn id="65" presetID="22" presetClass="entr" presetSubtype="8" fill="hold" nodeType="after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wipe(left)">
                                      <p:cBhvr>
                                        <p:cTn id="67" dur="500"/>
                                        <p:tgtEl>
                                          <p:spTgt spid="4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9"/>
                                        </p:tgtEl>
                                        <p:attrNameLst>
                                          <p:attrName>style.visibility</p:attrName>
                                        </p:attrNameLst>
                                      </p:cBhvr>
                                      <p:to>
                                        <p:strVal val="visible"/>
                                      </p:to>
                                    </p:set>
                                    <p:animEffect transition="in" filter="wipe(left)">
                                      <p:cBhvr>
                                        <p:cTn id="72" dur="500"/>
                                        <p:tgtEl>
                                          <p:spTgt spid="9"/>
                                        </p:tgtEl>
                                      </p:cBhvr>
                                    </p:animEffect>
                                  </p:childTnLst>
                                </p:cTn>
                              </p:par>
                            </p:childTnLst>
                          </p:cTn>
                        </p:par>
                        <p:par>
                          <p:cTn id="73" fill="hold">
                            <p:stCondLst>
                              <p:cond delay="500"/>
                            </p:stCondLst>
                            <p:childTnLst>
                              <p:par>
                                <p:cTn id="74" presetID="22" presetClass="entr" presetSubtype="8" fill="hold" nodeType="afterEffect">
                                  <p:stCondLst>
                                    <p:cond delay="0"/>
                                  </p:stCondLst>
                                  <p:childTnLst>
                                    <p:set>
                                      <p:cBhvr>
                                        <p:cTn id="75" dur="1" fill="hold">
                                          <p:stCondLst>
                                            <p:cond delay="0"/>
                                          </p:stCondLst>
                                        </p:cTn>
                                        <p:tgtEl>
                                          <p:spTgt spid="10"/>
                                        </p:tgtEl>
                                        <p:attrNameLst>
                                          <p:attrName>style.visibility</p:attrName>
                                        </p:attrNameLst>
                                      </p:cBhvr>
                                      <p:to>
                                        <p:strVal val="visible"/>
                                      </p:to>
                                    </p:set>
                                    <p:animEffect transition="in" filter="wipe(left)">
                                      <p:cBhvr>
                                        <p:cTn id="76" dur="500"/>
                                        <p:tgtEl>
                                          <p:spTgt spid="10"/>
                                        </p:tgtEl>
                                      </p:cBhvr>
                                    </p:animEffect>
                                  </p:childTnLst>
                                </p:cTn>
                              </p:par>
                            </p:childTnLst>
                          </p:cTn>
                        </p:par>
                        <p:par>
                          <p:cTn id="77" fill="hold">
                            <p:stCondLst>
                              <p:cond delay="1000"/>
                            </p:stCondLst>
                            <p:childTnLst>
                              <p:par>
                                <p:cTn id="78" presetID="22" presetClass="entr" presetSubtype="8" fill="hold" nodeType="after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wipe(left)">
                                      <p:cBhvr>
                                        <p:cTn id="80" dur="500"/>
                                        <p:tgtEl>
                                          <p:spTgt spid="11"/>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wipe(left)">
                                      <p:cBhvr>
                                        <p:cTn id="85" dur="500"/>
                                        <p:tgtEl>
                                          <p:spTgt spid="18"/>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12"/>
                                        </p:tgtEl>
                                        <p:attrNameLst>
                                          <p:attrName>style.visibility</p:attrName>
                                        </p:attrNameLst>
                                      </p:cBhvr>
                                      <p:to>
                                        <p:strVal val="visible"/>
                                      </p:to>
                                    </p:set>
                                    <p:animEffect transition="in" filter="wipe(left)">
                                      <p:cBhvr>
                                        <p:cTn id="90" dur="500"/>
                                        <p:tgtEl>
                                          <p:spTgt spid="12"/>
                                        </p:tgtEl>
                                      </p:cBhvr>
                                    </p:animEffect>
                                  </p:childTnLst>
                                </p:cTn>
                              </p:par>
                            </p:childTnLst>
                          </p:cTn>
                        </p:par>
                        <p:par>
                          <p:cTn id="91" fill="hold">
                            <p:stCondLst>
                              <p:cond delay="500"/>
                            </p:stCondLst>
                            <p:childTnLst>
                              <p:par>
                                <p:cTn id="92" presetID="22" presetClass="entr" presetSubtype="8" fill="hold" nodeType="afterEffect">
                                  <p:stCondLst>
                                    <p:cond delay="0"/>
                                  </p:stCondLst>
                                  <p:childTnLst>
                                    <p:set>
                                      <p:cBhvr>
                                        <p:cTn id="93" dur="1" fill="hold">
                                          <p:stCondLst>
                                            <p:cond delay="0"/>
                                          </p:stCondLst>
                                        </p:cTn>
                                        <p:tgtEl>
                                          <p:spTgt spid="21"/>
                                        </p:tgtEl>
                                        <p:attrNameLst>
                                          <p:attrName>style.visibility</p:attrName>
                                        </p:attrNameLst>
                                      </p:cBhvr>
                                      <p:to>
                                        <p:strVal val="visible"/>
                                      </p:to>
                                    </p:set>
                                    <p:animEffect transition="in" filter="wipe(left)">
                                      <p:cBhvr>
                                        <p:cTn id="94" dur="500"/>
                                        <p:tgtEl>
                                          <p:spTgt spid="21"/>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nodeType="clickEffect">
                                  <p:stCondLst>
                                    <p:cond delay="0"/>
                                  </p:stCondLst>
                                  <p:childTnLst>
                                    <p:set>
                                      <p:cBhvr>
                                        <p:cTn id="98" dur="1" fill="hold">
                                          <p:stCondLst>
                                            <p:cond delay="0"/>
                                          </p:stCondLst>
                                        </p:cTn>
                                        <p:tgtEl>
                                          <p:spTgt spid="13"/>
                                        </p:tgtEl>
                                        <p:attrNameLst>
                                          <p:attrName>style.visibility</p:attrName>
                                        </p:attrNameLst>
                                      </p:cBhvr>
                                      <p:to>
                                        <p:strVal val="visible"/>
                                      </p:to>
                                    </p:set>
                                    <p:animEffect transition="in" filter="wipe(left)">
                                      <p:cBhvr>
                                        <p:cTn id="99" dur="500"/>
                                        <p:tgtEl>
                                          <p:spTgt spid="13"/>
                                        </p:tgtEl>
                                      </p:cBhvr>
                                    </p:animEffect>
                                  </p:childTnLst>
                                </p:cTn>
                              </p:par>
                            </p:childTnLst>
                          </p:cTn>
                        </p:par>
                        <p:par>
                          <p:cTn id="100" fill="hold">
                            <p:stCondLst>
                              <p:cond delay="500"/>
                            </p:stCondLst>
                            <p:childTnLst>
                              <p:par>
                                <p:cTn id="101" presetID="22" presetClass="entr" presetSubtype="8" fill="hold" nodeType="afterEffect">
                                  <p:stCondLst>
                                    <p:cond delay="0"/>
                                  </p:stCondLst>
                                  <p:childTnLst>
                                    <p:set>
                                      <p:cBhvr>
                                        <p:cTn id="102" dur="1" fill="hold">
                                          <p:stCondLst>
                                            <p:cond delay="0"/>
                                          </p:stCondLst>
                                        </p:cTn>
                                        <p:tgtEl>
                                          <p:spTgt spid="14"/>
                                        </p:tgtEl>
                                        <p:attrNameLst>
                                          <p:attrName>style.visibility</p:attrName>
                                        </p:attrNameLst>
                                      </p:cBhvr>
                                      <p:to>
                                        <p:strVal val="visible"/>
                                      </p:to>
                                    </p:set>
                                    <p:animEffect transition="in" filter="wipe(left)">
                                      <p:cBhvr>
                                        <p:cTn id="103" dur="500"/>
                                        <p:tgtEl>
                                          <p:spTgt spid="14"/>
                                        </p:tgtEl>
                                      </p:cBhvr>
                                    </p:animEffect>
                                  </p:childTnLst>
                                </p:cTn>
                              </p:par>
                            </p:childTnLst>
                          </p:cTn>
                        </p:par>
                        <p:par>
                          <p:cTn id="104" fill="hold">
                            <p:stCondLst>
                              <p:cond delay="1000"/>
                            </p:stCondLst>
                            <p:childTnLst>
                              <p:par>
                                <p:cTn id="105" presetID="22" presetClass="entr" presetSubtype="8" fill="hold" nodeType="afterEffect">
                                  <p:stCondLst>
                                    <p:cond delay="0"/>
                                  </p:stCondLst>
                                  <p:childTnLst>
                                    <p:set>
                                      <p:cBhvr>
                                        <p:cTn id="106" dur="1" fill="hold">
                                          <p:stCondLst>
                                            <p:cond delay="0"/>
                                          </p:stCondLst>
                                        </p:cTn>
                                        <p:tgtEl>
                                          <p:spTgt spid="15"/>
                                        </p:tgtEl>
                                        <p:attrNameLst>
                                          <p:attrName>style.visibility</p:attrName>
                                        </p:attrNameLst>
                                      </p:cBhvr>
                                      <p:to>
                                        <p:strVal val="visible"/>
                                      </p:to>
                                    </p:set>
                                    <p:animEffect transition="in" filter="wipe(left)">
                                      <p:cBhvr>
                                        <p:cTn id="107" dur="500"/>
                                        <p:tgtEl>
                                          <p:spTgt spid="15"/>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16"/>
                                        </p:tgtEl>
                                        <p:attrNameLst>
                                          <p:attrName>style.visibility</p:attrName>
                                        </p:attrNameLst>
                                      </p:cBhvr>
                                      <p:to>
                                        <p:strVal val="visible"/>
                                      </p:to>
                                    </p:set>
                                    <p:animEffect transition="in" filter="wipe(left)">
                                      <p:cBhvr>
                                        <p:cTn id="112" dur="500"/>
                                        <p:tgtEl>
                                          <p:spTgt spid="16"/>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nodeType="clickEffect">
                                  <p:stCondLst>
                                    <p:cond delay="0"/>
                                  </p:stCondLst>
                                  <p:childTnLst>
                                    <p:set>
                                      <p:cBhvr>
                                        <p:cTn id="116" dur="1" fill="hold">
                                          <p:stCondLst>
                                            <p:cond delay="0"/>
                                          </p:stCondLst>
                                        </p:cTn>
                                        <p:tgtEl>
                                          <p:spTgt spid="17"/>
                                        </p:tgtEl>
                                        <p:attrNameLst>
                                          <p:attrName>style.visibility</p:attrName>
                                        </p:attrNameLst>
                                      </p:cBhvr>
                                      <p:to>
                                        <p:strVal val="visible"/>
                                      </p:to>
                                    </p:set>
                                    <p:animEffect transition="in" filter="wipe(left)">
                                      <p:cBhvr>
                                        <p:cTn id="1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22" grpId="0"/>
      <p:bldP spid="23" grpId="0"/>
      <p:bldP spid="27" grpId="0" autoUpdateAnimBg="0"/>
      <p:bldP spid="45" grpId="0" build="p" autoUpdateAnimBg="0"/>
      <p:bldP spid="46" grpId="0" autoUpdateAnimBg="0"/>
      <p:bldP spid="4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3"/>
          <p:cNvSpPr txBox="1">
            <a:spLocks noChangeArrowheads="1"/>
          </p:cNvSpPr>
          <p:nvPr/>
        </p:nvSpPr>
        <p:spPr bwMode="auto">
          <a:xfrm>
            <a:off x="436030" y="65976"/>
            <a:ext cx="205103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3200" b="1" dirty="0">
                <a:solidFill>
                  <a:schemeClr val="accent3">
                    <a:lumMod val="50000"/>
                  </a:schemeClr>
                </a:solidFill>
                <a:latin typeface="楷体" pitchFamily="49" charset="-122"/>
                <a:ea typeface="楷体" pitchFamily="49" charset="-122"/>
              </a:rPr>
              <a:t>3</a:t>
            </a:r>
            <a:r>
              <a:rPr lang="zh-CN" altLang="en-US" sz="3200" b="1" dirty="0">
                <a:solidFill>
                  <a:schemeClr val="accent3">
                    <a:lumMod val="50000"/>
                  </a:schemeClr>
                </a:solidFill>
                <a:latin typeface="楷体" pitchFamily="49" charset="-122"/>
                <a:ea typeface="楷体" pitchFamily="49" charset="-122"/>
              </a:rPr>
              <a:t>．定义</a:t>
            </a:r>
          </a:p>
        </p:txBody>
      </p:sp>
      <p:sp>
        <p:nvSpPr>
          <p:cNvPr id="6" name="TextBox 5"/>
          <p:cNvSpPr txBox="1"/>
          <p:nvPr/>
        </p:nvSpPr>
        <p:spPr>
          <a:xfrm>
            <a:off x="676548" y="641390"/>
            <a:ext cx="8287846"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设</a:t>
            </a:r>
            <a:r>
              <a:rPr lang="zh-CN" altLang="en-US" sz="2800" b="1" dirty="0">
                <a:latin typeface="Times New Roman" pitchFamily="18" charset="0"/>
                <a:cs typeface="Times New Roman" pitchFamily="18" charset="0"/>
                <a:sym typeface="Symbol"/>
              </a:rPr>
              <a:t></a:t>
            </a:r>
            <a:r>
              <a:rPr lang="zh-CN" altLang="en-US" sz="2800" b="1" dirty="0">
                <a:latin typeface="Times New Roman" pitchFamily="18" charset="0"/>
                <a:cs typeface="Times New Roman" pitchFamily="18" charset="0"/>
              </a:rPr>
              <a:t> 为光滑的有向曲面，函数</a:t>
            </a:r>
            <a:r>
              <a:rPr lang="en-US" altLang="zh-CN" sz="2800" i="1" dirty="0">
                <a:latin typeface="Times New Roman" pitchFamily="18" charset="0"/>
                <a:cs typeface="Times New Roman" pitchFamily="18" charset="0"/>
              </a:rPr>
              <a:t>R</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x</a:t>
            </a:r>
            <a:r>
              <a:rPr lang="en-US" altLang="zh-CN"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y</a:t>
            </a:r>
            <a:r>
              <a:rPr lang="en-US" altLang="zh-CN"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z</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在</a:t>
            </a:r>
            <a:r>
              <a:rPr lang="zh-CN" altLang="en-US" sz="2800" b="1" dirty="0">
                <a:latin typeface="Times New Roman" pitchFamily="18" charset="0"/>
                <a:cs typeface="Times New Roman" pitchFamily="18" charset="0"/>
                <a:sym typeface="Symbol"/>
              </a:rPr>
              <a:t></a:t>
            </a:r>
            <a:r>
              <a:rPr lang="zh-CN" altLang="en-US" sz="2800" b="1" dirty="0">
                <a:latin typeface="Times New Roman" pitchFamily="18" charset="0"/>
                <a:cs typeface="Times New Roman" pitchFamily="18" charset="0"/>
              </a:rPr>
              <a:t> 上有界，</a:t>
            </a:r>
          </a:p>
        </p:txBody>
      </p:sp>
      <p:sp>
        <p:nvSpPr>
          <p:cNvPr id="8" name="TextBox 7"/>
          <p:cNvSpPr txBox="1"/>
          <p:nvPr/>
        </p:nvSpPr>
        <p:spPr>
          <a:xfrm>
            <a:off x="177497" y="1315798"/>
            <a:ext cx="4540025"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把 </a:t>
            </a:r>
            <a:r>
              <a:rPr lang="zh-CN" altLang="en-US" sz="2800" b="1" dirty="0">
                <a:latin typeface="Times New Roman" pitchFamily="18" charset="0"/>
                <a:cs typeface="Times New Roman" pitchFamily="18" charset="0"/>
                <a:sym typeface="Symbol"/>
              </a:rPr>
              <a:t></a:t>
            </a:r>
            <a:r>
              <a:rPr lang="zh-CN" altLang="en-US" sz="2800" b="1" dirty="0">
                <a:latin typeface="Times New Roman" pitchFamily="18" charset="0"/>
                <a:cs typeface="Times New Roman" pitchFamily="18" charset="0"/>
              </a:rPr>
              <a:t>分划成</a:t>
            </a:r>
            <a:r>
              <a:rPr lang="zh-CN" altLang="en-US" sz="2800" b="1" i="1"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n </a:t>
            </a:r>
            <a:r>
              <a:rPr lang="zh-CN" altLang="en-US" sz="2800" b="1" dirty="0">
                <a:latin typeface="Times New Roman" pitchFamily="18" charset="0"/>
                <a:cs typeface="Times New Roman" pitchFamily="18" charset="0"/>
              </a:rPr>
              <a:t>块小曲面        </a:t>
            </a:r>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2232390195"/>
              </p:ext>
            </p:extLst>
          </p:nvPr>
        </p:nvGraphicFramePr>
        <p:xfrm>
          <a:off x="3771593" y="1392301"/>
          <a:ext cx="514351" cy="431800"/>
        </p:xfrm>
        <a:graphic>
          <a:graphicData uri="http://schemas.openxmlformats.org/presentationml/2006/ole">
            <mc:AlternateContent xmlns:mc="http://schemas.openxmlformats.org/markup-compatibility/2006">
              <mc:Choice xmlns:v="urn:schemas-microsoft-com:vml" Requires="v">
                <p:oleObj spid="_x0000_s22839" name="Equation" r:id="rId3" imgW="507960" imgH="431640" progId="Equation.DSMT4">
                  <p:embed/>
                </p:oleObj>
              </mc:Choice>
              <mc:Fallback>
                <p:oleObj name="Equation" r:id="rId3" imgW="507960" imgH="431640" progId="Equation.DSMT4">
                  <p:embed/>
                  <p:pic>
                    <p:nvPicPr>
                      <p:cNvPr id="0" name="Picture 2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1593" y="1392301"/>
                        <a:ext cx="514351"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906531556"/>
              </p:ext>
            </p:extLst>
          </p:nvPr>
        </p:nvGraphicFramePr>
        <p:xfrm>
          <a:off x="4690271" y="1407218"/>
          <a:ext cx="514350" cy="431800"/>
        </p:xfrm>
        <a:graphic>
          <a:graphicData uri="http://schemas.openxmlformats.org/presentationml/2006/ole">
            <mc:AlternateContent xmlns:mc="http://schemas.openxmlformats.org/markup-compatibility/2006">
              <mc:Choice xmlns:v="urn:schemas-microsoft-com:vml" Requires="v">
                <p:oleObj spid="_x0000_s22840" name="Equation" r:id="rId5" imgW="508000" imgH="431800" progId="Equation.DSMT4">
                  <p:embed/>
                </p:oleObj>
              </mc:Choice>
              <mc:Fallback>
                <p:oleObj name="Equation" r:id="rId5" imgW="508000" imgH="431800" progId="Equation.DSMT4">
                  <p:embed/>
                  <p:pic>
                    <p:nvPicPr>
                      <p:cNvPr id="0" name="Picture 20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90271" y="1407218"/>
                        <a:ext cx="51435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Box 11"/>
          <p:cNvSpPr txBox="1"/>
          <p:nvPr/>
        </p:nvSpPr>
        <p:spPr>
          <a:xfrm>
            <a:off x="5141044" y="1300881"/>
            <a:ext cx="3437159"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在</a:t>
            </a:r>
            <a:r>
              <a:rPr lang="en-US" altLang="zh-CN" sz="2800" b="1" i="1" dirty="0" err="1">
                <a:latin typeface="Times New Roman" pitchFamily="18" charset="0"/>
                <a:cs typeface="Times New Roman" pitchFamily="18" charset="0"/>
              </a:rPr>
              <a:t>xOy</a:t>
            </a:r>
            <a:r>
              <a:rPr lang="zh-CN" altLang="en-US" sz="2800" b="1" dirty="0">
                <a:latin typeface="Times New Roman" pitchFamily="18" charset="0"/>
                <a:cs typeface="Times New Roman" pitchFamily="18" charset="0"/>
              </a:rPr>
              <a:t> 面上的投影为</a:t>
            </a:r>
          </a:p>
        </p:txBody>
      </p:sp>
      <p:sp>
        <p:nvSpPr>
          <p:cNvPr id="1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3614680883"/>
              </p:ext>
            </p:extLst>
          </p:nvPr>
        </p:nvGraphicFramePr>
        <p:xfrm>
          <a:off x="177497" y="1990206"/>
          <a:ext cx="990600" cy="463550"/>
        </p:xfrm>
        <a:graphic>
          <a:graphicData uri="http://schemas.openxmlformats.org/presentationml/2006/ole">
            <mc:AlternateContent xmlns:mc="http://schemas.openxmlformats.org/markup-compatibility/2006">
              <mc:Choice xmlns:v="urn:schemas-microsoft-com:vml" Requires="v">
                <p:oleObj spid="_x0000_s22841" name="Equation" r:id="rId7" imgW="990360" imgH="469800" progId="Equation.DSMT4">
                  <p:embed/>
                </p:oleObj>
              </mc:Choice>
              <mc:Fallback>
                <p:oleObj name="Equation" r:id="rId7" imgW="990360" imgH="469800" progId="Equation.DSMT4">
                  <p:embed/>
                  <p:pic>
                    <p:nvPicPr>
                      <p:cNvPr id="0" name="Picture 20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497" y="1990206"/>
                        <a:ext cx="990600"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1202445705"/>
              </p:ext>
            </p:extLst>
          </p:nvPr>
        </p:nvGraphicFramePr>
        <p:xfrm>
          <a:off x="1763959" y="2006082"/>
          <a:ext cx="1339850" cy="431800"/>
        </p:xfrm>
        <a:graphic>
          <a:graphicData uri="http://schemas.openxmlformats.org/presentationml/2006/ole">
            <mc:AlternateContent xmlns:mc="http://schemas.openxmlformats.org/markup-compatibility/2006">
              <mc:Choice xmlns:v="urn:schemas-microsoft-com:vml" Requires="v">
                <p:oleObj spid="_x0000_s22842" name="Equation" r:id="rId9" imgW="1346040" imgH="431640" progId="Equation.DSMT4">
                  <p:embed/>
                </p:oleObj>
              </mc:Choice>
              <mc:Fallback>
                <p:oleObj name="Equation" r:id="rId9" imgW="1346040" imgH="431640" progId="Equation.DSMT4">
                  <p:embed/>
                  <p:pic>
                    <p:nvPicPr>
                      <p:cNvPr id="0" name="Picture 20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3959" y="2006082"/>
                        <a:ext cx="133985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Box 16"/>
          <p:cNvSpPr txBox="1"/>
          <p:nvPr/>
        </p:nvSpPr>
        <p:spPr>
          <a:xfrm>
            <a:off x="1180604" y="1937534"/>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a:t>
            </a:r>
          </a:p>
        </p:txBody>
      </p:sp>
      <p:sp>
        <p:nvSpPr>
          <p:cNvPr id="18" name="TextBox 17"/>
          <p:cNvSpPr txBox="1"/>
          <p:nvPr/>
        </p:nvSpPr>
        <p:spPr>
          <a:xfrm>
            <a:off x="3124820" y="1937534"/>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是</a:t>
            </a:r>
          </a:p>
        </p:txBody>
      </p:sp>
      <p:graphicFrame>
        <p:nvGraphicFramePr>
          <p:cNvPr id="19" name="对象 18"/>
          <p:cNvGraphicFramePr>
            <a:graphicFrameLocks noChangeAspect="1"/>
          </p:cNvGraphicFramePr>
          <p:nvPr>
            <p:extLst>
              <p:ext uri="{D42A27DB-BD31-4B8C-83A1-F6EECF244321}">
                <p14:modId xmlns:p14="http://schemas.microsoft.com/office/powerpoint/2010/main" val="1156742651"/>
              </p:ext>
            </p:extLst>
          </p:nvPr>
        </p:nvGraphicFramePr>
        <p:xfrm>
          <a:off x="3690290" y="2004121"/>
          <a:ext cx="514350" cy="431800"/>
        </p:xfrm>
        <a:graphic>
          <a:graphicData uri="http://schemas.openxmlformats.org/presentationml/2006/ole">
            <mc:AlternateContent xmlns:mc="http://schemas.openxmlformats.org/markup-compatibility/2006">
              <mc:Choice xmlns:v="urn:schemas-microsoft-com:vml" Requires="v">
                <p:oleObj spid="_x0000_s22843" name="Equation" r:id="rId11" imgW="508000" imgH="431800" progId="Equation.DSMT4">
                  <p:embed/>
                </p:oleObj>
              </mc:Choice>
              <mc:Fallback>
                <p:oleObj name="Equation" r:id="rId11" imgW="508000" imgH="431800" progId="Equation.DSMT4">
                  <p:embed/>
                  <p:pic>
                    <p:nvPicPr>
                      <p:cNvPr id="0" name="Picture 20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90290" y="2004121"/>
                        <a:ext cx="51435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Box 19"/>
          <p:cNvSpPr txBox="1"/>
          <p:nvPr/>
        </p:nvSpPr>
        <p:spPr>
          <a:xfrm>
            <a:off x="4348956" y="1960372"/>
            <a:ext cx="4152099"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上任意取定的一个介点，</a:t>
            </a:r>
          </a:p>
        </p:txBody>
      </p:sp>
      <p:sp>
        <p:nvSpPr>
          <p:cNvPr id="21" name="TextBox 20"/>
          <p:cNvSpPr txBox="1"/>
          <p:nvPr/>
        </p:nvSpPr>
        <p:spPr>
          <a:xfrm>
            <a:off x="177497" y="2604944"/>
            <a:ext cx="1266693"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作乘积</a:t>
            </a:r>
          </a:p>
        </p:txBody>
      </p:sp>
      <p:sp>
        <p:nvSpPr>
          <p:cNvPr id="22"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 name="对象 22"/>
          <p:cNvGraphicFramePr>
            <a:graphicFrameLocks noChangeAspect="1"/>
          </p:cNvGraphicFramePr>
          <p:nvPr>
            <p:extLst>
              <p:ext uri="{D42A27DB-BD31-4B8C-83A1-F6EECF244321}">
                <p14:modId xmlns:p14="http://schemas.microsoft.com/office/powerpoint/2010/main" val="892606339"/>
              </p:ext>
            </p:extLst>
          </p:nvPr>
        </p:nvGraphicFramePr>
        <p:xfrm>
          <a:off x="1453275" y="2615441"/>
          <a:ext cx="2552700" cy="463550"/>
        </p:xfrm>
        <a:graphic>
          <a:graphicData uri="http://schemas.openxmlformats.org/presentationml/2006/ole">
            <mc:AlternateContent xmlns:mc="http://schemas.openxmlformats.org/markup-compatibility/2006">
              <mc:Choice xmlns:v="urn:schemas-microsoft-com:vml" Requires="v">
                <p:oleObj spid="_x0000_s22844" name="Equation" r:id="rId13" imgW="2552400" imgH="469800" progId="Equation.DSMT4">
                  <p:embed/>
                </p:oleObj>
              </mc:Choice>
              <mc:Fallback>
                <p:oleObj name="Equation" r:id="rId13" imgW="2552400" imgH="469800" progId="Equation.DSMT4">
                  <p:embed/>
                  <p:pic>
                    <p:nvPicPr>
                      <p:cNvPr id="0" name="Picture 20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53275" y="2615441"/>
                        <a:ext cx="2552700"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TextBox 23"/>
          <p:cNvSpPr txBox="1"/>
          <p:nvPr/>
        </p:nvSpPr>
        <p:spPr>
          <a:xfrm>
            <a:off x="4028769" y="2619863"/>
            <a:ext cx="1627369"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并作和式</a:t>
            </a:r>
          </a:p>
        </p:txBody>
      </p:sp>
      <p:sp>
        <p:nvSpPr>
          <p:cNvPr id="25"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6" name="对象 25"/>
          <p:cNvGraphicFramePr>
            <a:graphicFrameLocks noChangeAspect="1"/>
          </p:cNvGraphicFramePr>
          <p:nvPr>
            <p:extLst>
              <p:ext uri="{D42A27DB-BD31-4B8C-83A1-F6EECF244321}">
                <p14:modId xmlns:p14="http://schemas.microsoft.com/office/powerpoint/2010/main" val="1126732161"/>
              </p:ext>
            </p:extLst>
          </p:nvPr>
        </p:nvGraphicFramePr>
        <p:xfrm>
          <a:off x="5555456" y="2392750"/>
          <a:ext cx="3048000" cy="908050"/>
        </p:xfrm>
        <a:graphic>
          <a:graphicData uri="http://schemas.openxmlformats.org/presentationml/2006/ole">
            <mc:AlternateContent xmlns:mc="http://schemas.openxmlformats.org/markup-compatibility/2006">
              <mc:Choice xmlns:v="urn:schemas-microsoft-com:vml" Requires="v">
                <p:oleObj spid="_x0000_s22845" name="Equation" r:id="rId15" imgW="3047760" imgH="914400" progId="Equation.DSMT4">
                  <p:embed/>
                </p:oleObj>
              </mc:Choice>
              <mc:Fallback>
                <p:oleObj name="Equation" r:id="rId15" imgW="3047760" imgH="914400" progId="Equation.DSMT4">
                  <p:embed/>
                  <p:pic>
                    <p:nvPicPr>
                      <p:cNvPr id="0" name="Picture 20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55456" y="2392750"/>
                        <a:ext cx="3048000" cy="908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TextBox 26"/>
          <p:cNvSpPr txBox="1"/>
          <p:nvPr/>
        </p:nvSpPr>
        <p:spPr>
          <a:xfrm>
            <a:off x="177497" y="3279352"/>
            <a:ext cx="5594801"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如果当各小块曲面的直径的最大值</a:t>
            </a:r>
          </a:p>
        </p:txBody>
      </p:sp>
      <p:sp>
        <p:nvSpPr>
          <p:cNvPr id="28"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9" name="对象 28"/>
          <p:cNvGraphicFramePr>
            <a:graphicFrameLocks noChangeAspect="1"/>
          </p:cNvGraphicFramePr>
          <p:nvPr>
            <p:extLst>
              <p:ext uri="{D42A27DB-BD31-4B8C-83A1-F6EECF244321}">
                <p14:modId xmlns:p14="http://schemas.microsoft.com/office/powerpoint/2010/main" val="813846400"/>
              </p:ext>
            </p:extLst>
          </p:nvPr>
        </p:nvGraphicFramePr>
        <p:xfrm>
          <a:off x="5903119" y="3407162"/>
          <a:ext cx="920750" cy="322263"/>
        </p:xfrm>
        <a:graphic>
          <a:graphicData uri="http://schemas.openxmlformats.org/presentationml/2006/ole">
            <mc:AlternateContent xmlns:mc="http://schemas.openxmlformats.org/markup-compatibility/2006">
              <mc:Choice xmlns:v="urn:schemas-microsoft-com:vml" Requires="v">
                <p:oleObj spid="_x0000_s22846" name="Equation" r:id="rId17" imgW="927000" imgH="317160" progId="Equation.DSMT4">
                  <p:embed/>
                </p:oleObj>
              </mc:Choice>
              <mc:Fallback>
                <p:oleObj name="Equation" r:id="rId17" imgW="927000" imgH="317160" progId="Equation.DSMT4">
                  <p:embed/>
                  <p:pic>
                    <p:nvPicPr>
                      <p:cNvPr id="0" name="Picture 20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903119" y="3407162"/>
                        <a:ext cx="920750" cy="322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TextBox 29"/>
          <p:cNvSpPr txBox="1"/>
          <p:nvPr/>
        </p:nvSpPr>
        <p:spPr>
          <a:xfrm>
            <a:off x="6859623" y="3305686"/>
            <a:ext cx="1627369"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时，和式</a:t>
            </a:r>
          </a:p>
        </p:txBody>
      </p:sp>
      <p:sp>
        <p:nvSpPr>
          <p:cNvPr id="31" name="TextBox 30"/>
          <p:cNvSpPr txBox="1"/>
          <p:nvPr/>
        </p:nvSpPr>
        <p:spPr>
          <a:xfrm>
            <a:off x="186582" y="4125053"/>
            <a:ext cx="1266693"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的极限</a:t>
            </a:r>
          </a:p>
        </p:txBody>
      </p:sp>
      <p:sp>
        <p:nvSpPr>
          <p:cNvPr id="32"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3" name="对象 32"/>
          <p:cNvGraphicFramePr>
            <a:graphicFrameLocks noChangeAspect="1"/>
          </p:cNvGraphicFramePr>
          <p:nvPr>
            <p:extLst>
              <p:ext uri="{D42A27DB-BD31-4B8C-83A1-F6EECF244321}">
                <p14:modId xmlns:p14="http://schemas.microsoft.com/office/powerpoint/2010/main" val="3583885345"/>
              </p:ext>
            </p:extLst>
          </p:nvPr>
        </p:nvGraphicFramePr>
        <p:xfrm>
          <a:off x="2240378" y="3986514"/>
          <a:ext cx="3505200" cy="908050"/>
        </p:xfrm>
        <a:graphic>
          <a:graphicData uri="http://schemas.openxmlformats.org/presentationml/2006/ole">
            <mc:AlternateContent xmlns:mc="http://schemas.openxmlformats.org/markup-compatibility/2006">
              <mc:Choice xmlns:v="urn:schemas-microsoft-com:vml" Requires="v">
                <p:oleObj spid="_x0000_s22847" name="Equation" r:id="rId19" imgW="3504960" imgH="914400" progId="Equation.DSMT4">
                  <p:embed/>
                </p:oleObj>
              </mc:Choice>
              <mc:Fallback>
                <p:oleObj name="Equation" r:id="rId19" imgW="3504960" imgH="914400" progId="Equation.DSMT4">
                  <p:embed/>
                  <p:pic>
                    <p:nvPicPr>
                      <p:cNvPr id="0" name="Picture 20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40378" y="3986514"/>
                        <a:ext cx="3505200" cy="908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 name="TextBox 33"/>
          <p:cNvSpPr txBox="1"/>
          <p:nvPr/>
        </p:nvSpPr>
        <p:spPr>
          <a:xfrm>
            <a:off x="177497" y="5105886"/>
            <a:ext cx="4512774"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存在，并与分划法及介点组</a:t>
            </a:r>
          </a:p>
        </p:txBody>
      </p:sp>
      <p:sp>
        <p:nvSpPr>
          <p:cNvPr id="35"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6" name="对象 35"/>
          <p:cNvGraphicFramePr>
            <a:graphicFrameLocks noChangeAspect="1"/>
          </p:cNvGraphicFramePr>
          <p:nvPr>
            <p:extLst>
              <p:ext uri="{D42A27DB-BD31-4B8C-83A1-F6EECF244321}">
                <p14:modId xmlns:p14="http://schemas.microsoft.com/office/powerpoint/2010/main" val="1034836100"/>
              </p:ext>
            </p:extLst>
          </p:nvPr>
        </p:nvGraphicFramePr>
        <p:xfrm>
          <a:off x="4690271" y="5037542"/>
          <a:ext cx="1900237" cy="577850"/>
        </p:xfrm>
        <a:graphic>
          <a:graphicData uri="http://schemas.openxmlformats.org/presentationml/2006/ole">
            <mc:AlternateContent xmlns:mc="http://schemas.openxmlformats.org/markup-compatibility/2006">
              <mc:Choice xmlns:v="urn:schemas-microsoft-com:vml" Requires="v">
                <p:oleObj spid="_x0000_s22848" name="Equation" r:id="rId21" imgW="1892160" imgH="583920" progId="Equation.DSMT4">
                  <p:embed/>
                </p:oleObj>
              </mc:Choice>
              <mc:Fallback>
                <p:oleObj name="Equation" r:id="rId21" imgW="1892160" imgH="583920" progId="Equation.DSMT4">
                  <p:embed/>
                  <p:pic>
                    <p:nvPicPr>
                      <p:cNvPr id="0" name="Picture 21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690271" y="5037542"/>
                        <a:ext cx="1900237" cy="57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TextBox 36"/>
          <p:cNvSpPr txBox="1"/>
          <p:nvPr/>
        </p:nvSpPr>
        <p:spPr>
          <a:xfrm>
            <a:off x="6588224" y="5105886"/>
            <a:ext cx="2348720"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的取法无关，</a:t>
            </a:r>
          </a:p>
        </p:txBody>
      </p:sp>
      <p:sp>
        <p:nvSpPr>
          <p:cNvPr id="38" name="TextBox 37"/>
          <p:cNvSpPr txBox="1"/>
          <p:nvPr/>
        </p:nvSpPr>
        <p:spPr>
          <a:xfrm>
            <a:off x="177497" y="5629106"/>
            <a:ext cx="8901796"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则称此极限为函数</a:t>
            </a:r>
            <a:r>
              <a:rPr lang="zh-CN" altLang="en-US"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R</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x</a:t>
            </a:r>
            <a:r>
              <a:rPr lang="en-US" altLang="zh-CN"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y</a:t>
            </a:r>
            <a:r>
              <a:rPr lang="en-US" altLang="zh-CN"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z</a:t>
            </a:r>
            <a:r>
              <a:rPr lang="en-US" altLang="zh-CN" sz="2800"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在有向曲面 </a:t>
            </a:r>
            <a:r>
              <a:rPr lang="zh-CN" altLang="en-US" sz="2800" b="1" dirty="0">
                <a:latin typeface="Times New Roman" pitchFamily="18" charset="0"/>
                <a:cs typeface="Times New Roman" pitchFamily="18" charset="0"/>
                <a:sym typeface="Symbol"/>
              </a:rPr>
              <a:t></a:t>
            </a:r>
            <a:r>
              <a:rPr lang="zh-CN" altLang="en-US" sz="2800" b="1" dirty="0">
                <a:latin typeface="Times New Roman" pitchFamily="18" charset="0"/>
                <a:cs typeface="Times New Roman" pitchFamily="18" charset="0"/>
              </a:rPr>
              <a:t>上对坐标 </a:t>
            </a:r>
            <a:r>
              <a:rPr lang="en-US" altLang="zh-CN" sz="2800" i="1" dirty="0">
                <a:latin typeface="Times New Roman" pitchFamily="18" charset="0"/>
                <a:cs typeface="Times New Roman" pitchFamily="18" charset="0"/>
              </a:rPr>
              <a:t>x</a:t>
            </a:r>
            <a:r>
              <a:rPr lang="en-US" altLang="zh-CN"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y</a:t>
            </a:r>
            <a:r>
              <a:rPr lang="zh-CN" altLang="en-US" sz="2800" b="1" dirty="0">
                <a:latin typeface="Times New Roman" pitchFamily="18" charset="0"/>
                <a:cs typeface="Times New Roman" pitchFamily="18" charset="0"/>
              </a:rPr>
              <a:t> </a:t>
            </a:r>
          </a:p>
        </p:txBody>
      </p:sp>
    </p:spTree>
    <p:extLst>
      <p:ext uri="{BB962C8B-B14F-4D97-AF65-F5344CB8AC3E}">
        <p14:creationId xmlns:p14="http://schemas.microsoft.com/office/powerpoint/2010/main" val="108898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left)">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left)">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left)">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wipe(left)">
                                      <p:cBhvr>
                                        <p:cTn id="62" dur="500"/>
                                        <p:tgtEl>
                                          <p:spTgt spid="2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wipe(left)">
                                      <p:cBhvr>
                                        <p:cTn id="67" dur="500"/>
                                        <p:tgtEl>
                                          <p:spTgt spid="2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left)">
                                      <p:cBhvr>
                                        <p:cTn id="72" dur="500"/>
                                        <p:tgtEl>
                                          <p:spTgt spid="2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nodeType="click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wipe(right)">
                                      <p:cBhvr>
                                        <p:cTn id="77" dur="500"/>
                                        <p:tgtEl>
                                          <p:spTgt spid="26"/>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wipe(left)">
                                      <p:cBhvr>
                                        <p:cTn id="82" dur="500"/>
                                        <p:tgtEl>
                                          <p:spTgt spid="27"/>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wipe(left)">
                                      <p:cBhvr>
                                        <p:cTn id="87" dur="500"/>
                                        <p:tgtEl>
                                          <p:spTgt spid="29"/>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wipe(left)">
                                      <p:cBhvr>
                                        <p:cTn id="92" dur="500"/>
                                        <p:tgtEl>
                                          <p:spTgt spid="30"/>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31"/>
                                        </p:tgtEl>
                                        <p:attrNameLst>
                                          <p:attrName>style.visibility</p:attrName>
                                        </p:attrNameLst>
                                      </p:cBhvr>
                                      <p:to>
                                        <p:strVal val="visible"/>
                                      </p:to>
                                    </p:set>
                                    <p:animEffect transition="in" filter="wipe(left)">
                                      <p:cBhvr>
                                        <p:cTn id="97" dur="500"/>
                                        <p:tgtEl>
                                          <p:spTgt spid="31"/>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33"/>
                                        </p:tgtEl>
                                        <p:attrNameLst>
                                          <p:attrName>style.visibility</p:attrName>
                                        </p:attrNameLst>
                                      </p:cBhvr>
                                      <p:to>
                                        <p:strVal val="visible"/>
                                      </p:to>
                                    </p:set>
                                    <p:animEffect transition="in" filter="wipe(left)">
                                      <p:cBhvr>
                                        <p:cTn id="102" dur="500"/>
                                        <p:tgtEl>
                                          <p:spTgt spid="33"/>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34"/>
                                        </p:tgtEl>
                                        <p:attrNameLst>
                                          <p:attrName>style.visibility</p:attrName>
                                        </p:attrNameLst>
                                      </p:cBhvr>
                                      <p:to>
                                        <p:strVal val="visible"/>
                                      </p:to>
                                    </p:set>
                                    <p:animEffect transition="in" filter="wipe(left)">
                                      <p:cBhvr>
                                        <p:cTn id="107" dur="500"/>
                                        <p:tgtEl>
                                          <p:spTgt spid="34"/>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36"/>
                                        </p:tgtEl>
                                        <p:attrNameLst>
                                          <p:attrName>style.visibility</p:attrName>
                                        </p:attrNameLst>
                                      </p:cBhvr>
                                      <p:to>
                                        <p:strVal val="visible"/>
                                      </p:to>
                                    </p:set>
                                    <p:animEffect transition="in" filter="wipe(left)">
                                      <p:cBhvr>
                                        <p:cTn id="112" dur="500"/>
                                        <p:tgtEl>
                                          <p:spTgt spid="36"/>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37"/>
                                        </p:tgtEl>
                                        <p:attrNameLst>
                                          <p:attrName>style.visibility</p:attrName>
                                        </p:attrNameLst>
                                      </p:cBhvr>
                                      <p:to>
                                        <p:strVal val="visible"/>
                                      </p:to>
                                    </p:set>
                                    <p:animEffect transition="in" filter="wipe(left)">
                                      <p:cBhvr>
                                        <p:cTn id="117" dur="500"/>
                                        <p:tgtEl>
                                          <p:spTgt spid="37"/>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38"/>
                                        </p:tgtEl>
                                        <p:attrNameLst>
                                          <p:attrName>style.visibility</p:attrName>
                                        </p:attrNameLst>
                                      </p:cBhvr>
                                      <p:to>
                                        <p:strVal val="visible"/>
                                      </p:to>
                                    </p:set>
                                    <p:animEffect transition="in" filter="wipe(left)">
                                      <p:cBhvr>
                                        <p:cTn id="12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2" grpId="0"/>
      <p:bldP spid="17" grpId="0"/>
      <p:bldP spid="18" grpId="0"/>
      <p:bldP spid="20" grpId="0"/>
      <p:bldP spid="21" grpId="0"/>
      <p:bldP spid="24" grpId="0"/>
      <p:bldP spid="27" grpId="0"/>
      <p:bldP spid="30" grpId="0"/>
      <p:bldP spid="31" grpId="0"/>
      <p:bldP spid="34" grpId="0"/>
      <p:bldP spid="37" grpId="0"/>
      <p:bldP spid="3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260648"/>
            <a:ext cx="6556603"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的</a:t>
            </a:r>
            <a:r>
              <a:rPr lang="zh-CN" altLang="en-US" sz="2800" b="1" dirty="0">
                <a:solidFill>
                  <a:srgbClr val="7030A0"/>
                </a:solidFill>
                <a:latin typeface="Times New Roman" pitchFamily="18" charset="0"/>
                <a:cs typeface="Times New Roman" pitchFamily="18" charset="0"/>
              </a:rPr>
              <a:t>曲面积分</a:t>
            </a:r>
            <a:r>
              <a:rPr lang="en-US" altLang="zh-CN" sz="2800" b="1" dirty="0">
                <a:latin typeface="Times New Roman" pitchFamily="18" charset="0"/>
                <a:cs typeface="Times New Roman" pitchFamily="18" charset="0"/>
              </a:rPr>
              <a:t>(</a:t>
            </a:r>
            <a:r>
              <a:rPr lang="zh-CN" altLang="en-US" sz="2800" b="1" dirty="0">
                <a:latin typeface="Times New Roman" pitchFamily="18" charset="0"/>
                <a:cs typeface="Times New Roman" pitchFamily="18" charset="0"/>
              </a:rPr>
              <a:t>也称</a:t>
            </a:r>
            <a:r>
              <a:rPr lang="zh-CN" altLang="en-US" sz="2800" b="1" dirty="0">
                <a:solidFill>
                  <a:srgbClr val="7030A0"/>
                </a:solidFill>
                <a:latin typeface="Times New Roman" pitchFamily="18" charset="0"/>
                <a:cs typeface="Times New Roman" pitchFamily="18" charset="0"/>
              </a:rPr>
              <a:t>第二类曲面积分</a:t>
            </a:r>
            <a:r>
              <a:rPr lang="en-US" altLang="zh-CN" sz="2800" b="1" dirty="0">
                <a:latin typeface="Times New Roman" pitchFamily="18" charset="0"/>
                <a:cs typeface="Times New Roman" pitchFamily="18" charset="0"/>
              </a:rPr>
              <a:t>)</a:t>
            </a:r>
            <a:r>
              <a:rPr lang="zh-CN" altLang="en-US" sz="2800" b="1" dirty="0">
                <a:latin typeface="Times New Roman" pitchFamily="18" charset="0"/>
                <a:cs typeface="Times New Roman" pitchFamily="18" charset="0"/>
              </a:rPr>
              <a:t>，记作</a:t>
            </a:r>
          </a:p>
        </p:txBody>
      </p:sp>
      <p:graphicFrame>
        <p:nvGraphicFramePr>
          <p:cNvPr id="4" name="Object 3"/>
          <p:cNvGraphicFramePr>
            <a:graphicFrameLocks noChangeAspect="1"/>
          </p:cNvGraphicFramePr>
          <p:nvPr>
            <p:extLst>
              <p:ext uri="{D42A27DB-BD31-4B8C-83A1-F6EECF244321}">
                <p14:modId xmlns:p14="http://schemas.microsoft.com/office/powerpoint/2010/main" val="3700028937"/>
              </p:ext>
            </p:extLst>
          </p:nvPr>
        </p:nvGraphicFramePr>
        <p:xfrm>
          <a:off x="1319213" y="1639888"/>
          <a:ext cx="6161087" cy="963612"/>
        </p:xfrm>
        <a:graphic>
          <a:graphicData uri="http://schemas.openxmlformats.org/presentationml/2006/ole">
            <mc:AlternateContent xmlns:mc="http://schemas.openxmlformats.org/markup-compatibility/2006">
              <mc:Choice xmlns:v="urn:schemas-microsoft-com:vml" Requires="v">
                <p:oleObj spid="_x0000_s26759" name="Equation" r:id="rId3" imgW="6159240" imgH="965160" progId="Equation.DSMT4">
                  <p:embed/>
                </p:oleObj>
              </mc:Choice>
              <mc:Fallback>
                <p:oleObj name="Equation" r:id="rId3" imgW="6159240" imgH="965160" progId="Equation.DSMT4">
                  <p:embed/>
                  <p:pic>
                    <p:nvPicPr>
                      <p:cNvPr id="0" name="Picture 91"/>
                      <p:cNvPicPr>
                        <a:picLocks noChangeAspect="1" noChangeArrowheads="1"/>
                      </p:cNvPicPr>
                      <p:nvPr/>
                    </p:nvPicPr>
                    <p:blipFill>
                      <a:blip r:embed="rId4"/>
                      <a:srcRect/>
                      <a:stretch>
                        <a:fillRect/>
                      </a:stretch>
                    </p:blipFill>
                    <p:spPr bwMode="auto">
                      <a:xfrm>
                        <a:off x="1319213" y="1639888"/>
                        <a:ext cx="6161087" cy="963612"/>
                      </a:xfrm>
                      <a:prstGeom prst="rect">
                        <a:avLst/>
                      </a:prstGeom>
                      <a:solidFill>
                        <a:srgbClr val="FFC000"/>
                      </a:solidFill>
                      <a:ln>
                        <a:noFill/>
                      </a:ln>
                    </p:spPr>
                  </p:pic>
                </p:oleObj>
              </mc:Fallback>
            </mc:AlternateContent>
          </a:graphicData>
        </a:graphic>
      </p:graphicFrame>
      <p:sp>
        <p:nvSpPr>
          <p:cNvPr id="5" name="Line 4"/>
          <p:cNvSpPr>
            <a:spLocks noChangeShapeType="1"/>
          </p:cNvSpPr>
          <p:nvPr/>
        </p:nvSpPr>
        <p:spPr bwMode="auto">
          <a:xfrm>
            <a:off x="1469628" y="2323236"/>
            <a:ext cx="1447800" cy="0"/>
          </a:xfrm>
          <a:prstGeom prst="line">
            <a:avLst/>
          </a:prstGeom>
          <a:noFill/>
          <a:ln w="254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
        <p:nvSpPr>
          <p:cNvPr id="6" name="Line 5"/>
          <p:cNvSpPr>
            <a:spLocks noChangeShapeType="1"/>
          </p:cNvSpPr>
          <p:nvPr/>
        </p:nvSpPr>
        <p:spPr bwMode="auto">
          <a:xfrm flipH="1" flipV="1">
            <a:off x="2731691" y="2323236"/>
            <a:ext cx="990600" cy="457200"/>
          </a:xfrm>
          <a:prstGeom prst="line">
            <a:avLst/>
          </a:prstGeom>
          <a:noFill/>
          <a:ln w="25400">
            <a:solidFill>
              <a:srgbClr val="FF66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
        <p:nvSpPr>
          <p:cNvPr id="7" name="Line 6"/>
          <p:cNvSpPr>
            <a:spLocks noChangeShapeType="1"/>
          </p:cNvSpPr>
          <p:nvPr/>
        </p:nvSpPr>
        <p:spPr bwMode="auto">
          <a:xfrm rot="15951737" flipV="1">
            <a:off x="1414077" y="2638348"/>
            <a:ext cx="539652" cy="330147"/>
          </a:xfrm>
          <a:prstGeom prst="line">
            <a:avLst/>
          </a:prstGeom>
          <a:noFill/>
          <a:ln w="25400">
            <a:solidFill>
              <a:srgbClr val="FF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
        <p:nvSpPr>
          <p:cNvPr id="8" name="Text Box 7"/>
          <p:cNvSpPr txBox="1">
            <a:spLocks noChangeArrowheads="1"/>
          </p:cNvSpPr>
          <p:nvPr/>
        </p:nvSpPr>
        <p:spPr bwMode="auto">
          <a:xfrm>
            <a:off x="3523853" y="2521673"/>
            <a:ext cx="1905000" cy="519113"/>
          </a:xfrm>
          <a:prstGeom prst="rect">
            <a:avLst/>
          </a:prstGeom>
          <a:noFill/>
          <a:ln>
            <a:noFill/>
          </a:ln>
          <a:effectLst/>
          <a:extLst>
            <a:ext uri="{909E8E84-426E-40DD-AFC4-6F175D3DCCD1}">
              <a14:hiddenFill xmlns:a14="http://schemas.microsoft.com/office/drawing/2010/main">
                <a:solidFill>
                  <a:srgbClr val="00FFCC"/>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lang="zh-CN" altLang="en-US" sz="2800" b="1">
                <a:solidFill>
                  <a:schemeClr val="tx2"/>
                </a:solidFill>
                <a:latin typeface="Times New Roman" pitchFamily="18" charset="0"/>
                <a:cs typeface="Times New Roman" pitchFamily="18" charset="0"/>
              </a:rPr>
              <a:t>被积函数</a:t>
            </a:r>
          </a:p>
        </p:txBody>
      </p:sp>
      <p:sp>
        <p:nvSpPr>
          <p:cNvPr id="9" name="Text Box 8"/>
          <p:cNvSpPr txBox="1">
            <a:spLocks noChangeArrowheads="1"/>
          </p:cNvSpPr>
          <p:nvPr/>
        </p:nvSpPr>
        <p:spPr bwMode="auto">
          <a:xfrm>
            <a:off x="1499791" y="2826473"/>
            <a:ext cx="2209800" cy="519113"/>
          </a:xfrm>
          <a:prstGeom prst="rect">
            <a:avLst/>
          </a:prstGeom>
          <a:noFill/>
          <a:ln>
            <a:noFill/>
          </a:ln>
          <a:effectLst/>
          <a:extLst>
            <a:ext uri="{909E8E84-426E-40DD-AFC4-6F175D3DCCD1}">
              <a14:hiddenFill xmlns:a14="http://schemas.microsoft.com/office/drawing/2010/main">
                <a:solidFill>
                  <a:srgbClr val="00FFCC"/>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lang="zh-CN" altLang="en-US" sz="2800" b="1">
                <a:solidFill>
                  <a:schemeClr val="tx2"/>
                </a:solidFill>
                <a:latin typeface="Times New Roman" pitchFamily="18" charset="0"/>
                <a:cs typeface="Times New Roman" pitchFamily="18" charset="0"/>
              </a:rPr>
              <a:t>积分曲面</a:t>
            </a:r>
          </a:p>
        </p:txBody>
      </p:sp>
      <p:graphicFrame>
        <p:nvGraphicFramePr>
          <p:cNvPr id="10" name="Object 10"/>
          <p:cNvGraphicFramePr>
            <a:graphicFrameLocks noChangeAspect="1"/>
          </p:cNvGraphicFramePr>
          <p:nvPr>
            <p:extLst>
              <p:ext uri="{D42A27DB-BD31-4B8C-83A1-F6EECF244321}">
                <p14:modId xmlns:p14="http://schemas.microsoft.com/office/powerpoint/2010/main" val="2518455770"/>
              </p:ext>
            </p:extLst>
          </p:nvPr>
        </p:nvGraphicFramePr>
        <p:xfrm>
          <a:off x="1865313" y="3875088"/>
          <a:ext cx="5221287" cy="830262"/>
        </p:xfrm>
        <a:graphic>
          <a:graphicData uri="http://schemas.openxmlformats.org/presentationml/2006/ole">
            <mc:AlternateContent xmlns:mc="http://schemas.openxmlformats.org/markup-compatibility/2006">
              <mc:Choice xmlns:v="urn:schemas-microsoft-com:vml" Requires="v">
                <p:oleObj spid="_x0000_s26760" name="Equation" r:id="rId5" imgW="6146640" imgH="965160" progId="Equation.DSMT4">
                  <p:embed/>
                </p:oleObj>
              </mc:Choice>
              <mc:Fallback>
                <p:oleObj name="Equation" r:id="rId5" imgW="6146640" imgH="965160" progId="Equation.DSMT4">
                  <p:embed/>
                  <p:pic>
                    <p:nvPicPr>
                      <p:cNvPr id="0" name="Picture 92"/>
                      <p:cNvPicPr>
                        <a:picLocks noChangeAspect="1" noChangeArrowheads="1"/>
                      </p:cNvPicPr>
                      <p:nvPr/>
                    </p:nvPicPr>
                    <p:blipFill>
                      <a:blip r:embed="rId6"/>
                      <a:srcRect/>
                      <a:stretch>
                        <a:fillRect/>
                      </a:stretch>
                    </p:blipFill>
                    <p:spPr bwMode="auto">
                      <a:xfrm>
                        <a:off x="1865313" y="3875088"/>
                        <a:ext cx="5221287" cy="830262"/>
                      </a:xfrm>
                      <a:prstGeom prst="rect">
                        <a:avLst/>
                      </a:prstGeom>
                      <a:solidFill>
                        <a:srgbClr val="00B0F0"/>
                      </a:solidFill>
                      <a:ln>
                        <a:noFill/>
                      </a:ln>
                    </p:spPr>
                  </p:pic>
                </p:oleObj>
              </mc:Fallback>
            </mc:AlternateContent>
          </a:graphicData>
        </a:graphic>
      </p:graphicFrame>
      <p:graphicFrame>
        <p:nvGraphicFramePr>
          <p:cNvPr id="11" name="Object 11"/>
          <p:cNvGraphicFramePr>
            <a:graphicFrameLocks noChangeAspect="1"/>
          </p:cNvGraphicFramePr>
          <p:nvPr>
            <p:extLst>
              <p:ext uri="{D42A27DB-BD31-4B8C-83A1-F6EECF244321}">
                <p14:modId xmlns:p14="http://schemas.microsoft.com/office/powerpoint/2010/main" val="1080182820"/>
              </p:ext>
            </p:extLst>
          </p:nvPr>
        </p:nvGraphicFramePr>
        <p:xfrm>
          <a:off x="1857375" y="4891088"/>
          <a:ext cx="5241925" cy="830262"/>
        </p:xfrm>
        <a:graphic>
          <a:graphicData uri="http://schemas.openxmlformats.org/presentationml/2006/ole">
            <mc:AlternateContent xmlns:mc="http://schemas.openxmlformats.org/markup-compatibility/2006">
              <mc:Choice xmlns:v="urn:schemas-microsoft-com:vml" Requires="v">
                <p:oleObj spid="_x0000_s26761" name="Equation" r:id="rId7" imgW="6159240" imgH="965160" progId="Equation.DSMT4">
                  <p:embed/>
                </p:oleObj>
              </mc:Choice>
              <mc:Fallback>
                <p:oleObj name="Equation" r:id="rId7" imgW="6159240" imgH="965160" progId="Equation.DSMT4">
                  <p:embed/>
                  <p:pic>
                    <p:nvPicPr>
                      <p:cNvPr id="0" name="Picture 93"/>
                      <p:cNvPicPr>
                        <a:picLocks noChangeAspect="1" noChangeArrowheads="1"/>
                      </p:cNvPicPr>
                      <p:nvPr/>
                    </p:nvPicPr>
                    <p:blipFill>
                      <a:blip r:embed="rId8"/>
                      <a:srcRect/>
                      <a:stretch>
                        <a:fillRect/>
                      </a:stretch>
                    </p:blipFill>
                    <p:spPr bwMode="auto">
                      <a:xfrm>
                        <a:off x="1857375" y="4891088"/>
                        <a:ext cx="5241925" cy="830262"/>
                      </a:xfrm>
                      <a:prstGeom prst="rect">
                        <a:avLst/>
                      </a:prstGeom>
                      <a:solidFill>
                        <a:srgbClr val="00B0F0"/>
                      </a:solidFill>
                      <a:ln>
                        <a:noFill/>
                      </a:ln>
                    </p:spPr>
                  </p:pic>
                </p:oleObj>
              </mc:Fallback>
            </mc:AlternateContent>
          </a:graphicData>
        </a:graphic>
      </p:graphicFrame>
      <p:sp>
        <p:nvSpPr>
          <p:cNvPr id="1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3624435394"/>
              </p:ext>
            </p:extLst>
          </p:nvPr>
        </p:nvGraphicFramePr>
        <p:xfrm>
          <a:off x="2731691" y="908720"/>
          <a:ext cx="2339975" cy="803275"/>
        </p:xfrm>
        <a:graphic>
          <a:graphicData uri="http://schemas.openxmlformats.org/presentationml/2006/ole">
            <mc:AlternateContent xmlns:mc="http://schemas.openxmlformats.org/markup-compatibility/2006">
              <mc:Choice xmlns:v="urn:schemas-microsoft-com:vml" Requires="v">
                <p:oleObj spid="_x0000_s26762" name="Equation" r:id="rId9" imgW="2336760" imgH="799920" progId="Equation.DSMT4">
                  <p:embed/>
                </p:oleObj>
              </mc:Choice>
              <mc:Fallback>
                <p:oleObj name="Equation" r:id="rId9" imgW="2336760" imgH="799920" progId="Equation.DSMT4">
                  <p:embed/>
                  <p:pic>
                    <p:nvPicPr>
                      <p:cNvPr id="0" name="Picture 9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31691" y="908720"/>
                        <a:ext cx="2339975" cy="803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14"/>
          <p:cNvSpPr txBox="1"/>
          <p:nvPr/>
        </p:nvSpPr>
        <p:spPr>
          <a:xfrm>
            <a:off x="5580112" y="980728"/>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即</a:t>
            </a:r>
          </a:p>
        </p:txBody>
      </p:sp>
      <p:sp>
        <p:nvSpPr>
          <p:cNvPr id="16" name="TextBox 15"/>
          <p:cNvSpPr txBox="1"/>
          <p:nvPr/>
        </p:nvSpPr>
        <p:spPr>
          <a:xfrm>
            <a:off x="323528" y="3345586"/>
            <a:ext cx="2348720"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类似地定义：</a:t>
            </a:r>
          </a:p>
        </p:txBody>
      </p:sp>
    </p:spTree>
    <p:extLst>
      <p:ext uri="{BB962C8B-B14F-4D97-AF65-F5344CB8AC3E}">
        <p14:creationId xmlns:p14="http://schemas.microsoft.com/office/powerpoint/2010/main" val="231335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childTnLst>
                          </p:cTn>
                        </p:par>
                        <p:par>
                          <p:cTn id="41" fill="hold">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left)">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left)">
                                      <p:cBhvr>
                                        <p:cTn id="49" dur="5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wipe(left)">
                                      <p:cBhvr>
                                        <p:cTn id="54" dur="500"/>
                                        <p:tgtEl>
                                          <p:spTgt spid="10"/>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wipe(left)">
                                      <p:cBhvr>
                                        <p:cTn id="5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P spid="8" grpId="0" autoUpdateAnimBg="0"/>
      <p:bldP spid="9" grpId="0" autoUpdateAnimBg="0"/>
      <p:bldP spid="15" grpId="0"/>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p:cNvSpPr txBox="1">
            <a:spLocks noChangeArrowheads="1"/>
          </p:cNvSpPr>
          <p:nvPr/>
        </p:nvSpPr>
        <p:spPr bwMode="auto">
          <a:xfrm>
            <a:off x="929592" y="3019825"/>
            <a:ext cx="2209800" cy="519112"/>
          </a:xfrm>
          <a:prstGeom prst="rect">
            <a:avLst/>
          </a:prstGeom>
          <a:solidFill>
            <a:srgbClr val="FFFF00"/>
          </a:solidFill>
          <a:ln>
            <a:noFill/>
          </a:ln>
          <a:effectLst/>
        </p:spPr>
        <p:txBody>
          <a:bodyPr>
            <a:spAutoFit/>
          </a:bodyPr>
          <a:lstStyle/>
          <a:p>
            <a:pPr algn="l" eaLnBrk="1" hangingPunct="1">
              <a:spcBef>
                <a:spcPct val="50000"/>
              </a:spcBef>
            </a:pPr>
            <a:r>
              <a:rPr lang="en-US" altLang="en-US" sz="2800" b="1" dirty="0">
                <a:latin typeface="Times New Roman" pitchFamily="18" charset="0"/>
                <a:cs typeface="Times New Roman" pitchFamily="18" charset="0"/>
              </a:rPr>
              <a:t>②</a:t>
            </a:r>
            <a:r>
              <a:rPr lang="en-US" altLang="zh-CN" sz="2800" b="1"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组合形式：</a:t>
            </a:r>
          </a:p>
        </p:txBody>
      </p:sp>
      <p:sp>
        <p:nvSpPr>
          <p:cNvPr id="5" name="Text Box 11"/>
          <p:cNvSpPr txBox="1">
            <a:spLocks noChangeArrowheads="1"/>
          </p:cNvSpPr>
          <p:nvPr/>
        </p:nvSpPr>
        <p:spPr bwMode="auto">
          <a:xfrm>
            <a:off x="997855" y="96101"/>
            <a:ext cx="1655763" cy="523220"/>
          </a:xfrm>
          <a:prstGeom prst="rect">
            <a:avLst/>
          </a:prstGeom>
          <a:solidFill>
            <a:srgbClr val="FFFF00"/>
          </a:solidFill>
          <a:ln>
            <a:noFill/>
          </a:ln>
          <a:effectLst/>
        </p:spPr>
        <p:txBody>
          <a:bodyPr>
            <a:spAutoFit/>
          </a:bodyPr>
          <a:lstStyle/>
          <a:p>
            <a:pPr>
              <a:spcBef>
                <a:spcPct val="50000"/>
              </a:spcBef>
            </a:pPr>
            <a:r>
              <a:rPr lang="zh-CN" altLang="en-US" sz="2800" b="1" dirty="0">
                <a:latin typeface="Times New Roman" pitchFamily="18" charset="0"/>
                <a:cs typeface="Times New Roman" pitchFamily="18" charset="0"/>
              </a:rPr>
              <a:t>①说明</a:t>
            </a:r>
            <a:r>
              <a:rPr lang="zh-CN" altLang="en-US" sz="2800" b="1" dirty="0">
                <a:solidFill>
                  <a:srgbClr val="FF0000"/>
                </a:solidFill>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sp>
        <p:nvSpPr>
          <p:cNvPr id="6" name="Line 12"/>
          <p:cNvSpPr>
            <a:spLocks noChangeShapeType="1"/>
          </p:cNvSpPr>
          <p:nvPr/>
        </p:nvSpPr>
        <p:spPr bwMode="auto">
          <a:xfrm>
            <a:off x="997855" y="2593735"/>
            <a:ext cx="714375"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graphicFrame>
        <p:nvGraphicFramePr>
          <p:cNvPr id="7" name="Object 14"/>
          <p:cNvGraphicFramePr>
            <a:graphicFrameLocks noChangeAspect="1"/>
          </p:cNvGraphicFramePr>
          <p:nvPr>
            <p:extLst>
              <p:ext uri="{D42A27DB-BD31-4B8C-83A1-F6EECF244321}">
                <p14:modId xmlns:p14="http://schemas.microsoft.com/office/powerpoint/2010/main" val="733529363"/>
              </p:ext>
            </p:extLst>
          </p:nvPr>
        </p:nvGraphicFramePr>
        <p:xfrm>
          <a:off x="452438" y="4808267"/>
          <a:ext cx="8243888" cy="957263"/>
        </p:xfrm>
        <a:graphic>
          <a:graphicData uri="http://schemas.openxmlformats.org/presentationml/2006/ole">
            <mc:AlternateContent xmlns:mc="http://schemas.openxmlformats.org/markup-compatibility/2006">
              <mc:Choice xmlns:v="urn:schemas-microsoft-com:vml" Requires="v">
                <p:oleObj spid="_x0000_s27949" name="Equation" r:id="rId3" imgW="3174840" imgH="368280" progId="Equation.DSMT4">
                  <p:embed/>
                </p:oleObj>
              </mc:Choice>
              <mc:Fallback>
                <p:oleObj name="Equation" r:id="rId3" imgW="3174840" imgH="368280" progId="Equation.DSMT4">
                  <p:embed/>
                  <p:pic>
                    <p:nvPicPr>
                      <p:cNvPr id="0" name="Picture 1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438" y="4808267"/>
                        <a:ext cx="8243888" cy="957263"/>
                      </a:xfrm>
                      <a:prstGeom prst="rect">
                        <a:avLst/>
                      </a:prstGeom>
                      <a:solidFill>
                        <a:srgbClr val="FFC000"/>
                      </a:solidFill>
                    </p:spPr>
                  </p:pic>
                </p:oleObj>
              </mc:Fallback>
            </mc:AlternateContent>
          </a:graphicData>
        </a:graphic>
      </p:graphicFrame>
      <p:graphicFrame>
        <p:nvGraphicFramePr>
          <p:cNvPr id="8" name="Object 15"/>
          <p:cNvGraphicFramePr>
            <a:graphicFrameLocks noChangeAspect="1"/>
          </p:cNvGraphicFramePr>
          <p:nvPr>
            <p:extLst>
              <p:ext uri="{D42A27DB-BD31-4B8C-83A1-F6EECF244321}">
                <p14:modId xmlns:p14="http://schemas.microsoft.com/office/powerpoint/2010/main" val="2468583644"/>
              </p:ext>
            </p:extLst>
          </p:nvPr>
        </p:nvGraphicFramePr>
        <p:xfrm>
          <a:off x="452438" y="3789363"/>
          <a:ext cx="8566150" cy="985837"/>
        </p:xfrm>
        <a:graphic>
          <a:graphicData uri="http://schemas.openxmlformats.org/presentationml/2006/ole">
            <mc:AlternateContent xmlns:mc="http://schemas.openxmlformats.org/markup-compatibility/2006">
              <mc:Choice xmlns:v="urn:schemas-microsoft-com:vml" Requires="v">
                <p:oleObj spid="_x0000_s27950" name="Equation" r:id="rId5" imgW="3301920" imgH="380880" progId="Equation.DSMT4">
                  <p:embed/>
                </p:oleObj>
              </mc:Choice>
              <mc:Fallback>
                <p:oleObj name="Equation" r:id="rId5" imgW="3301920" imgH="380880" progId="Equation.DSMT4">
                  <p:embed/>
                  <p:pic>
                    <p:nvPicPr>
                      <p:cNvPr id="0" name="Picture 19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438" y="3789363"/>
                        <a:ext cx="8566150" cy="985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Group 38"/>
          <p:cNvGrpSpPr>
            <a:grpSpLocks/>
          </p:cNvGrpSpPr>
          <p:nvPr/>
        </p:nvGrpSpPr>
        <p:grpSpPr bwMode="auto">
          <a:xfrm>
            <a:off x="6228184" y="1522812"/>
            <a:ext cx="2376487" cy="2016125"/>
            <a:chOff x="1853" y="1026"/>
            <a:chExt cx="1633" cy="1406"/>
          </a:xfrm>
        </p:grpSpPr>
        <p:graphicFrame>
          <p:nvGraphicFramePr>
            <p:cNvPr id="10" name="Object 28"/>
            <p:cNvGraphicFramePr>
              <a:graphicFrameLocks noChangeAspect="1"/>
            </p:cNvGraphicFramePr>
            <p:nvPr>
              <p:extLst>
                <p:ext uri="{D42A27DB-BD31-4B8C-83A1-F6EECF244321}">
                  <p14:modId xmlns:p14="http://schemas.microsoft.com/office/powerpoint/2010/main" val="99163057"/>
                </p:ext>
              </p:extLst>
            </p:nvPr>
          </p:nvGraphicFramePr>
          <p:xfrm>
            <a:off x="2562" y="1372"/>
            <a:ext cx="311" cy="289"/>
          </p:xfrm>
          <a:graphic>
            <a:graphicData uri="http://schemas.openxmlformats.org/presentationml/2006/ole">
              <mc:AlternateContent xmlns:mc="http://schemas.openxmlformats.org/markup-compatibility/2006">
                <mc:Choice xmlns:v="urn:schemas-microsoft-com:vml" Requires="v">
                  <p:oleObj spid="_x0000_s27951" name="Equation" r:id="rId7" imgW="190440" imgH="177480" progId="Equation.DSMT4">
                    <p:embed/>
                  </p:oleObj>
                </mc:Choice>
                <mc:Fallback>
                  <p:oleObj name="Equation" r:id="rId7" imgW="190440" imgH="177480" progId="Equation.DSMT4">
                    <p:embed/>
                    <p:pic>
                      <p:nvPicPr>
                        <p:cNvPr id="0" name="Picture 19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62" y="1372"/>
                          <a:ext cx="311" cy="2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29"/>
            <p:cNvGraphicFramePr>
              <a:graphicFrameLocks noChangeAspect="1"/>
            </p:cNvGraphicFramePr>
            <p:nvPr>
              <p:extLst>
                <p:ext uri="{D42A27DB-BD31-4B8C-83A1-F6EECF244321}">
                  <p14:modId xmlns:p14="http://schemas.microsoft.com/office/powerpoint/2010/main" val="184485256"/>
                </p:ext>
              </p:extLst>
            </p:nvPr>
          </p:nvGraphicFramePr>
          <p:xfrm>
            <a:off x="2158" y="1868"/>
            <a:ext cx="311" cy="330"/>
          </p:xfrm>
          <a:graphic>
            <a:graphicData uri="http://schemas.openxmlformats.org/presentationml/2006/ole">
              <mc:AlternateContent xmlns:mc="http://schemas.openxmlformats.org/markup-compatibility/2006">
                <mc:Choice xmlns:v="urn:schemas-microsoft-com:vml" Requires="v">
                  <p:oleObj spid="_x0000_s27952" name="Equation" r:id="rId9" imgW="190440" imgH="203040" progId="Equation.DSMT4">
                    <p:embed/>
                  </p:oleObj>
                </mc:Choice>
                <mc:Fallback>
                  <p:oleObj name="Equation" r:id="rId9" imgW="190440" imgH="203040" progId="Equation.DSMT4">
                    <p:embed/>
                    <p:pic>
                      <p:nvPicPr>
                        <p:cNvPr id="0" name="Picture 19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58" y="1868"/>
                          <a:ext cx="311" cy="3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30"/>
            <p:cNvGraphicFramePr>
              <a:graphicFrameLocks noChangeAspect="1"/>
            </p:cNvGraphicFramePr>
            <p:nvPr/>
          </p:nvGraphicFramePr>
          <p:xfrm>
            <a:off x="3198" y="2069"/>
            <a:ext cx="249" cy="268"/>
          </p:xfrm>
          <a:graphic>
            <a:graphicData uri="http://schemas.openxmlformats.org/presentationml/2006/ole">
              <mc:AlternateContent xmlns:mc="http://schemas.openxmlformats.org/markup-compatibility/2006">
                <mc:Choice xmlns:v="urn:schemas-microsoft-com:vml" Requires="v">
                  <p:oleObj spid="_x0000_s27953" name="Equation" r:id="rId11" imgW="168120" imgH="179280" progId="Equation.DSMT4">
                    <p:embed/>
                  </p:oleObj>
                </mc:Choice>
                <mc:Fallback>
                  <p:oleObj name="Equation" r:id="rId11" imgW="168120" imgH="179280" progId="Equation.DSMT4">
                    <p:embed/>
                    <p:pic>
                      <p:nvPicPr>
                        <p:cNvPr id="0" name="Picture 19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98" y="2069"/>
                          <a:ext cx="249" cy="2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31"/>
            <p:cNvGraphicFramePr>
              <a:graphicFrameLocks noChangeAspect="1"/>
            </p:cNvGraphicFramePr>
            <p:nvPr/>
          </p:nvGraphicFramePr>
          <p:xfrm>
            <a:off x="2608" y="1117"/>
            <a:ext cx="248" cy="268"/>
          </p:xfrm>
          <a:graphic>
            <a:graphicData uri="http://schemas.openxmlformats.org/presentationml/2006/ole">
              <mc:AlternateContent xmlns:mc="http://schemas.openxmlformats.org/markup-compatibility/2006">
                <mc:Choice xmlns:v="urn:schemas-microsoft-com:vml" Requires="v">
                  <p:oleObj spid="_x0000_s27954" name="Equation" r:id="rId13" imgW="168120" imgH="179280" progId="Equation.DSMT4">
                    <p:embed/>
                  </p:oleObj>
                </mc:Choice>
                <mc:Fallback>
                  <p:oleObj name="Equation" r:id="rId13" imgW="168120" imgH="179280" progId="Equation.DSMT4">
                    <p:embed/>
                    <p:pic>
                      <p:nvPicPr>
                        <p:cNvPr id="0" name="Picture 19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08" y="1117"/>
                          <a:ext cx="248" cy="2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32"/>
            <p:cNvGraphicFramePr>
              <a:graphicFrameLocks noChangeAspect="1"/>
            </p:cNvGraphicFramePr>
            <p:nvPr/>
          </p:nvGraphicFramePr>
          <p:xfrm>
            <a:off x="1906" y="2024"/>
            <a:ext cx="248" cy="330"/>
          </p:xfrm>
          <a:graphic>
            <a:graphicData uri="http://schemas.openxmlformats.org/presentationml/2006/ole">
              <mc:AlternateContent xmlns:mc="http://schemas.openxmlformats.org/markup-compatibility/2006">
                <mc:Choice xmlns:v="urn:schemas-microsoft-com:vml" Requires="v">
                  <p:oleObj spid="_x0000_s27955" name="Equation" r:id="rId15" imgW="168120" imgH="223920" progId="Equation.DSMT4">
                    <p:embed/>
                  </p:oleObj>
                </mc:Choice>
                <mc:Fallback>
                  <p:oleObj name="Equation" r:id="rId15" imgW="168120" imgH="223920" progId="Equation.DSMT4">
                    <p:embed/>
                    <p:pic>
                      <p:nvPicPr>
                        <p:cNvPr id="0" name="Picture 19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06" y="2024"/>
                          <a:ext cx="248" cy="3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33"/>
            <p:cNvGraphicFramePr>
              <a:graphicFrameLocks noChangeAspect="1"/>
            </p:cNvGraphicFramePr>
            <p:nvPr>
              <p:extLst>
                <p:ext uri="{D42A27DB-BD31-4B8C-83A1-F6EECF244321}">
                  <p14:modId xmlns:p14="http://schemas.microsoft.com/office/powerpoint/2010/main" val="3449152141"/>
                </p:ext>
              </p:extLst>
            </p:nvPr>
          </p:nvGraphicFramePr>
          <p:xfrm>
            <a:off x="2925" y="1888"/>
            <a:ext cx="311" cy="289"/>
          </p:xfrm>
          <a:graphic>
            <a:graphicData uri="http://schemas.openxmlformats.org/presentationml/2006/ole">
              <mc:AlternateContent xmlns:mc="http://schemas.openxmlformats.org/markup-compatibility/2006">
                <mc:Choice xmlns:v="urn:schemas-microsoft-com:vml" Requires="v">
                  <p:oleObj spid="_x0000_s27956" name="Equation" r:id="rId17" imgW="190440" imgH="177480" progId="Equation.DSMT4">
                    <p:embed/>
                  </p:oleObj>
                </mc:Choice>
                <mc:Fallback>
                  <p:oleObj name="Equation" r:id="rId17" imgW="190440" imgH="177480" progId="Equation.DSMT4">
                    <p:embed/>
                    <p:pic>
                      <p:nvPicPr>
                        <p:cNvPr id="0" name="Picture 19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25" y="1888"/>
                          <a:ext cx="311" cy="2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Line 34"/>
            <p:cNvSpPr>
              <a:spLocks noChangeShapeType="1"/>
            </p:cNvSpPr>
            <p:nvPr/>
          </p:nvSpPr>
          <p:spPr bwMode="auto">
            <a:xfrm flipH="1">
              <a:off x="2426" y="1661"/>
              <a:ext cx="227" cy="272"/>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
          <p:nvSpPr>
            <p:cNvPr id="17" name="Line 35"/>
            <p:cNvSpPr>
              <a:spLocks noChangeShapeType="1"/>
            </p:cNvSpPr>
            <p:nvPr/>
          </p:nvSpPr>
          <p:spPr bwMode="auto">
            <a:xfrm>
              <a:off x="2517" y="2069"/>
              <a:ext cx="408" cy="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
          <p:nvSpPr>
            <p:cNvPr id="18" name="Line 36"/>
            <p:cNvSpPr>
              <a:spLocks noChangeShapeType="1"/>
            </p:cNvSpPr>
            <p:nvPr/>
          </p:nvSpPr>
          <p:spPr bwMode="auto">
            <a:xfrm flipH="1" flipV="1">
              <a:off x="2835" y="1661"/>
              <a:ext cx="226" cy="272"/>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
          <p:nvSpPr>
            <p:cNvPr id="19" name="Rectangle 37"/>
            <p:cNvSpPr>
              <a:spLocks noChangeArrowheads="1"/>
            </p:cNvSpPr>
            <p:nvPr/>
          </p:nvSpPr>
          <p:spPr bwMode="auto">
            <a:xfrm>
              <a:off x="1853" y="1026"/>
              <a:ext cx="1633" cy="1406"/>
            </a:xfrm>
            <a:prstGeom prst="rect">
              <a:avLst/>
            </a:prstGeom>
            <a:noFill/>
            <a:ln w="1905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grpSp>
      <p:sp>
        <p:nvSpPr>
          <p:cNvPr id="3" name="Rectangle 210">
            <a:extLst>
              <a:ext uri="{FF2B5EF4-FFF2-40B4-BE49-F238E27FC236}">
                <a16:creationId xmlns:a16="http://schemas.microsoft.com/office/drawing/2014/main" id="{883D56D0-C572-48BC-A196-EB47880F3F0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 name="对象 19">
            <a:extLst>
              <a:ext uri="{FF2B5EF4-FFF2-40B4-BE49-F238E27FC236}">
                <a16:creationId xmlns:a16="http://schemas.microsoft.com/office/drawing/2014/main" id="{932B38C9-46AF-4D42-994F-0809CA6E6719}"/>
              </a:ext>
            </a:extLst>
          </p:cNvPr>
          <p:cNvGraphicFramePr>
            <a:graphicFrameLocks noChangeAspect="1"/>
          </p:cNvGraphicFramePr>
          <p:nvPr>
            <p:extLst>
              <p:ext uri="{D42A27DB-BD31-4B8C-83A1-F6EECF244321}">
                <p14:modId xmlns:p14="http://schemas.microsoft.com/office/powerpoint/2010/main" val="649336236"/>
              </p:ext>
            </p:extLst>
          </p:nvPr>
        </p:nvGraphicFramePr>
        <p:xfrm>
          <a:off x="929592" y="764255"/>
          <a:ext cx="4162425" cy="396875"/>
        </p:xfrm>
        <a:graphic>
          <a:graphicData uri="http://schemas.openxmlformats.org/presentationml/2006/ole">
            <mc:AlternateContent xmlns:mc="http://schemas.openxmlformats.org/markup-compatibility/2006">
              <mc:Choice xmlns:v="urn:schemas-microsoft-com:vml" Requires="v">
                <p:oleObj spid="_x0000_s27957" name="Equation" r:id="rId19" imgW="4165560" imgH="393480" progId="Equation.DSMT4">
                  <p:embed/>
                </p:oleObj>
              </mc:Choice>
              <mc:Fallback>
                <p:oleObj name="Equation" r:id="rId19" imgW="4165560" imgH="393480" progId="Equation.DSMT4">
                  <p:embed/>
                  <p:pic>
                    <p:nvPicPr>
                      <p:cNvPr id="0" name="Object 209"/>
                      <p:cNvPicPr>
                        <a:picLocks noChangeAspect="1" noChangeArrowheads="1"/>
                      </p:cNvPicPr>
                      <p:nvPr/>
                    </p:nvPicPr>
                    <p:blipFill>
                      <a:blip r:embed="rId20"/>
                      <a:srcRect/>
                      <a:stretch>
                        <a:fillRect/>
                      </a:stretch>
                    </p:blipFill>
                    <p:spPr bwMode="auto">
                      <a:xfrm>
                        <a:off x="929592" y="764255"/>
                        <a:ext cx="4162425"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文本框 22">
            <a:extLst>
              <a:ext uri="{FF2B5EF4-FFF2-40B4-BE49-F238E27FC236}">
                <a16:creationId xmlns:a16="http://schemas.microsoft.com/office/drawing/2014/main" id="{3672C100-7715-46AC-A6A7-5E7EFE176336}"/>
              </a:ext>
            </a:extLst>
          </p:cNvPr>
          <p:cNvSpPr txBox="1"/>
          <p:nvPr/>
        </p:nvSpPr>
        <p:spPr>
          <a:xfrm>
            <a:off x="867940" y="1376565"/>
            <a:ext cx="3304110"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在有向</a:t>
            </a:r>
            <a:r>
              <a:rPr lang="zh-CN" altLang="en-US" sz="2800" b="1" dirty="0">
                <a:highlight>
                  <a:srgbClr val="008000"/>
                </a:highlight>
                <a:latin typeface="Times New Roman" pitchFamily="18" charset="0"/>
                <a:cs typeface="Times New Roman" pitchFamily="18" charset="0"/>
              </a:rPr>
              <a:t>光滑</a:t>
            </a:r>
            <a:r>
              <a:rPr lang="zh-CN" altLang="en-US" sz="2800" b="1" dirty="0">
                <a:latin typeface="Times New Roman" pitchFamily="18" charset="0"/>
                <a:cs typeface="Times New Roman" pitchFamily="18" charset="0"/>
              </a:rPr>
              <a:t>曲面</a:t>
            </a:r>
            <a:r>
              <a:rPr lang="en-US" altLang="zh-CN" sz="2800" b="1" dirty="0">
                <a:latin typeface="Times New Roman" pitchFamily="18" charset="0"/>
                <a:cs typeface="Times New Roman" pitchFamily="18" charset="0"/>
              </a:rPr>
              <a:t>Σ</a:t>
            </a:r>
            <a:r>
              <a:rPr lang="zh-CN" altLang="en-US" sz="2800" b="1" dirty="0">
                <a:latin typeface="Times New Roman" pitchFamily="18" charset="0"/>
                <a:cs typeface="Times New Roman" pitchFamily="18" charset="0"/>
              </a:rPr>
              <a:t>上</a:t>
            </a:r>
          </a:p>
        </p:txBody>
      </p:sp>
      <p:sp>
        <p:nvSpPr>
          <p:cNvPr id="24" name="文本框 23">
            <a:extLst>
              <a:ext uri="{FF2B5EF4-FFF2-40B4-BE49-F238E27FC236}">
                <a16:creationId xmlns:a16="http://schemas.microsoft.com/office/drawing/2014/main" id="{EF2A1D72-FF63-43B7-83B6-6E2DFA3206D3}"/>
              </a:ext>
            </a:extLst>
          </p:cNvPr>
          <p:cNvSpPr txBox="1"/>
          <p:nvPr/>
        </p:nvSpPr>
        <p:spPr>
          <a:xfrm>
            <a:off x="843443" y="2049083"/>
            <a:ext cx="5052986" cy="523220"/>
          </a:xfrm>
          <a:prstGeom prst="rect">
            <a:avLst/>
          </a:prstGeom>
          <a:noFill/>
        </p:spPr>
        <p:txBody>
          <a:bodyPr wrap="none" rtlCol="0">
            <a:spAutoFit/>
          </a:bodyPr>
          <a:lstStyle/>
          <a:p>
            <a:r>
              <a:rPr lang="zh-CN" altLang="en-US" sz="2800" b="1" dirty="0">
                <a:highlight>
                  <a:srgbClr val="008000"/>
                </a:highlight>
                <a:latin typeface="Times New Roman" pitchFamily="18" charset="0"/>
                <a:cs typeface="Times New Roman" pitchFamily="18" charset="0"/>
              </a:rPr>
              <a:t>连续</a:t>
            </a:r>
            <a:r>
              <a:rPr lang="zh-CN" altLang="en-US" sz="2800" b="1" dirty="0">
                <a:latin typeface="Times New Roman" pitchFamily="18" charset="0"/>
                <a:cs typeface="Times New Roman" pitchFamily="18" charset="0"/>
              </a:rPr>
              <a:t>时</a:t>
            </a:r>
            <a:r>
              <a:rPr lang="en-US" altLang="zh-CN" sz="2800" b="1" dirty="0">
                <a:latin typeface="Times New Roman" pitchFamily="18" charset="0"/>
                <a:cs typeface="Times New Roman" pitchFamily="18" charset="0"/>
              </a:rPr>
              <a:t>,</a:t>
            </a:r>
            <a:r>
              <a:rPr lang="zh-CN" altLang="en-US" sz="2800" b="1" dirty="0">
                <a:latin typeface="Times New Roman" pitchFamily="18" charset="0"/>
                <a:cs typeface="Times New Roman" pitchFamily="18" charset="0"/>
              </a:rPr>
              <a:t>对坐标的曲面积分存在</a:t>
            </a:r>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2454735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5"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1187624" y="158751"/>
            <a:ext cx="1943100" cy="519112"/>
          </a:xfrm>
          <a:prstGeom prst="rect">
            <a:avLst/>
          </a:prstGeom>
          <a:solidFill>
            <a:srgbClr val="FFFF00"/>
          </a:solidFill>
          <a:ln>
            <a:noFill/>
          </a:ln>
          <a:effectLst/>
        </p:spPr>
        <p:txBody>
          <a:bodyPr>
            <a:spAutoFit/>
          </a:bodyPr>
          <a:lstStyle/>
          <a:p>
            <a:pPr algn="l">
              <a:spcBef>
                <a:spcPct val="50000"/>
              </a:spcBef>
            </a:pPr>
            <a:r>
              <a:rPr lang="en-US" altLang="zh-CN" sz="2800" b="1" dirty="0">
                <a:latin typeface="Times New Roman" pitchFamily="18" charset="0"/>
                <a:cs typeface="Times New Roman" pitchFamily="18" charset="0"/>
              </a:rPr>
              <a:t>③ </a:t>
            </a:r>
            <a:r>
              <a:rPr lang="zh-CN" altLang="en-US" sz="2800" b="1" dirty="0">
                <a:latin typeface="Times New Roman" pitchFamily="18" charset="0"/>
                <a:cs typeface="Times New Roman" pitchFamily="18" charset="0"/>
              </a:rPr>
              <a:t>应用：</a:t>
            </a:r>
          </a:p>
        </p:txBody>
      </p:sp>
      <p:sp>
        <p:nvSpPr>
          <p:cNvPr id="4" name="Rectangle 3"/>
          <p:cNvSpPr>
            <a:spLocks noChangeArrowheads="1"/>
          </p:cNvSpPr>
          <p:nvPr/>
        </p:nvSpPr>
        <p:spPr bwMode="auto">
          <a:xfrm>
            <a:off x="1216688" y="685570"/>
            <a:ext cx="33988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zh-CN" altLang="en-US" sz="2800" b="1" dirty="0">
                <a:latin typeface="Times New Roman" pitchFamily="18" charset="0"/>
                <a:cs typeface="Times New Roman" pitchFamily="18" charset="0"/>
              </a:rPr>
              <a:t>流向曲面一侧的流量</a:t>
            </a:r>
          </a:p>
        </p:txBody>
      </p:sp>
      <p:graphicFrame>
        <p:nvGraphicFramePr>
          <p:cNvPr id="5" name="Object 11"/>
          <p:cNvGraphicFramePr>
            <a:graphicFrameLocks noChangeAspect="1"/>
          </p:cNvGraphicFramePr>
          <p:nvPr>
            <p:extLst>
              <p:ext uri="{D42A27DB-BD31-4B8C-83A1-F6EECF244321}">
                <p14:modId xmlns:p14="http://schemas.microsoft.com/office/powerpoint/2010/main" val="3327057478"/>
              </p:ext>
            </p:extLst>
          </p:nvPr>
        </p:nvGraphicFramePr>
        <p:xfrm>
          <a:off x="870353" y="1315313"/>
          <a:ext cx="5875338" cy="598488"/>
        </p:xfrm>
        <a:graphic>
          <a:graphicData uri="http://schemas.openxmlformats.org/presentationml/2006/ole">
            <mc:AlternateContent xmlns:mc="http://schemas.openxmlformats.org/markup-compatibility/2006">
              <mc:Choice xmlns:v="urn:schemas-microsoft-com:vml" Requires="v">
                <p:oleObj spid="_x0000_s28778" name="Equation" r:id="rId3" imgW="2476440" imgH="241200" progId="Equation.DSMT4">
                  <p:embed/>
                </p:oleObj>
              </mc:Choice>
              <mc:Fallback>
                <p:oleObj name="Equation" r:id="rId3" imgW="2476440" imgH="241200" progId="Equation.DSMT4">
                  <p:embed/>
                  <p:pic>
                    <p:nvPicPr>
                      <p:cNvPr id="0" name="Picture 62"/>
                      <p:cNvPicPr>
                        <a:picLocks noChangeAspect="1" noChangeArrowheads="1"/>
                      </p:cNvPicPr>
                      <p:nvPr/>
                    </p:nvPicPr>
                    <p:blipFill>
                      <a:blip r:embed="rId4"/>
                      <a:srcRect/>
                      <a:stretch>
                        <a:fillRect/>
                      </a:stretch>
                    </p:blipFill>
                    <p:spPr bwMode="auto">
                      <a:xfrm>
                        <a:off x="870353" y="1315313"/>
                        <a:ext cx="5875338" cy="598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3"/>
          <p:cNvGraphicFramePr>
            <a:graphicFrameLocks noChangeAspect="1"/>
          </p:cNvGraphicFramePr>
          <p:nvPr>
            <p:extLst>
              <p:ext uri="{D42A27DB-BD31-4B8C-83A1-F6EECF244321}">
                <p14:modId xmlns:p14="http://schemas.microsoft.com/office/powerpoint/2010/main" val="2739467578"/>
              </p:ext>
            </p:extLst>
          </p:nvPr>
        </p:nvGraphicFramePr>
        <p:xfrm>
          <a:off x="377693" y="2110353"/>
          <a:ext cx="8475663" cy="949325"/>
        </p:xfrm>
        <a:graphic>
          <a:graphicData uri="http://schemas.openxmlformats.org/presentationml/2006/ole">
            <mc:AlternateContent xmlns:mc="http://schemas.openxmlformats.org/markup-compatibility/2006">
              <mc:Choice xmlns:v="urn:schemas-microsoft-com:vml" Requires="v">
                <p:oleObj spid="_x0000_s28779" name="Equation" r:id="rId5" imgW="3288960" imgH="368280" progId="Equation.DSMT4">
                  <p:embed/>
                </p:oleObj>
              </mc:Choice>
              <mc:Fallback>
                <p:oleObj name="Equation" r:id="rId5" imgW="3288960" imgH="368280" progId="Equation.DSMT4">
                  <p:embed/>
                  <p:pic>
                    <p:nvPicPr>
                      <p:cNvPr id="0" name="Picture 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693" y="2110353"/>
                        <a:ext cx="8475663"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 name="Group 15"/>
          <p:cNvGrpSpPr>
            <a:grpSpLocks/>
          </p:cNvGrpSpPr>
          <p:nvPr/>
        </p:nvGrpSpPr>
        <p:grpSpPr bwMode="auto">
          <a:xfrm>
            <a:off x="828675" y="4118198"/>
            <a:ext cx="7559675" cy="534987"/>
            <a:chOff x="567" y="3002"/>
            <a:chExt cx="4762" cy="337"/>
          </a:xfrm>
        </p:grpSpPr>
        <p:sp>
          <p:nvSpPr>
            <p:cNvPr id="8" name="Text Box 16"/>
            <p:cNvSpPr txBox="1">
              <a:spLocks noChangeArrowheads="1"/>
            </p:cNvSpPr>
            <p:nvPr/>
          </p:nvSpPr>
          <p:spPr bwMode="auto">
            <a:xfrm>
              <a:off x="567" y="3012"/>
              <a:ext cx="47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dirty="0">
                  <a:latin typeface="Times New Roman" pitchFamily="18" charset="0"/>
                  <a:cs typeface="Times New Roman" pitchFamily="18" charset="0"/>
                </a:rPr>
                <a:t>若    为封闭曲面，则第二类曲面积分记为：</a:t>
              </a:r>
            </a:p>
          </p:txBody>
        </p:sp>
        <p:graphicFrame>
          <p:nvGraphicFramePr>
            <p:cNvPr id="9" name="Object 17"/>
            <p:cNvGraphicFramePr>
              <a:graphicFrameLocks noChangeAspect="1"/>
            </p:cNvGraphicFramePr>
            <p:nvPr>
              <p:extLst>
                <p:ext uri="{D42A27DB-BD31-4B8C-83A1-F6EECF244321}">
                  <p14:modId xmlns:p14="http://schemas.microsoft.com/office/powerpoint/2010/main" val="2369820494"/>
                </p:ext>
              </p:extLst>
            </p:nvPr>
          </p:nvGraphicFramePr>
          <p:xfrm>
            <a:off x="827" y="3002"/>
            <a:ext cx="277" cy="318"/>
          </p:xfrm>
          <a:graphic>
            <a:graphicData uri="http://schemas.openxmlformats.org/presentationml/2006/ole">
              <mc:AlternateContent xmlns:mc="http://schemas.openxmlformats.org/markup-compatibility/2006">
                <mc:Choice xmlns:v="urn:schemas-microsoft-com:vml" Requires="v">
                  <p:oleObj spid="_x0000_s28780" name="Equation" r:id="rId7" imgW="179280" imgH="212760" progId="Equation.DSMT4">
                    <p:embed/>
                  </p:oleObj>
                </mc:Choice>
                <mc:Fallback>
                  <p:oleObj name="Equation" r:id="rId7" imgW="179280" imgH="212760" progId="Equation.DSMT4">
                    <p:embed/>
                    <p:pic>
                      <p:nvPicPr>
                        <p:cNvPr id="0" name="Picture 6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 y="3002"/>
                          <a:ext cx="277" cy="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0" name="Object 18"/>
          <p:cNvGraphicFramePr>
            <a:graphicFrameLocks noChangeAspect="1"/>
          </p:cNvGraphicFramePr>
          <p:nvPr>
            <p:extLst>
              <p:ext uri="{D42A27DB-BD31-4B8C-83A1-F6EECF244321}">
                <p14:modId xmlns:p14="http://schemas.microsoft.com/office/powerpoint/2010/main" val="1427046253"/>
              </p:ext>
            </p:extLst>
          </p:nvPr>
        </p:nvGraphicFramePr>
        <p:xfrm>
          <a:off x="822325" y="4894609"/>
          <a:ext cx="7853363" cy="982663"/>
        </p:xfrm>
        <a:graphic>
          <a:graphicData uri="http://schemas.openxmlformats.org/presentationml/2006/ole">
            <mc:AlternateContent xmlns:mc="http://schemas.openxmlformats.org/markup-compatibility/2006">
              <mc:Choice xmlns:v="urn:schemas-microsoft-com:vml" Requires="v">
                <p:oleObj spid="_x0000_s28781" name="Equation" r:id="rId9" imgW="3047760" imgH="380880" progId="Equation.DSMT4">
                  <p:embed/>
                </p:oleObj>
              </mc:Choice>
              <mc:Fallback>
                <p:oleObj name="Equation" r:id="rId9" imgW="3047760" imgH="380880" progId="Equation.DSMT4">
                  <p:embed/>
                  <p:pic>
                    <p:nvPicPr>
                      <p:cNvPr id="0" name="Picture 6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2325" y="4894609"/>
                        <a:ext cx="7853363" cy="98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TextBox 10"/>
          <p:cNvSpPr txBox="1"/>
          <p:nvPr/>
        </p:nvSpPr>
        <p:spPr>
          <a:xfrm>
            <a:off x="323528" y="1340768"/>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设</a:t>
            </a:r>
          </a:p>
        </p:txBody>
      </p:sp>
      <p:sp>
        <p:nvSpPr>
          <p:cNvPr id="12" name="TextBox 11"/>
          <p:cNvSpPr txBox="1"/>
          <p:nvPr/>
        </p:nvSpPr>
        <p:spPr>
          <a:xfrm>
            <a:off x="6745691" y="1353954"/>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则</a:t>
            </a:r>
          </a:p>
        </p:txBody>
      </p:sp>
      <p:sp>
        <p:nvSpPr>
          <p:cNvPr id="13" name="Text Box 2"/>
          <p:cNvSpPr txBox="1">
            <a:spLocks noChangeArrowheads="1"/>
          </p:cNvSpPr>
          <p:nvPr/>
        </p:nvSpPr>
        <p:spPr bwMode="auto">
          <a:xfrm>
            <a:off x="1115616" y="3416310"/>
            <a:ext cx="2520280" cy="523220"/>
          </a:xfrm>
          <a:prstGeom prst="rect">
            <a:avLst/>
          </a:prstGeom>
          <a:solidFill>
            <a:srgbClr val="FFFF00"/>
          </a:solidFill>
          <a:ln>
            <a:noFill/>
          </a:ln>
          <a:effectLst/>
        </p:spPr>
        <p:txBody>
          <a:bodyPr wrap="square">
            <a:spAutoFit/>
          </a:bodyPr>
          <a:lstStyle/>
          <a:p>
            <a:pPr>
              <a:spcBef>
                <a:spcPct val="50000"/>
              </a:spcBef>
            </a:pPr>
            <a:r>
              <a:rPr lang="en-US" altLang="zh-CN" sz="2800" b="1" dirty="0">
                <a:latin typeface="Times New Roman" pitchFamily="18" charset="0"/>
                <a:cs typeface="Times New Roman" pitchFamily="18" charset="0"/>
              </a:rPr>
              <a:t>④ </a:t>
            </a:r>
            <a:r>
              <a:rPr lang="zh-CN" altLang="en-US" sz="2800" b="1" dirty="0">
                <a:latin typeface="Times New Roman" pitchFamily="18" charset="0"/>
                <a:cs typeface="Times New Roman" pitchFamily="18" charset="0"/>
              </a:rPr>
              <a:t>特殊符号：</a:t>
            </a:r>
          </a:p>
        </p:txBody>
      </p:sp>
    </p:spTree>
    <p:extLst>
      <p:ext uri="{BB962C8B-B14F-4D97-AF65-F5344CB8AC3E}">
        <p14:creationId xmlns:p14="http://schemas.microsoft.com/office/powerpoint/2010/main" val="4011435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down)">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left)">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11" grpId="0"/>
      <p:bldP spid="12" grpId="0"/>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22262" y="189582"/>
            <a:ext cx="297180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spcBef>
                <a:spcPct val="50000"/>
              </a:spcBef>
            </a:pPr>
            <a:r>
              <a:rPr lang="en-US" altLang="zh-CN" sz="3200" b="1" dirty="0">
                <a:solidFill>
                  <a:schemeClr val="accent3">
                    <a:lumMod val="50000"/>
                  </a:schemeClr>
                </a:solidFill>
                <a:latin typeface="楷体" pitchFamily="49" charset="-122"/>
                <a:ea typeface="楷体" pitchFamily="49" charset="-122"/>
              </a:rPr>
              <a:t>4.</a:t>
            </a:r>
            <a:r>
              <a:rPr lang="zh-CN" altLang="en-US" sz="3200" b="1" dirty="0">
                <a:solidFill>
                  <a:schemeClr val="accent3">
                    <a:lumMod val="50000"/>
                  </a:schemeClr>
                </a:solidFill>
                <a:latin typeface="楷体" pitchFamily="49" charset="-122"/>
                <a:ea typeface="楷体" pitchFamily="49" charset="-122"/>
              </a:rPr>
              <a:t>性质</a:t>
            </a:r>
            <a:endParaRPr lang="en-US" altLang="zh-CN" sz="3200" b="1" dirty="0">
              <a:solidFill>
                <a:schemeClr val="accent3">
                  <a:lumMod val="50000"/>
                </a:schemeClr>
              </a:solidFill>
              <a:latin typeface="楷体" pitchFamily="49" charset="-122"/>
              <a:ea typeface="楷体" pitchFamily="49" charset="-122"/>
            </a:endParaRPr>
          </a:p>
        </p:txBody>
      </p:sp>
      <p:sp>
        <p:nvSpPr>
          <p:cNvPr id="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51875170"/>
              </p:ext>
            </p:extLst>
          </p:nvPr>
        </p:nvGraphicFramePr>
        <p:xfrm>
          <a:off x="1019670" y="981075"/>
          <a:ext cx="4233863" cy="844550"/>
        </p:xfrm>
        <a:graphic>
          <a:graphicData uri="http://schemas.openxmlformats.org/presentationml/2006/ole">
            <mc:AlternateContent xmlns:mc="http://schemas.openxmlformats.org/markup-compatibility/2006">
              <mc:Choice xmlns:v="urn:schemas-microsoft-com:vml" Requires="v">
                <p:oleObj spid="_x0000_s29840" name="Equation" r:id="rId3" imgW="4444920" imgH="850680" progId="Equation.DSMT4">
                  <p:embed/>
                </p:oleObj>
              </mc:Choice>
              <mc:Fallback>
                <p:oleObj name="Equation" r:id="rId3" imgW="4444920" imgH="850680" progId="Equation.DSMT4">
                  <p:embed/>
                  <p:pic>
                    <p:nvPicPr>
                      <p:cNvPr id="0" name="Picture 8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9670" y="981075"/>
                        <a:ext cx="4233863" cy="844550"/>
                      </a:xfrm>
                      <a:prstGeom prst="rect">
                        <a:avLst/>
                      </a:prstGeom>
                      <a:solidFill>
                        <a:srgbClr val="FFC000"/>
                      </a:solidFill>
                    </p:spPr>
                  </p:pic>
                </p:oleObj>
              </mc:Fallback>
            </mc:AlternateContent>
          </a:graphicData>
        </a:graphic>
      </p:graphicFrame>
      <p:sp>
        <p:nvSpPr>
          <p:cNvPr id="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771657374"/>
              </p:ext>
            </p:extLst>
          </p:nvPr>
        </p:nvGraphicFramePr>
        <p:xfrm>
          <a:off x="1187624" y="1968128"/>
          <a:ext cx="5351463" cy="1168400"/>
        </p:xfrm>
        <a:graphic>
          <a:graphicData uri="http://schemas.openxmlformats.org/presentationml/2006/ole">
            <mc:AlternateContent xmlns:mc="http://schemas.openxmlformats.org/markup-compatibility/2006">
              <mc:Choice xmlns:v="urn:schemas-microsoft-com:vml" Requires="v">
                <p:oleObj spid="_x0000_s29841" name="Equation" r:id="rId5" imgW="5359320" imgH="1168200" progId="Equation.DSMT4">
                  <p:embed/>
                </p:oleObj>
              </mc:Choice>
              <mc:Fallback>
                <p:oleObj name="Equation" r:id="rId5" imgW="5359320" imgH="1168200" progId="Equation.DSMT4">
                  <p:embed/>
                  <p:pic>
                    <p:nvPicPr>
                      <p:cNvPr id="0" name="Picture 9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624" y="1968128"/>
                        <a:ext cx="5351463" cy="1168400"/>
                      </a:xfrm>
                      <a:prstGeom prst="rect">
                        <a:avLst/>
                      </a:prstGeom>
                      <a:solidFill>
                        <a:srgbClr val="FFC000"/>
                      </a:solidFill>
                    </p:spPr>
                  </p:pic>
                </p:oleObj>
              </mc:Fallback>
            </mc:AlternateContent>
          </a:graphicData>
        </a:graphic>
      </p:graphicFrame>
      <p:sp>
        <p:nvSpPr>
          <p:cNvPr id="9"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3469674106"/>
              </p:ext>
            </p:extLst>
          </p:nvPr>
        </p:nvGraphicFramePr>
        <p:xfrm>
          <a:off x="1044426" y="3408288"/>
          <a:ext cx="5710238" cy="812800"/>
        </p:xfrm>
        <a:graphic>
          <a:graphicData uri="http://schemas.openxmlformats.org/presentationml/2006/ole">
            <mc:AlternateContent xmlns:mc="http://schemas.openxmlformats.org/markup-compatibility/2006">
              <mc:Choice xmlns:v="urn:schemas-microsoft-com:vml" Requires="v">
                <p:oleObj spid="_x0000_s29842" name="Equation" r:id="rId7" imgW="5702040" imgH="812520" progId="Equation.DSMT4">
                  <p:embed/>
                </p:oleObj>
              </mc:Choice>
              <mc:Fallback>
                <p:oleObj name="Equation" r:id="rId7" imgW="5702040" imgH="812520" progId="Equation.DSMT4">
                  <p:embed/>
                  <p:pic>
                    <p:nvPicPr>
                      <p:cNvPr id="0" name="Picture 9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4426" y="3408288"/>
                        <a:ext cx="5710238" cy="812800"/>
                      </a:xfrm>
                      <a:prstGeom prst="rect">
                        <a:avLst/>
                      </a:prstGeom>
                      <a:solidFill>
                        <a:srgbClr val="FFC000"/>
                      </a:solidFill>
                    </p:spPr>
                  </p:pic>
                </p:oleObj>
              </mc:Fallback>
            </mc:AlternateContent>
          </a:graphicData>
        </a:graphic>
      </p:graphicFrame>
      <p:sp>
        <p:nvSpPr>
          <p:cNvPr id="1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1495606640"/>
              </p:ext>
            </p:extLst>
          </p:nvPr>
        </p:nvGraphicFramePr>
        <p:xfrm>
          <a:off x="1560364" y="4308388"/>
          <a:ext cx="5194300" cy="812800"/>
        </p:xfrm>
        <a:graphic>
          <a:graphicData uri="http://schemas.openxmlformats.org/presentationml/2006/ole">
            <mc:AlternateContent xmlns:mc="http://schemas.openxmlformats.org/markup-compatibility/2006">
              <mc:Choice xmlns:v="urn:schemas-microsoft-com:vml" Requires="v">
                <p:oleObj spid="_x0000_s29843" name="Equation" r:id="rId9" imgW="5194080" imgH="812520" progId="Equation.DSMT4">
                  <p:embed/>
                </p:oleObj>
              </mc:Choice>
              <mc:Fallback>
                <p:oleObj name="Equation" r:id="rId9" imgW="5194080" imgH="812520" progId="Equation.DSMT4">
                  <p:embed/>
                  <p:pic>
                    <p:nvPicPr>
                      <p:cNvPr id="0" name="Picture 9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60364" y="4308388"/>
                        <a:ext cx="5194300" cy="812800"/>
                      </a:xfrm>
                      <a:prstGeom prst="rect">
                        <a:avLst/>
                      </a:prstGeom>
                      <a:noFill/>
                    </p:spPr>
                  </p:pic>
                </p:oleObj>
              </mc:Fallback>
            </mc:AlternateContent>
          </a:graphicData>
        </a:graphic>
      </p:graphicFrame>
      <p:sp>
        <p:nvSpPr>
          <p:cNvPr id="13"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2339016913"/>
              </p:ext>
            </p:extLst>
          </p:nvPr>
        </p:nvGraphicFramePr>
        <p:xfrm>
          <a:off x="1547664" y="5208488"/>
          <a:ext cx="5207000" cy="812800"/>
        </p:xfrm>
        <a:graphic>
          <a:graphicData uri="http://schemas.openxmlformats.org/presentationml/2006/ole">
            <mc:AlternateContent xmlns:mc="http://schemas.openxmlformats.org/markup-compatibility/2006">
              <mc:Choice xmlns:v="urn:schemas-microsoft-com:vml" Requires="v">
                <p:oleObj spid="_x0000_s29844" name="Equation" r:id="rId11" imgW="5206680" imgH="812520" progId="Equation.DSMT4">
                  <p:embed/>
                </p:oleObj>
              </mc:Choice>
              <mc:Fallback>
                <p:oleObj name="Equation" r:id="rId11" imgW="5206680" imgH="812520" progId="Equation.DSMT4">
                  <p:embed/>
                  <p:pic>
                    <p:nvPicPr>
                      <p:cNvPr id="0" name="Picture 9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47664" y="5208488"/>
                        <a:ext cx="5207000"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4302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67544" y="188640"/>
            <a:ext cx="5974530"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3200" b="1" dirty="0">
                <a:solidFill>
                  <a:schemeClr val="accent6">
                    <a:lumMod val="50000"/>
                  </a:schemeClr>
                </a:solidFill>
                <a:latin typeface="黑体" pitchFamily="49" charset="-122"/>
                <a:ea typeface="黑体" pitchFamily="49" charset="-122"/>
              </a:rPr>
              <a:t>二</a:t>
            </a:r>
            <a:r>
              <a:rPr lang="en-US" altLang="zh-CN" sz="3200" b="1" dirty="0">
                <a:solidFill>
                  <a:schemeClr val="accent6">
                    <a:lumMod val="50000"/>
                  </a:schemeClr>
                </a:solidFill>
                <a:latin typeface="黑体" pitchFamily="49" charset="-122"/>
                <a:ea typeface="黑体" pitchFamily="49" charset="-122"/>
              </a:rPr>
              <a:t>.</a:t>
            </a:r>
            <a:r>
              <a:rPr lang="zh-CN" altLang="en-US" sz="3200" b="1" dirty="0">
                <a:solidFill>
                  <a:schemeClr val="accent6">
                    <a:lumMod val="50000"/>
                  </a:schemeClr>
                </a:solidFill>
                <a:latin typeface="黑体" pitchFamily="49" charset="-122"/>
                <a:ea typeface="黑体" pitchFamily="49" charset="-122"/>
              </a:rPr>
              <a:t>对坐标的曲面积分的计算</a:t>
            </a:r>
            <a:endParaRPr lang="zh-CN" altLang="zh-CN" sz="3200" b="1" dirty="0">
              <a:solidFill>
                <a:schemeClr val="accent6">
                  <a:lumMod val="50000"/>
                </a:schemeClr>
              </a:solidFill>
              <a:latin typeface="黑体" pitchFamily="49" charset="-122"/>
              <a:ea typeface="黑体" pitchFamily="49" charset="-122"/>
            </a:endParaRPr>
          </a:p>
        </p:txBody>
      </p:sp>
      <p:grpSp>
        <p:nvGrpSpPr>
          <p:cNvPr id="4" name="Group 4"/>
          <p:cNvGrpSpPr>
            <a:grpSpLocks/>
          </p:cNvGrpSpPr>
          <p:nvPr/>
        </p:nvGrpSpPr>
        <p:grpSpPr bwMode="auto">
          <a:xfrm>
            <a:off x="5245100" y="2037348"/>
            <a:ext cx="3013075" cy="1314450"/>
            <a:chOff x="3600" y="756"/>
            <a:chExt cx="1898" cy="828"/>
          </a:xfrm>
        </p:grpSpPr>
        <p:grpSp>
          <p:nvGrpSpPr>
            <p:cNvPr id="5" name="Group 5"/>
            <p:cNvGrpSpPr>
              <a:grpSpLocks/>
            </p:cNvGrpSpPr>
            <p:nvPr/>
          </p:nvGrpSpPr>
          <p:grpSpPr bwMode="auto">
            <a:xfrm>
              <a:off x="3600" y="756"/>
              <a:ext cx="1158" cy="828"/>
              <a:chOff x="2784" y="2784"/>
              <a:chExt cx="1158" cy="828"/>
            </a:xfrm>
          </p:grpSpPr>
          <p:graphicFrame>
            <p:nvGraphicFramePr>
              <p:cNvPr id="7" name="Object 6"/>
              <p:cNvGraphicFramePr>
                <a:graphicFrameLocks noChangeAspect="1"/>
              </p:cNvGraphicFramePr>
              <p:nvPr/>
            </p:nvGraphicFramePr>
            <p:xfrm>
              <a:off x="2784" y="2784"/>
              <a:ext cx="1158" cy="828"/>
            </p:xfrm>
            <a:graphic>
              <a:graphicData uri="http://schemas.openxmlformats.org/presentationml/2006/ole">
                <mc:AlternateContent xmlns:mc="http://schemas.openxmlformats.org/markup-compatibility/2006">
                  <mc:Choice xmlns:v="urn:schemas-microsoft-com:vml" Requires="v">
                    <p:oleObj spid="_x0000_s31023" name="BMP 图象" r:id="rId3" imgW="1838095" imgH="1314286" progId="PBrush">
                      <p:embed/>
                    </p:oleObj>
                  </mc:Choice>
                  <mc:Fallback>
                    <p:oleObj name="BMP 图象" r:id="rId3" imgW="1838095" imgH="1314286" progId="PBrush">
                      <p:embed/>
                      <p:pic>
                        <p:nvPicPr>
                          <p:cNvPr id="0" name="Picture 18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4" y="2784"/>
                            <a:ext cx="1158" cy="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7"/>
              <p:cNvGraphicFramePr>
                <a:graphicFrameLocks noChangeAspect="1"/>
              </p:cNvGraphicFramePr>
              <p:nvPr/>
            </p:nvGraphicFramePr>
            <p:xfrm>
              <a:off x="2880" y="3120"/>
              <a:ext cx="159" cy="183"/>
            </p:xfrm>
            <a:graphic>
              <a:graphicData uri="http://schemas.openxmlformats.org/presentationml/2006/ole">
                <mc:AlternateContent xmlns:mc="http://schemas.openxmlformats.org/markup-compatibility/2006">
                  <mc:Choice xmlns:v="urn:schemas-microsoft-com:vml" Requires="v">
                    <p:oleObj spid="_x0000_s31024" name="公式" r:id="rId5" imgW="291600" imgH="335880" progId="Equation.3">
                      <p:embed/>
                    </p:oleObj>
                  </mc:Choice>
                  <mc:Fallback>
                    <p:oleObj name="公式" r:id="rId5" imgW="291600" imgH="335880" progId="Equation.3">
                      <p:embed/>
                      <p:pic>
                        <p:nvPicPr>
                          <p:cNvPr id="0" name="Picture 18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0" y="3120"/>
                            <a:ext cx="159" cy="1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6" name="Object 8"/>
            <p:cNvGraphicFramePr>
              <a:graphicFrameLocks noChangeAspect="1"/>
            </p:cNvGraphicFramePr>
            <p:nvPr>
              <p:extLst>
                <p:ext uri="{D42A27DB-BD31-4B8C-83A1-F6EECF244321}">
                  <p14:modId xmlns:p14="http://schemas.microsoft.com/office/powerpoint/2010/main" val="817007474"/>
                </p:ext>
              </p:extLst>
            </p:nvPr>
          </p:nvGraphicFramePr>
          <p:xfrm>
            <a:off x="4581" y="768"/>
            <a:ext cx="917" cy="221"/>
          </p:xfrm>
          <a:graphic>
            <a:graphicData uri="http://schemas.openxmlformats.org/presentationml/2006/ole">
              <mc:AlternateContent xmlns:mc="http://schemas.openxmlformats.org/markup-compatibility/2006">
                <mc:Choice xmlns:v="urn:schemas-microsoft-com:vml" Requires="v">
                  <p:oleObj spid="_x0000_s31025" name="Equation" r:id="rId7" imgW="1625400" imgH="393480" progId="Equation.DSMT4">
                    <p:embed/>
                  </p:oleObj>
                </mc:Choice>
                <mc:Fallback>
                  <p:oleObj name="Equation" r:id="rId7" imgW="1625400" imgH="393480" progId="Equation.DSMT4">
                    <p:embed/>
                    <p:pic>
                      <p:nvPicPr>
                        <p:cNvPr id="0" name="Picture 184"/>
                        <p:cNvPicPr>
                          <a:picLocks noChangeAspect="1" noChangeArrowheads="1"/>
                        </p:cNvPicPr>
                        <p:nvPr/>
                      </p:nvPicPr>
                      <p:blipFill>
                        <a:blip r:embed="rId8"/>
                        <a:srcRect/>
                        <a:stretch>
                          <a:fillRect/>
                        </a:stretch>
                      </p:blipFill>
                      <p:spPr bwMode="auto">
                        <a:xfrm>
                          <a:off x="4581" y="768"/>
                          <a:ext cx="917" cy="2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9" name="Group 9"/>
          <p:cNvGrpSpPr>
            <a:grpSpLocks/>
          </p:cNvGrpSpPr>
          <p:nvPr/>
        </p:nvGrpSpPr>
        <p:grpSpPr bwMode="auto">
          <a:xfrm>
            <a:off x="5267325" y="2818398"/>
            <a:ext cx="1720850" cy="1884362"/>
            <a:chOff x="3614" y="1248"/>
            <a:chExt cx="1084" cy="1187"/>
          </a:xfrm>
        </p:grpSpPr>
        <p:sp>
          <p:nvSpPr>
            <p:cNvPr id="10" name="Oval 10" descr="小网格"/>
            <p:cNvSpPr>
              <a:spLocks noChangeArrowheads="1"/>
            </p:cNvSpPr>
            <p:nvPr/>
          </p:nvSpPr>
          <p:spPr bwMode="auto">
            <a:xfrm rot="226884">
              <a:off x="3614" y="1731"/>
              <a:ext cx="1084" cy="704"/>
            </a:xfrm>
            <a:prstGeom prst="ellipse">
              <a:avLst/>
            </a:prstGeom>
            <a:pattFill prst="smGrid">
              <a:fgClr>
                <a:schemeClr val="hlink"/>
              </a:fgClr>
              <a:bgClr>
                <a:srgbClr val="FFFFCC"/>
              </a:bgClr>
            </a:patt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graphicFrame>
          <p:nvGraphicFramePr>
            <p:cNvPr id="11" name="Object 11"/>
            <p:cNvGraphicFramePr>
              <a:graphicFrameLocks noChangeAspect="1"/>
            </p:cNvGraphicFramePr>
            <p:nvPr/>
          </p:nvGraphicFramePr>
          <p:xfrm>
            <a:off x="3696" y="2071"/>
            <a:ext cx="264" cy="233"/>
          </p:xfrm>
          <a:graphic>
            <a:graphicData uri="http://schemas.openxmlformats.org/presentationml/2006/ole">
              <mc:AlternateContent xmlns:mc="http://schemas.openxmlformats.org/markup-compatibility/2006">
                <mc:Choice xmlns:v="urn:schemas-microsoft-com:vml" Requires="v">
                  <p:oleObj spid="_x0000_s31026" name="公式" r:id="rId9" imgW="616680" imgH="537480" progId="Equation.3">
                    <p:embed/>
                  </p:oleObj>
                </mc:Choice>
                <mc:Fallback>
                  <p:oleObj name="公式" r:id="rId9" imgW="616680" imgH="537480" progId="Equation.3">
                    <p:embed/>
                    <p:pic>
                      <p:nvPicPr>
                        <p:cNvPr id="0" name="Picture 18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96" y="2071"/>
                          <a:ext cx="264" cy="2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Line 12"/>
            <p:cNvSpPr>
              <a:spLocks noChangeShapeType="1"/>
            </p:cNvSpPr>
            <p:nvPr/>
          </p:nvSpPr>
          <p:spPr bwMode="auto">
            <a:xfrm>
              <a:off x="3624" y="1248"/>
              <a:ext cx="0" cy="7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
          <p:nvSpPr>
            <p:cNvPr id="13" name="Line 13"/>
            <p:cNvSpPr>
              <a:spLocks noChangeShapeType="1"/>
            </p:cNvSpPr>
            <p:nvPr/>
          </p:nvSpPr>
          <p:spPr bwMode="auto">
            <a:xfrm>
              <a:off x="4692" y="1332"/>
              <a:ext cx="0" cy="8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grpSp>
      <p:grpSp>
        <p:nvGrpSpPr>
          <p:cNvPr id="14" name="Group 14"/>
          <p:cNvGrpSpPr>
            <a:grpSpLocks/>
          </p:cNvGrpSpPr>
          <p:nvPr/>
        </p:nvGrpSpPr>
        <p:grpSpPr bwMode="auto">
          <a:xfrm>
            <a:off x="4211638" y="1816685"/>
            <a:ext cx="3681412" cy="3211513"/>
            <a:chOff x="2880" y="480"/>
            <a:chExt cx="2319" cy="2023"/>
          </a:xfrm>
        </p:grpSpPr>
        <p:sp>
          <p:nvSpPr>
            <p:cNvPr id="15" name="Line 15"/>
            <p:cNvSpPr>
              <a:spLocks noChangeShapeType="1"/>
            </p:cNvSpPr>
            <p:nvPr/>
          </p:nvSpPr>
          <p:spPr bwMode="auto">
            <a:xfrm flipV="1">
              <a:off x="3456" y="480"/>
              <a:ext cx="0" cy="13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
          <p:nvSpPr>
            <p:cNvPr id="16" name="Line 16"/>
            <p:cNvSpPr>
              <a:spLocks noChangeShapeType="1"/>
            </p:cNvSpPr>
            <p:nvPr/>
          </p:nvSpPr>
          <p:spPr bwMode="auto">
            <a:xfrm>
              <a:off x="3456" y="1872"/>
              <a:ext cx="156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
          <p:nvSpPr>
            <p:cNvPr id="17" name="Line 17"/>
            <p:cNvSpPr>
              <a:spLocks noChangeShapeType="1"/>
            </p:cNvSpPr>
            <p:nvPr/>
          </p:nvSpPr>
          <p:spPr bwMode="auto">
            <a:xfrm flipH="1">
              <a:off x="2880" y="1872"/>
              <a:ext cx="576" cy="57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graphicFrame>
          <p:nvGraphicFramePr>
            <p:cNvPr id="18" name="Object 18"/>
            <p:cNvGraphicFramePr>
              <a:graphicFrameLocks noChangeAspect="1"/>
            </p:cNvGraphicFramePr>
            <p:nvPr/>
          </p:nvGraphicFramePr>
          <p:xfrm>
            <a:off x="2976" y="2352"/>
            <a:ext cx="159" cy="151"/>
          </p:xfrm>
          <a:graphic>
            <a:graphicData uri="http://schemas.openxmlformats.org/presentationml/2006/ole">
              <mc:AlternateContent xmlns:mc="http://schemas.openxmlformats.org/markup-compatibility/2006">
                <mc:Choice xmlns:v="urn:schemas-microsoft-com:vml" Requires="v">
                  <p:oleObj spid="_x0000_s31027" name="公式" r:id="rId11" imgW="253890" imgH="241195" progId="Equation.3">
                    <p:embed/>
                  </p:oleObj>
                </mc:Choice>
                <mc:Fallback>
                  <p:oleObj name="公式" r:id="rId11" imgW="253890" imgH="241195" progId="Equation.3">
                    <p:embed/>
                    <p:pic>
                      <p:nvPicPr>
                        <p:cNvPr id="0" name="Picture 18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76" y="2352"/>
                          <a:ext cx="159" cy="1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19"/>
            <p:cNvGraphicFramePr>
              <a:graphicFrameLocks noChangeAspect="1"/>
            </p:cNvGraphicFramePr>
            <p:nvPr/>
          </p:nvGraphicFramePr>
          <p:xfrm>
            <a:off x="5040" y="1776"/>
            <a:ext cx="159" cy="199"/>
          </p:xfrm>
          <a:graphic>
            <a:graphicData uri="http://schemas.openxmlformats.org/presentationml/2006/ole">
              <mc:AlternateContent xmlns:mc="http://schemas.openxmlformats.org/markup-compatibility/2006">
                <mc:Choice xmlns:v="urn:schemas-microsoft-com:vml" Requires="v">
                  <p:oleObj spid="_x0000_s31028" name="公式" r:id="rId13" imgW="253780" imgH="317225" progId="Equation.3">
                    <p:embed/>
                  </p:oleObj>
                </mc:Choice>
                <mc:Fallback>
                  <p:oleObj name="公式" r:id="rId13" imgW="253780" imgH="317225" progId="Equation.3">
                    <p:embed/>
                    <p:pic>
                      <p:nvPicPr>
                        <p:cNvPr id="0" name="Picture 18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40" y="1776"/>
                          <a:ext cx="159" cy="1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20"/>
            <p:cNvGraphicFramePr>
              <a:graphicFrameLocks noChangeAspect="1"/>
            </p:cNvGraphicFramePr>
            <p:nvPr/>
          </p:nvGraphicFramePr>
          <p:xfrm>
            <a:off x="3504" y="480"/>
            <a:ext cx="127" cy="159"/>
          </p:xfrm>
          <a:graphic>
            <a:graphicData uri="http://schemas.openxmlformats.org/presentationml/2006/ole">
              <mc:AlternateContent xmlns:mc="http://schemas.openxmlformats.org/markup-compatibility/2006">
                <mc:Choice xmlns:v="urn:schemas-microsoft-com:vml" Requires="v">
                  <p:oleObj spid="_x0000_s31029" name="公式" r:id="rId15" imgW="203024" imgH="253780" progId="Equation.3">
                    <p:embed/>
                  </p:oleObj>
                </mc:Choice>
                <mc:Fallback>
                  <p:oleObj name="公式" r:id="rId15" imgW="203024" imgH="253780" progId="Equation.3">
                    <p:embed/>
                    <p:pic>
                      <p:nvPicPr>
                        <p:cNvPr id="0" name="Picture 18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04" y="480"/>
                          <a:ext cx="127" cy="1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21"/>
            <p:cNvGraphicFramePr>
              <a:graphicFrameLocks noChangeAspect="1"/>
            </p:cNvGraphicFramePr>
            <p:nvPr/>
          </p:nvGraphicFramePr>
          <p:xfrm>
            <a:off x="3312" y="1728"/>
            <a:ext cx="135" cy="151"/>
          </p:xfrm>
          <a:graphic>
            <a:graphicData uri="http://schemas.openxmlformats.org/presentationml/2006/ole">
              <mc:AlternateContent xmlns:mc="http://schemas.openxmlformats.org/markup-compatibility/2006">
                <mc:Choice xmlns:v="urn:schemas-microsoft-com:vml" Requires="v">
                  <p:oleObj spid="_x0000_s31030" name="公式" r:id="rId17" imgW="215713" imgH="241091" progId="Equation.3">
                    <p:embed/>
                  </p:oleObj>
                </mc:Choice>
                <mc:Fallback>
                  <p:oleObj name="公式" r:id="rId17" imgW="215713" imgH="241091" progId="Equation.3">
                    <p:embed/>
                    <p:pic>
                      <p:nvPicPr>
                        <p:cNvPr id="0" name="Picture 18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12" y="1728"/>
                          <a:ext cx="135" cy="1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2" name="AutoShape 22"/>
          <p:cNvSpPr>
            <a:spLocks noChangeArrowheads="1"/>
          </p:cNvSpPr>
          <p:nvPr/>
        </p:nvSpPr>
        <p:spPr bwMode="auto">
          <a:xfrm>
            <a:off x="6083300" y="2589798"/>
            <a:ext cx="304800" cy="228600"/>
          </a:xfrm>
          <a:prstGeom prst="flowChartPunchedTape">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grpSp>
        <p:nvGrpSpPr>
          <p:cNvPr id="23" name="Group 23"/>
          <p:cNvGrpSpPr>
            <a:grpSpLocks/>
          </p:cNvGrpSpPr>
          <p:nvPr/>
        </p:nvGrpSpPr>
        <p:grpSpPr bwMode="auto">
          <a:xfrm>
            <a:off x="6083300" y="2742198"/>
            <a:ext cx="304800" cy="1600200"/>
            <a:chOff x="4128" y="1200"/>
            <a:chExt cx="192" cy="1008"/>
          </a:xfrm>
        </p:grpSpPr>
        <p:sp>
          <p:nvSpPr>
            <p:cNvPr id="24" name="Line 24"/>
            <p:cNvSpPr>
              <a:spLocks noChangeShapeType="1"/>
            </p:cNvSpPr>
            <p:nvPr/>
          </p:nvSpPr>
          <p:spPr bwMode="auto">
            <a:xfrm>
              <a:off x="4128" y="1212"/>
              <a:ext cx="0" cy="984"/>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
          <p:nvSpPr>
            <p:cNvPr id="25" name="Line 25"/>
            <p:cNvSpPr>
              <a:spLocks noChangeShapeType="1"/>
            </p:cNvSpPr>
            <p:nvPr/>
          </p:nvSpPr>
          <p:spPr bwMode="auto">
            <a:xfrm>
              <a:off x="4320" y="1200"/>
              <a:ext cx="0" cy="924"/>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
          <p:nvSpPr>
            <p:cNvPr id="26" name="AutoShape 26"/>
            <p:cNvSpPr>
              <a:spLocks noChangeArrowheads="1"/>
            </p:cNvSpPr>
            <p:nvPr/>
          </p:nvSpPr>
          <p:spPr bwMode="auto">
            <a:xfrm>
              <a:off x="4128" y="2112"/>
              <a:ext cx="192" cy="96"/>
            </a:xfrm>
            <a:prstGeom prst="parallelogram">
              <a:avLst>
                <a:gd name="adj" fmla="val 50000"/>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
          <p:nvSpPr>
            <p:cNvPr id="27" name="Line 27"/>
            <p:cNvSpPr>
              <a:spLocks noChangeShapeType="1"/>
            </p:cNvSpPr>
            <p:nvPr/>
          </p:nvSpPr>
          <p:spPr bwMode="auto">
            <a:xfrm flipV="1">
              <a:off x="4176" y="1248"/>
              <a:ext cx="0" cy="864"/>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
          <p:nvSpPr>
            <p:cNvPr id="28" name="Line 28"/>
            <p:cNvSpPr>
              <a:spLocks noChangeShapeType="1"/>
            </p:cNvSpPr>
            <p:nvPr/>
          </p:nvSpPr>
          <p:spPr bwMode="auto">
            <a:xfrm flipV="1">
              <a:off x="4272" y="1248"/>
              <a:ext cx="0" cy="96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grpSp>
      <p:grpSp>
        <p:nvGrpSpPr>
          <p:cNvPr id="29" name="Group 29"/>
          <p:cNvGrpSpPr>
            <a:grpSpLocks/>
          </p:cNvGrpSpPr>
          <p:nvPr/>
        </p:nvGrpSpPr>
        <p:grpSpPr bwMode="auto">
          <a:xfrm>
            <a:off x="6235700" y="4266198"/>
            <a:ext cx="1663700" cy="546100"/>
            <a:chOff x="4224" y="2160"/>
            <a:chExt cx="1048" cy="344"/>
          </a:xfrm>
        </p:grpSpPr>
        <p:graphicFrame>
          <p:nvGraphicFramePr>
            <p:cNvPr id="30" name="Object 30"/>
            <p:cNvGraphicFramePr>
              <a:graphicFrameLocks noChangeAspect="1"/>
            </p:cNvGraphicFramePr>
            <p:nvPr/>
          </p:nvGraphicFramePr>
          <p:xfrm>
            <a:off x="4704" y="2208"/>
            <a:ext cx="568" cy="296"/>
          </p:xfrm>
          <a:graphic>
            <a:graphicData uri="http://schemas.openxmlformats.org/presentationml/2006/ole">
              <mc:AlternateContent xmlns:mc="http://schemas.openxmlformats.org/markup-compatibility/2006">
                <mc:Choice xmlns:v="urn:schemas-microsoft-com:vml" Requires="v">
                  <p:oleObj spid="_x0000_s31031" name="公式" r:id="rId19" imgW="1054080" imgH="537480" progId="Equation.3">
                    <p:embed/>
                  </p:oleObj>
                </mc:Choice>
                <mc:Fallback>
                  <p:oleObj name="公式" r:id="rId19" imgW="1054080" imgH="537480" progId="Equation.3">
                    <p:embed/>
                    <p:pic>
                      <p:nvPicPr>
                        <p:cNvPr id="0" name="Picture 19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04" y="2208"/>
                          <a:ext cx="568" cy="2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Line 31"/>
            <p:cNvSpPr>
              <a:spLocks noChangeShapeType="1"/>
            </p:cNvSpPr>
            <p:nvPr/>
          </p:nvSpPr>
          <p:spPr bwMode="auto">
            <a:xfrm flipH="1" flipV="1">
              <a:off x="4224" y="2160"/>
              <a:ext cx="480" cy="192"/>
            </a:xfrm>
            <a:prstGeom prst="line">
              <a:avLst/>
            </a:prstGeom>
            <a:noFill/>
            <a:ln w="28575">
              <a:solidFill>
                <a:srgbClr val="FF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grpSp>
      <p:sp>
        <p:nvSpPr>
          <p:cNvPr id="34" name="Text Box 40"/>
          <p:cNvSpPr txBox="1">
            <a:spLocks noChangeArrowheads="1"/>
          </p:cNvSpPr>
          <p:nvPr/>
        </p:nvSpPr>
        <p:spPr bwMode="auto">
          <a:xfrm>
            <a:off x="3809674" y="779276"/>
            <a:ext cx="52212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solidFill>
                  <a:schemeClr val="accent2"/>
                </a:solidFill>
                <a:latin typeface="Times New Roman" pitchFamily="18" charset="0"/>
                <a:cs typeface="Times New Roman" pitchFamily="18" charset="0"/>
              </a:rPr>
              <a:t>——</a:t>
            </a:r>
            <a:r>
              <a:rPr lang="zh-CN" altLang="en-US" sz="2800" b="1" dirty="0">
                <a:solidFill>
                  <a:schemeClr val="accent2"/>
                </a:solidFill>
                <a:latin typeface="Times New Roman" pitchFamily="18" charset="0"/>
                <a:cs typeface="Times New Roman" pitchFamily="18" charset="0"/>
              </a:rPr>
              <a:t>化为投影域上的二重积分</a:t>
            </a:r>
          </a:p>
        </p:txBody>
      </p:sp>
      <p:sp>
        <p:nvSpPr>
          <p:cNvPr id="35" name="TextBox 34"/>
          <p:cNvSpPr txBox="1"/>
          <p:nvPr/>
        </p:nvSpPr>
        <p:spPr>
          <a:xfrm>
            <a:off x="941020" y="2052663"/>
            <a:ext cx="2943434"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设积分曲面</a:t>
            </a:r>
            <a:r>
              <a:rPr lang="en-US" altLang="zh-CN" sz="2800" b="1" dirty="0">
                <a:latin typeface="Times New Roman" pitchFamily="18" charset="0"/>
                <a:cs typeface="Times New Roman" pitchFamily="18" charset="0"/>
              </a:rPr>
              <a:t>Σ</a:t>
            </a:r>
            <a:r>
              <a:rPr lang="zh-CN" altLang="en-US" sz="2800" b="1" dirty="0">
                <a:latin typeface="Times New Roman" pitchFamily="18" charset="0"/>
                <a:cs typeface="Times New Roman" pitchFamily="18" charset="0"/>
              </a:rPr>
              <a:t>是由</a:t>
            </a:r>
          </a:p>
        </p:txBody>
      </p:sp>
      <p:sp>
        <p:nvSpPr>
          <p:cNvPr id="36" name="TextBox 35"/>
          <p:cNvSpPr txBox="1"/>
          <p:nvPr/>
        </p:nvSpPr>
        <p:spPr>
          <a:xfrm>
            <a:off x="436964" y="2700710"/>
            <a:ext cx="3499676"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方程 </a:t>
            </a:r>
            <a:r>
              <a:rPr lang="en-US" altLang="zh-CN" sz="2800" i="1" dirty="0">
                <a:latin typeface="Times New Roman" pitchFamily="18" charset="0"/>
                <a:cs typeface="Times New Roman" pitchFamily="18" charset="0"/>
              </a:rPr>
              <a:t>z</a:t>
            </a:r>
            <a:r>
              <a:rPr lang="en-US" altLang="zh-CN"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z</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x</a:t>
            </a:r>
            <a:r>
              <a:rPr lang="en-US" altLang="zh-CN"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y</a:t>
            </a:r>
            <a:r>
              <a:rPr lang="en-US" altLang="zh-CN" sz="2800"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所给出</a:t>
            </a:r>
            <a:endParaRPr lang="en-US" altLang="zh-CN" sz="2800" b="1" dirty="0">
              <a:latin typeface="Times New Roman" pitchFamily="18" charset="0"/>
              <a:cs typeface="Times New Roman" pitchFamily="18" charset="0"/>
            </a:endParaRPr>
          </a:p>
        </p:txBody>
      </p:sp>
      <p:sp>
        <p:nvSpPr>
          <p:cNvPr id="37" name="TextBox 36"/>
          <p:cNvSpPr txBox="1"/>
          <p:nvPr/>
        </p:nvSpPr>
        <p:spPr>
          <a:xfrm>
            <a:off x="436964" y="3223930"/>
            <a:ext cx="2077813"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的曲面上侧</a:t>
            </a:r>
            <a:r>
              <a:rPr lang="en-US" altLang="zh-CN" sz="2800" b="1" dirty="0">
                <a:latin typeface="Times New Roman" pitchFamily="18" charset="0"/>
                <a:cs typeface="Times New Roman" pitchFamily="18" charset="0"/>
              </a:rPr>
              <a:t>,</a:t>
            </a:r>
          </a:p>
        </p:txBody>
      </p:sp>
      <p:sp>
        <p:nvSpPr>
          <p:cNvPr id="38" name="TextBox 37"/>
          <p:cNvSpPr txBox="1"/>
          <p:nvPr/>
        </p:nvSpPr>
        <p:spPr>
          <a:xfrm>
            <a:off x="2514777" y="3223930"/>
            <a:ext cx="1417376" cy="523220"/>
          </a:xfrm>
          <a:prstGeom prst="rect">
            <a:avLst/>
          </a:prstGeom>
          <a:noFill/>
        </p:spPr>
        <p:txBody>
          <a:bodyPr wrap="none" rtlCol="0">
            <a:spAutoFit/>
          </a:bodyPr>
          <a:lstStyle/>
          <a:p>
            <a:r>
              <a:rPr lang="en-US" altLang="zh-CN" sz="2800" b="1" dirty="0">
                <a:latin typeface="Times New Roman" pitchFamily="18" charset="0"/>
                <a:cs typeface="Times New Roman" pitchFamily="18" charset="0"/>
              </a:rPr>
              <a:t>Σ</a:t>
            </a:r>
            <a:r>
              <a:rPr lang="zh-CN" altLang="en-US" sz="2800" b="1" dirty="0">
                <a:latin typeface="Times New Roman" pitchFamily="18" charset="0"/>
                <a:cs typeface="Times New Roman" pitchFamily="18" charset="0"/>
              </a:rPr>
              <a:t>在</a:t>
            </a:r>
            <a:r>
              <a:rPr lang="en-US" altLang="zh-CN" sz="2800" b="1" i="1" dirty="0" err="1">
                <a:latin typeface="Times New Roman" pitchFamily="18" charset="0"/>
                <a:cs typeface="Times New Roman" pitchFamily="18" charset="0"/>
              </a:rPr>
              <a:t>xOy</a:t>
            </a:r>
            <a:endParaRPr lang="zh-CN" altLang="en-US" sz="2800" b="1" i="1" dirty="0">
              <a:latin typeface="Times New Roman" pitchFamily="18" charset="0"/>
              <a:cs typeface="Times New Roman" pitchFamily="18" charset="0"/>
            </a:endParaRPr>
          </a:p>
        </p:txBody>
      </p:sp>
      <p:sp>
        <p:nvSpPr>
          <p:cNvPr id="39" name="TextBox 38"/>
          <p:cNvSpPr txBox="1"/>
          <p:nvPr/>
        </p:nvSpPr>
        <p:spPr>
          <a:xfrm>
            <a:off x="475768" y="3835773"/>
            <a:ext cx="3705290" cy="523220"/>
          </a:xfrm>
          <a:prstGeom prst="rect">
            <a:avLst/>
          </a:prstGeom>
          <a:noFill/>
        </p:spPr>
        <p:txBody>
          <a:bodyPr wrap="square" rtlCol="0">
            <a:spAutoFit/>
          </a:bodyPr>
          <a:lstStyle/>
          <a:p>
            <a:r>
              <a:rPr lang="zh-CN" altLang="en-US" sz="2800" b="1" dirty="0">
                <a:latin typeface="Times New Roman" pitchFamily="18" charset="0"/>
                <a:cs typeface="Times New Roman" pitchFamily="18" charset="0"/>
              </a:rPr>
              <a:t>面上的投影区域为       </a:t>
            </a:r>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sp>
        <p:nvSpPr>
          <p:cNvPr id="40"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1" name="对象 40"/>
          <p:cNvGraphicFramePr>
            <a:graphicFrameLocks noChangeAspect="1"/>
          </p:cNvGraphicFramePr>
          <p:nvPr>
            <p:extLst>
              <p:ext uri="{D42A27DB-BD31-4B8C-83A1-F6EECF244321}">
                <p14:modId xmlns:p14="http://schemas.microsoft.com/office/powerpoint/2010/main" val="353199193"/>
              </p:ext>
            </p:extLst>
          </p:nvPr>
        </p:nvGraphicFramePr>
        <p:xfrm>
          <a:off x="3482975" y="3895725"/>
          <a:ext cx="533400" cy="469900"/>
        </p:xfrm>
        <a:graphic>
          <a:graphicData uri="http://schemas.openxmlformats.org/presentationml/2006/ole">
            <mc:AlternateContent xmlns:mc="http://schemas.openxmlformats.org/markup-compatibility/2006">
              <mc:Choice xmlns:v="urn:schemas-microsoft-com:vml" Requires="v">
                <p:oleObj spid="_x0000_s31032" name="Equation" r:id="rId21" imgW="533160" imgH="469800" progId="Equation.DSMT4">
                  <p:embed/>
                </p:oleObj>
              </mc:Choice>
              <mc:Fallback>
                <p:oleObj name="Equation" r:id="rId21" imgW="533160" imgH="469800" progId="Equation.DSMT4">
                  <p:embed/>
                  <p:pic>
                    <p:nvPicPr>
                      <p:cNvPr id="0" name="Picture 191"/>
                      <p:cNvPicPr>
                        <a:picLocks noChangeAspect="1" noChangeArrowheads="1"/>
                      </p:cNvPicPr>
                      <p:nvPr/>
                    </p:nvPicPr>
                    <p:blipFill>
                      <a:blip r:embed="rId22"/>
                      <a:srcRect/>
                      <a:stretch>
                        <a:fillRect/>
                      </a:stretch>
                    </p:blipFill>
                    <p:spPr bwMode="auto">
                      <a:xfrm>
                        <a:off x="3482975" y="3895725"/>
                        <a:ext cx="5334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 name="TextBox 41"/>
          <p:cNvSpPr txBox="1"/>
          <p:nvPr/>
        </p:nvSpPr>
        <p:spPr>
          <a:xfrm>
            <a:off x="475768" y="4331073"/>
            <a:ext cx="35878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函数 </a:t>
            </a:r>
            <a:r>
              <a:rPr lang="en-US" altLang="zh-CN" sz="2800" i="1" dirty="0">
                <a:latin typeface="Times New Roman" pitchFamily="18" charset="0"/>
                <a:cs typeface="Times New Roman" pitchFamily="18" charset="0"/>
              </a:rPr>
              <a:t>z</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z</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x</a:t>
            </a:r>
            <a:r>
              <a:rPr lang="en-US" altLang="zh-CN"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y</a:t>
            </a:r>
            <a:r>
              <a:rPr lang="en-US" altLang="zh-CN" sz="2800" dirty="0">
                <a:latin typeface="Times New Roman" pitchFamily="18" charset="0"/>
                <a:cs typeface="Times New Roman" pitchFamily="18" charset="0"/>
              </a:rPr>
              <a:t>)</a:t>
            </a:r>
            <a:r>
              <a:rPr lang="zh-CN" altLang="en-US" sz="2800" b="1" dirty="0">
                <a:latin typeface="Times New Roman" pitchFamily="18" charset="0"/>
                <a:cs typeface="Times New Roman" pitchFamily="18" charset="0"/>
              </a:rPr>
              <a:t>在       上</a:t>
            </a:r>
          </a:p>
        </p:txBody>
      </p:sp>
      <p:sp>
        <p:nvSpPr>
          <p:cNvPr id="43" name="TextBox 42"/>
          <p:cNvSpPr txBox="1"/>
          <p:nvPr/>
        </p:nvSpPr>
        <p:spPr>
          <a:xfrm>
            <a:off x="611560" y="1359833"/>
            <a:ext cx="7034298"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定理</a:t>
            </a:r>
            <a:r>
              <a:rPr lang="en-US" altLang="zh-CN" sz="2800" b="1" dirty="0">
                <a:solidFill>
                  <a:srgbClr val="7030A0"/>
                </a:solidFill>
                <a:latin typeface="Times New Roman" pitchFamily="18" charset="0"/>
                <a:cs typeface="Times New Roman" pitchFamily="18" charset="0"/>
              </a:rPr>
              <a:t>9.2.2</a:t>
            </a:r>
            <a:r>
              <a:rPr lang="zh-CN" altLang="en-US" sz="2800" b="1" dirty="0">
                <a:solidFill>
                  <a:srgbClr val="7030A0"/>
                </a:solidFill>
                <a:latin typeface="Times New Roman" pitchFamily="18" charset="0"/>
                <a:cs typeface="Times New Roman" pitchFamily="18" charset="0"/>
              </a:rPr>
              <a:t>（对坐标的曲面积分的计算公式）</a:t>
            </a:r>
          </a:p>
        </p:txBody>
      </p:sp>
      <p:graphicFrame>
        <p:nvGraphicFramePr>
          <p:cNvPr id="44" name="对象 43"/>
          <p:cNvGraphicFramePr>
            <a:graphicFrameLocks noChangeAspect="1"/>
          </p:cNvGraphicFramePr>
          <p:nvPr>
            <p:extLst>
              <p:ext uri="{D42A27DB-BD31-4B8C-83A1-F6EECF244321}">
                <p14:modId xmlns:p14="http://schemas.microsoft.com/office/powerpoint/2010/main" val="3619743040"/>
              </p:ext>
            </p:extLst>
          </p:nvPr>
        </p:nvGraphicFramePr>
        <p:xfrm>
          <a:off x="2949575" y="4378325"/>
          <a:ext cx="533400" cy="469900"/>
        </p:xfrm>
        <a:graphic>
          <a:graphicData uri="http://schemas.openxmlformats.org/presentationml/2006/ole">
            <mc:AlternateContent xmlns:mc="http://schemas.openxmlformats.org/markup-compatibility/2006">
              <mc:Choice xmlns:v="urn:schemas-microsoft-com:vml" Requires="v">
                <p:oleObj spid="_x0000_s31033" name="Equation" r:id="rId23" imgW="533160" imgH="469800" progId="Equation.DSMT4">
                  <p:embed/>
                </p:oleObj>
              </mc:Choice>
              <mc:Fallback>
                <p:oleObj name="Equation" r:id="rId23" imgW="533160" imgH="469800" progId="Equation.DSMT4">
                  <p:embed/>
                  <p:pic>
                    <p:nvPicPr>
                      <p:cNvPr id="0" name="Picture 192"/>
                      <p:cNvPicPr>
                        <a:picLocks noChangeAspect="1" noChangeArrowheads="1"/>
                      </p:cNvPicPr>
                      <p:nvPr/>
                    </p:nvPicPr>
                    <p:blipFill>
                      <a:blip r:embed="rId24"/>
                      <a:srcRect/>
                      <a:stretch>
                        <a:fillRect/>
                      </a:stretch>
                    </p:blipFill>
                    <p:spPr bwMode="auto">
                      <a:xfrm>
                        <a:off x="2949575" y="4378325"/>
                        <a:ext cx="5334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TextBox 44"/>
          <p:cNvSpPr txBox="1"/>
          <p:nvPr/>
        </p:nvSpPr>
        <p:spPr>
          <a:xfrm>
            <a:off x="436964" y="4854293"/>
            <a:ext cx="4152099"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上具有一阶连续偏导数，</a:t>
            </a:r>
          </a:p>
        </p:txBody>
      </p:sp>
      <p:sp>
        <p:nvSpPr>
          <p:cNvPr id="46" name="TextBox 45"/>
          <p:cNvSpPr txBox="1"/>
          <p:nvPr/>
        </p:nvSpPr>
        <p:spPr>
          <a:xfrm>
            <a:off x="611560" y="5445224"/>
            <a:ext cx="558999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被积函数 </a:t>
            </a:r>
            <a:r>
              <a:rPr lang="en-US" altLang="zh-CN" sz="2800" i="1" dirty="0">
                <a:latin typeface="Times New Roman" pitchFamily="18" charset="0"/>
                <a:cs typeface="Times New Roman" pitchFamily="18" charset="0"/>
              </a:rPr>
              <a:t>R</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x</a:t>
            </a:r>
            <a:r>
              <a:rPr lang="en-US" altLang="zh-CN"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y</a:t>
            </a:r>
            <a:r>
              <a:rPr lang="en-US" altLang="zh-CN"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z</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在</a:t>
            </a:r>
            <a:r>
              <a:rPr lang="zh-CN" altLang="en-US" sz="2800" b="1" dirty="0">
                <a:latin typeface="Times New Roman" pitchFamily="18" charset="0"/>
                <a:cs typeface="Times New Roman" pitchFamily="18" charset="0"/>
                <a:sym typeface="Symbol"/>
              </a:rPr>
              <a:t></a:t>
            </a:r>
            <a:r>
              <a:rPr lang="zh-CN" altLang="en-US" sz="2800" b="1" dirty="0">
                <a:latin typeface="Times New Roman" pitchFamily="18" charset="0"/>
                <a:cs typeface="Times New Roman" pitchFamily="18" charset="0"/>
              </a:rPr>
              <a:t> 上连续．则</a:t>
            </a:r>
          </a:p>
        </p:txBody>
      </p:sp>
    </p:spTree>
    <p:extLst>
      <p:ext uri="{BB962C8B-B14F-4D97-AF65-F5344CB8AC3E}">
        <p14:creationId xmlns:p14="http://schemas.microsoft.com/office/powerpoint/2010/main" val="311201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left)">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up)">
                                      <p:cBhvr>
                                        <p:cTn id="21" dur="500"/>
                                        <p:tgtEl>
                                          <p:spTgt spid="4"/>
                                        </p:tgtEl>
                                      </p:cBhvr>
                                    </p:animEffect>
                                  </p:childTnLst>
                                </p:cTn>
                              </p:par>
                              <p:par>
                                <p:cTn id="22" presetID="22" presetClass="entr" presetSubtype="1"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up)">
                                      <p:cBhvr>
                                        <p:cTn id="24" dur="500"/>
                                        <p:tgtEl>
                                          <p:spTgt spid="9"/>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up)">
                                      <p:cBhvr>
                                        <p:cTn id="27" dur="500"/>
                                        <p:tgtEl>
                                          <p:spTgt spid="22"/>
                                        </p:tgtEl>
                                      </p:cBhvr>
                                    </p:animEffect>
                                  </p:childTnLst>
                                </p:cTn>
                              </p:par>
                            </p:childTnLst>
                          </p:cTn>
                        </p:par>
                        <p:par>
                          <p:cTn id="28" fill="hold">
                            <p:stCondLst>
                              <p:cond delay="1000"/>
                            </p:stCondLst>
                            <p:childTnLst>
                              <p:par>
                                <p:cTn id="29" presetID="22" presetClass="entr" presetSubtype="1" fill="hold"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up)">
                                      <p:cBhvr>
                                        <p:cTn id="31" dur="500"/>
                                        <p:tgtEl>
                                          <p:spTgt spid="23"/>
                                        </p:tgtEl>
                                      </p:cBhvr>
                                    </p:animEffect>
                                  </p:childTnLst>
                                </p:cTn>
                              </p:par>
                            </p:childTnLst>
                          </p:cTn>
                        </p:par>
                        <p:par>
                          <p:cTn id="32" fill="hold">
                            <p:stCondLst>
                              <p:cond delay="1500"/>
                            </p:stCondLst>
                            <p:childTnLst>
                              <p:par>
                                <p:cTn id="33" presetID="22" presetClass="entr" presetSubtype="1" fill="hold"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up)">
                                      <p:cBhvr>
                                        <p:cTn id="35" dur="500"/>
                                        <p:tgtEl>
                                          <p:spTgt spid="2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wipe(left)">
                                      <p:cBhvr>
                                        <p:cTn id="40" dur="500"/>
                                        <p:tgtEl>
                                          <p:spTgt spid="3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left)">
                                      <p:cBhvr>
                                        <p:cTn id="45" dur="500"/>
                                        <p:tgtEl>
                                          <p:spTgt spid="3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wipe(left)">
                                      <p:cBhvr>
                                        <p:cTn id="50" dur="500"/>
                                        <p:tgtEl>
                                          <p:spTgt spid="3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wipe(left)">
                                      <p:cBhvr>
                                        <p:cTn id="55" dur="500"/>
                                        <p:tgtEl>
                                          <p:spTgt spid="3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wipe(left)">
                                      <p:cBhvr>
                                        <p:cTn id="60" dur="500"/>
                                        <p:tgtEl>
                                          <p:spTgt spid="3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wipe(left)">
                                      <p:cBhvr>
                                        <p:cTn id="65" dur="500"/>
                                        <p:tgtEl>
                                          <p:spTgt spid="41"/>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wipe(left)">
                                      <p:cBhvr>
                                        <p:cTn id="70" dur="500"/>
                                        <p:tgtEl>
                                          <p:spTgt spid="42"/>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44"/>
                                        </p:tgtEl>
                                        <p:attrNameLst>
                                          <p:attrName>style.visibility</p:attrName>
                                        </p:attrNameLst>
                                      </p:cBhvr>
                                      <p:to>
                                        <p:strVal val="visible"/>
                                      </p:to>
                                    </p:set>
                                    <p:animEffect transition="in" filter="wipe(left)">
                                      <p:cBhvr>
                                        <p:cTn id="75" dur="500"/>
                                        <p:tgtEl>
                                          <p:spTgt spid="44"/>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wipe(left)">
                                      <p:cBhvr>
                                        <p:cTn id="80" dur="500"/>
                                        <p:tgtEl>
                                          <p:spTgt spid="45"/>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46"/>
                                        </p:tgtEl>
                                        <p:attrNameLst>
                                          <p:attrName>style.visibility</p:attrName>
                                        </p:attrNameLst>
                                      </p:cBhvr>
                                      <p:to>
                                        <p:strVal val="visible"/>
                                      </p:to>
                                    </p:set>
                                    <p:animEffect transition="in" filter="wipe(left)">
                                      <p:cBhvr>
                                        <p:cTn id="8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5" grpId="0"/>
      <p:bldP spid="36" grpId="0"/>
      <p:bldP spid="37" grpId="0"/>
      <p:bldP spid="38" grpId="0"/>
      <p:bldP spid="39" grpId="0"/>
      <p:bldP spid="42" grpId="0"/>
      <p:bldP spid="43" grpId="0"/>
      <p:bldP spid="45" grpId="0"/>
      <p:bldP spid="4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683568" y="188640"/>
            <a:ext cx="7563132"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3200" b="1" dirty="0">
                <a:solidFill>
                  <a:schemeClr val="accent6">
                    <a:lumMod val="50000"/>
                  </a:schemeClr>
                </a:solidFill>
                <a:latin typeface="黑体" pitchFamily="49" charset="-122"/>
                <a:ea typeface="黑体" pitchFamily="49" charset="-122"/>
              </a:rPr>
              <a:t>一</a:t>
            </a:r>
            <a:r>
              <a:rPr lang="en-US" altLang="zh-CN" sz="3200" b="1" dirty="0">
                <a:solidFill>
                  <a:schemeClr val="accent6">
                    <a:lumMod val="50000"/>
                  </a:schemeClr>
                </a:solidFill>
                <a:latin typeface="黑体" pitchFamily="49" charset="-122"/>
                <a:ea typeface="黑体" pitchFamily="49" charset="-122"/>
              </a:rPr>
              <a:t>.</a:t>
            </a:r>
            <a:r>
              <a:rPr lang="zh-CN" altLang="en-US" sz="3200" b="1" dirty="0">
                <a:solidFill>
                  <a:schemeClr val="accent6">
                    <a:lumMod val="50000"/>
                  </a:schemeClr>
                </a:solidFill>
                <a:latin typeface="黑体" pitchFamily="49" charset="-122"/>
                <a:ea typeface="黑体" pitchFamily="49" charset="-122"/>
              </a:rPr>
              <a:t>对面积的曲面积分的概念与性质</a:t>
            </a:r>
            <a:endParaRPr lang="zh-CN" altLang="zh-CN" sz="3200" b="1" dirty="0">
              <a:solidFill>
                <a:schemeClr val="accent6">
                  <a:lumMod val="50000"/>
                </a:schemeClr>
              </a:solidFill>
              <a:latin typeface="黑体" pitchFamily="49" charset="-122"/>
              <a:ea typeface="黑体" pitchFamily="49" charset="-122"/>
            </a:endParaRPr>
          </a:p>
        </p:txBody>
      </p:sp>
      <p:grpSp>
        <p:nvGrpSpPr>
          <p:cNvPr id="3" name="Group 43"/>
          <p:cNvGrpSpPr>
            <a:grpSpLocks/>
          </p:cNvGrpSpPr>
          <p:nvPr/>
        </p:nvGrpSpPr>
        <p:grpSpPr bwMode="auto">
          <a:xfrm>
            <a:off x="5897563" y="2167533"/>
            <a:ext cx="2941637" cy="3227388"/>
            <a:chOff x="3715" y="1296"/>
            <a:chExt cx="1853" cy="2033"/>
          </a:xfrm>
        </p:grpSpPr>
        <p:graphicFrame>
          <p:nvGraphicFramePr>
            <p:cNvPr id="4" name="Object 3"/>
            <p:cNvGraphicFramePr>
              <a:graphicFrameLocks noChangeAspect="1"/>
            </p:cNvGraphicFramePr>
            <p:nvPr/>
          </p:nvGraphicFramePr>
          <p:xfrm>
            <a:off x="3742" y="1745"/>
            <a:ext cx="1674" cy="1050"/>
          </p:xfrm>
          <a:graphic>
            <a:graphicData uri="http://schemas.openxmlformats.org/presentationml/2006/ole">
              <mc:AlternateContent xmlns:mc="http://schemas.openxmlformats.org/markup-compatibility/2006">
                <mc:Choice xmlns:v="urn:schemas-microsoft-com:vml" Requires="v">
                  <p:oleObj spid="_x0000_s2465" name="位图图像" r:id="rId3" imgW="2657846" imgH="1666667" progId="PBrush">
                    <p:embed/>
                  </p:oleObj>
                </mc:Choice>
                <mc:Fallback>
                  <p:oleObj name="位图图像" r:id="rId3" imgW="2657846" imgH="1666667" progId="PBrush">
                    <p:embed/>
                    <p:pic>
                      <p:nvPicPr>
                        <p:cNvPr id="0" name="Picture 2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2" y="1745"/>
                          <a:ext cx="1674" cy="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4"/>
            <p:cNvGrpSpPr>
              <a:grpSpLocks/>
            </p:cNvGrpSpPr>
            <p:nvPr/>
          </p:nvGrpSpPr>
          <p:grpSpPr bwMode="auto">
            <a:xfrm>
              <a:off x="3715" y="1296"/>
              <a:ext cx="1853" cy="2033"/>
              <a:chOff x="3627" y="1719"/>
              <a:chExt cx="1853" cy="2033"/>
            </a:xfrm>
          </p:grpSpPr>
          <p:sp>
            <p:nvSpPr>
              <p:cNvPr id="6" name="Line 5"/>
              <p:cNvSpPr>
                <a:spLocks noChangeShapeType="1"/>
              </p:cNvSpPr>
              <p:nvPr/>
            </p:nvSpPr>
            <p:spPr bwMode="auto">
              <a:xfrm>
                <a:off x="4080" y="3195"/>
                <a:ext cx="1346"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7" name="Line 6"/>
              <p:cNvSpPr>
                <a:spLocks noChangeShapeType="1"/>
              </p:cNvSpPr>
              <p:nvPr/>
            </p:nvSpPr>
            <p:spPr bwMode="auto">
              <a:xfrm flipH="1">
                <a:off x="3627" y="3195"/>
                <a:ext cx="453" cy="45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graphicFrame>
            <p:nvGraphicFramePr>
              <p:cNvPr id="8" name="Object 7"/>
              <p:cNvGraphicFramePr>
                <a:graphicFrameLocks noChangeAspect="1"/>
              </p:cNvGraphicFramePr>
              <p:nvPr/>
            </p:nvGraphicFramePr>
            <p:xfrm>
              <a:off x="4080" y="3216"/>
              <a:ext cx="136" cy="152"/>
            </p:xfrm>
            <a:graphic>
              <a:graphicData uri="http://schemas.openxmlformats.org/presentationml/2006/ole">
                <mc:AlternateContent xmlns:mc="http://schemas.openxmlformats.org/markup-compatibility/2006">
                  <mc:Choice xmlns:v="urn:schemas-microsoft-com:vml" Requires="v">
                    <p:oleObj spid="_x0000_s2466" name="Equation" r:id="rId5" imgW="246600" imgH="268920" progId="Equation.3">
                      <p:embed/>
                    </p:oleObj>
                  </mc:Choice>
                  <mc:Fallback>
                    <p:oleObj name="Equation" r:id="rId5" imgW="246600" imgH="268920" progId="Equation.3">
                      <p:embed/>
                      <p:pic>
                        <p:nvPicPr>
                          <p:cNvPr id="0" name="Picture 28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0" y="3216"/>
                            <a:ext cx="136" cy="1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3744" y="3600"/>
              <a:ext cx="144" cy="152"/>
            </p:xfrm>
            <a:graphic>
              <a:graphicData uri="http://schemas.openxmlformats.org/presentationml/2006/ole">
                <mc:AlternateContent xmlns:mc="http://schemas.openxmlformats.org/markup-compatibility/2006">
                  <mc:Choice xmlns:v="urn:schemas-microsoft-com:vml" Requires="v">
                    <p:oleObj spid="_x0000_s2467" name="Equation" r:id="rId7" imgW="257760" imgH="268920" progId="Equation.3">
                      <p:embed/>
                    </p:oleObj>
                  </mc:Choice>
                  <mc:Fallback>
                    <p:oleObj name="Equation" r:id="rId7" imgW="257760" imgH="268920" progId="Equation.3">
                      <p:embed/>
                      <p:pic>
                        <p:nvPicPr>
                          <p:cNvPr id="0" name="Picture 28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44" y="3600"/>
                            <a:ext cx="144" cy="1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nvGraphicFramePr>
            <p:xfrm>
              <a:off x="5328" y="3264"/>
              <a:ext cx="152" cy="200"/>
            </p:xfrm>
            <a:graphic>
              <a:graphicData uri="http://schemas.openxmlformats.org/presentationml/2006/ole">
                <mc:AlternateContent xmlns:mc="http://schemas.openxmlformats.org/markup-compatibility/2006">
                  <mc:Choice xmlns:v="urn:schemas-microsoft-com:vml" Requires="v">
                    <p:oleObj spid="_x0000_s2468" name="Equation" r:id="rId9" imgW="269280" imgH="358560" progId="Equation.3">
                      <p:embed/>
                    </p:oleObj>
                  </mc:Choice>
                  <mc:Fallback>
                    <p:oleObj name="Equation" r:id="rId9" imgW="269280" imgH="358560" progId="Equation.3">
                      <p:embed/>
                      <p:pic>
                        <p:nvPicPr>
                          <p:cNvPr id="0" name="Picture 29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28" y="3264"/>
                            <a:ext cx="152"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nvGraphicFramePr>
            <p:xfrm>
              <a:off x="3935" y="1761"/>
              <a:ext cx="136" cy="136"/>
            </p:xfrm>
            <a:graphic>
              <a:graphicData uri="http://schemas.openxmlformats.org/presentationml/2006/ole">
                <mc:AlternateContent xmlns:mc="http://schemas.openxmlformats.org/markup-compatibility/2006">
                  <mc:Choice xmlns:v="urn:schemas-microsoft-com:vml" Requires="v">
                    <p:oleObj spid="_x0000_s2469" name="Equation" r:id="rId11" imgW="246600" imgH="246240" progId="Equation.3">
                      <p:embed/>
                    </p:oleObj>
                  </mc:Choice>
                  <mc:Fallback>
                    <p:oleObj name="Equation" r:id="rId11" imgW="246600" imgH="246240" progId="Equation.3">
                      <p:embed/>
                      <p:pic>
                        <p:nvPicPr>
                          <p:cNvPr id="0" name="Picture 29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35" y="1761"/>
                            <a:ext cx="136" cy="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Line 11"/>
              <p:cNvSpPr>
                <a:spLocks noChangeShapeType="1"/>
              </p:cNvSpPr>
              <p:nvPr/>
            </p:nvSpPr>
            <p:spPr bwMode="auto">
              <a:xfrm flipV="1">
                <a:off x="4080" y="2784"/>
                <a:ext cx="0" cy="41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13" name="Line 12"/>
              <p:cNvSpPr>
                <a:spLocks noChangeShapeType="1"/>
              </p:cNvSpPr>
              <p:nvPr/>
            </p:nvSpPr>
            <p:spPr bwMode="auto">
              <a:xfrm flipV="1">
                <a:off x="4080" y="1719"/>
                <a:ext cx="0" cy="68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grpSp>
      </p:grpSp>
      <p:sp>
        <p:nvSpPr>
          <p:cNvPr id="14" name="Text Box 18"/>
          <p:cNvSpPr txBox="1">
            <a:spLocks noChangeArrowheads="1"/>
          </p:cNvSpPr>
          <p:nvPr/>
        </p:nvSpPr>
        <p:spPr bwMode="auto">
          <a:xfrm>
            <a:off x="179387" y="1643658"/>
            <a:ext cx="6559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dirty="0">
                <a:latin typeface="Times New Roman" panose="02020603050405020304" pitchFamily="18" charset="0"/>
                <a:cs typeface="Times New Roman" panose="02020603050405020304" pitchFamily="18" charset="0"/>
              </a:rPr>
              <a:t>   设曲面形构件具有连续面密度</a:t>
            </a:r>
          </a:p>
        </p:txBody>
      </p:sp>
      <p:graphicFrame>
        <p:nvGraphicFramePr>
          <p:cNvPr id="15" name="Object 19"/>
          <p:cNvGraphicFramePr>
            <a:graphicFrameLocks noChangeAspect="1"/>
          </p:cNvGraphicFramePr>
          <p:nvPr>
            <p:extLst>
              <p:ext uri="{D42A27DB-BD31-4B8C-83A1-F6EECF244321}">
                <p14:modId xmlns:p14="http://schemas.microsoft.com/office/powerpoint/2010/main" val="2250138460"/>
              </p:ext>
            </p:extLst>
          </p:nvPr>
        </p:nvGraphicFramePr>
        <p:xfrm>
          <a:off x="5258593" y="1730971"/>
          <a:ext cx="1674812" cy="431800"/>
        </p:xfrm>
        <a:graphic>
          <a:graphicData uri="http://schemas.openxmlformats.org/presentationml/2006/ole">
            <mc:AlternateContent xmlns:mc="http://schemas.openxmlformats.org/markup-compatibility/2006">
              <mc:Choice xmlns:v="urn:schemas-microsoft-com:vml" Requires="v">
                <p:oleObj spid="_x0000_s2470" name="Equation" r:id="rId13" imgW="1816560" imgH="470520" progId="Equation.3">
                  <p:embed/>
                </p:oleObj>
              </mc:Choice>
              <mc:Fallback>
                <p:oleObj name="Equation" r:id="rId13" imgW="1816560" imgH="470520" progId="Equation.3">
                  <p:embed/>
                  <p:pic>
                    <p:nvPicPr>
                      <p:cNvPr id="0" name="Picture 292"/>
                      <p:cNvPicPr>
                        <a:picLocks noChangeAspect="1" noChangeArrowheads="1"/>
                      </p:cNvPicPr>
                      <p:nvPr/>
                    </p:nvPicPr>
                    <p:blipFill>
                      <a:blip r:embed="rId14">
                        <a:grayscl/>
                        <a:biLevel thresh="50000"/>
                        <a:extLst>
                          <a:ext uri="{28A0092B-C50C-407E-A947-70E740481C1C}">
                            <a14:useLocalDpi xmlns:a14="http://schemas.microsoft.com/office/drawing/2010/main" val="0"/>
                          </a:ext>
                        </a:extLst>
                      </a:blip>
                      <a:srcRect/>
                      <a:stretch>
                        <a:fillRect/>
                      </a:stretch>
                    </p:blipFill>
                    <p:spPr bwMode="auto">
                      <a:xfrm>
                        <a:off x="5258593" y="1730971"/>
                        <a:ext cx="1674812"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 Box 20"/>
          <p:cNvSpPr txBox="1">
            <a:spLocks noChangeArrowheads="1"/>
          </p:cNvSpPr>
          <p:nvPr/>
        </p:nvSpPr>
        <p:spPr bwMode="auto">
          <a:xfrm>
            <a:off x="292101" y="2215020"/>
            <a:ext cx="5486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dirty="0">
                <a:latin typeface="Times New Roman" panose="02020603050405020304" pitchFamily="18" charset="0"/>
                <a:cs typeface="Times New Roman" panose="02020603050405020304" pitchFamily="18" charset="0"/>
              </a:rPr>
              <a:t>类似求平面薄板质量的思想</a:t>
            </a: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采用</a:t>
            </a:r>
          </a:p>
        </p:txBody>
      </p:sp>
      <p:graphicFrame>
        <p:nvGraphicFramePr>
          <p:cNvPr id="17" name="Object 21"/>
          <p:cNvGraphicFramePr>
            <a:graphicFrameLocks noChangeAspect="1"/>
          </p:cNvGraphicFramePr>
          <p:nvPr>
            <p:extLst>
              <p:ext uri="{D42A27DB-BD31-4B8C-83A1-F6EECF244321}">
                <p14:modId xmlns:p14="http://schemas.microsoft.com/office/powerpoint/2010/main" val="4179964926"/>
              </p:ext>
            </p:extLst>
          </p:nvPr>
        </p:nvGraphicFramePr>
        <p:xfrm>
          <a:off x="2638425" y="4167783"/>
          <a:ext cx="2771775" cy="471488"/>
        </p:xfrm>
        <a:graphic>
          <a:graphicData uri="http://schemas.openxmlformats.org/presentationml/2006/ole">
            <mc:AlternateContent xmlns:mc="http://schemas.openxmlformats.org/markup-compatibility/2006">
              <mc:Choice xmlns:v="urn:schemas-microsoft-com:vml" Requires="v">
                <p:oleObj spid="_x0000_s2471" name="Equation" r:id="rId15" imgW="3004920" imgH="515160" progId="Equation.3">
                  <p:embed/>
                </p:oleObj>
              </mc:Choice>
              <mc:Fallback>
                <p:oleObj name="Equation" r:id="rId15" imgW="3004920" imgH="515160" progId="Equation.3">
                  <p:embed/>
                  <p:pic>
                    <p:nvPicPr>
                      <p:cNvPr id="0" name="Picture 293"/>
                      <p:cNvPicPr>
                        <a:picLocks noChangeAspect="1" noChangeArrowheads="1"/>
                      </p:cNvPicPr>
                      <p:nvPr/>
                    </p:nvPicPr>
                    <p:blipFill>
                      <a:blip r:embed="rId16">
                        <a:grayscl/>
                        <a:biLevel thresh="50000"/>
                        <a:extLst>
                          <a:ext uri="{28A0092B-C50C-407E-A947-70E740481C1C}">
                            <a14:useLocalDpi xmlns:a14="http://schemas.microsoft.com/office/drawing/2010/main" val="0"/>
                          </a:ext>
                        </a:extLst>
                      </a:blip>
                      <a:srcRect/>
                      <a:stretch>
                        <a:fillRect/>
                      </a:stretch>
                    </p:blipFill>
                    <p:spPr bwMode="auto">
                      <a:xfrm>
                        <a:off x="2638425" y="4167783"/>
                        <a:ext cx="2771775"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 Box 22"/>
          <p:cNvSpPr txBox="1">
            <a:spLocks noChangeArrowheads="1"/>
          </p:cNvSpPr>
          <p:nvPr/>
        </p:nvSpPr>
        <p:spPr bwMode="auto">
          <a:xfrm>
            <a:off x="1524000" y="3380383"/>
            <a:ext cx="1219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a:latin typeface="Times New Roman" panose="02020603050405020304" pitchFamily="18" charset="0"/>
                <a:cs typeface="Times New Roman" panose="02020603050405020304" pitchFamily="18" charset="0"/>
              </a:rPr>
              <a:t>可得</a:t>
            </a:r>
          </a:p>
        </p:txBody>
      </p:sp>
      <p:graphicFrame>
        <p:nvGraphicFramePr>
          <p:cNvPr id="19" name="Object 23"/>
          <p:cNvGraphicFramePr>
            <a:graphicFrameLocks noChangeAspect="1"/>
          </p:cNvGraphicFramePr>
          <p:nvPr>
            <p:extLst>
              <p:ext uri="{D42A27DB-BD31-4B8C-83A1-F6EECF244321}">
                <p14:modId xmlns:p14="http://schemas.microsoft.com/office/powerpoint/2010/main" val="2317124235"/>
              </p:ext>
            </p:extLst>
          </p:nvPr>
        </p:nvGraphicFramePr>
        <p:xfrm>
          <a:off x="2233613" y="3843933"/>
          <a:ext cx="661987" cy="1090613"/>
        </p:xfrm>
        <a:graphic>
          <a:graphicData uri="http://schemas.openxmlformats.org/presentationml/2006/ole">
            <mc:AlternateContent xmlns:mc="http://schemas.openxmlformats.org/markup-compatibility/2006">
              <mc:Choice xmlns:v="urn:schemas-microsoft-com:vml" Requires="v">
                <p:oleObj spid="_x0000_s2472" name="Equation" r:id="rId17" imgW="751320" imgH="1243080" progId="Equation.3">
                  <p:embed/>
                </p:oleObj>
              </mc:Choice>
              <mc:Fallback>
                <p:oleObj name="Equation" r:id="rId17" imgW="751320" imgH="1243080" progId="Equation.3">
                  <p:embed/>
                  <p:pic>
                    <p:nvPicPr>
                      <p:cNvPr id="0" name="Picture 29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33613" y="3843933"/>
                        <a:ext cx="661987" cy="1090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24"/>
          <p:cNvGraphicFramePr>
            <a:graphicFrameLocks noChangeAspect="1"/>
          </p:cNvGraphicFramePr>
          <p:nvPr>
            <p:extLst>
              <p:ext uri="{D42A27DB-BD31-4B8C-83A1-F6EECF244321}">
                <p14:modId xmlns:p14="http://schemas.microsoft.com/office/powerpoint/2010/main" val="2170052614"/>
              </p:ext>
            </p:extLst>
          </p:nvPr>
        </p:nvGraphicFramePr>
        <p:xfrm>
          <a:off x="1587500" y="4182071"/>
          <a:ext cx="622300" cy="652462"/>
        </p:xfrm>
        <a:graphic>
          <a:graphicData uri="http://schemas.openxmlformats.org/presentationml/2006/ole">
            <mc:AlternateContent xmlns:mc="http://schemas.openxmlformats.org/markup-compatibility/2006">
              <mc:Choice xmlns:v="urn:schemas-microsoft-com:vml" Requires="v">
                <p:oleObj spid="_x0000_s2473" name="Equation" r:id="rId19" imgW="706320" imgH="716760" progId="Equation.3">
                  <p:embed/>
                </p:oleObj>
              </mc:Choice>
              <mc:Fallback>
                <p:oleObj name="Equation" r:id="rId19" imgW="706320" imgH="716760" progId="Equation.3">
                  <p:embed/>
                  <p:pic>
                    <p:nvPicPr>
                      <p:cNvPr id="0" name="Picture 295"/>
                      <p:cNvPicPr>
                        <a:picLocks noChangeAspect="1" noChangeArrowheads="1"/>
                      </p:cNvPicPr>
                      <p:nvPr/>
                    </p:nvPicPr>
                    <p:blipFill>
                      <a:blip r:embed="rId20">
                        <a:grayscl/>
                        <a:biLevel thresh="50000"/>
                        <a:extLst>
                          <a:ext uri="{28A0092B-C50C-407E-A947-70E740481C1C}">
                            <a14:useLocalDpi xmlns:a14="http://schemas.microsoft.com/office/drawing/2010/main" val="0"/>
                          </a:ext>
                        </a:extLst>
                      </a:blip>
                      <a:srcRect/>
                      <a:stretch>
                        <a:fillRect/>
                      </a:stretch>
                    </p:blipFill>
                    <p:spPr bwMode="auto">
                      <a:xfrm>
                        <a:off x="1587500" y="4182071"/>
                        <a:ext cx="622300" cy="652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25"/>
          <p:cNvGraphicFramePr>
            <a:graphicFrameLocks noChangeAspect="1"/>
          </p:cNvGraphicFramePr>
          <p:nvPr>
            <p:extLst>
              <p:ext uri="{D42A27DB-BD31-4B8C-83A1-F6EECF244321}">
                <p14:modId xmlns:p14="http://schemas.microsoft.com/office/powerpoint/2010/main" val="3337499329"/>
              </p:ext>
            </p:extLst>
          </p:nvPr>
        </p:nvGraphicFramePr>
        <p:xfrm>
          <a:off x="938213" y="4280496"/>
          <a:ext cx="714375" cy="304800"/>
        </p:xfrm>
        <a:graphic>
          <a:graphicData uri="http://schemas.openxmlformats.org/presentationml/2006/ole">
            <mc:AlternateContent xmlns:mc="http://schemas.openxmlformats.org/markup-compatibility/2006">
              <mc:Choice xmlns:v="urn:schemas-microsoft-com:vml" Requires="v">
                <p:oleObj spid="_x0000_s2474" name="Equation" r:id="rId21" imgW="807480" imgH="347040" progId="Equation.3">
                  <p:embed/>
                </p:oleObj>
              </mc:Choice>
              <mc:Fallback>
                <p:oleObj name="Equation" r:id="rId21" imgW="807480" imgH="347040" progId="Equation.3">
                  <p:embed/>
                  <p:pic>
                    <p:nvPicPr>
                      <p:cNvPr id="0" name="Picture 29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38213" y="4280496"/>
                        <a:ext cx="7143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26"/>
          <p:cNvGraphicFramePr>
            <a:graphicFrameLocks noChangeAspect="1"/>
          </p:cNvGraphicFramePr>
          <p:nvPr>
            <p:extLst>
              <p:ext uri="{D42A27DB-BD31-4B8C-83A1-F6EECF244321}">
                <p14:modId xmlns:p14="http://schemas.microsoft.com/office/powerpoint/2010/main" val="1771539708"/>
              </p:ext>
            </p:extLst>
          </p:nvPr>
        </p:nvGraphicFramePr>
        <p:xfrm>
          <a:off x="7023100" y="2226271"/>
          <a:ext cx="1739900" cy="444500"/>
        </p:xfrm>
        <a:graphic>
          <a:graphicData uri="http://schemas.openxmlformats.org/presentationml/2006/ole">
            <mc:AlternateContent xmlns:mc="http://schemas.openxmlformats.org/markup-compatibility/2006">
              <mc:Choice xmlns:v="urn:schemas-microsoft-com:vml" Requires="v">
                <p:oleObj spid="_x0000_s2475" name="Equation" r:id="rId23" imgW="2040840" imgH="515160" progId="Equation.3">
                  <p:embed/>
                </p:oleObj>
              </mc:Choice>
              <mc:Fallback>
                <p:oleObj name="Equation" r:id="rId23" imgW="2040840" imgH="515160" progId="Equation.3">
                  <p:embed/>
                  <p:pic>
                    <p:nvPicPr>
                      <p:cNvPr id="0" name="Picture 29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023100" y="2226271"/>
                        <a:ext cx="17399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Text Box 27"/>
          <p:cNvSpPr txBox="1">
            <a:spLocks noChangeArrowheads="1"/>
          </p:cNvSpPr>
          <p:nvPr/>
        </p:nvSpPr>
        <p:spPr bwMode="auto">
          <a:xfrm>
            <a:off x="7019924" y="1648420"/>
            <a:ext cx="99578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zh-CN" altLang="en-US" sz="2800" b="1" dirty="0">
                <a:latin typeface="Times New Roman" panose="02020603050405020304" pitchFamily="18" charset="0"/>
                <a:cs typeface="Times New Roman" panose="02020603050405020304" pitchFamily="18" charset="0"/>
              </a:rPr>
              <a:t>求质 </a:t>
            </a:r>
          </a:p>
        </p:txBody>
      </p:sp>
      <p:graphicFrame>
        <p:nvGraphicFramePr>
          <p:cNvPr id="24" name="Object 28"/>
          <p:cNvGraphicFramePr>
            <a:graphicFrameLocks noChangeAspect="1"/>
          </p:cNvGraphicFramePr>
          <p:nvPr>
            <p:extLst>
              <p:ext uri="{D42A27DB-BD31-4B8C-83A1-F6EECF244321}">
                <p14:modId xmlns:p14="http://schemas.microsoft.com/office/powerpoint/2010/main" val="659447413"/>
              </p:ext>
            </p:extLst>
          </p:nvPr>
        </p:nvGraphicFramePr>
        <p:xfrm>
          <a:off x="7337425" y="3267671"/>
          <a:ext cx="285750" cy="304800"/>
        </p:xfrm>
        <a:graphic>
          <a:graphicData uri="http://schemas.openxmlformats.org/presentationml/2006/ole">
            <mc:AlternateContent xmlns:mc="http://schemas.openxmlformats.org/markup-compatibility/2006">
              <mc:Choice xmlns:v="urn:schemas-microsoft-com:vml" Requires="v">
                <p:oleObj spid="_x0000_s2476" name="BMP 图象" r:id="rId25" imgW="285866" imgH="304923" progId="PBrush">
                  <p:embed/>
                </p:oleObj>
              </mc:Choice>
              <mc:Fallback>
                <p:oleObj name="BMP 图象" r:id="rId25" imgW="285866" imgH="304923" progId="PBrush">
                  <p:embed/>
                  <p:pic>
                    <p:nvPicPr>
                      <p:cNvPr id="0" name="Picture 29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337425" y="3267671"/>
                        <a:ext cx="285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 name="Line 29"/>
          <p:cNvSpPr>
            <a:spLocks noChangeShapeType="1"/>
          </p:cNvSpPr>
          <p:nvPr/>
        </p:nvSpPr>
        <p:spPr bwMode="auto">
          <a:xfrm flipH="1">
            <a:off x="7454900" y="2639021"/>
            <a:ext cx="376238" cy="76200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26" name="Text Box 30"/>
          <p:cNvSpPr txBox="1">
            <a:spLocks noChangeArrowheads="1"/>
          </p:cNvSpPr>
          <p:nvPr/>
        </p:nvSpPr>
        <p:spPr bwMode="auto">
          <a:xfrm>
            <a:off x="179388" y="2802533"/>
            <a:ext cx="6121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zh-CN" sz="2800" b="1" dirty="0">
                <a:solidFill>
                  <a:schemeClr val="accent2"/>
                </a:solidFill>
                <a:latin typeface="Times New Roman" panose="02020603050405020304" pitchFamily="18" charset="0"/>
                <a:cs typeface="Times New Roman" panose="02020603050405020304" pitchFamily="18" charset="0"/>
              </a:rPr>
              <a:t> “</a:t>
            </a:r>
            <a:r>
              <a:rPr lang="zh-CN" altLang="en-US" sz="2800" b="1" dirty="0">
                <a:solidFill>
                  <a:schemeClr val="accent2"/>
                </a:solidFill>
                <a:latin typeface="Times New Roman" panose="02020603050405020304" pitchFamily="18" charset="0"/>
                <a:cs typeface="Times New Roman" panose="02020603050405020304" pitchFamily="18" charset="0"/>
              </a:rPr>
              <a:t>分划、近似替代、求和、取极限” </a:t>
            </a:r>
          </a:p>
        </p:txBody>
      </p:sp>
      <p:sp>
        <p:nvSpPr>
          <p:cNvPr id="27" name="Text Box 31"/>
          <p:cNvSpPr txBox="1">
            <a:spLocks noChangeArrowheads="1"/>
          </p:cNvSpPr>
          <p:nvPr/>
        </p:nvSpPr>
        <p:spPr bwMode="auto">
          <a:xfrm>
            <a:off x="304800" y="3380383"/>
            <a:ext cx="144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a:latin typeface="Times New Roman" panose="02020603050405020304" pitchFamily="18" charset="0"/>
                <a:cs typeface="Times New Roman" panose="02020603050405020304" pitchFamily="18" charset="0"/>
              </a:rPr>
              <a:t>的方法</a:t>
            </a:r>
            <a:r>
              <a:rPr lang="en-US" altLang="zh-CN" sz="2800" b="1">
                <a:latin typeface="Times New Roman" panose="02020603050405020304" pitchFamily="18" charset="0"/>
                <a:cs typeface="Times New Roman" panose="02020603050405020304" pitchFamily="18" charset="0"/>
              </a:rPr>
              <a:t>,</a:t>
            </a:r>
          </a:p>
        </p:txBody>
      </p:sp>
      <p:graphicFrame>
        <p:nvGraphicFramePr>
          <p:cNvPr id="28" name="Object 32"/>
          <p:cNvGraphicFramePr>
            <a:graphicFrameLocks noChangeAspect="1"/>
          </p:cNvGraphicFramePr>
          <p:nvPr>
            <p:extLst>
              <p:ext uri="{D42A27DB-BD31-4B8C-83A1-F6EECF244321}">
                <p14:modId xmlns:p14="http://schemas.microsoft.com/office/powerpoint/2010/main" val="3603202175"/>
              </p:ext>
            </p:extLst>
          </p:nvPr>
        </p:nvGraphicFramePr>
        <p:xfrm>
          <a:off x="8216900" y="3799483"/>
          <a:ext cx="304800" cy="368300"/>
        </p:xfrm>
        <a:graphic>
          <a:graphicData uri="http://schemas.openxmlformats.org/presentationml/2006/ole">
            <mc:AlternateContent xmlns:mc="http://schemas.openxmlformats.org/markup-compatibility/2006">
              <mc:Choice xmlns:v="urn:schemas-microsoft-com:vml" Requires="v">
                <p:oleObj spid="_x0000_s2477" name="Equation" r:id="rId27" imgW="347760" imgH="425520" progId="Equation.3">
                  <p:embed/>
                </p:oleObj>
              </mc:Choice>
              <mc:Fallback>
                <p:oleObj name="Equation" r:id="rId27" imgW="347760" imgH="425520" progId="Equation.3">
                  <p:embed/>
                  <p:pic>
                    <p:nvPicPr>
                      <p:cNvPr id="0" name="Picture 29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216900" y="3799483"/>
                        <a:ext cx="3048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Text Box 33"/>
          <p:cNvSpPr txBox="1">
            <a:spLocks noChangeArrowheads="1"/>
          </p:cNvSpPr>
          <p:nvPr/>
        </p:nvSpPr>
        <p:spPr bwMode="auto">
          <a:xfrm>
            <a:off x="7816849" y="1643658"/>
            <a:ext cx="10438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zh-CN" altLang="en-US" sz="2800" b="1" dirty="0">
                <a:latin typeface="Times New Roman" panose="02020603050405020304" pitchFamily="18" charset="0"/>
                <a:cs typeface="Times New Roman" panose="02020603050405020304" pitchFamily="18" charset="0"/>
              </a:rPr>
              <a:t>量 </a:t>
            </a:r>
            <a:r>
              <a:rPr lang="en-US" altLang="zh-CN" sz="2800" i="1" dirty="0">
                <a:latin typeface="Times New Roman" panose="02020603050405020304" pitchFamily="18" charset="0"/>
                <a:cs typeface="Times New Roman" panose="02020603050405020304" pitchFamily="18" charset="0"/>
              </a:rPr>
              <a:t>M</a:t>
            </a:r>
            <a:r>
              <a:rPr lang="en-US" altLang="zh-CN" sz="2800" b="1" dirty="0">
                <a:latin typeface="Times New Roman" panose="02020603050405020304" pitchFamily="18" charset="0"/>
                <a:cs typeface="Times New Roman" panose="02020603050405020304" pitchFamily="18" charset="0"/>
              </a:rPr>
              <a:t>.</a:t>
            </a:r>
          </a:p>
        </p:txBody>
      </p:sp>
      <p:sp>
        <p:nvSpPr>
          <p:cNvPr id="30" name="Text Box 34"/>
          <p:cNvSpPr txBox="1">
            <a:spLocks noChangeArrowheads="1"/>
          </p:cNvSpPr>
          <p:nvPr/>
        </p:nvSpPr>
        <p:spPr bwMode="auto">
          <a:xfrm>
            <a:off x="304800" y="5063133"/>
            <a:ext cx="535915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zh-CN" altLang="en-US" sz="2800" b="1" dirty="0">
                <a:latin typeface="Times New Roman" panose="02020603050405020304" pitchFamily="18" charset="0"/>
                <a:cs typeface="Times New Roman" panose="02020603050405020304" pitchFamily="18" charset="0"/>
              </a:rPr>
              <a:t>其中</a:t>
            </a:r>
            <a:r>
              <a:rPr lang="en-US" altLang="zh-CN" sz="2800" b="1"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sym typeface="Symbol" pitchFamily="18" charset="2"/>
              </a:rPr>
              <a:t></a:t>
            </a:r>
            <a:r>
              <a:rPr lang="en-US" altLang="zh-CN" sz="2800" b="1" dirty="0">
                <a:latin typeface="Times New Roman" panose="02020603050405020304" pitchFamily="18" charset="0"/>
                <a:cs typeface="Times New Roman" panose="02020603050405020304" pitchFamily="18" charset="0"/>
                <a:sym typeface="Symbol" pitchFamily="18" charset="2"/>
              </a:rPr>
              <a:t> </a:t>
            </a:r>
            <a:r>
              <a:rPr lang="zh-CN" altLang="en-US" sz="2800" b="1" dirty="0">
                <a:latin typeface="Times New Roman" panose="02020603050405020304" pitchFamily="18" charset="0"/>
                <a:cs typeface="Times New Roman" panose="02020603050405020304" pitchFamily="18" charset="0"/>
                <a:sym typeface="Symbol" pitchFamily="18" charset="2"/>
              </a:rPr>
              <a:t>表示 </a:t>
            </a:r>
            <a:r>
              <a:rPr lang="en-US" altLang="zh-CN" sz="2800" i="1" dirty="0">
                <a:latin typeface="Times New Roman" panose="02020603050405020304" pitchFamily="18" charset="0"/>
                <a:cs typeface="Times New Roman" panose="02020603050405020304" pitchFamily="18" charset="0"/>
                <a:sym typeface="Symbol" pitchFamily="18" charset="2"/>
              </a:rPr>
              <a:t>n</a:t>
            </a:r>
            <a:r>
              <a:rPr lang="en-US" altLang="zh-CN" sz="2800" b="1" dirty="0">
                <a:latin typeface="Times New Roman" panose="02020603050405020304" pitchFamily="18" charset="0"/>
                <a:cs typeface="Times New Roman" panose="02020603050405020304" pitchFamily="18" charset="0"/>
                <a:sym typeface="Symbol" pitchFamily="18" charset="2"/>
              </a:rPr>
              <a:t> </a:t>
            </a:r>
            <a:r>
              <a:rPr lang="zh-CN" altLang="en-US" sz="2800" b="1" dirty="0">
                <a:latin typeface="Times New Roman" panose="02020603050405020304" pitchFamily="18" charset="0"/>
                <a:cs typeface="Times New Roman" panose="02020603050405020304" pitchFamily="18" charset="0"/>
                <a:sym typeface="Symbol" pitchFamily="18" charset="2"/>
              </a:rPr>
              <a:t>小块曲面的直径的</a:t>
            </a:r>
            <a:endParaRPr lang="zh-CN" altLang="en-US" sz="2800" b="1" dirty="0">
              <a:latin typeface="Times New Roman" panose="02020603050405020304" pitchFamily="18" charset="0"/>
              <a:cs typeface="Times New Roman" panose="02020603050405020304" pitchFamily="18" charset="0"/>
            </a:endParaRPr>
          </a:p>
        </p:txBody>
      </p:sp>
      <p:sp>
        <p:nvSpPr>
          <p:cNvPr id="31" name="Text Box 35"/>
          <p:cNvSpPr txBox="1">
            <a:spLocks noChangeArrowheads="1"/>
          </p:cNvSpPr>
          <p:nvPr/>
        </p:nvSpPr>
        <p:spPr bwMode="auto">
          <a:xfrm>
            <a:off x="304800" y="5672733"/>
            <a:ext cx="862928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zh-CN" altLang="en-US" sz="2800" b="1">
                <a:latin typeface="Times New Roman" panose="02020603050405020304" pitchFamily="18" charset="0"/>
                <a:cs typeface="Times New Roman" panose="02020603050405020304" pitchFamily="18" charset="0"/>
              </a:rPr>
              <a:t>最大值 </a:t>
            </a:r>
            <a:r>
              <a:rPr lang="en-US" altLang="zh-CN" sz="2800" b="1">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曲面的直径为其上任意两点间距离的最大者</a:t>
            </a:r>
            <a:r>
              <a:rPr lang="en-US" altLang="zh-CN" sz="2800" b="1">
                <a:latin typeface="Times New Roman" panose="02020603050405020304" pitchFamily="18" charset="0"/>
                <a:cs typeface="Times New Roman" panose="02020603050405020304" pitchFamily="18" charset="0"/>
              </a:rPr>
              <a:t>). </a:t>
            </a:r>
          </a:p>
        </p:txBody>
      </p:sp>
      <p:sp>
        <p:nvSpPr>
          <p:cNvPr id="32" name="TextBox 31"/>
          <p:cNvSpPr txBox="1"/>
          <p:nvPr/>
        </p:nvSpPr>
        <p:spPr>
          <a:xfrm>
            <a:off x="462372" y="895658"/>
            <a:ext cx="1666056" cy="584775"/>
          </a:xfrm>
          <a:prstGeom prst="rect">
            <a:avLst/>
          </a:prstGeom>
          <a:noFill/>
        </p:spPr>
        <p:txBody>
          <a:bodyPr wrap="square" rtlCol="0">
            <a:spAutoFit/>
          </a:bodyPr>
          <a:lstStyle/>
          <a:p>
            <a:r>
              <a:rPr lang="en-US" altLang="zh-CN" sz="3200" b="1" dirty="0">
                <a:solidFill>
                  <a:schemeClr val="accent3">
                    <a:lumMod val="50000"/>
                  </a:schemeClr>
                </a:solidFill>
                <a:latin typeface="楷体" pitchFamily="49" charset="-122"/>
                <a:ea typeface="楷体" pitchFamily="49" charset="-122"/>
              </a:rPr>
              <a:t>1.</a:t>
            </a:r>
            <a:r>
              <a:rPr lang="zh-CN" altLang="en-US" sz="3200" b="1" dirty="0">
                <a:solidFill>
                  <a:schemeClr val="accent3">
                    <a:lumMod val="50000"/>
                  </a:schemeClr>
                </a:solidFill>
                <a:latin typeface="楷体" pitchFamily="49" charset="-122"/>
                <a:ea typeface="楷体" pitchFamily="49" charset="-122"/>
              </a:rPr>
              <a:t>引例</a:t>
            </a:r>
          </a:p>
        </p:txBody>
      </p:sp>
    </p:spTree>
    <p:extLst>
      <p:ext uri="{BB962C8B-B14F-4D97-AF65-F5344CB8AC3E}">
        <p14:creationId xmlns:p14="http://schemas.microsoft.com/office/powerpoint/2010/main" val="15365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par>
                                <p:cTn id="8" presetID="2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wipe(left)">
                                      <p:cBhvr>
                                        <p:cTn id="14" dur="500"/>
                                        <p:tgtEl>
                                          <p:spTgt spid="28"/>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3">
                                            <p:txEl>
                                              <p:pRg st="0" end="0"/>
                                            </p:txEl>
                                          </p:spTgt>
                                        </p:tgtEl>
                                        <p:attrNameLst>
                                          <p:attrName>style.visibility</p:attrName>
                                        </p:attrNameLst>
                                      </p:cBhvr>
                                      <p:to>
                                        <p:strVal val="visible"/>
                                      </p:to>
                                    </p:set>
                                    <p:animEffect transition="in" filter="wipe(left)">
                                      <p:cBhvr>
                                        <p:cTn id="23" dur="500"/>
                                        <p:tgtEl>
                                          <p:spTgt spid="23">
                                            <p:txEl>
                                              <p:pRg st="0" end="0"/>
                                            </p:txEl>
                                          </p:spTgt>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animEffect transition="in" filter="wipe(left)">
                                      <p:cBhvr>
                                        <p:cTn id="27" dur="500"/>
                                        <p:tgtEl>
                                          <p:spTgt spid="2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left)">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left)">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left)">
                                      <p:cBhvr>
                                        <p:cTn id="47" dur="500"/>
                                        <p:tgtEl>
                                          <p:spTgt spid="24"/>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left)">
                                      <p:cBhvr>
                                        <p:cTn id="51" dur="500"/>
                                        <p:tgtEl>
                                          <p:spTgt spid="22"/>
                                        </p:tgtEl>
                                      </p:cBhvr>
                                    </p:animEffect>
                                  </p:childTnLst>
                                </p:cTn>
                              </p:par>
                            </p:childTnLst>
                          </p:cTn>
                        </p:par>
                        <p:par>
                          <p:cTn id="52" fill="hold">
                            <p:stCondLst>
                              <p:cond delay="1000"/>
                            </p:stCondLst>
                            <p:childTnLst>
                              <p:par>
                                <p:cTn id="53" presetID="22" presetClass="entr" presetSubtype="1"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wipe(up)">
                                      <p:cBhvr>
                                        <p:cTn id="55" dur="500"/>
                                        <p:tgtEl>
                                          <p:spTgt spid="25"/>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wipe(left)">
                                      <p:cBhvr>
                                        <p:cTn id="60" dur="500"/>
                                        <p:tgtEl>
                                          <p:spTgt spid="18"/>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wipe(left)">
                                      <p:cBhvr>
                                        <p:cTn id="65" dur="500"/>
                                        <p:tgtEl>
                                          <p:spTgt spid="21"/>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wipe(left)">
                                      <p:cBhvr>
                                        <p:cTn id="70" dur="500"/>
                                        <p:tgtEl>
                                          <p:spTgt spid="17"/>
                                        </p:tgtEl>
                                      </p:cBhvr>
                                    </p:animEffect>
                                  </p:childTnLst>
                                </p:cTn>
                              </p:par>
                            </p:childTnLst>
                          </p:cTn>
                        </p:par>
                        <p:par>
                          <p:cTn id="71" fill="hold">
                            <p:stCondLst>
                              <p:cond delay="500"/>
                            </p:stCondLst>
                            <p:childTnLst>
                              <p:par>
                                <p:cTn id="72" presetID="22" presetClass="entr" presetSubtype="8" fill="hold" nodeType="after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wipe(left)">
                                      <p:cBhvr>
                                        <p:cTn id="74" dur="500"/>
                                        <p:tgtEl>
                                          <p:spTgt spid="19"/>
                                        </p:tgtEl>
                                      </p:cBhvr>
                                    </p:animEffect>
                                  </p:childTnLst>
                                </p:cTn>
                              </p:par>
                            </p:childTnLst>
                          </p:cTn>
                        </p:par>
                        <p:par>
                          <p:cTn id="75" fill="hold">
                            <p:stCondLst>
                              <p:cond delay="1000"/>
                            </p:stCondLst>
                            <p:childTnLst>
                              <p:par>
                                <p:cTn id="76" presetID="22" presetClass="entr" presetSubtype="8" fill="hold" nodeType="after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wipe(left)">
                                      <p:cBhvr>
                                        <p:cTn id="78" dur="500"/>
                                        <p:tgtEl>
                                          <p:spTgt spid="20"/>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30">
                                            <p:txEl>
                                              <p:pRg st="0" end="0"/>
                                            </p:txEl>
                                          </p:spTgt>
                                        </p:tgtEl>
                                        <p:attrNameLst>
                                          <p:attrName>style.visibility</p:attrName>
                                        </p:attrNameLst>
                                      </p:cBhvr>
                                      <p:to>
                                        <p:strVal val="visible"/>
                                      </p:to>
                                    </p:set>
                                    <p:animEffect transition="in" filter="wipe(left)">
                                      <p:cBhvr>
                                        <p:cTn id="83" dur="500"/>
                                        <p:tgtEl>
                                          <p:spTgt spid="30">
                                            <p:txEl>
                                              <p:pRg st="0" end="0"/>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31">
                                            <p:txEl>
                                              <p:pRg st="0" end="0"/>
                                            </p:txEl>
                                          </p:spTgt>
                                        </p:tgtEl>
                                        <p:attrNameLst>
                                          <p:attrName>style.visibility</p:attrName>
                                        </p:attrNameLst>
                                      </p:cBhvr>
                                      <p:to>
                                        <p:strVal val="visible"/>
                                      </p:to>
                                    </p:set>
                                    <p:animEffect transition="in" filter="wipe(left)">
                                      <p:cBhvr>
                                        <p:cTn id="88"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p:bldP spid="16" grpId="0" autoUpdateAnimBg="0"/>
      <p:bldP spid="18" grpId="0" autoUpdateAnimBg="0"/>
      <p:bldP spid="23" grpId="0" build="p" autoUpdateAnimBg="0"/>
      <p:bldP spid="25" grpId="0" animBg="1"/>
      <p:bldP spid="26" grpId="0" autoUpdateAnimBg="0"/>
      <p:bldP spid="27" grpId="0" autoUpdateAnimBg="0"/>
      <p:bldP spid="29" grpId="0" build="p" autoUpdateAnimBg="0" advAuto="0"/>
      <p:bldP spid="30" grpId="0" build="p" autoUpdateAnimBg="0"/>
      <p:bldP spid="31"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75790862"/>
              </p:ext>
            </p:extLst>
          </p:nvPr>
        </p:nvGraphicFramePr>
        <p:xfrm>
          <a:off x="683568" y="332656"/>
          <a:ext cx="7334250" cy="2695575"/>
        </p:xfrm>
        <a:graphic>
          <a:graphicData uri="http://schemas.openxmlformats.org/presentationml/2006/ole">
            <mc:AlternateContent xmlns:mc="http://schemas.openxmlformats.org/markup-compatibility/2006">
              <mc:Choice xmlns:v="urn:schemas-microsoft-com:vml" Requires="v">
                <p:oleObj spid="_x0000_s32880" name="Equation" r:id="rId3" imgW="8140680" imgH="2666880" progId="Equation.DSMT4">
                  <p:embed/>
                </p:oleObj>
              </mc:Choice>
              <mc:Fallback>
                <p:oleObj name="Equation" r:id="rId3" imgW="8140680" imgH="2666880" progId="Equation.DSMT4">
                  <p:embed/>
                  <p:pic>
                    <p:nvPicPr>
                      <p:cNvPr id="0" name="Picture 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332656"/>
                        <a:ext cx="7334250" cy="2695575"/>
                      </a:xfrm>
                      <a:prstGeom prst="rect">
                        <a:avLst/>
                      </a:prstGeom>
                      <a:solidFill>
                        <a:srgbClr val="FFC000"/>
                      </a:solid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Box 7"/>
          <p:cNvSpPr txBox="1"/>
          <p:nvPr/>
        </p:nvSpPr>
        <p:spPr>
          <a:xfrm>
            <a:off x="518591" y="3356992"/>
            <a:ext cx="1988045"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证明思路：</a:t>
            </a:r>
          </a:p>
        </p:txBody>
      </p:sp>
      <p:sp>
        <p:nvSpPr>
          <p:cNvPr id="9" name="TextBox 8"/>
          <p:cNvSpPr txBox="1"/>
          <p:nvPr/>
        </p:nvSpPr>
        <p:spPr>
          <a:xfrm>
            <a:off x="2392789" y="3405877"/>
            <a:ext cx="3373039"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设曲面</a:t>
            </a:r>
            <a:r>
              <a:rPr lang="zh-CN" altLang="en-US" sz="2800" b="1" dirty="0">
                <a:latin typeface="Times New Roman" pitchFamily="18" charset="0"/>
                <a:cs typeface="Times New Roman" pitchFamily="18" charset="0"/>
                <a:sym typeface="Symbol"/>
              </a:rPr>
              <a:t></a:t>
            </a:r>
            <a:r>
              <a:rPr lang="zh-CN" altLang="en-US" sz="2800" b="1" dirty="0">
                <a:latin typeface="Times New Roman" pitchFamily="18" charset="0"/>
                <a:cs typeface="Times New Roman" pitchFamily="18" charset="0"/>
              </a:rPr>
              <a:t> 取了上侧，</a:t>
            </a:r>
          </a:p>
        </p:txBody>
      </p:sp>
      <p:graphicFrame>
        <p:nvGraphicFramePr>
          <p:cNvPr id="10" name="对象 9"/>
          <p:cNvGraphicFramePr>
            <a:graphicFrameLocks noChangeAspect="1"/>
          </p:cNvGraphicFramePr>
          <p:nvPr>
            <p:extLst>
              <p:ext uri="{D42A27DB-BD31-4B8C-83A1-F6EECF244321}">
                <p14:modId xmlns:p14="http://schemas.microsoft.com/office/powerpoint/2010/main" val="2447770893"/>
              </p:ext>
            </p:extLst>
          </p:nvPr>
        </p:nvGraphicFramePr>
        <p:xfrm>
          <a:off x="5765828" y="3454762"/>
          <a:ext cx="1743075" cy="425450"/>
        </p:xfrm>
        <a:graphic>
          <a:graphicData uri="http://schemas.openxmlformats.org/presentationml/2006/ole">
            <mc:AlternateContent xmlns:mc="http://schemas.openxmlformats.org/markup-compatibility/2006">
              <mc:Choice xmlns:v="urn:schemas-microsoft-com:vml" Requires="v">
                <p:oleObj spid="_x0000_s32881" name="Equation" r:id="rId5" imgW="1752480" imgH="431640" progId="Equation.DSMT4">
                  <p:embed/>
                </p:oleObj>
              </mc:Choice>
              <mc:Fallback>
                <p:oleObj name="Equation" r:id="rId5" imgW="1752480" imgH="431640" progId="Equation.DSMT4">
                  <p:embed/>
                  <p:pic>
                    <p:nvPicPr>
                      <p:cNvPr id="0" name="Picture 6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65828" y="3454762"/>
                        <a:ext cx="1743075"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779028409"/>
              </p:ext>
            </p:extLst>
          </p:nvPr>
        </p:nvGraphicFramePr>
        <p:xfrm>
          <a:off x="2435263" y="4077072"/>
          <a:ext cx="2913062" cy="488950"/>
        </p:xfrm>
        <a:graphic>
          <a:graphicData uri="http://schemas.openxmlformats.org/presentationml/2006/ole">
            <mc:AlternateContent xmlns:mc="http://schemas.openxmlformats.org/markup-compatibility/2006">
              <mc:Choice xmlns:v="urn:schemas-microsoft-com:vml" Requires="v">
                <p:oleObj spid="_x0000_s32882" name="Equation" r:id="rId7" imgW="2920680" imgH="495000" progId="Equation.DSMT4">
                  <p:embed/>
                </p:oleObj>
              </mc:Choice>
              <mc:Fallback>
                <p:oleObj name="Equation" r:id="rId7" imgW="2920680" imgH="495000" progId="Equation.DSMT4">
                  <p:embed/>
                  <p:pic>
                    <p:nvPicPr>
                      <p:cNvPr id="0" name="Picture 7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5263" y="4077072"/>
                        <a:ext cx="2913062"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887400278"/>
              </p:ext>
            </p:extLst>
          </p:nvPr>
        </p:nvGraphicFramePr>
        <p:xfrm>
          <a:off x="539552" y="4547216"/>
          <a:ext cx="8369300" cy="908050"/>
        </p:xfrm>
        <a:graphic>
          <a:graphicData uri="http://schemas.openxmlformats.org/presentationml/2006/ole">
            <mc:AlternateContent xmlns:mc="http://schemas.openxmlformats.org/markup-compatibility/2006">
              <mc:Choice xmlns:v="urn:schemas-microsoft-com:vml" Requires="v">
                <p:oleObj spid="_x0000_s32883" name="Equation" r:id="rId9" imgW="8369280" imgH="914400" progId="Equation.DSMT4">
                  <p:embed/>
                </p:oleObj>
              </mc:Choice>
              <mc:Fallback>
                <p:oleObj name="Equation" r:id="rId9" imgW="8369280" imgH="914400" progId="Equation.DSMT4">
                  <p:embed/>
                  <p:pic>
                    <p:nvPicPr>
                      <p:cNvPr id="0" name="Picture 7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9552" y="4547216"/>
                        <a:ext cx="8369300" cy="908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p:nvPr/>
        </p:nvSpPr>
        <p:spPr>
          <a:xfrm>
            <a:off x="467544" y="5627336"/>
            <a:ext cx="3159839"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其他情形类似证明</a:t>
            </a:r>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871685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4"/>
          <p:cNvGraphicFramePr>
            <a:graphicFrameLocks noChangeAspect="1"/>
          </p:cNvGraphicFramePr>
          <p:nvPr>
            <p:extLst>
              <p:ext uri="{D42A27DB-BD31-4B8C-83A1-F6EECF244321}">
                <p14:modId xmlns:p14="http://schemas.microsoft.com/office/powerpoint/2010/main" val="3120126740"/>
              </p:ext>
            </p:extLst>
          </p:nvPr>
        </p:nvGraphicFramePr>
        <p:xfrm>
          <a:off x="1835696" y="239409"/>
          <a:ext cx="4483100" cy="444500"/>
        </p:xfrm>
        <a:graphic>
          <a:graphicData uri="http://schemas.openxmlformats.org/presentationml/2006/ole">
            <mc:AlternateContent xmlns:mc="http://schemas.openxmlformats.org/markup-compatibility/2006">
              <mc:Choice xmlns:v="urn:schemas-microsoft-com:vml" Requires="v">
                <p:oleObj spid="_x0000_s33896" name="Equation" r:id="rId3" imgW="4483080" imgH="444240" progId="Equation.DSMT4">
                  <p:embed/>
                </p:oleObj>
              </mc:Choice>
              <mc:Fallback>
                <p:oleObj name="Equation" r:id="rId3" imgW="4483080" imgH="444240" progId="Equation.DSMT4">
                  <p:embed/>
                  <p:pic>
                    <p:nvPicPr>
                      <p:cNvPr id="0" name="Picture 60"/>
                      <p:cNvPicPr>
                        <a:picLocks noChangeAspect="1" noChangeArrowheads="1"/>
                      </p:cNvPicPr>
                      <p:nvPr/>
                    </p:nvPicPr>
                    <p:blipFill>
                      <a:blip r:embed="rId4"/>
                      <a:srcRect/>
                      <a:stretch>
                        <a:fillRect/>
                      </a:stretch>
                    </p:blipFill>
                    <p:spPr bwMode="auto">
                      <a:xfrm>
                        <a:off x="1835696" y="239409"/>
                        <a:ext cx="44831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Box 13"/>
          <p:cNvSpPr txBox="1">
            <a:spLocks noChangeArrowheads="1"/>
          </p:cNvSpPr>
          <p:nvPr/>
        </p:nvSpPr>
        <p:spPr bwMode="auto">
          <a:xfrm>
            <a:off x="162848" y="188640"/>
            <a:ext cx="1600840" cy="519112"/>
          </a:xfrm>
          <a:prstGeom prst="rect">
            <a:avLst/>
          </a:prstGeom>
          <a:solidFill>
            <a:srgbClr val="FFFF00"/>
          </a:solidFill>
          <a:ln>
            <a:noFill/>
          </a:ln>
          <a:effectLst/>
        </p:spPr>
        <p:txBody>
          <a:bodyPr wrap="square">
            <a:spAutoFit/>
          </a:bodyPr>
          <a:lstStyle/>
          <a:p>
            <a:pPr algn="l">
              <a:spcBef>
                <a:spcPct val="50000"/>
              </a:spcBef>
            </a:pPr>
            <a:r>
              <a:rPr lang="zh-CN" altLang="en-US" sz="2800" b="1" dirty="0"/>
              <a:t>类似地：</a:t>
            </a:r>
          </a:p>
        </p:txBody>
      </p:sp>
      <p:graphicFrame>
        <p:nvGraphicFramePr>
          <p:cNvPr id="4" name="对象 3"/>
          <p:cNvGraphicFramePr>
            <a:graphicFrameLocks noChangeAspect="1"/>
          </p:cNvGraphicFramePr>
          <p:nvPr>
            <p:extLst>
              <p:ext uri="{D42A27DB-BD31-4B8C-83A1-F6EECF244321}">
                <p14:modId xmlns:p14="http://schemas.microsoft.com/office/powerpoint/2010/main" val="2546406918"/>
              </p:ext>
            </p:extLst>
          </p:nvPr>
        </p:nvGraphicFramePr>
        <p:xfrm>
          <a:off x="539552" y="691899"/>
          <a:ext cx="8135938" cy="2673350"/>
        </p:xfrm>
        <a:graphic>
          <a:graphicData uri="http://schemas.openxmlformats.org/presentationml/2006/ole">
            <mc:AlternateContent xmlns:mc="http://schemas.openxmlformats.org/markup-compatibility/2006">
              <mc:Choice xmlns:v="urn:schemas-microsoft-com:vml" Requires="v">
                <p:oleObj spid="_x0000_s33897" name="Equation" r:id="rId5" imgW="8127720" imgH="2666880" progId="Equation.DSMT4">
                  <p:embed/>
                </p:oleObj>
              </mc:Choice>
              <mc:Fallback>
                <p:oleObj name="Equation" r:id="rId5" imgW="8127720" imgH="2666880" progId="Equation.DSMT4">
                  <p:embed/>
                  <p:pic>
                    <p:nvPicPr>
                      <p:cNvPr id="0" name="Picture 6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552" y="691899"/>
                        <a:ext cx="8135938" cy="2673350"/>
                      </a:xfrm>
                      <a:prstGeom prst="rect">
                        <a:avLst/>
                      </a:prstGeom>
                      <a:solidFill>
                        <a:srgbClr val="FFC000"/>
                      </a:solidFill>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054761249"/>
              </p:ext>
            </p:extLst>
          </p:nvPr>
        </p:nvGraphicFramePr>
        <p:xfrm>
          <a:off x="784225" y="3367088"/>
          <a:ext cx="4495800" cy="444500"/>
        </p:xfrm>
        <a:graphic>
          <a:graphicData uri="http://schemas.openxmlformats.org/presentationml/2006/ole">
            <mc:AlternateContent xmlns:mc="http://schemas.openxmlformats.org/markup-compatibility/2006">
              <mc:Choice xmlns:v="urn:schemas-microsoft-com:vml" Requires="v">
                <p:oleObj spid="_x0000_s33898" name="Equation" r:id="rId7" imgW="4495680" imgH="444240" progId="Equation.DSMT4">
                  <p:embed/>
                </p:oleObj>
              </mc:Choice>
              <mc:Fallback>
                <p:oleObj name="Equation" r:id="rId7" imgW="4495680" imgH="444240" progId="Equation.DSMT4">
                  <p:embed/>
                  <p:pic>
                    <p:nvPicPr>
                      <p:cNvPr id="0" name="Picture 62"/>
                      <p:cNvPicPr>
                        <a:picLocks noChangeAspect="1" noChangeArrowheads="1"/>
                      </p:cNvPicPr>
                      <p:nvPr/>
                    </p:nvPicPr>
                    <p:blipFill>
                      <a:blip r:embed="rId8"/>
                      <a:srcRect/>
                      <a:stretch>
                        <a:fillRect/>
                      </a:stretch>
                    </p:blipFill>
                    <p:spPr bwMode="auto">
                      <a:xfrm>
                        <a:off x="784225" y="3367088"/>
                        <a:ext cx="44958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319331168"/>
              </p:ext>
            </p:extLst>
          </p:nvPr>
        </p:nvGraphicFramePr>
        <p:xfrm>
          <a:off x="527248" y="3861048"/>
          <a:ext cx="8077200" cy="2590800"/>
        </p:xfrm>
        <a:graphic>
          <a:graphicData uri="http://schemas.openxmlformats.org/presentationml/2006/ole">
            <mc:AlternateContent xmlns:mc="http://schemas.openxmlformats.org/markup-compatibility/2006">
              <mc:Choice xmlns:v="urn:schemas-microsoft-com:vml" Requires="v">
                <p:oleObj spid="_x0000_s33899" name="Equation" r:id="rId9" imgW="8077200" imgH="2590800" progId="Equation.DSMT4">
                  <p:embed/>
                </p:oleObj>
              </mc:Choice>
              <mc:Fallback>
                <p:oleObj name="Equation" r:id="rId9" imgW="8077200" imgH="2590800" progId="Equation.DSMT4">
                  <p:embed/>
                  <p:pic>
                    <p:nvPicPr>
                      <p:cNvPr id="0" name="Picture 6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7248" y="3861048"/>
                        <a:ext cx="8077200" cy="2590800"/>
                      </a:xfrm>
                      <a:prstGeom prst="rect">
                        <a:avLst/>
                      </a:prstGeom>
                      <a:noFill/>
                    </p:spPr>
                  </p:pic>
                </p:oleObj>
              </mc:Fallback>
            </mc:AlternateContent>
          </a:graphicData>
        </a:graphic>
      </p:graphicFrame>
    </p:spTree>
    <p:extLst>
      <p:ext uri="{BB962C8B-B14F-4D97-AF65-F5344CB8AC3E}">
        <p14:creationId xmlns:p14="http://schemas.microsoft.com/office/powerpoint/2010/main" val="14938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ircle(in)">
                                      <p:cBhvr>
                                        <p:cTn id="2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8"/>
          <p:cNvSpPr txBox="1">
            <a:spLocks noChangeArrowheads="1"/>
          </p:cNvSpPr>
          <p:nvPr/>
        </p:nvSpPr>
        <p:spPr bwMode="auto">
          <a:xfrm>
            <a:off x="683568" y="1321604"/>
            <a:ext cx="4248472" cy="519112"/>
          </a:xfrm>
          <a:prstGeom prst="rect">
            <a:avLst/>
          </a:prstGeom>
          <a:solidFill>
            <a:srgbClr val="00B0F0"/>
          </a:solidFill>
          <a:ln>
            <a:noFill/>
          </a:ln>
          <a:effectLst/>
          <a:extLst/>
        </p:spPr>
        <p:txBody>
          <a:bodyPr wrap="square">
            <a:spAutoFit/>
          </a:bodyPr>
          <a:lstStyle/>
          <a:p>
            <a:pPr algn="l" eaLnBrk="1" hangingPunct="1">
              <a:spcBef>
                <a:spcPct val="50000"/>
              </a:spcBef>
            </a:pPr>
            <a:r>
              <a:rPr lang="zh-CN" altLang="en-US" sz="2800" b="1" dirty="0">
                <a:latin typeface="Times New Roman" pitchFamily="18" charset="0"/>
                <a:ea typeface="楷体_GB2312" pitchFamily="49" charset="-122"/>
                <a:cs typeface="Times New Roman" pitchFamily="18" charset="0"/>
              </a:rPr>
              <a:t>计算时应注意以下两点：</a:t>
            </a:r>
          </a:p>
        </p:txBody>
      </p:sp>
      <p:sp>
        <p:nvSpPr>
          <p:cNvPr id="3" name="Text Box 15"/>
          <p:cNvSpPr txBox="1">
            <a:spLocks noChangeArrowheads="1"/>
          </p:cNvSpPr>
          <p:nvPr/>
        </p:nvSpPr>
        <p:spPr bwMode="auto">
          <a:xfrm>
            <a:off x="1218556" y="2099032"/>
            <a:ext cx="33528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spcBef>
                <a:spcPct val="50000"/>
              </a:spcBef>
            </a:pPr>
            <a:r>
              <a:rPr lang="en-US" altLang="zh-CN" sz="2800" b="1" dirty="0">
                <a:latin typeface="Times New Roman" pitchFamily="18" charset="0"/>
                <a:ea typeface="楷体_GB2312" pitchFamily="49" charset="-122"/>
                <a:cs typeface="Times New Roman" pitchFamily="18" charset="0"/>
              </a:rPr>
              <a:t>① </a:t>
            </a:r>
            <a:r>
              <a:rPr lang="zh-CN" altLang="en-US" sz="2800" b="1" dirty="0">
                <a:latin typeface="Times New Roman" pitchFamily="18" charset="0"/>
                <a:ea typeface="楷体_GB2312" pitchFamily="49" charset="-122"/>
                <a:cs typeface="Times New Roman" pitchFamily="18" charset="0"/>
              </a:rPr>
              <a:t>曲面的侧</a:t>
            </a:r>
          </a:p>
        </p:txBody>
      </p:sp>
      <p:sp>
        <p:nvSpPr>
          <p:cNvPr id="4" name="Text Box 18"/>
          <p:cNvSpPr txBox="1">
            <a:spLocks noChangeArrowheads="1"/>
          </p:cNvSpPr>
          <p:nvPr/>
        </p:nvSpPr>
        <p:spPr bwMode="auto">
          <a:xfrm>
            <a:off x="1218556" y="2977788"/>
            <a:ext cx="2129308"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eaLnBrk="1" hangingPunct="1">
              <a:spcBef>
                <a:spcPct val="50000"/>
              </a:spcBef>
            </a:pPr>
            <a:r>
              <a:rPr lang="en-US" altLang="zh-CN" sz="2800" b="1" dirty="0">
                <a:latin typeface="Times New Roman" pitchFamily="18" charset="0"/>
                <a:ea typeface="楷体_GB2312" pitchFamily="49" charset="-122"/>
                <a:cs typeface="Times New Roman" pitchFamily="18" charset="0"/>
              </a:rPr>
              <a:t>②</a:t>
            </a:r>
            <a:r>
              <a:rPr lang="zh-CN" altLang="en-US" sz="2800" b="1" dirty="0">
                <a:latin typeface="Times New Roman" pitchFamily="18" charset="0"/>
                <a:ea typeface="楷体_GB2312" pitchFamily="49" charset="-122"/>
                <a:cs typeface="Times New Roman" pitchFamily="18" charset="0"/>
              </a:rPr>
              <a:t>计算程序：</a:t>
            </a:r>
            <a:endParaRPr lang="zh-CN" altLang="en-US" sz="2800" b="1" dirty="0">
              <a:solidFill>
                <a:srgbClr val="FF0000"/>
              </a:solidFill>
              <a:latin typeface="Times New Roman" pitchFamily="18" charset="0"/>
              <a:ea typeface="楷体_GB2312" pitchFamily="49" charset="-122"/>
              <a:cs typeface="Times New Roman" pitchFamily="18" charset="0"/>
            </a:endParaRPr>
          </a:p>
        </p:txBody>
      </p:sp>
      <p:sp>
        <p:nvSpPr>
          <p:cNvPr id="5" name="TextBox 4"/>
          <p:cNvSpPr txBox="1"/>
          <p:nvPr/>
        </p:nvSpPr>
        <p:spPr>
          <a:xfrm>
            <a:off x="683568" y="457508"/>
            <a:ext cx="1266693" cy="523220"/>
          </a:xfrm>
          <a:prstGeom prst="rect">
            <a:avLst/>
          </a:prstGeom>
          <a:solidFill>
            <a:srgbClr val="FFFF00"/>
          </a:solidFill>
        </p:spPr>
        <p:txBody>
          <a:bodyPr wrap="none" rtlCol="0">
            <a:spAutoFit/>
          </a:bodyPr>
          <a:lstStyle/>
          <a:p>
            <a:r>
              <a:rPr lang="zh-CN" altLang="en-US" sz="2800" b="1" dirty="0">
                <a:latin typeface="Times New Roman" pitchFamily="18" charset="0"/>
                <a:cs typeface="Times New Roman" pitchFamily="18" charset="0"/>
              </a:rPr>
              <a:t>经验：</a:t>
            </a:r>
          </a:p>
        </p:txBody>
      </p:sp>
      <p:sp>
        <p:nvSpPr>
          <p:cNvPr id="6" name="TextBox 5"/>
          <p:cNvSpPr txBox="1"/>
          <p:nvPr/>
        </p:nvSpPr>
        <p:spPr>
          <a:xfrm>
            <a:off x="3491880" y="2977788"/>
            <a:ext cx="3879588" cy="52322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none" rtlCol="0">
            <a:spAutoFit/>
          </a:bodyPr>
          <a:lstStyle/>
          <a:p>
            <a:r>
              <a:rPr lang="zh-CN" altLang="en-US" sz="2800" b="1" dirty="0">
                <a:latin typeface="Times New Roman" pitchFamily="18" charset="0"/>
                <a:cs typeface="Times New Roman" pitchFamily="18" charset="0"/>
              </a:rPr>
              <a:t> “一投</a:t>
            </a:r>
            <a:r>
              <a:rPr lang="en-US" altLang="zh-CN" sz="2800" b="1"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二代</a:t>
            </a:r>
            <a:r>
              <a:rPr lang="en-US" altLang="zh-CN" sz="2800" b="1"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三定号”</a:t>
            </a:r>
          </a:p>
        </p:txBody>
      </p:sp>
    </p:spTree>
    <p:extLst>
      <p:ext uri="{BB962C8B-B14F-4D97-AF65-F5344CB8AC3E}">
        <p14:creationId xmlns:p14="http://schemas.microsoft.com/office/powerpoint/2010/main" val="75781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3" grpId="0"/>
      <p:bldP spid="4" grpId="0"/>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txBox="1">
            <a:spLocks noChangeArrowheads="1"/>
          </p:cNvSpPr>
          <p:nvPr/>
        </p:nvSpPr>
        <p:spPr>
          <a:xfrm>
            <a:off x="245154" y="188913"/>
            <a:ext cx="3575959" cy="609600"/>
          </a:xfrm>
          <a:prstGeom prst="rect">
            <a:avLst/>
          </a:prstGeom>
          <a:noFill/>
          <a:ln/>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rgbClr val="7030A0"/>
                </a:solidFill>
                <a:latin typeface="Times New Roman" panose="02020603050405020304" pitchFamily="18" charset="0"/>
                <a:ea typeface="+mn-ea"/>
                <a:cs typeface="Times New Roman" panose="02020603050405020304" pitchFamily="18" charset="0"/>
              </a:rPr>
              <a:t>例</a:t>
            </a:r>
            <a:r>
              <a:rPr lang="en-US" altLang="zh-CN" sz="2800" b="1" dirty="0">
                <a:solidFill>
                  <a:srgbClr val="7030A0"/>
                </a:solidFill>
                <a:latin typeface="Times New Roman" panose="02020603050405020304" pitchFamily="18" charset="0"/>
                <a:ea typeface="+mn-ea"/>
                <a:cs typeface="Times New Roman" panose="02020603050405020304" pitchFamily="18" charset="0"/>
              </a:rPr>
              <a:t>5.  </a:t>
            </a:r>
            <a:r>
              <a:rPr lang="zh-CN" altLang="en-US" sz="2800" b="1" dirty="0">
                <a:latin typeface="Times New Roman" panose="02020603050405020304" pitchFamily="18" charset="0"/>
                <a:ea typeface="+mn-ea"/>
                <a:cs typeface="Times New Roman" panose="02020603050405020304" pitchFamily="18" charset="0"/>
              </a:rPr>
              <a:t>计算曲面积分</a:t>
            </a:r>
          </a:p>
        </p:txBody>
      </p:sp>
      <p:graphicFrame>
        <p:nvGraphicFramePr>
          <p:cNvPr id="3" name="Object 8"/>
          <p:cNvGraphicFramePr>
            <a:graphicFrameLocks noChangeAspect="1"/>
          </p:cNvGraphicFramePr>
          <p:nvPr>
            <p:extLst>
              <p:ext uri="{D42A27DB-BD31-4B8C-83A1-F6EECF244321}">
                <p14:modId xmlns:p14="http://schemas.microsoft.com/office/powerpoint/2010/main" val="3289769351"/>
              </p:ext>
            </p:extLst>
          </p:nvPr>
        </p:nvGraphicFramePr>
        <p:xfrm>
          <a:off x="3492500" y="115888"/>
          <a:ext cx="5183188" cy="1009650"/>
        </p:xfrm>
        <a:graphic>
          <a:graphicData uri="http://schemas.openxmlformats.org/presentationml/2006/ole">
            <mc:AlternateContent xmlns:mc="http://schemas.openxmlformats.org/markup-compatibility/2006">
              <mc:Choice xmlns:v="urn:schemas-microsoft-com:vml" Requires="v">
                <p:oleObj spid="_x0000_s34975" name="Equation" r:id="rId3" imgW="1955520" imgH="380880" progId="Equation.DSMT4">
                  <p:embed/>
                </p:oleObj>
              </mc:Choice>
              <mc:Fallback>
                <p:oleObj name="Equation" r:id="rId3" imgW="1955520" imgH="380880" progId="Equation.DSMT4">
                  <p:embed/>
                  <p:pic>
                    <p:nvPicPr>
                      <p:cNvPr id="0" name="Picture 9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0" y="115888"/>
                        <a:ext cx="5183188" cy="1009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 Box 9"/>
          <p:cNvSpPr txBox="1">
            <a:spLocks noChangeArrowheads="1"/>
          </p:cNvSpPr>
          <p:nvPr/>
        </p:nvSpPr>
        <p:spPr bwMode="auto">
          <a:xfrm rot="10787596" flipV="1">
            <a:off x="250825" y="1122363"/>
            <a:ext cx="31019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a:latin typeface="Times New Roman" panose="02020603050405020304" pitchFamily="18" charset="0"/>
                <a:cs typeface="Times New Roman" panose="02020603050405020304" pitchFamily="18" charset="0"/>
              </a:rPr>
              <a:t>其中</a:t>
            </a:r>
            <a:r>
              <a:rPr lang="zh-CN" altLang="en-US" sz="2800" b="1">
                <a:latin typeface="Times New Roman" panose="02020603050405020304" pitchFamily="18" charset="0"/>
                <a:cs typeface="Times New Roman" panose="02020603050405020304" pitchFamily="18" charset="0"/>
                <a:sym typeface="Symbol" pitchFamily="18" charset="2"/>
              </a:rPr>
              <a:t>为长方体</a:t>
            </a:r>
            <a:endParaRPr lang="zh-CN" altLang="en-US" sz="2800" b="1">
              <a:latin typeface="Times New Roman" panose="02020603050405020304" pitchFamily="18" charset="0"/>
              <a:cs typeface="Times New Roman" panose="02020603050405020304" pitchFamily="18" charset="0"/>
            </a:endParaRPr>
          </a:p>
        </p:txBody>
      </p:sp>
      <p:graphicFrame>
        <p:nvGraphicFramePr>
          <p:cNvPr id="5" name="Object 10"/>
          <p:cNvGraphicFramePr>
            <a:graphicFrameLocks noChangeAspect="1"/>
          </p:cNvGraphicFramePr>
          <p:nvPr>
            <p:extLst>
              <p:ext uri="{D42A27DB-BD31-4B8C-83A1-F6EECF244321}">
                <p14:modId xmlns:p14="http://schemas.microsoft.com/office/powerpoint/2010/main" val="3052447481"/>
              </p:ext>
            </p:extLst>
          </p:nvPr>
        </p:nvGraphicFramePr>
        <p:xfrm>
          <a:off x="2916238" y="1041400"/>
          <a:ext cx="6124575" cy="741363"/>
        </p:xfrm>
        <a:graphic>
          <a:graphicData uri="http://schemas.openxmlformats.org/presentationml/2006/ole">
            <mc:AlternateContent xmlns:mc="http://schemas.openxmlformats.org/markup-compatibility/2006">
              <mc:Choice xmlns:v="urn:schemas-microsoft-com:vml" Requires="v">
                <p:oleObj spid="_x0000_s34976" name="Equation" r:id="rId5" imgW="2713320" imgH="313560" progId="Equation.DSMT4">
                  <p:embed/>
                </p:oleObj>
              </mc:Choice>
              <mc:Fallback>
                <p:oleObj name="Equation" r:id="rId5" imgW="2713320" imgH="313560" progId="Equation.DSMT4">
                  <p:embed/>
                  <p:pic>
                    <p:nvPicPr>
                      <p:cNvPr id="0" name="Picture 9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8" y="1041400"/>
                        <a:ext cx="6124575" cy="741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11"/>
          <p:cNvSpPr txBox="1">
            <a:spLocks noChangeArrowheads="1"/>
          </p:cNvSpPr>
          <p:nvPr/>
        </p:nvSpPr>
        <p:spPr bwMode="auto">
          <a:xfrm rot="10787596" flipV="1">
            <a:off x="250825" y="1916113"/>
            <a:ext cx="31019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dirty="0">
                <a:latin typeface="Times New Roman" panose="02020603050405020304" pitchFamily="18" charset="0"/>
                <a:cs typeface="Times New Roman" panose="02020603050405020304" pitchFamily="18" charset="0"/>
              </a:rPr>
              <a:t>的整个表面的外侧</a:t>
            </a:r>
            <a:r>
              <a:rPr lang="en-US" altLang="zh-CN" sz="2800" b="1" dirty="0">
                <a:latin typeface="Times New Roman" panose="02020603050405020304" pitchFamily="18" charset="0"/>
                <a:cs typeface="Times New Roman" panose="02020603050405020304" pitchFamily="18" charset="0"/>
              </a:rPr>
              <a:t>.</a:t>
            </a:r>
            <a:endParaRPr lang="zh-CN" altLang="en-US" sz="2800" b="1" dirty="0">
              <a:latin typeface="Times New Roman" panose="02020603050405020304" pitchFamily="18" charset="0"/>
              <a:cs typeface="Times New Roman" panose="02020603050405020304" pitchFamily="18" charset="0"/>
            </a:endParaRPr>
          </a:p>
        </p:txBody>
      </p:sp>
      <p:sp>
        <p:nvSpPr>
          <p:cNvPr id="7" name="Text Box 12"/>
          <p:cNvSpPr txBox="1">
            <a:spLocks noChangeArrowheads="1"/>
          </p:cNvSpPr>
          <p:nvPr/>
        </p:nvSpPr>
        <p:spPr bwMode="auto">
          <a:xfrm>
            <a:off x="250825" y="2565400"/>
            <a:ext cx="62658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dirty="0">
                <a:solidFill>
                  <a:srgbClr val="7030A0"/>
                </a:solidFill>
                <a:latin typeface="Times New Roman" panose="02020603050405020304" pitchFamily="18" charset="0"/>
                <a:cs typeface="Times New Roman" panose="02020603050405020304" pitchFamily="18" charset="0"/>
              </a:rPr>
              <a:t>分析：</a:t>
            </a:r>
            <a:r>
              <a:rPr lang="zh-CN" altLang="en-US" sz="2800" b="1" dirty="0">
                <a:latin typeface="Times New Roman" panose="02020603050405020304" pitchFamily="18" charset="0"/>
                <a:cs typeface="Times New Roman" panose="02020603050405020304" pitchFamily="18" charset="0"/>
              </a:rPr>
              <a:t>①每个面上计算三项，再求和</a:t>
            </a:r>
          </a:p>
        </p:txBody>
      </p:sp>
      <p:sp>
        <p:nvSpPr>
          <p:cNvPr id="8" name="Text Box 13"/>
          <p:cNvSpPr txBox="1">
            <a:spLocks noChangeArrowheads="1"/>
          </p:cNvSpPr>
          <p:nvPr/>
        </p:nvSpPr>
        <p:spPr bwMode="auto">
          <a:xfrm>
            <a:off x="1331913" y="3173413"/>
            <a:ext cx="60483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b="1">
                <a:latin typeface="Times New Roman" panose="02020603050405020304" pitchFamily="18" charset="0"/>
                <a:cs typeface="Times New Roman" panose="02020603050405020304" pitchFamily="18" charset="0"/>
              </a:rPr>
              <a:t>②</a:t>
            </a:r>
            <a:r>
              <a:rPr lang="zh-CN" altLang="en-US" sz="2800" b="1">
                <a:latin typeface="Times New Roman" panose="02020603050405020304" pitchFamily="18" charset="0"/>
                <a:cs typeface="Times New Roman" panose="02020603050405020304" pitchFamily="18" charset="0"/>
              </a:rPr>
              <a:t>每项计算各面上的积分，再求和</a:t>
            </a:r>
          </a:p>
        </p:txBody>
      </p:sp>
      <p:sp>
        <p:nvSpPr>
          <p:cNvPr id="9" name="Text Box 15"/>
          <p:cNvSpPr txBox="1">
            <a:spLocks noChangeArrowheads="1"/>
          </p:cNvSpPr>
          <p:nvPr/>
        </p:nvSpPr>
        <p:spPr bwMode="auto">
          <a:xfrm>
            <a:off x="6659563" y="3141663"/>
            <a:ext cx="17303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dirty="0">
                <a:solidFill>
                  <a:schemeClr val="accent2"/>
                </a:solidFill>
                <a:latin typeface="Times New Roman" panose="02020603050405020304" pitchFamily="18" charset="0"/>
                <a:cs typeface="Times New Roman" panose="02020603050405020304" pitchFamily="18" charset="0"/>
              </a:rPr>
              <a:t>（如下）</a:t>
            </a:r>
          </a:p>
        </p:txBody>
      </p:sp>
      <p:sp>
        <p:nvSpPr>
          <p:cNvPr id="10" name="Text Box 16"/>
          <p:cNvSpPr txBox="1">
            <a:spLocks noChangeArrowheads="1"/>
          </p:cNvSpPr>
          <p:nvPr/>
        </p:nvSpPr>
        <p:spPr bwMode="auto">
          <a:xfrm rot="10787596" flipV="1">
            <a:off x="323849" y="3861186"/>
            <a:ext cx="86439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dirty="0">
                <a:solidFill>
                  <a:srgbClr val="7030A0"/>
                </a:solidFill>
                <a:latin typeface="Times New Roman" panose="02020603050405020304" pitchFamily="18" charset="0"/>
                <a:cs typeface="Times New Roman" panose="02020603050405020304" pitchFamily="18" charset="0"/>
              </a:rPr>
              <a:t>解：</a:t>
            </a:r>
            <a:r>
              <a:rPr lang="zh-CN" altLang="en-US" sz="2800" b="1" dirty="0">
                <a:latin typeface="Times New Roman" panose="02020603050405020304" pitchFamily="18" charset="0"/>
                <a:cs typeface="Times New Roman" panose="02020603050405020304" pitchFamily="18" charset="0"/>
              </a:rPr>
              <a:t>由向曲面</a:t>
            </a:r>
            <a:r>
              <a:rPr lang="zh-CN" altLang="en-US" sz="2800" b="1" dirty="0">
                <a:latin typeface="Times New Roman" panose="02020603050405020304" pitchFamily="18" charset="0"/>
                <a:cs typeface="Times New Roman" panose="02020603050405020304" pitchFamily="18" charset="0"/>
                <a:sym typeface="Symbol" pitchFamily="18" charset="2"/>
              </a:rPr>
              <a:t>可分为六片</a:t>
            </a:r>
            <a:r>
              <a:rPr lang="zh-CN" altLang="en-US" sz="2800" b="1" dirty="0">
                <a:latin typeface="Times New Roman" panose="02020603050405020304" pitchFamily="18" charset="0"/>
                <a:cs typeface="Times New Roman" panose="02020603050405020304" pitchFamily="18" charset="0"/>
              </a:rPr>
              <a:t>由向曲面，如图</a:t>
            </a:r>
          </a:p>
        </p:txBody>
      </p:sp>
      <p:sp>
        <p:nvSpPr>
          <p:cNvPr id="11" name="Text Box 17"/>
          <p:cNvSpPr txBox="1">
            <a:spLocks noChangeArrowheads="1"/>
          </p:cNvSpPr>
          <p:nvPr/>
        </p:nvSpPr>
        <p:spPr bwMode="auto">
          <a:xfrm rot="10787596" flipV="1">
            <a:off x="1835150" y="4710113"/>
            <a:ext cx="1296988" cy="519112"/>
          </a:xfrm>
          <a:prstGeom prst="rect">
            <a:avLst/>
          </a:prstGeom>
          <a:solidFill>
            <a:srgbClr val="00B0F0"/>
          </a:solidFill>
          <a:ln>
            <a:noFill/>
          </a:ln>
          <a:effectLst/>
          <a:extLst/>
        </p:spPr>
        <p:txBody>
          <a:bodyPr>
            <a:spAutoFit/>
          </a:bodyPr>
          <a:lstStyle/>
          <a:p>
            <a:pPr algn="l" eaLnBrk="1" hangingPunct="1">
              <a:spcBef>
                <a:spcPct val="50000"/>
              </a:spcBef>
            </a:pPr>
            <a:r>
              <a:rPr lang="zh-CN" altLang="en-US" sz="2800" b="1" dirty="0">
                <a:latin typeface="Times New Roman" panose="02020603050405020304" pitchFamily="18" charset="0"/>
                <a:cs typeface="Times New Roman" panose="02020603050405020304" pitchFamily="18" charset="0"/>
              </a:rPr>
              <a:t>先解</a:t>
            </a:r>
          </a:p>
        </p:txBody>
      </p:sp>
      <p:graphicFrame>
        <p:nvGraphicFramePr>
          <p:cNvPr id="12" name="Object 18"/>
          <p:cNvGraphicFramePr>
            <a:graphicFrameLocks noChangeAspect="1"/>
          </p:cNvGraphicFramePr>
          <p:nvPr>
            <p:extLst>
              <p:ext uri="{D42A27DB-BD31-4B8C-83A1-F6EECF244321}">
                <p14:modId xmlns:p14="http://schemas.microsoft.com/office/powerpoint/2010/main" val="1260268939"/>
              </p:ext>
            </p:extLst>
          </p:nvPr>
        </p:nvGraphicFramePr>
        <p:xfrm>
          <a:off x="3133071" y="4541613"/>
          <a:ext cx="1614487" cy="1009650"/>
        </p:xfrm>
        <a:graphic>
          <a:graphicData uri="http://schemas.openxmlformats.org/presentationml/2006/ole">
            <mc:AlternateContent xmlns:mc="http://schemas.openxmlformats.org/markup-compatibility/2006">
              <mc:Choice xmlns:v="urn:schemas-microsoft-com:vml" Requires="v">
                <p:oleObj spid="_x0000_s34977" name="Equation" r:id="rId7" imgW="609480" imgH="380880" progId="Equation.DSMT4">
                  <p:embed/>
                </p:oleObj>
              </mc:Choice>
              <mc:Fallback>
                <p:oleObj name="Equation" r:id="rId7" imgW="609480" imgH="380880" progId="Equation.DSMT4">
                  <p:embed/>
                  <p:pic>
                    <p:nvPicPr>
                      <p:cNvPr id="0" name="Picture 9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3071" y="4541613"/>
                        <a:ext cx="1614487" cy="1009650"/>
                      </a:xfrm>
                      <a:prstGeom prst="rect">
                        <a:avLst/>
                      </a:prstGeom>
                      <a:solidFill>
                        <a:srgbClr val="00B0F0"/>
                      </a:solidFill>
                    </p:spPr>
                  </p:pic>
                </p:oleObj>
              </mc:Fallback>
            </mc:AlternateContent>
          </a:graphicData>
        </a:graphic>
      </p:graphicFrame>
      <p:grpSp>
        <p:nvGrpSpPr>
          <p:cNvPr id="13" name="Group 21"/>
          <p:cNvGrpSpPr>
            <a:grpSpLocks/>
          </p:cNvGrpSpPr>
          <p:nvPr/>
        </p:nvGrpSpPr>
        <p:grpSpPr bwMode="auto">
          <a:xfrm>
            <a:off x="323850" y="5657855"/>
            <a:ext cx="8645525" cy="525463"/>
            <a:chOff x="655" y="3643"/>
            <a:chExt cx="5446" cy="331"/>
          </a:xfrm>
        </p:grpSpPr>
        <p:sp>
          <p:nvSpPr>
            <p:cNvPr id="14" name="Text Box 19"/>
            <p:cNvSpPr txBox="1">
              <a:spLocks noChangeArrowheads="1"/>
            </p:cNvSpPr>
            <p:nvPr/>
          </p:nvSpPr>
          <p:spPr bwMode="auto">
            <a:xfrm rot="10787596" flipV="1">
              <a:off x="655" y="3644"/>
              <a:ext cx="544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dirty="0">
                  <a:latin typeface="Times New Roman" panose="02020603050405020304" pitchFamily="18" charset="0"/>
                  <a:cs typeface="Times New Roman" panose="02020603050405020304" pitchFamily="18" charset="0"/>
                </a:rPr>
                <a:t>显然除             外，其余各面在</a:t>
              </a:r>
              <a:r>
                <a:rPr lang="en-US" altLang="zh-CN" sz="2800" b="1" i="1" dirty="0" err="1">
                  <a:latin typeface="Times New Roman" panose="02020603050405020304" pitchFamily="18" charset="0"/>
                  <a:cs typeface="Times New Roman" panose="02020603050405020304" pitchFamily="18" charset="0"/>
                </a:rPr>
                <a:t>xOy</a:t>
              </a:r>
              <a:r>
                <a:rPr lang="zh-CN" altLang="en-US" sz="2800" b="1" dirty="0">
                  <a:latin typeface="Times New Roman" panose="02020603050405020304" pitchFamily="18" charset="0"/>
                  <a:cs typeface="Times New Roman" panose="02020603050405020304" pitchFamily="18" charset="0"/>
                </a:rPr>
                <a:t>面上的投影均为 </a:t>
              </a:r>
              <a:r>
                <a:rPr lang="en-US" altLang="zh-CN" sz="2800" dirty="0">
                  <a:latin typeface="Times New Roman" panose="02020603050405020304" pitchFamily="18" charset="0"/>
                  <a:cs typeface="Times New Roman" panose="02020603050405020304" pitchFamily="18" charset="0"/>
                </a:rPr>
                <a:t>0</a:t>
              </a:r>
              <a:r>
                <a:rPr lang="en-US" altLang="zh-CN" sz="2800" b="1" dirty="0">
                  <a:latin typeface="Times New Roman" panose="02020603050405020304" pitchFamily="18" charset="0"/>
                  <a:cs typeface="Times New Roman" panose="02020603050405020304" pitchFamily="18" charset="0"/>
                </a:rPr>
                <a:t>.</a:t>
              </a:r>
            </a:p>
          </p:txBody>
        </p:sp>
        <p:graphicFrame>
          <p:nvGraphicFramePr>
            <p:cNvPr id="15" name="Object 20"/>
            <p:cNvGraphicFramePr>
              <a:graphicFrameLocks noChangeAspect="1"/>
            </p:cNvGraphicFramePr>
            <p:nvPr>
              <p:extLst>
                <p:ext uri="{D42A27DB-BD31-4B8C-83A1-F6EECF244321}">
                  <p14:modId xmlns:p14="http://schemas.microsoft.com/office/powerpoint/2010/main" val="3211939098"/>
                </p:ext>
              </p:extLst>
            </p:nvPr>
          </p:nvGraphicFramePr>
          <p:xfrm>
            <a:off x="1365" y="3643"/>
            <a:ext cx="733" cy="330"/>
          </p:xfrm>
          <a:graphic>
            <a:graphicData uri="http://schemas.openxmlformats.org/presentationml/2006/ole">
              <mc:AlternateContent xmlns:mc="http://schemas.openxmlformats.org/markup-compatibility/2006">
                <mc:Choice xmlns:v="urn:schemas-microsoft-com:vml" Requires="v">
                  <p:oleObj spid="_x0000_s34978" name="Equation" r:id="rId9" imgW="583200" imgH="257760" progId="Equation.DSMT4">
                    <p:embed/>
                  </p:oleObj>
                </mc:Choice>
                <mc:Fallback>
                  <p:oleObj name="Equation" r:id="rId9" imgW="583200" imgH="257760" progId="Equation.DSMT4">
                    <p:embed/>
                    <p:pic>
                      <p:nvPicPr>
                        <p:cNvPr id="0" name="Picture 9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65" y="3643"/>
                          <a:ext cx="733" cy="3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4" name="组合 23"/>
          <p:cNvGrpSpPr/>
          <p:nvPr/>
        </p:nvGrpSpPr>
        <p:grpSpPr>
          <a:xfrm>
            <a:off x="7037404" y="1718499"/>
            <a:ext cx="1728192" cy="1800200"/>
            <a:chOff x="7037404" y="1718499"/>
            <a:chExt cx="1728192" cy="1800200"/>
          </a:xfrm>
        </p:grpSpPr>
        <p:cxnSp>
          <p:nvCxnSpPr>
            <p:cNvPr id="17" name="直接箭头连接符 16"/>
            <p:cNvCxnSpPr/>
            <p:nvPr/>
          </p:nvCxnSpPr>
          <p:spPr>
            <a:xfrm>
              <a:off x="7540791" y="2942635"/>
              <a:ext cx="122480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7540791" y="1718499"/>
              <a:ext cx="0" cy="12241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a:off x="7037404" y="2942635"/>
              <a:ext cx="503388"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立方体 21"/>
            <p:cNvSpPr/>
            <p:nvPr/>
          </p:nvSpPr>
          <p:spPr>
            <a:xfrm>
              <a:off x="7271965" y="1930284"/>
              <a:ext cx="1105350" cy="1301216"/>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Times New Roman" panose="02020603050405020304" pitchFamily="18" charset="0"/>
                <a:cs typeface="Times New Roman" panose="02020603050405020304" pitchFamily="18" charset="0"/>
              </a:endParaRPr>
            </a:p>
          </p:txBody>
        </p:sp>
      </p:grpSp>
      <p:graphicFrame>
        <p:nvGraphicFramePr>
          <p:cNvPr id="27" name="对象 26"/>
          <p:cNvGraphicFramePr>
            <a:graphicFrameLocks noChangeAspect="1"/>
          </p:cNvGraphicFramePr>
          <p:nvPr>
            <p:extLst>
              <p:ext uri="{D42A27DB-BD31-4B8C-83A1-F6EECF244321}">
                <p14:modId xmlns:p14="http://schemas.microsoft.com/office/powerpoint/2010/main" val="853697784"/>
              </p:ext>
            </p:extLst>
          </p:nvPr>
        </p:nvGraphicFramePr>
        <p:xfrm>
          <a:off x="7499403" y="1947069"/>
          <a:ext cx="596880" cy="228600"/>
        </p:xfrm>
        <a:graphic>
          <a:graphicData uri="http://schemas.openxmlformats.org/presentationml/2006/ole">
            <mc:AlternateContent xmlns:mc="http://schemas.openxmlformats.org/markup-compatibility/2006">
              <mc:Choice xmlns:v="urn:schemas-microsoft-com:vml" Requires="v">
                <p:oleObj spid="_x0000_s34979" name="Equation" r:id="rId11" imgW="596880" imgH="228600" progId="Equation.DSMT4">
                  <p:embed/>
                </p:oleObj>
              </mc:Choice>
              <mc:Fallback>
                <p:oleObj name="Equation" r:id="rId11" imgW="596880" imgH="228600" progId="Equation.DSMT4">
                  <p:embed/>
                  <p:pic>
                    <p:nvPicPr>
                      <p:cNvPr id="0" name="Picture 9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99403" y="1947069"/>
                        <a:ext cx="59688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2863003225"/>
              </p:ext>
            </p:extLst>
          </p:nvPr>
        </p:nvGraphicFramePr>
        <p:xfrm>
          <a:off x="7380288" y="3002900"/>
          <a:ext cx="609600" cy="228600"/>
        </p:xfrm>
        <a:graphic>
          <a:graphicData uri="http://schemas.openxmlformats.org/presentationml/2006/ole">
            <mc:AlternateContent xmlns:mc="http://schemas.openxmlformats.org/markup-compatibility/2006">
              <mc:Choice xmlns:v="urn:schemas-microsoft-com:vml" Requires="v">
                <p:oleObj spid="_x0000_s34980" name="Equation" r:id="rId13" imgW="609480" imgH="228600" progId="Equation.DSMT4">
                  <p:embed/>
                </p:oleObj>
              </mc:Choice>
              <mc:Fallback>
                <p:oleObj name="Equation" r:id="rId13" imgW="609480" imgH="228600" progId="Equation.DSMT4">
                  <p:embed/>
                  <p:pic>
                    <p:nvPicPr>
                      <p:cNvPr id="0" name="Picture 9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80288" y="3002900"/>
                        <a:ext cx="6096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61874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down)">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utoUpdateAnimBg="0"/>
      <p:bldP spid="11"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12"/>
          <p:cNvSpPr txBox="1">
            <a:spLocks noChangeArrowheads="1"/>
          </p:cNvSpPr>
          <p:nvPr/>
        </p:nvSpPr>
        <p:spPr bwMode="auto">
          <a:xfrm rot="10787596" flipV="1">
            <a:off x="611188" y="4638675"/>
            <a:ext cx="12969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a:latin typeface="Times New Roman" panose="02020603050405020304" pitchFamily="18" charset="0"/>
                <a:cs typeface="Times New Roman" panose="02020603050405020304" pitchFamily="18" charset="0"/>
              </a:rPr>
              <a:t>同理</a:t>
            </a:r>
          </a:p>
        </p:txBody>
      </p:sp>
      <p:graphicFrame>
        <p:nvGraphicFramePr>
          <p:cNvPr id="16" name="Object 13"/>
          <p:cNvGraphicFramePr>
            <a:graphicFrameLocks noChangeAspect="1"/>
          </p:cNvGraphicFramePr>
          <p:nvPr>
            <p:extLst>
              <p:ext uri="{D42A27DB-BD31-4B8C-83A1-F6EECF244321}">
                <p14:modId xmlns:p14="http://schemas.microsoft.com/office/powerpoint/2010/main" val="3326361932"/>
              </p:ext>
            </p:extLst>
          </p:nvPr>
        </p:nvGraphicFramePr>
        <p:xfrm>
          <a:off x="1692275" y="4578350"/>
          <a:ext cx="2757488" cy="1009650"/>
        </p:xfrm>
        <a:graphic>
          <a:graphicData uri="http://schemas.openxmlformats.org/presentationml/2006/ole">
            <mc:AlternateContent xmlns:mc="http://schemas.openxmlformats.org/markup-compatibility/2006">
              <mc:Choice xmlns:v="urn:schemas-microsoft-com:vml" Requires="v">
                <p:oleObj spid="_x0000_s36077" name="Equation" r:id="rId3" imgW="1041120" imgH="380880" progId="Equation.DSMT4">
                  <p:embed/>
                </p:oleObj>
              </mc:Choice>
              <mc:Fallback>
                <p:oleObj name="Equation" r:id="rId3" imgW="1041120" imgH="380880" progId="Equation.DSMT4">
                  <p:embed/>
                  <p:pic>
                    <p:nvPicPr>
                      <p:cNvPr id="0" name="Picture 1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4578350"/>
                        <a:ext cx="2757488" cy="1009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7" name="Group 21"/>
          <p:cNvGrpSpPr>
            <a:grpSpLocks/>
          </p:cNvGrpSpPr>
          <p:nvPr/>
        </p:nvGrpSpPr>
        <p:grpSpPr bwMode="auto">
          <a:xfrm>
            <a:off x="392113" y="114301"/>
            <a:ext cx="8067675" cy="577850"/>
            <a:chOff x="157" y="299"/>
            <a:chExt cx="5082" cy="364"/>
          </a:xfrm>
        </p:grpSpPr>
        <p:sp>
          <p:nvSpPr>
            <p:cNvPr id="18" name="Text Box 15"/>
            <p:cNvSpPr txBox="1">
              <a:spLocks noChangeArrowheads="1"/>
            </p:cNvSpPr>
            <p:nvPr/>
          </p:nvSpPr>
          <p:spPr bwMode="auto">
            <a:xfrm rot="10787596" flipV="1">
              <a:off x="157" y="299"/>
              <a:ext cx="508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dirty="0">
                  <a:latin typeface="Times New Roman" panose="02020603050405020304" pitchFamily="18" charset="0"/>
                  <a:cs typeface="Times New Roman" panose="02020603050405020304" pitchFamily="18" charset="0"/>
                </a:rPr>
                <a:t>并有                                      在</a:t>
              </a:r>
              <a:r>
                <a:rPr lang="en-US" altLang="zh-CN" sz="2800" b="1" i="1" dirty="0" err="1">
                  <a:latin typeface="Times New Roman" panose="02020603050405020304" pitchFamily="18" charset="0"/>
                  <a:cs typeface="Times New Roman" panose="02020603050405020304" pitchFamily="18" charset="0"/>
                </a:rPr>
                <a:t>xOy</a:t>
              </a:r>
              <a:r>
                <a:rPr lang="zh-CN" altLang="en-US" sz="2800" b="1" dirty="0">
                  <a:latin typeface="Times New Roman" panose="02020603050405020304" pitchFamily="18" charset="0"/>
                  <a:cs typeface="Times New Roman" panose="02020603050405020304" pitchFamily="18" charset="0"/>
                </a:rPr>
                <a:t>面上的投影均为</a:t>
              </a:r>
            </a:p>
          </p:txBody>
        </p:sp>
        <p:graphicFrame>
          <p:nvGraphicFramePr>
            <p:cNvPr id="19" name="Object 16"/>
            <p:cNvGraphicFramePr>
              <a:graphicFrameLocks noChangeAspect="1"/>
            </p:cNvGraphicFramePr>
            <p:nvPr/>
          </p:nvGraphicFramePr>
          <p:xfrm>
            <a:off x="748" y="333"/>
            <a:ext cx="1869" cy="330"/>
          </p:xfrm>
          <a:graphic>
            <a:graphicData uri="http://schemas.openxmlformats.org/presentationml/2006/ole">
              <mc:AlternateContent xmlns:mc="http://schemas.openxmlformats.org/markup-compatibility/2006">
                <mc:Choice xmlns:v="urn:schemas-microsoft-com:vml" Requires="v">
                  <p:oleObj spid="_x0000_s36078" name="Equation" r:id="rId5" imgW="1513800" imgH="257760" progId="Equation.DSMT4">
                    <p:embed/>
                  </p:oleObj>
                </mc:Choice>
                <mc:Fallback>
                  <p:oleObj name="Equation" r:id="rId5" imgW="1513800" imgH="257760" progId="Equation.DSMT4">
                    <p:embed/>
                    <p:pic>
                      <p:nvPicPr>
                        <p:cNvPr id="0" name="Picture 1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8" y="333"/>
                          <a:ext cx="1869" cy="3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0" name="Text Box 18"/>
          <p:cNvSpPr txBox="1">
            <a:spLocks noChangeArrowheads="1"/>
          </p:cNvSpPr>
          <p:nvPr/>
        </p:nvSpPr>
        <p:spPr bwMode="auto">
          <a:xfrm rot="10787596" flipV="1">
            <a:off x="611188" y="1809750"/>
            <a:ext cx="12969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a:latin typeface="Times New Roman" panose="02020603050405020304" pitchFamily="18" charset="0"/>
                <a:cs typeface="Times New Roman" panose="02020603050405020304" pitchFamily="18" charset="0"/>
              </a:rPr>
              <a:t>故</a:t>
            </a:r>
          </a:p>
        </p:txBody>
      </p:sp>
      <p:graphicFrame>
        <p:nvGraphicFramePr>
          <p:cNvPr id="21" name="Object 19"/>
          <p:cNvGraphicFramePr>
            <a:graphicFrameLocks noChangeAspect="1"/>
          </p:cNvGraphicFramePr>
          <p:nvPr>
            <p:extLst>
              <p:ext uri="{D42A27DB-BD31-4B8C-83A1-F6EECF244321}">
                <p14:modId xmlns:p14="http://schemas.microsoft.com/office/powerpoint/2010/main" val="2316304450"/>
              </p:ext>
            </p:extLst>
          </p:nvPr>
        </p:nvGraphicFramePr>
        <p:xfrm>
          <a:off x="1303338" y="1663700"/>
          <a:ext cx="5381625" cy="1042988"/>
        </p:xfrm>
        <a:graphic>
          <a:graphicData uri="http://schemas.openxmlformats.org/presentationml/2006/ole">
            <mc:AlternateContent xmlns:mc="http://schemas.openxmlformats.org/markup-compatibility/2006">
              <mc:Choice xmlns:v="urn:schemas-microsoft-com:vml" Requires="v">
                <p:oleObj spid="_x0000_s36079" name="Equation" r:id="rId7" imgW="2031840" imgH="393480" progId="Equation.DSMT4">
                  <p:embed/>
                </p:oleObj>
              </mc:Choice>
              <mc:Fallback>
                <p:oleObj name="Equation" r:id="rId7" imgW="2031840" imgH="393480" progId="Equation.DSMT4">
                  <p:embed/>
                  <p:pic>
                    <p:nvPicPr>
                      <p:cNvPr id="0" name="Picture 1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03338" y="1663700"/>
                        <a:ext cx="5381625" cy="1042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20"/>
          <p:cNvGraphicFramePr>
            <a:graphicFrameLocks noChangeAspect="1"/>
          </p:cNvGraphicFramePr>
          <p:nvPr>
            <p:extLst>
              <p:ext uri="{D42A27DB-BD31-4B8C-83A1-F6EECF244321}">
                <p14:modId xmlns:p14="http://schemas.microsoft.com/office/powerpoint/2010/main" val="2390098979"/>
              </p:ext>
            </p:extLst>
          </p:nvPr>
        </p:nvGraphicFramePr>
        <p:xfrm>
          <a:off x="1403350" y="842963"/>
          <a:ext cx="4508500" cy="639762"/>
        </p:xfrm>
        <a:graphic>
          <a:graphicData uri="http://schemas.openxmlformats.org/presentationml/2006/ole">
            <mc:AlternateContent xmlns:mc="http://schemas.openxmlformats.org/markup-compatibility/2006">
              <mc:Choice xmlns:v="urn:schemas-microsoft-com:vml" Requires="v">
                <p:oleObj spid="_x0000_s36080" name="Equation" r:id="rId9" imgW="2309760" imgH="313560" progId="Equation.DSMT4">
                  <p:embed/>
                </p:oleObj>
              </mc:Choice>
              <mc:Fallback>
                <p:oleObj name="Equation" r:id="rId9" imgW="2309760" imgH="313560" progId="Equation.DSMT4">
                  <p:embed/>
                  <p:pic>
                    <p:nvPicPr>
                      <p:cNvPr id="0" name="Picture 14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03350" y="842963"/>
                        <a:ext cx="4508500" cy="639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100497303"/>
              </p:ext>
            </p:extLst>
          </p:nvPr>
        </p:nvGraphicFramePr>
        <p:xfrm>
          <a:off x="2843213" y="2782888"/>
          <a:ext cx="4338637" cy="1076325"/>
        </p:xfrm>
        <a:graphic>
          <a:graphicData uri="http://schemas.openxmlformats.org/presentationml/2006/ole">
            <mc:AlternateContent xmlns:mc="http://schemas.openxmlformats.org/markup-compatibility/2006">
              <mc:Choice xmlns:v="urn:schemas-microsoft-com:vml" Requires="v">
                <p:oleObj spid="_x0000_s36081" name="Equation" r:id="rId11" imgW="1638000" imgH="406080" progId="Equation.DSMT4">
                  <p:embed/>
                </p:oleObj>
              </mc:Choice>
              <mc:Fallback>
                <p:oleObj name="Equation" r:id="rId11" imgW="1638000" imgH="406080" progId="Equation.DSMT4">
                  <p:embed/>
                  <p:pic>
                    <p:nvPicPr>
                      <p:cNvPr id="0" name="Picture 14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43213" y="2782888"/>
                        <a:ext cx="4338637" cy="1076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1204713468"/>
              </p:ext>
            </p:extLst>
          </p:nvPr>
        </p:nvGraphicFramePr>
        <p:xfrm>
          <a:off x="2843213" y="3911600"/>
          <a:ext cx="2894012" cy="538163"/>
        </p:xfrm>
        <a:graphic>
          <a:graphicData uri="http://schemas.openxmlformats.org/presentationml/2006/ole">
            <mc:AlternateContent xmlns:mc="http://schemas.openxmlformats.org/markup-compatibility/2006">
              <mc:Choice xmlns:v="urn:schemas-microsoft-com:vml" Requires="v">
                <p:oleObj spid="_x0000_s36082" name="Equation" r:id="rId13" imgW="1278360" imgH="223920" progId="Equation.DSMT4">
                  <p:embed/>
                </p:oleObj>
              </mc:Choice>
              <mc:Fallback>
                <p:oleObj name="Equation" r:id="rId13" imgW="1278360" imgH="223920" progId="Equation.DSMT4">
                  <p:embed/>
                  <p:pic>
                    <p:nvPicPr>
                      <p:cNvPr id="0" name="Picture 14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43213" y="3911600"/>
                        <a:ext cx="2894012"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834900943"/>
              </p:ext>
            </p:extLst>
          </p:nvPr>
        </p:nvGraphicFramePr>
        <p:xfrm>
          <a:off x="5414963" y="4579938"/>
          <a:ext cx="2757487" cy="1009650"/>
        </p:xfrm>
        <a:graphic>
          <a:graphicData uri="http://schemas.openxmlformats.org/presentationml/2006/ole">
            <mc:AlternateContent xmlns:mc="http://schemas.openxmlformats.org/markup-compatibility/2006">
              <mc:Choice xmlns:v="urn:schemas-microsoft-com:vml" Requires="v">
                <p:oleObj spid="_x0000_s36083" name="Equation" r:id="rId15" imgW="1041120" imgH="380880" progId="Equation.DSMT4">
                  <p:embed/>
                </p:oleObj>
              </mc:Choice>
              <mc:Fallback>
                <p:oleObj name="Equation" r:id="rId15" imgW="1041120" imgH="380880" progId="Equation.DSMT4">
                  <p:embed/>
                  <p:pic>
                    <p:nvPicPr>
                      <p:cNvPr id="0" name="Picture 14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14963" y="4579938"/>
                        <a:ext cx="2757487" cy="1009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2083708882"/>
              </p:ext>
            </p:extLst>
          </p:nvPr>
        </p:nvGraphicFramePr>
        <p:xfrm>
          <a:off x="2352675" y="5680075"/>
          <a:ext cx="3228975" cy="539750"/>
        </p:xfrm>
        <a:graphic>
          <a:graphicData uri="http://schemas.openxmlformats.org/presentationml/2006/ole">
            <mc:AlternateContent xmlns:mc="http://schemas.openxmlformats.org/markup-compatibility/2006">
              <mc:Choice xmlns:v="urn:schemas-microsoft-com:vml" Requires="v">
                <p:oleObj spid="_x0000_s36084" name="Equation" r:id="rId17" imgW="1218960" imgH="203040" progId="Equation.DSMT4">
                  <p:embed/>
                </p:oleObj>
              </mc:Choice>
              <mc:Fallback>
                <p:oleObj name="Equation" r:id="rId17" imgW="1218960" imgH="203040" progId="Equation.DSMT4">
                  <p:embed/>
                  <p:pic>
                    <p:nvPicPr>
                      <p:cNvPr id="0" name="Picture 14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352675" y="5680075"/>
                        <a:ext cx="3228975"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26"/>
          <p:cNvGraphicFramePr>
            <a:graphicFrameLocks noChangeAspect="1"/>
          </p:cNvGraphicFramePr>
          <p:nvPr>
            <p:extLst>
              <p:ext uri="{D42A27DB-BD31-4B8C-83A1-F6EECF244321}">
                <p14:modId xmlns:p14="http://schemas.microsoft.com/office/powerpoint/2010/main" val="1627471311"/>
              </p:ext>
            </p:extLst>
          </p:nvPr>
        </p:nvGraphicFramePr>
        <p:xfrm>
          <a:off x="5089525" y="2781300"/>
          <a:ext cx="2219325" cy="673100"/>
        </p:xfrm>
        <a:graphic>
          <a:graphicData uri="http://schemas.openxmlformats.org/presentationml/2006/ole">
            <mc:AlternateContent xmlns:mc="http://schemas.openxmlformats.org/markup-compatibility/2006">
              <mc:Choice xmlns:v="urn:schemas-microsoft-com:vml" Requires="v">
                <p:oleObj spid="_x0000_s36085" name="Equation" r:id="rId19" imgW="975600" imgH="291240" progId="Equation.DSMT4">
                  <p:embed/>
                </p:oleObj>
              </mc:Choice>
              <mc:Fallback>
                <p:oleObj name="Equation" r:id="rId19" imgW="975600" imgH="291240" progId="Equation.DSMT4">
                  <p:embed/>
                  <p:pic>
                    <p:nvPicPr>
                      <p:cNvPr id="0" name="Picture 14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089525" y="2781300"/>
                        <a:ext cx="2219325" cy="67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58290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par>
                                <p:cTn id="8" presetID="22" presetClass="entr" presetSubtype="8"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left)">
                                      <p:cBhvr>
                                        <p:cTn id="20" dur="500"/>
                                        <p:tgtEl>
                                          <p:spTgt spid="2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500"/>
                                        <p:tgtEl>
                                          <p:spTgt spid="2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left)">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left)">
                                      <p:cBhvr>
                                        <p:cTn id="40" dur="500"/>
                                        <p:tgtEl>
                                          <p:spTgt spid="2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left)">
                                      <p:cBhvr>
                                        <p:cTn id="4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P spid="20"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645003" y="3232150"/>
            <a:ext cx="54022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a:solidFill>
                  <a:schemeClr val="tx2"/>
                </a:solidFill>
                <a:latin typeface="Times New Roman" panose="02020603050405020304" pitchFamily="18" charset="0"/>
                <a:cs typeface="Times New Roman" panose="02020603050405020304" pitchFamily="18" charset="0"/>
              </a:rPr>
              <a:t>解</a:t>
            </a:r>
            <a:r>
              <a:rPr lang="en-US" altLang="zh-CN" sz="2800" b="1">
                <a:solidFill>
                  <a:schemeClr val="tx2"/>
                </a:solidFill>
                <a:latin typeface="Times New Roman" panose="02020603050405020304" pitchFamily="18" charset="0"/>
                <a:cs typeface="Times New Roman" panose="02020603050405020304" pitchFamily="18" charset="0"/>
              </a:rPr>
              <a:t>:</a:t>
            </a: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把 </a:t>
            </a:r>
            <a:r>
              <a:rPr lang="zh-CN" altLang="en-US" sz="2800" b="1">
                <a:latin typeface="Times New Roman" panose="02020603050405020304" pitchFamily="18" charset="0"/>
                <a:cs typeface="Times New Roman" panose="02020603050405020304" pitchFamily="18" charset="0"/>
                <a:sym typeface="Symbol" pitchFamily="18" charset="2"/>
              </a:rPr>
              <a:t> 分为上下两部分</a:t>
            </a:r>
          </a:p>
        </p:txBody>
      </p:sp>
      <p:graphicFrame>
        <p:nvGraphicFramePr>
          <p:cNvPr id="3" name="Object 3"/>
          <p:cNvGraphicFramePr>
            <a:graphicFrameLocks noChangeAspect="1"/>
          </p:cNvGraphicFramePr>
          <p:nvPr>
            <p:extLst>
              <p:ext uri="{D42A27DB-BD31-4B8C-83A1-F6EECF244321}">
                <p14:modId xmlns:p14="http://schemas.microsoft.com/office/powerpoint/2010/main" val="3547072610"/>
              </p:ext>
            </p:extLst>
          </p:nvPr>
        </p:nvGraphicFramePr>
        <p:xfrm>
          <a:off x="1813403" y="3813175"/>
          <a:ext cx="3327400" cy="558800"/>
        </p:xfrm>
        <a:graphic>
          <a:graphicData uri="http://schemas.openxmlformats.org/presentationml/2006/ole">
            <mc:AlternateContent xmlns:mc="http://schemas.openxmlformats.org/markup-compatibility/2006">
              <mc:Choice xmlns:v="urn:schemas-microsoft-com:vml" Requires="v">
                <p:oleObj spid="_x0000_s38251" name="Equation" r:id="rId3" imgW="3902040" imgH="649440" progId="Equation.3">
                  <p:embed/>
                </p:oleObj>
              </mc:Choice>
              <mc:Fallback>
                <p:oleObj name="Equation" r:id="rId3" imgW="3902040" imgH="649440" progId="Equation.3">
                  <p:embed/>
                  <p:pic>
                    <p:nvPicPr>
                      <p:cNvPr id="0" name="Picture 1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3403" y="3813175"/>
                        <a:ext cx="3327400" cy="558800"/>
                      </a:xfrm>
                      <a:prstGeom prst="rect">
                        <a:avLst/>
                      </a:prstGeom>
                      <a:solidFill>
                        <a:srgbClr val="FFC000"/>
                      </a:solidFill>
                    </p:spPr>
                  </p:pic>
                </p:oleObj>
              </mc:Fallback>
            </mc:AlternateContent>
          </a:graphicData>
        </a:graphic>
      </p:graphicFrame>
      <p:grpSp>
        <p:nvGrpSpPr>
          <p:cNvPr id="4" name="Group 4"/>
          <p:cNvGrpSpPr>
            <a:grpSpLocks/>
          </p:cNvGrpSpPr>
          <p:nvPr/>
        </p:nvGrpSpPr>
        <p:grpSpPr bwMode="auto">
          <a:xfrm>
            <a:off x="646591" y="2089150"/>
            <a:ext cx="4876800" cy="990600"/>
            <a:chOff x="960" y="1248"/>
            <a:chExt cx="3072" cy="624"/>
          </a:xfrm>
        </p:grpSpPr>
        <p:sp>
          <p:nvSpPr>
            <p:cNvPr id="5" name="Rectangle 5"/>
            <p:cNvSpPr>
              <a:spLocks noChangeArrowheads="1"/>
            </p:cNvSpPr>
            <p:nvPr/>
          </p:nvSpPr>
          <p:spPr bwMode="auto">
            <a:xfrm>
              <a:off x="960" y="1248"/>
              <a:ext cx="3072" cy="624"/>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6" name="Text Box 6"/>
            <p:cNvSpPr txBox="1">
              <a:spLocks noChangeArrowheads="1"/>
            </p:cNvSpPr>
            <p:nvPr/>
          </p:nvSpPr>
          <p:spPr bwMode="auto">
            <a:xfrm>
              <a:off x="1009" y="1369"/>
              <a:ext cx="15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dirty="0">
                  <a:latin typeface="Times New Roman" panose="02020603050405020304" pitchFamily="18" charset="0"/>
                  <a:cs typeface="Times New Roman" panose="02020603050405020304" pitchFamily="18" charset="0"/>
                </a:rPr>
                <a:t>根据对称性</a:t>
              </a:r>
            </a:p>
          </p:txBody>
        </p:sp>
        <p:graphicFrame>
          <p:nvGraphicFramePr>
            <p:cNvPr id="7" name="Object 7"/>
            <p:cNvGraphicFramePr>
              <a:graphicFrameLocks noChangeAspect="1"/>
            </p:cNvGraphicFramePr>
            <p:nvPr>
              <p:extLst>
                <p:ext uri="{D42A27DB-BD31-4B8C-83A1-F6EECF244321}">
                  <p14:modId xmlns:p14="http://schemas.microsoft.com/office/powerpoint/2010/main" val="1817455712"/>
                </p:ext>
              </p:extLst>
            </p:nvPr>
          </p:nvGraphicFramePr>
          <p:xfrm>
            <a:off x="2308" y="1345"/>
            <a:ext cx="1439" cy="503"/>
          </p:xfrm>
          <a:graphic>
            <a:graphicData uri="http://schemas.openxmlformats.org/presentationml/2006/ole">
              <mc:AlternateContent xmlns:mc="http://schemas.openxmlformats.org/markup-compatibility/2006">
                <mc:Choice xmlns:v="urn:schemas-microsoft-com:vml" Requires="v">
                  <p:oleObj spid="_x0000_s38252" name="Equation" r:id="rId5" imgW="2273040" imgH="799920" progId="Equation.DSMT4">
                    <p:embed/>
                  </p:oleObj>
                </mc:Choice>
                <mc:Fallback>
                  <p:oleObj name="Equation" r:id="rId5" imgW="2273040" imgH="799920" progId="Equation.DSMT4">
                    <p:embed/>
                    <p:pic>
                      <p:nvPicPr>
                        <p:cNvPr id="0" name="Picture 199"/>
                        <p:cNvPicPr>
                          <a:picLocks noChangeAspect="1" noChangeArrowheads="1"/>
                        </p:cNvPicPr>
                        <p:nvPr/>
                      </p:nvPicPr>
                      <p:blipFill>
                        <a:blip r:embed="rId6"/>
                        <a:srcRect/>
                        <a:stretch>
                          <a:fillRect/>
                        </a:stretch>
                      </p:blipFill>
                      <p:spPr bwMode="auto">
                        <a:xfrm>
                          <a:off x="2308" y="1345"/>
                          <a:ext cx="1439" cy="5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8" name="Text Box 8"/>
          <p:cNvSpPr txBox="1">
            <a:spLocks noChangeArrowheads="1"/>
          </p:cNvSpPr>
          <p:nvPr/>
        </p:nvSpPr>
        <p:spPr bwMode="auto">
          <a:xfrm>
            <a:off x="214791" y="1479550"/>
            <a:ext cx="1188857" cy="519113"/>
          </a:xfrm>
          <a:prstGeom prst="rect">
            <a:avLst/>
          </a:prstGeom>
          <a:noFill/>
          <a:ln>
            <a:noFill/>
          </a:ln>
          <a:effectLst/>
        </p:spPr>
        <p:txBody>
          <a:bodyPr wrap="square">
            <a:spAutoFit/>
          </a:bodyPr>
          <a:lstStyle/>
          <a:p>
            <a:pPr algn="l" eaLnBrk="1" hangingPunct="1">
              <a:spcBef>
                <a:spcPct val="50000"/>
              </a:spcBef>
            </a:pPr>
            <a:r>
              <a:rPr lang="en-US" altLang="zh-CN" sz="2800" b="1" dirty="0">
                <a:solidFill>
                  <a:schemeClr val="tx2"/>
                </a:solidFill>
                <a:latin typeface="Times New Roman" panose="02020603050405020304" pitchFamily="18" charset="0"/>
                <a:cs typeface="Times New Roman" panose="02020603050405020304" pitchFamily="18" charset="0"/>
              </a:rPr>
              <a:t> </a:t>
            </a:r>
            <a:r>
              <a:rPr lang="zh-CN" altLang="en-US" sz="2800" b="1" dirty="0">
                <a:solidFill>
                  <a:schemeClr val="tx2"/>
                </a:solidFill>
                <a:latin typeface="Times New Roman" panose="02020603050405020304" pitchFamily="18" charset="0"/>
                <a:cs typeface="Times New Roman" panose="02020603050405020304" pitchFamily="18" charset="0"/>
              </a:rPr>
              <a:t>思考</a:t>
            </a:r>
            <a:r>
              <a:rPr lang="en-US" altLang="zh-CN" sz="2800" b="1" dirty="0">
                <a:solidFill>
                  <a:schemeClr val="tx2"/>
                </a:solidFill>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p:txBody>
      </p:sp>
      <p:sp>
        <p:nvSpPr>
          <p:cNvPr id="9" name="Rectangle 9"/>
          <p:cNvSpPr txBox="1">
            <a:spLocks noChangeArrowheads="1"/>
          </p:cNvSpPr>
          <p:nvPr/>
        </p:nvSpPr>
        <p:spPr>
          <a:xfrm>
            <a:off x="286228" y="184150"/>
            <a:ext cx="3352800" cy="6096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rgbClr val="7030A0"/>
                </a:solidFill>
                <a:latin typeface="Times New Roman" panose="02020603050405020304" pitchFamily="18" charset="0"/>
                <a:ea typeface="+mn-ea"/>
                <a:cs typeface="Times New Roman" panose="02020603050405020304" pitchFamily="18" charset="0"/>
              </a:rPr>
              <a:t>例</a:t>
            </a:r>
            <a:r>
              <a:rPr lang="en-US" altLang="zh-CN" sz="2800" b="1" dirty="0">
                <a:solidFill>
                  <a:srgbClr val="7030A0"/>
                </a:solidFill>
                <a:latin typeface="Times New Roman" panose="02020603050405020304" pitchFamily="18" charset="0"/>
                <a:ea typeface="+mn-ea"/>
                <a:cs typeface="Times New Roman" panose="02020603050405020304" pitchFamily="18" charset="0"/>
              </a:rPr>
              <a:t>6. </a:t>
            </a:r>
            <a:r>
              <a:rPr lang="zh-CN" altLang="en-US" sz="2800" b="1" dirty="0">
                <a:latin typeface="Times New Roman" panose="02020603050405020304" pitchFamily="18" charset="0"/>
                <a:ea typeface="+mn-ea"/>
                <a:cs typeface="Times New Roman" panose="02020603050405020304" pitchFamily="18" charset="0"/>
              </a:rPr>
              <a:t>计算曲面积分</a:t>
            </a:r>
          </a:p>
        </p:txBody>
      </p:sp>
      <p:graphicFrame>
        <p:nvGraphicFramePr>
          <p:cNvPr id="10" name="Object 10"/>
          <p:cNvGraphicFramePr>
            <a:graphicFrameLocks noChangeAspect="1"/>
          </p:cNvGraphicFramePr>
          <p:nvPr>
            <p:extLst>
              <p:ext uri="{D42A27DB-BD31-4B8C-83A1-F6EECF244321}">
                <p14:modId xmlns:p14="http://schemas.microsoft.com/office/powerpoint/2010/main" val="3846401067"/>
              </p:ext>
            </p:extLst>
          </p:nvPr>
        </p:nvGraphicFramePr>
        <p:xfrm>
          <a:off x="3369153" y="157957"/>
          <a:ext cx="1828800" cy="800100"/>
        </p:xfrm>
        <a:graphic>
          <a:graphicData uri="http://schemas.openxmlformats.org/presentationml/2006/ole">
            <mc:AlternateContent xmlns:mc="http://schemas.openxmlformats.org/markup-compatibility/2006">
              <mc:Choice xmlns:v="urn:schemas-microsoft-com:vml" Requires="v">
                <p:oleObj spid="_x0000_s38253" name="Equation" r:id="rId7" imgW="1828800" imgH="799920" progId="Equation.DSMT4">
                  <p:embed/>
                </p:oleObj>
              </mc:Choice>
              <mc:Fallback>
                <p:oleObj name="Equation" r:id="rId7" imgW="1828800" imgH="799920" progId="Equation.DSMT4">
                  <p:embed/>
                  <p:pic>
                    <p:nvPicPr>
                      <p:cNvPr id="0" name="Picture 200"/>
                      <p:cNvPicPr>
                        <a:picLocks noChangeAspect="1" noChangeArrowheads="1"/>
                      </p:cNvPicPr>
                      <p:nvPr/>
                    </p:nvPicPr>
                    <p:blipFill>
                      <a:blip r:embed="rId8"/>
                      <a:srcRect/>
                      <a:stretch>
                        <a:fillRect/>
                      </a:stretch>
                    </p:blipFill>
                    <p:spPr bwMode="auto">
                      <a:xfrm>
                        <a:off x="3369153" y="157957"/>
                        <a:ext cx="1828800"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 Box 11"/>
          <p:cNvSpPr txBox="1">
            <a:spLocks noChangeArrowheads="1"/>
          </p:cNvSpPr>
          <p:nvPr/>
        </p:nvSpPr>
        <p:spPr bwMode="auto">
          <a:xfrm>
            <a:off x="5544028" y="236538"/>
            <a:ext cx="30337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dirty="0">
                <a:latin typeface="Times New Roman" panose="02020603050405020304" pitchFamily="18" charset="0"/>
                <a:cs typeface="Times New Roman" panose="02020603050405020304" pitchFamily="18" charset="0"/>
              </a:rPr>
              <a:t>其中 </a:t>
            </a:r>
            <a:r>
              <a:rPr lang="zh-CN" altLang="en-US" sz="2800" b="1" dirty="0">
                <a:latin typeface="Times New Roman" panose="02020603050405020304" pitchFamily="18" charset="0"/>
                <a:cs typeface="Times New Roman" panose="02020603050405020304" pitchFamily="18" charset="0"/>
                <a:sym typeface="Symbol" pitchFamily="18" charset="2"/>
              </a:rPr>
              <a:t> 为球面</a:t>
            </a:r>
            <a:endParaRPr lang="zh-CN" altLang="en-US" sz="2800" b="1" dirty="0">
              <a:latin typeface="Times New Roman" panose="02020603050405020304" pitchFamily="18" charset="0"/>
              <a:cs typeface="Times New Roman" panose="02020603050405020304" pitchFamily="18" charset="0"/>
            </a:endParaRPr>
          </a:p>
        </p:txBody>
      </p:sp>
      <p:graphicFrame>
        <p:nvGraphicFramePr>
          <p:cNvPr id="12" name="Object 12"/>
          <p:cNvGraphicFramePr>
            <a:graphicFrameLocks noChangeAspect="1"/>
          </p:cNvGraphicFramePr>
          <p:nvPr>
            <p:extLst>
              <p:ext uri="{D42A27DB-BD31-4B8C-83A1-F6EECF244321}">
                <p14:modId xmlns:p14="http://schemas.microsoft.com/office/powerpoint/2010/main" val="2283704053"/>
              </p:ext>
            </p:extLst>
          </p:nvPr>
        </p:nvGraphicFramePr>
        <p:xfrm>
          <a:off x="7915753" y="214506"/>
          <a:ext cx="698500" cy="457200"/>
        </p:xfrm>
        <a:graphic>
          <a:graphicData uri="http://schemas.openxmlformats.org/presentationml/2006/ole">
            <mc:AlternateContent xmlns:mc="http://schemas.openxmlformats.org/markup-compatibility/2006">
              <mc:Choice xmlns:v="urn:schemas-microsoft-com:vml" Requires="v">
                <p:oleObj spid="_x0000_s38254" name="Equation" r:id="rId9" imgW="807480" imgH="526320" progId="Equation.3">
                  <p:embed/>
                </p:oleObj>
              </mc:Choice>
              <mc:Fallback>
                <p:oleObj name="Equation" r:id="rId9" imgW="807480" imgH="526320" progId="Equation.3">
                  <p:embed/>
                  <p:pic>
                    <p:nvPicPr>
                      <p:cNvPr id="0" name="Picture 20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15753" y="214506"/>
                        <a:ext cx="6985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Box 13"/>
          <p:cNvSpPr txBox="1">
            <a:spLocks noChangeArrowheads="1"/>
          </p:cNvSpPr>
          <p:nvPr/>
        </p:nvSpPr>
        <p:spPr bwMode="auto">
          <a:xfrm>
            <a:off x="2473803" y="869950"/>
            <a:ext cx="6172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a:latin typeface="Times New Roman" panose="02020603050405020304" pitchFamily="18" charset="0"/>
                <a:cs typeface="Times New Roman" panose="02020603050405020304" pitchFamily="18" charset="0"/>
              </a:rPr>
              <a:t>外侧在第一和第五卦限部分</a:t>
            </a:r>
            <a:r>
              <a:rPr lang="en-US" altLang="zh-CN" sz="2800" b="1">
                <a:latin typeface="Times New Roman" panose="02020603050405020304" pitchFamily="18" charset="0"/>
                <a:cs typeface="Times New Roman" panose="02020603050405020304" pitchFamily="18" charset="0"/>
              </a:rPr>
              <a:t>. </a:t>
            </a:r>
          </a:p>
        </p:txBody>
      </p:sp>
      <p:graphicFrame>
        <p:nvGraphicFramePr>
          <p:cNvPr id="14" name="Object 24"/>
          <p:cNvGraphicFramePr>
            <a:graphicFrameLocks noChangeAspect="1"/>
          </p:cNvGraphicFramePr>
          <p:nvPr>
            <p:extLst>
              <p:ext uri="{D42A27DB-BD31-4B8C-83A1-F6EECF244321}">
                <p14:modId xmlns:p14="http://schemas.microsoft.com/office/powerpoint/2010/main" val="3145629795"/>
              </p:ext>
            </p:extLst>
          </p:nvPr>
        </p:nvGraphicFramePr>
        <p:xfrm>
          <a:off x="1511778" y="5180013"/>
          <a:ext cx="3868738" cy="965200"/>
        </p:xfrm>
        <a:graphic>
          <a:graphicData uri="http://schemas.openxmlformats.org/presentationml/2006/ole">
            <mc:AlternateContent xmlns:mc="http://schemas.openxmlformats.org/markup-compatibility/2006">
              <mc:Choice xmlns:v="urn:schemas-microsoft-com:vml" Requires="v">
                <p:oleObj spid="_x0000_s38255" name="Equation" r:id="rId11" imgW="4552200" imgH="1119960" progId="Equation.3">
                  <p:embed/>
                </p:oleObj>
              </mc:Choice>
              <mc:Fallback>
                <p:oleObj name="Equation" r:id="rId11" imgW="4552200" imgH="1119960" progId="Equation.3">
                  <p:embed/>
                  <p:pic>
                    <p:nvPicPr>
                      <p:cNvPr id="0" name="Picture 20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11778" y="5180013"/>
                        <a:ext cx="3868738" cy="965200"/>
                      </a:xfrm>
                      <a:prstGeom prst="rect">
                        <a:avLst/>
                      </a:prstGeom>
                      <a:solidFill>
                        <a:srgbClr val="FFC000"/>
                      </a:solidFill>
                    </p:spPr>
                  </p:pic>
                </p:oleObj>
              </mc:Fallback>
            </mc:AlternateContent>
          </a:graphicData>
        </a:graphic>
      </p:graphicFrame>
      <p:graphicFrame>
        <p:nvGraphicFramePr>
          <p:cNvPr id="15" name="Object 25"/>
          <p:cNvGraphicFramePr>
            <a:graphicFrameLocks noChangeAspect="1"/>
          </p:cNvGraphicFramePr>
          <p:nvPr>
            <p:extLst>
              <p:ext uri="{D42A27DB-BD31-4B8C-83A1-F6EECF244321}">
                <p14:modId xmlns:p14="http://schemas.microsoft.com/office/powerpoint/2010/main" val="3182662908"/>
              </p:ext>
            </p:extLst>
          </p:nvPr>
        </p:nvGraphicFramePr>
        <p:xfrm>
          <a:off x="1788003" y="4484688"/>
          <a:ext cx="3162300" cy="558800"/>
        </p:xfrm>
        <a:graphic>
          <a:graphicData uri="http://schemas.openxmlformats.org/presentationml/2006/ole">
            <mc:AlternateContent xmlns:mc="http://schemas.openxmlformats.org/markup-compatibility/2006">
              <mc:Choice xmlns:v="urn:schemas-microsoft-com:vml" Requires="v">
                <p:oleObj spid="_x0000_s38256" name="Equation" r:id="rId13" imgW="3711240" imgH="649440" progId="Equation.3">
                  <p:embed/>
                </p:oleObj>
              </mc:Choice>
              <mc:Fallback>
                <p:oleObj name="Equation" r:id="rId13" imgW="3711240" imgH="649440" progId="Equation.3">
                  <p:embed/>
                  <p:pic>
                    <p:nvPicPr>
                      <p:cNvPr id="0" name="Picture 20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88003" y="4484688"/>
                        <a:ext cx="3162300" cy="558800"/>
                      </a:xfrm>
                      <a:prstGeom prst="rect">
                        <a:avLst/>
                      </a:prstGeom>
                      <a:solidFill>
                        <a:srgbClr val="FFC000"/>
                      </a:solidFill>
                    </p:spPr>
                  </p:pic>
                </p:oleObj>
              </mc:Fallback>
            </mc:AlternateContent>
          </a:graphicData>
        </a:graphic>
      </p:graphicFrame>
      <p:sp>
        <p:nvSpPr>
          <p:cNvPr id="16" name="AutoShape 26"/>
          <p:cNvSpPr>
            <a:spLocks/>
          </p:cNvSpPr>
          <p:nvPr/>
        </p:nvSpPr>
        <p:spPr bwMode="auto">
          <a:xfrm>
            <a:off x="1559403" y="3889375"/>
            <a:ext cx="228600" cy="1143000"/>
          </a:xfrm>
          <a:prstGeom prst="leftBrace">
            <a:avLst>
              <a:gd name="adj1" fmla="val 41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graphicFrame>
        <p:nvGraphicFramePr>
          <p:cNvPr id="17" name="Object 27"/>
          <p:cNvGraphicFramePr>
            <a:graphicFrameLocks noChangeAspect="1"/>
          </p:cNvGraphicFramePr>
          <p:nvPr>
            <p:extLst>
              <p:ext uri="{D42A27DB-BD31-4B8C-83A1-F6EECF244321}">
                <p14:modId xmlns:p14="http://schemas.microsoft.com/office/powerpoint/2010/main" val="20480030"/>
              </p:ext>
            </p:extLst>
          </p:nvPr>
        </p:nvGraphicFramePr>
        <p:xfrm>
          <a:off x="467203" y="876300"/>
          <a:ext cx="1930400" cy="533400"/>
        </p:xfrm>
        <a:graphic>
          <a:graphicData uri="http://schemas.openxmlformats.org/presentationml/2006/ole">
            <mc:AlternateContent xmlns:mc="http://schemas.openxmlformats.org/markup-compatibility/2006">
              <mc:Choice xmlns:v="urn:schemas-microsoft-com:vml" Requires="v">
                <p:oleObj spid="_x0000_s38257" name="Equation" r:id="rId15" imgW="2264760" imgH="615960" progId="Equation.3">
                  <p:embed/>
                </p:oleObj>
              </mc:Choice>
              <mc:Fallback>
                <p:oleObj name="Equation" r:id="rId15" imgW="2264760" imgH="615960" progId="Equation.3">
                  <p:embed/>
                  <p:pic>
                    <p:nvPicPr>
                      <p:cNvPr id="0" name="Picture 20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7203" y="876300"/>
                        <a:ext cx="19304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8" name="Group 37"/>
          <p:cNvGrpSpPr>
            <a:grpSpLocks/>
          </p:cNvGrpSpPr>
          <p:nvPr/>
        </p:nvGrpSpPr>
        <p:grpSpPr bwMode="auto">
          <a:xfrm>
            <a:off x="5243991" y="2165350"/>
            <a:ext cx="287337" cy="730250"/>
            <a:chOff x="3696" y="2112"/>
            <a:chExt cx="227" cy="576"/>
          </a:xfrm>
        </p:grpSpPr>
        <p:sp>
          <p:nvSpPr>
            <p:cNvPr id="19" name="Line 38"/>
            <p:cNvSpPr>
              <a:spLocks noChangeShapeType="1"/>
            </p:cNvSpPr>
            <p:nvPr/>
          </p:nvSpPr>
          <p:spPr bwMode="auto">
            <a:xfrm flipH="1">
              <a:off x="3696" y="2112"/>
              <a:ext cx="227" cy="57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20" name="Line 39"/>
            <p:cNvSpPr>
              <a:spLocks noChangeShapeType="1"/>
            </p:cNvSpPr>
            <p:nvPr/>
          </p:nvSpPr>
          <p:spPr bwMode="auto">
            <a:xfrm>
              <a:off x="3696" y="2112"/>
              <a:ext cx="227" cy="57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grpSp>
      <p:grpSp>
        <p:nvGrpSpPr>
          <p:cNvPr id="21" name="Group 40"/>
          <p:cNvGrpSpPr>
            <a:grpSpLocks/>
          </p:cNvGrpSpPr>
          <p:nvPr/>
        </p:nvGrpSpPr>
        <p:grpSpPr bwMode="auto">
          <a:xfrm>
            <a:off x="5083653" y="1868488"/>
            <a:ext cx="3987800" cy="3556000"/>
            <a:chOff x="3408" y="480"/>
            <a:chExt cx="1647" cy="1722"/>
          </a:xfrm>
        </p:grpSpPr>
        <p:graphicFrame>
          <p:nvGraphicFramePr>
            <p:cNvPr id="22" name="Object 41"/>
            <p:cNvGraphicFramePr>
              <a:graphicFrameLocks noChangeAspect="1"/>
            </p:cNvGraphicFramePr>
            <p:nvPr/>
          </p:nvGraphicFramePr>
          <p:xfrm>
            <a:off x="3696" y="480"/>
            <a:ext cx="1272" cy="1722"/>
          </p:xfrm>
          <a:graphic>
            <a:graphicData uri="http://schemas.openxmlformats.org/presentationml/2006/ole">
              <mc:AlternateContent xmlns:mc="http://schemas.openxmlformats.org/markup-compatibility/2006">
                <mc:Choice xmlns:v="urn:schemas-microsoft-com:vml" Requires="v">
                  <p:oleObj spid="_x0000_s38258" name="BMP 图象" r:id="rId17" imgW="2019048" imgH="2734057" progId="PBrush">
                    <p:embed/>
                  </p:oleObj>
                </mc:Choice>
                <mc:Fallback>
                  <p:oleObj name="BMP 图象" r:id="rId17" imgW="2019048" imgH="2734057" progId="PBrush">
                    <p:embed/>
                    <p:pic>
                      <p:nvPicPr>
                        <p:cNvPr id="0" name="Picture 20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96" y="480"/>
                          <a:ext cx="1272" cy="1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Line 42"/>
            <p:cNvSpPr>
              <a:spLocks noChangeShapeType="1"/>
            </p:cNvSpPr>
            <p:nvPr/>
          </p:nvSpPr>
          <p:spPr bwMode="auto">
            <a:xfrm flipV="1">
              <a:off x="4116" y="480"/>
              <a:ext cx="0" cy="288"/>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24" name="Line 43"/>
            <p:cNvSpPr>
              <a:spLocks noChangeShapeType="1"/>
            </p:cNvSpPr>
            <p:nvPr/>
          </p:nvSpPr>
          <p:spPr bwMode="auto">
            <a:xfrm>
              <a:off x="4692" y="1488"/>
              <a:ext cx="240" cy="96"/>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25" name="Line 44"/>
            <p:cNvSpPr>
              <a:spLocks noChangeShapeType="1"/>
            </p:cNvSpPr>
            <p:nvPr/>
          </p:nvSpPr>
          <p:spPr bwMode="auto">
            <a:xfrm flipH="1">
              <a:off x="3576" y="1656"/>
              <a:ext cx="192" cy="24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graphicFrame>
          <p:nvGraphicFramePr>
            <p:cNvPr id="26" name="Object 45"/>
            <p:cNvGraphicFramePr>
              <a:graphicFrameLocks noChangeAspect="1"/>
            </p:cNvGraphicFramePr>
            <p:nvPr/>
          </p:nvGraphicFramePr>
          <p:xfrm>
            <a:off x="3408" y="1824"/>
            <a:ext cx="159" cy="151"/>
          </p:xfrm>
          <a:graphic>
            <a:graphicData uri="http://schemas.openxmlformats.org/presentationml/2006/ole">
              <mc:AlternateContent xmlns:mc="http://schemas.openxmlformats.org/markup-compatibility/2006">
                <mc:Choice xmlns:v="urn:schemas-microsoft-com:vml" Requires="v">
                  <p:oleObj spid="_x0000_s38259" name="公式" r:id="rId19" imgW="291600" imgH="268920" progId="Equation.3">
                    <p:embed/>
                  </p:oleObj>
                </mc:Choice>
                <mc:Fallback>
                  <p:oleObj name="公式" r:id="rId19" imgW="291600" imgH="268920" progId="Equation.3">
                    <p:embed/>
                    <p:pic>
                      <p:nvPicPr>
                        <p:cNvPr id="0" name="Picture 20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408" y="1824"/>
                          <a:ext cx="159" cy="1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46"/>
            <p:cNvGraphicFramePr>
              <a:graphicFrameLocks noChangeAspect="1"/>
            </p:cNvGraphicFramePr>
            <p:nvPr/>
          </p:nvGraphicFramePr>
          <p:xfrm>
            <a:off x="4896" y="1481"/>
            <a:ext cx="159" cy="199"/>
          </p:xfrm>
          <a:graphic>
            <a:graphicData uri="http://schemas.openxmlformats.org/presentationml/2006/ole">
              <mc:AlternateContent xmlns:mc="http://schemas.openxmlformats.org/markup-compatibility/2006">
                <mc:Choice xmlns:v="urn:schemas-microsoft-com:vml" Requires="v">
                  <p:oleObj spid="_x0000_s38260" name="公式" r:id="rId21" imgW="291600" imgH="358560" progId="Equation.3">
                    <p:embed/>
                  </p:oleObj>
                </mc:Choice>
                <mc:Fallback>
                  <p:oleObj name="公式" r:id="rId21" imgW="291600" imgH="358560" progId="Equation.3">
                    <p:embed/>
                    <p:pic>
                      <p:nvPicPr>
                        <p:cNvPr id="0" name="Picture 20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896" y="1481"/>
                          <a:ext cx="159" cy="1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47"/>
            <p:cNvGraphicFramePr>
              <a:graphicFrameLocks noChangeAspect="1"/>
            </p:cNvGraphicFramePr>
            <p:nvPr/>
          </p:nvGraphicFramePr>
          <p:xfrm>
            <a:off x="3936" y="480"/>
            <a:ext cx="127" cy="159"/>
          </p:xfrm>
          <a:graphic>
            <a:graphicData uri="http://schemas.openxmlformats.org/presentationml/2006/ole">
              <mc:AlternateContent xmlns:mc="http://schemas.openxmlformats.org/markup-compatibility/2006">
                <mc:Choice xmlns:v="urn:schemas-microsoft-com:vml" Requires="v">
                  <p:oleObj spid="_x0000_s38261" name="公式" r:id="rId23" imgW="224280" imgH="291240" progId="Equation.3">
                    <p:embed/>
                  </p:oleObj>
                </mc:Choice>
                <mc:Fallback>
                  <p:oleObj name="公式" r:id="rId23" imgW="224280" imgH="291240" progId="Equation.3">
                    <p:embed/>
                    <p:pic>
                      <p:nvPicPr>
                        <p:cNvPr id="0" name="Picture 20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936" y="480"/>
                          <a:ext cx="127" cy="1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9" name="Group 48"/>
          <p:cNvGrpSpPr>
            <a:grpSpLocks/>
          </p:cNvGrpSpPr>
          <p:nvPr/>
        </p:nvGrpSpPr>
        <p:grpSpPr bwMode="auto">
          <a:xfrm>
            <a:off x="7041041" y="2986088"/>
            <a:ext cx="1223962" cy="685800"/>
            <a:chOff x="3981" y="912"/>
            <a:chExt cx="771" cy="432"/>
          </a:xfrm>
        </p:grpSpPr>
        <p:graphicFrame>
          <p:nvGraphicFramePr>
            <p:cNvPr id="30" name="Object 49"/>
            <p:cNvGraphicFramePr>
              <a:graphicFrameLocks noChangeAspect="1"/>
            </p:cNvGraphicFramePr>
            <p:nvPr/>
          </p:nvGraphicFramePr>
          <p:xfrm>
            <a:off x="3981" y="1152"/>
            <a:ext cx="168" cy="192"/>
          </p:xfrm>
          <a:graphic>
            <a:graphicData uri="http://schemas.openxmlformats.org/presentationml/2006/ole">
              <mc:AlternateContent xmlns:mc="http://schemas.openxmlformats.org/markup-compatibility/2006">
                <mc:Choice xmlns:v="urn:schemas-microsoft-com:vml" Requires="v">
                  <p:oleObj spid="_x0000_s38262" name="Equation" r:id="rId25" imgW="426240" imgH="481680" progId="Equation.DSMT4">
                    <p:embed/>
                  </p:oleObj>
                </mc:Choice>
                <mc:Fallback>
                  <p:oleObj name="Equation" r:id="rId25" imgW="426240" imgH="481680" progId="Equation.DSMT4">
                    <p:embed/>
                    <p:pic>
                      <p:nvPicPr>
                        <p:cNvPr id="0" name="Picture 20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981" y="1152"/>
                          <a:ext cx="168"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Line 50"/>
            <p:cNvSpPr>
              <a:spLocks noChangeShapeType="1"/>
            </p:cNvSpPr>
            <p:nvPr/>
          </p:nvSpPr>
          <p:spPr bwMode="auto">
            <a:xfrm flipV="1">
              <a:off x="4368" y="1008"/>
              <a:ext cx="384" cy="240"/>
            </a:xfrm>
            <a:prstGeom prst="line">
              <a:avLst/>
            </a:prstGeom>
            <a:noFill/>
            <a:ln w="28575">
              <a:solidFill>
                <a:srgbClr val="FFFF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graphicFrame>
          <p:nvGraphicFramePr>
            <p:cNvPr id="32" name="Object 51"/>
            <p:cNvGraphicFramePr>
              <a:graphicFrameLocks noChangeAspect="1"/>
            </p:cNvGraphicFramePr>
            <p:nvPr/>
          </p:nvGraphicFramePr>
          <p:xfrm>
            <a:off x="4512" y="912"/>
            <a:ext cx="152" cy="141"/>
          </p:xfrm>
          <a:graphic>
            <a:graphicData uri="http://schemas.openxmlformats.org/presentationml/2006/ole">
              <mc:AlternateContent xmlns:mc="http://schemas.openxmlformats.org/markup-compatibility/2006">
                <mc:Choice xmlns:v="urn:schemas-microsoft-com:vml" Requires="v">
                  <p:oleObj spid="_x0000_s38263" name="公式" r:id="rId27" imgW="302760" imgH="291240" progId="Equation.3">
                    <p:embed/>
                  </p:oleObj>
                </mc:Choice>
                <mc:Fallback>
                  <p:oleObj name="公式" r:id="rId27" imgW="302760" imgH="291240" progId="Equation.3">
                    <p:embed/>
                    <p:pic>
                      <p:nvPicPr>
                        <p:cNvPr id="0" name="Picture 21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512" y="912"/>
                          <a:ext cx="152" cy="1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3" name="Group 52"/>
          <p:cNvGrpSpPr>
            <a:grpSpLocks/>
          </p:cNvGrpSpPr>
          <p:nvPr/>
        </p:nvGrpSpPr>
        <p:grpSpPr bwMode="auto">
          <a:xfrm>
            <a:off x="6741003" y="4662488"/>
            <a:ext cx="687388" cy="381000"/>
            <a:chOff x="3888" y="1776"/>
            <a:chExt cx="433" cy="240"/>
          </a:xfrm>
        </p:grpSpPr>
        <p:graphicFrame>
          <p:nvGraphicFramePr>
            <p:cNvPr id="34" name="Object 53"/>
            <p:cNvGraphicFramePr>
              <a:graphicFrameLocks noChangeAspect="1"/>
            </p:cNvGraphicFramePr>
            <p:nvPr/>
          </p:nvGraphicFramePr>
          <p:xfrm>
            <a:off x="3888" y="1776"/>
            <a:ext cx="162" cy="192"/>
          </p:xfrm>
          <a:graphic>
            <a:graphicData uri="http://schemas.openxmlformats.org/presentationml/2006/ole">
              <mc:AlternateContent xmlns:mc="http://schemas.openxmlformats.org/markup-compatibility/2006">
                <mc:Choice xmlns:v="urn:schemas-microsoft-com:vml" Requires="v">
                  <p:oleObj spid="_x0000_s38264" name="公式" r:id="rId29" imgW="403560" imgH="481680" progId="Equation.3">
                    <p:embed/>
                  </p:oleObj>
                </mc:Choice>
                <mc:Fallback>
                  <p:oleObj name="公式" r:id="rId29" imgW="403560" imgH="481680" progId="Equation.3">
                    <p:embed/>
                    <p:pic>
                      <p:nvPicPr>
                        <p:cNvPr id="0" name="Picture 211"/>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888" y="1776"/>
                          <a:ext cx="162"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 name="Line 54"/>
            <p:cNvSpPr>
              <a:spLocks noChangeShapeType="1"/>
            </p:cNvSpPr>
            <p:nvPr/>
          </p:nvSpPr>
          <p:spPr bwMode="auto">
            <a:xfrm>
              <a:off x="4080" y="1872"/>
              <a:ext cx="96" cy="144"/>
            </a:xfrm>
            <a:prstGeom prst="line">
              <a:avLst/>
            </a:prstGeom>
            <a:noFill/>
            <a:ln w="28575">
              <a:solidFill>
                <a:srgbClr val="FFFF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graphicFrame>
          <p:nvGraphicFramePr>
            <p:cNvPr id="36" name="Object 55"/>
            <p:cNvGraphicFramePr>
              <a:graphicFrameLocks noChangeAspect="1"/>
            </p:cNvGraphicFramePr>
            <p:nvPr/>
          </p:nvGraphicFramePr>
          <p:xfrm>
            <a:off x="4176" y="1920"/>
            <a:ext cx="145" cy="41"/>
          </p:xfrm>
          <a:graphic>
            <a:graphicData uri="http://schemas.openxmlformats.org/presentationml/2006/ole">
              <mc:AlternateContent xmlns:mc="http://schemas.openxmlformats.org/markup-compatibility/2006">
                <mc:Choice xmlns:v="urn:schemas-microsoft-com:vml" Requires="v">
                  <p:oleObj spid="_x0000_s38265" name="公式" r:id="rId31" imgW="291600" imgH="78480" progId="Equation.3">
                    <p:embed/>
                  </p:oleObj>
                </mc:Choice>
                <mc:Fallback>
                  <p:oleObj name="公式" r:id="rId31" imgW="291600" imgH="78480" progId="Equation.3">
                    <p:embed/>
                    <p:pic>
                      <p:nvPicPr>
                        <p:cNvPr id="0" name="Picture 212"/>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176" y="1920"/>
                          <a:ext cx="145" cy="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7" name="TextBox 36"/>
          <p:cNvSpPr txBox="1"/>
          <p:nvPr/>
        </p:nvSpPr>
        <p:spPr>
          <a:xfrm>
            <a:off x="1403648" y="1479550"/>
            <a:ext cx="3251211" cy="523220"/>
          </a:xfrm>
          <a:prstGeom prst="rect">
            <a:avLst/>
          </a:prstGeom>
          <a:noFill/>
        </p:spPr>
        <p:txBody>
          <a:bodyPr wrap="none" rtlCol="0">
            <a:spAutoFit/>
          </a:bodyPr>
          <a:lstStyle/>
          <a:p>
            <a:r>
              <a:rPr lang="zh-CN" altLang="en-US" sz="2800" b="1" dirty="0">
                <a:latin typeface="Times New Roman" panose="02020603050405020304" pitchFamily="18" charset="0"/>
                <a:cs typeface="Times New Roman" panose="02020603050405020304" pitchFamily="18" charset="0"/>
              </a:rPr>
              <a:t>下述解法是否正确</a:t>
            </a:r>
            <a:r>
              <a:rPr lang="en-US" altLang="zh-CN" sz="28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3099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500"/>
                                        <p:tgtEl>
                                          <p:spTgt spid="2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Effect transition="in" filter="wipe(left)">
                                      <p:cBhvr>
                                        <p:cTn id="20" dur="500"/>
                                        <p:tgtEl>
                                          <p:spTgt spid="8">
                                            <p:txEl>
                                              <p:pRg st="0" end="0"/>
                                            </p:txEl>
                                          </p:spTgt>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ipe(left)">
                                      <p:cBhvr>
                                        <p:cTn id="29" dur="500"/>
                                        <p:tgtEl>
                                          <p:spTgt spid="3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up)">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left)">
                                      <p:cBhvr>
                                        <p:cTn id="39" dur="500"/>
                                        <p:tgtEl>
                                          <p:spTgt spid="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left)">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wipe(left)">
                                      <p:cBhvr>
                                        <p:cTn id="49" dur="500"/>
                                        <p:tgtEl>
                                          <p:spTgt spid="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left)">
                                      <p:cBhvr>
                                        <p:cTn id="54" dur="500"/>
                                        <p:tgtEl>
                                          <p:spTgt spid="1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left)">
                                      <p:cBhvr>
                                        <p:cTn id="5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8" grpId="0" build="p" autoUpdateAnimBg="0"/>
      <p:bldP spid="16" grpId="0" animBg="1"/>
      <p:bldP spid="3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4025275708"/>
              </p:ext>
            </p:extLst>
          </p:nvPr>
        </p:nvGraphicFramePr>
        <p:xfrm>
          <a:off x="255497" y="2291891"/>
          <a:ext cx="3983038" cy="950912"/>
        </p:xfrm>
        <a:graphic>
          <a:graphicData uri="http://schemas.openxmlformats.org/presentationml/2006/ole">
            <mc:AlternateContent xmlns:mc="http://schemas.openxmlformats.org/markup-compatibility/2006">
              <mc:Choice xmlns:v="urn:schemas-microsoft-com:vml" Requires="v">
                <p:oleObj spid="_x0000_s37220" name="Equation" r:id="rId3" imgW="3974760" imgH="939600" progId="Equation.DSMT4">
                  <p:embed/>
                </p:oleObj>
              </mc:Choice>
              <mc:Fallback>
                <p:oleObj name="Equation" r:id="rId3" imgW="3974760" imgH="939600" progId="Equation.DSMT4">
                  <p:embed/>
                  <p:pic>
                    <p:nvPicPr>
                      <p:cNvPr id="0" name="Picture 199"/>
                      <p:cNvPicPr>
                        <a:picLocks noChangeAspect="1" noChangeArrowheads="1"/>
                      </p:cNvPicPr>
                      <p:nvPr/>
                    </p:nvPicPr>
                    <p:blipFill>
                      <a:blip r:embed="rId4"/>
                      <a:srcRect/>
                      <a:stretch>
                        <a:fillRect/>
                      </a:stretch>
                    </p:blipFill>
                    <p:spPr bwMode="auto">
                      <a:xfrm>
                        <a:off x="255497" y="2291891"/>
                        <a:ext cx="3983038" cy="950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284894002"/>
              </p:ext>
            </p:extLst>
          </p:nvPr>
        </p:nvGraphicFramePr>
        <p:xfrm>
          <a:off x="256359" y="3378301"/>
          <a:ext cx="4673600" cy="952500"/>
        </p:xfrm>
        <a:graphic>
          <a:graphicData uri="http://schemas.openxmlformats.org/presentationml/2006/ole">
            <mc:AlternateContent xmlns:mc="http://schemas.openxmlformats.org/markup-compatibility/2006">
              <mc:Choice xmlns:v="urn:schemas-microsoft-com:vml" Requires="v">
                <p:oleObj spid="_x0000_s37221" name="Equation" r:id="rId5" imgW="4673520" imgH="939600" progId="Equation.DSMT4">
                  <p:embed/>
                </p:oleObj>
              </mc:Choice>
              <mc:Fallback>
                <p:oleObj name="Equation" r:id="rId5" imgW="4673520" imgH="939600" progId="Equation.DSMT4">
                  <p:embed/>
                  <p:pic>
                    <p:nvPicPr>
                      <p:cNvPr id="0" name="Picture 200"/>
                      <p:cNvPicPr>
                        <a:picLocks noChangeAspect="1" noChangeArrowheads="1"/>
                      </p:cNvPicPr>
                      <p:nvPr/>
                    </p:nvPicPr>
                    <p:blipFill>
                      <a:blip r:embed="rId6"/>
                      <a:srcRect/>
                      <a:stretch>
                        <a:fillRect/>
                      </a:stretch>
                    </p:blipFill>
                    <p:spPr bwMode="auto">
                      <a:xfrm>
                        <a:off x="256359" y="3378301"/>
                        <a:ext cx="4673600"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33130242"/>
              </p:ext>
            </p:extLst>
          </p:nvPr>
        </p:nvGraphicFramePr>
        <p:xfrm>
          <a:off x="2429013" y="4300748"/>
          <a:ext cx="2336800" cy="825500"/>
        </p:xfrm>
        <a:graphic>
          <a:graphicData uri="http://schemas.openxmlformats.org/presentationml/2006/ole">
            <mc:AlternateContent xmlns:mc="http://schemas.openxmlformats.org/markup-compatibility/2006">
              <mc:Choice xmlns:v="urn:schemas-microsoft-com:vml" Requires="v">
                <p:oleObj spid="_x0000_s37222" name="Equation" r:id="rId7" imgW="2724480" imgH="951840" progId="Equation.3">
                  <p:embed/>
                </p:oleObj>
              </mc:Choice>
              <mc:Fallback>
                <p:oleObj name="Equation" r:id="rId7" imgW="2724480" imgH="951840" progId="Equation.3">
                  <p:embed/>
                  <p:pic>
                    <p:nvPicPr>
                      <p:cNvPr id="0" name="Picture 20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29013" y="4300748"/>
                        <a:ext cx="2336800"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01240157"/>
              </p:ext>
            </p:extLst>
          </p:nvPr>
        </p:nvGraphicFramePr>
        <p:xfrm>
          <a:off x="4003690" y="5167994"/>
          <a:ext cx="695325" cy="847725"/>
        </p:xfrm>
        <a:graphic>
          <a:graphicData uri="http://schemas.openxmlformats.org/presentationml/2006/ole">
            <mc:AlternateContent xmlns:mc="http://schemas.openxmlformats.org/markup-compatibility/2006">
              <mc:Choice xmlns:v="urn:schemas-microsoft-com:vml" Requires="v">
                <p:oleObj spid="_x0000_s37223" name="Equation" r:id="rId9" imgW="685800" imgH="838080" progId="Equation.DSMT4">
                  <p:embed/>
                </p:oleObj>
              </mc:Choice>
              <mc:Fallback>
                <p:oleObj name="Equation" r:id="rId9" imgW="685800" imgH="838080" progId="Equation.DSMT4">
                  <p:embed/>
                  <p:pic>
                    <p:nvPicPr>
                      <p:cNvPr id="0" name="Picture 202"/>
                      <p:cNvPicPr>
                        <a:picLocks noChangeAspect="1" noChangeArrowheads="1"/>
                      </p:cNvPicPr>
                      <p:nvPr/>
                    </p:nvPicPr>
                    <p:blipFill>
                      <a:blip r:embed="rId10"/>
                      <a:srcRect/>
                      <a:stretch>
                        <a:fillRect/>
                      </a:stretch>
                    </p:blipFill>
                    <p:spPr bwMode="auto">
                      <a:xfrm>
                        <a:off x="4003690" y="5167994"/>
                        <a:ext cx="695325"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13383510"/>
              </p:ext>
            </p:extLst>
          </p:nvPr>
        </p:nvGraphicFramePr>
        <p:xfrm>
          <a:off x="223107" y="4276936"/>
          <a:ext cx="1998663" cy="871537"/>
        </p:xfrm>
        <a:graphic>
          <a:graphicData uri="http://schemas.openxmlformats.org/presentationml/2006/ole">
            <mc:AlternateContent xmlns:mc="http://schemas.openxmlformats.org/markup-compatibility/2006">
              <mc:Choice xmlns:v="urn:schemas-microsoft-com:vml" Requires="v">
                <p:oleObj spid="_x0000_s37224" name="Equation" r:id="rId11" imgW="1993680" imgH="863280" progId="Equation.DSMT4">
                  <p:embed/>
                </p:oleObj>
              </mc:Choice>
              <mc:Fallback>
                <p:oleObj name="Equation" r:id="rId11" imgW="1993680" imgH="863280" progId="Equation.DSMT4">
                  <p:embed/>
                  <p:pic>
                    <p:nvPicPr>
                      <p:cNvPr id="0" name="Picture 203"/>
                      <p:cNvPicPr>
                        <a:picLocks noChangeAspect="1" noChangeArrowheads="1"/>
                      </p:cNvPicPr>
                      <p:nvPr/>
                    </p:nvPicPr>
                    <p:blipFill>
                      <a:blip r:embed="rId12"/>
                      <a:srcRect/>
                      <a:stretch>
                        <a:fillRect/>
                      </a:stretch>
                    </p:blipFill>
                    <p:spPr bwMode="auto">
                      <a:xfrm>
                        <a:off x="223107" y="4276936"/>
                        <a:ext cx="1998663" cy="871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514248562"/>
              </p:ext>
            </p:extLst>
          </p:nvPr>
        </p:nvGraphicFramePr>
        <p:xfrm>
          <a:off x="592138" y="273050"/>
          <a:ext cx="2359025" cy="822325"/>
        </p:xfrm>
        <a:graphic>
          <a:graphicData uri="http://schemas.openxmlformats.org/presentationml/2006/ole">
            <mc:AlternateContent xmlns:mc="http://schemas.openxmlformats.org/markup-compatibility/2006">
              <mc:Choice xmlns:v="urn:schemas-microsoft-com:vml" Requires="v">
                <p:oleObj spid="_x0000_s37225" name="Equation" r:id="rId13" imgW="2349360" imgH="812520" progId="Equation.DSMT4">
                  <p:embed/>
                </p:oleObj>
              </mc:Choice>
              <mc:Fallback>
                <p:oleObj name="Equation" r:id="rId13" imgW="2349360" imgH="812520" progId="Equation.DSMT4">
                  <p:embed/>
                  <p:pic>
                    <p:nvPicPr>
                      <p:cNvPr id="0" name="Picture 204"/>
                      <p:cNvPicPr>
                        <a:picLocks noChangeAspect="1" noChangeArrowheads="1"/>
                      </p:cNvPicPr>
                      <p:nvPr/>
                    </p:nvPicPr>
                    <p:blipFill>
                      <a:blip r:embed="rId14"/>
                      <a:srcRect/>
                      <a:stretch>
                        <a:fillRect/>
                      </a:stretch>
                    </p:blipFill>
                    <p:spPr bwMode="auto">
                      <a:xfrm>
                        <a:off x="592138" y="273050"/>
                        <a:ext cx="2359025" cy="822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473055566"/>
              </p:ext>
            </p:extLst>
          </p:nvPr>
        </p:nvGraphicFramePr>
        <p:xfrm>
          <a:off x="5436096" y="273050"/>
          <a:ext cx="2052637" cy="862013"/>
        </p:xfrm>
        <a:graphic>
          <a:graphicData uri="http://schemas.openxmlformats.org/presentationml/2006/ole">
            <mc:AlternateContent xmlns:mc="http://schemas.openxmlformats.org/markup-compatibility/2006">
              <mc:Choice xmlns:v="urn:schemas-microsoft-com:vml" Requires="v">
                <p:oleObj spid="_x0000_s37226" name="Equation" r:id="rId15" imgW="2044440" imgH="850680" progId="Equation.DSMT4">
                  <p:embed/>
                </p:oleObj>
              </mc:Choice>
              <mc:Fallback>
                <p:oleObj name="Equation" r:id="rId15" imgW="2044440" imgH="850680" progId="Equation.DSMT4">
                  <p:embed/>
                  <p:pic>
                    <p:nvPicPr>
                      <p:cNvPr id="0" name="Picture 205"/>
                      <p:cNvPicPr>
                        <a:picLocks noChangeAspect="1" noChangeArrowheads="1"/>
                      </p:cNvPicPr>
                      <p:nvPr/>
                    </p:nvPicPr>
                    <p:blipFill>
                      <a:blip r:embed="rId16"/>
                      <a:srcRect/>
                      <a:stretch>
                        <a:fillRect/>
                      </a:stretch>
                    </p:blipFill>
                    <p:spPr bwMode="auto">
                      <a:xfrm>
                        <a:off x="5436096" y="273050"/>
                        <a:ext cx="2052637" cy="862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087026080"/>
              </p:ext>
            </p:extLst>
          </p:nvPr>
        </p:nvGraphicFramePr>
        <p:xfrm>
          <a:off x="3179673" y="254868"/>
          <a:ext cx="2117725" cy="863600"/>
        </p:xfrm>
        <a:graphic>
          <a:graphicData uri="http://schemas.openxmlformats.org/presentationml/2006/ole">
            <mc:AlternateContent xmlns:mc="http://schemas.openxmlformats.org/markup-compatibility/2006">
              <mc:Choice xmlns:v="urn:schemas-microsoft-com:vml" Requires="v">
                <p:oleObj spid="_x0000_s37227" name="Equation" r:id="rId17" imgW="2108160" imgH="850680" progId="Equation.DSMT4">
                  <p:embed/>
                </p:oleObj>
              </mc:Choice>
              <mc:Fallback>
                <p:oleObj name="Equation" r:id="rId17" imgW="2108160" imgH="850680" progId="Equation.DSMT4">
                  <p:embed/>
                  <p:pic>
                    <p:nvPicPr>
                      <p:cNvPr id="0" name="Picture 206"/>
                      <p:cNvPicPr>
                        <a:picLocks noChangeAspect="1" noChangeArrowheads="1"/>
                      </p:cNvPicPr>
                      <p:nvPr/>
                    </p:nvPicPr>
                    <p:blipFill>
                      <a:blip r:embed="rId18"/>
                      <a:srcRect/>
                      <a:stretch>
                        <a:fillRect/>
                      </a:stretch>
                    </p:blipFill>
                    <p:spPr bwMode="auto">
                      <a:xfrm>
                        <a:off x="3179673" y="254868"/>
                        <a:ext cx="2117725"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850127114"/>
              </p:ext>
            </p:extLst>
          </p:nvPr>
        </p:nvGraphicFramePr>
        <p:xfrm>
          <a:off x="251520" y="1266143"/>
          <a:ext cx="4762500" cy="901700"/>
        </p:xfrm>
        <a:graphic>
          <a:graphicData uri="http://schemas.openxmlformats.org/presentationml/2006/ole">
            <mc:AlternateContent xmlns:mc="http://schemas.openxmlformats.org/markup-compatibility/2006">
              <mc:Choice xmlns:v="urn:schemas-microsoft-com:vml" Requires="v">
                <p:oleObj spid="_x0000_s37228" name="Equation" r:id="rId19" imgW="4749480" imgH="888840" progId="Equation.DSMT4">
                  <p:embed/>
                </p:oleObj>
              </mc:Choice>
              <mc:Fallback>
                <p:oleObj name="Equation" r:id="rId19" imgW="4749480" imgH="888840" progId="Equation.DSMT4">
                  <p:embed/>
                  <p:pic>
                    <p:nvPicPr>
                      <p:cNvPr id="0" name="Picture 207"/>
                      <p:cNvPicPr>
                        <a:picLocks noChangeAspect="1" noChangeArrowheads="1"/>
                      </p:cNvPicPr>
                      <p:nvPr/>
                    </p:nvPicPr>
                    <p:blipFill>
                      <a:blip r:embed="rId20"/>
                      <a:srcRect/>
                      <a:stretch>
                        <a:fillRect/>
                      </a:stretch>
                    </p:blipFill>
                    <p:spPr bwMode="auto">
                      <a:xfrm>
                        <a:off x="251520" y="1266143"/>
                        <a:ext cx="4762500"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276440111"/>
              </p:ext>
            </p:extLst>
          </p:nvPr>
        </p:nvGraphicFramePr>
        <p:xfrm>
          <a:off x="1687786" y="1231441"/>
          <a:ext cx="2400300" cy="558800"/>
        </p:xfrm>
        <a:graphic>
          <a:graphicData uri="http://schemas.openxmlformats.org/presentationml/2006/ole">
            <mc:AlternateContent xmlns:mc="http://schemas.openxmlformats.org/markup-compatibility/2006">
              <mc:Choice xmlns:v="urn:schemas-microsoft-com:vml" Requires="v">
                <p:oleObj spid="_x0000_s37229" name="Equation" r:id="rId21" imgW="2802960" imgH="638280" progId="Equation.3">
                  <p:embed/>
                </p:oleObj>
              </mc:Choice>
              <mc:Fallback>
                <p:oleObj name="Equation" r:id="rId21" imgW="2802960" imgH="638280" progId="Equation.3">
                  <p:embed/>
                  <p:pic>
                    <p:nvPicPr>
                      <p:cNvPr id="0" name="Picture 20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87786" y="1231441"/>
                        <a:ext cx="2400300" cy="558800"/>
                      </a:xfrm>
                      <a:prstGeom prst="rect">
                        <a:avLst/>
                      </a:prstGeom>
                      <a:solidFill>
                        <a:srgbClr val="FFC000"/>
                      </a:solidFill>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639615069"/>
              </p:ext>
            </p:extLst>
          </p:nvPr>
        </p:nvGraphicFramePr>
        <p:xfrm>
          <a:off x="5105152" y="1239838"/>
          <a:ext cx="3833813" cy="901700"/>
        </p:xfrm>
        <a:graphic>
          <a:graphicData uri="http://schemas.openxmlformats.org/presentationml/2006/ole">
            <mc:AlternateContent xmlns:mc="http://schemas.openxmlformats.org/markup-compatibility/2006">
              <mc:Choice xmlns:v="urn:schemas-microsoft-com:vml" Requires="v">
                <p:oleObj spid="_x0000_s37230" name="Equation" r:id="rId23" imgW="3822480" imgH="888840" progId="Equation.DSMT4">
                  <p:embed/>
                </p:oleObj>
              </mc:Choice>
              <mc:Fallback>
                <p:oleObj name="Equation" r:id="rId23" imgW="3822480" imgH="888840" progId="Equation.DSMT4">
                  <p:embed/>
                  <p:pic>
                    <p:nvPicPr>
                      <p:cNvPr id="0" name="Picture 209"/>
                      <p:cNvPicPr>
                        <a:picLocks noChangeAspect="1" noChangeArrowheads="1"/>
                      </p:cNvPicPr>
                      <p:nvPr/>
                    </p:nvPicPr>
                    <p:blipFill>
                      <a:blip r:embed="rId24"/>
                      <a:srcRect/>
                      <a:stretch>
                        <a:fillRect/>
                      </a:stretch>
                    </p:blipFill>
                    <p:spPr bwMode="auto">
                      <a:xfrm>
                        <a:off x="5105152" y="1239838"/>
                        <a:ext cx="3833813"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42196"/>
              </p:ext>
            </p:extLst>
          </p:nvPr>
        </p:nvGraphicFramePr>
        <p:xfrm>
          <a:off x="6056858" y="1266143"/>
          <a:ext cx="1930400" cy="558800"/>
        </p:xfrm>
        <a:graphic>
          <a:graphicData uri="http://schemas.openxmlformats.org/presentationml/2006/ole">
            <mc:AlternateContent xmlns:mc="http://schemas.openxmlformats.org/markup-compatibility/2006">
              <mc:Choice xmlns:v="urn:schemas-microsoft-com:vml" Requires="v">
                <p:oleObj spid="_x0000_s37231" name="Equation" r:id="rId25" imgW="2253600" imgH="638280" progId="Equation.3">
                  <p:embed/>
                </p:oleObj>
              </mc:Choice>
              <mc:Fallback>
                <p:oleObj name="Equation" r:id="rId25" imgW="2253600" imgH="638280" progId="Equation.3">
                  <p:embed/>
                  <p:pic>
                    <p:nvPicPr>
                      <p:cNvPr id="0" name="Picture 21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056858" y="1266143"/>
                        <a:ext cx="1930400" cy="558800"/>
                      </a:xfrm>
                      <a:prstGeom prst="rect">
                        <a:avLst/>
                      </a:prstGeom>
                      <a:solidFill>
                        <a:srgbClr val="FFC000"/>
                      </a:solidFill>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2195506949"/>
              </p:ext>
            </p:extLst>
          </p:nvPr>
        </p:nvGraphicFramePr>
        <p:xfrm>
          <a:off x="265217" y="5117161"/>
          <a:ext cx="3563938" cy="879475"/>
        </p:xfrm>
        <a:graphic>
          <a:graphicData uri="http://schemas.openxmlformats.org/presentationml/2006/ole">
            <mc:AlternateContent xmlns:mc="http://schemas.openxmlformats.org/markup-compatibility/2006">
              <mc:Choice xmlns:v="urn:schemas-microsoft-com:vml" Requires="v">
                <p:oleObj spid="_x0000_s37232" name="Equation" r:id="rId27" imgW="3530520" imgH="863280" progId="Equation.DSMT4">
                  <p:embed/>
                </p:oleObj>
              </mc:Choice>
              <mc:Fallback>
                <p:oleObj name="Equation" r:id="rId27" imgW="3530520" imgH="863280" progId="Equation.DSMT4">
                  <p:embed/>
                  <p:pic>
                    <p:nvPicPr>
                      <p:cNvPr id="0" name="Picture 212"/>
                      <p:cNvPicPr>
                        <a:picLocks noChangeAspect="1" noChangeArrowheads="1"/>
                      </p:cNvPicPr>
                      <p:nvPr/>
                    </p:nvPicPr>
                    <p:blipFill>
                      <a:blip r:embed="rId28"/>
                      <a:srcRect/>
                      <a:stretch>
                        <a:fillRect/>
                      </a:stretch>
                    </p:blipFill>
                    <p:spPr bwMode="auto">
                      <a:xfrm>
                        <a:off x="265217" y="5117161"/>
                        <a:ext cx="3563938" cy="879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椭圆 13">
            <a:extLst>
              <a:ext uri="{FF2B5EF4-FFF2-40B4-BE49-F238E27FC236}">
                <a16:creationId xmlns:a16="http://schemas.microsoft.com/office/drawing/2014/main" id="{8DBA4681-C2D8-43FB-91CA-1230B4A345D7}"/>
              </a:ext>
            </a:extLst>
          </p:cNvPr>
          <p:cNvSpPr/>
          <p:nvPr/>
        </p:nvSpPr>
        <p:spPr>
          <a:xfrm>
            <a:off x="265217" y="1135063"/>
            <a:ext cx="634375" cy="746672"/>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0024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heel(1)">
                                      <p:cBhvr>
                                        <p:cTn id="22" dur="20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left)">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left)">
                                      <p:cBhvr>
                                        <p:cTn id="47" dur="500"/>
                                        <p:tgtEl>
                                          <p:spTgt spid="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left)">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left)">
                                      <p:cBhvr>
                                        <p:cTn id="57" dur="500"/>
                                        <p:tgtEl>
                                          <p:spTgt spid="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left)">
                                      <p:cBhvr>
                                        <p:cTn id="62" dur="5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wipe(left)">
                                      <p:cBhvr>
                                        <p:cTn id="6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611560" y="116632"/>
            <a:ext cx="5974530"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3200" b="1" dirty="0">
                <a:solidFill>
                  <a:schemeClr val="accent6">
                    <a:lumMod val="50000"/>
                  </a:schemeClr>
                </a:solidFill>
                <a:latin typeface="黑体" pitchFamily="49" charset="-122"/>
                <a:ea typeface="黑体" pitchFamily="49" charset="-122"/>
              </a:rPr>
              <a:t>三</a:t>
            </a:r>
            <a:r>
              <a:rPr lang="en-US" altLang="zh-CN" sz="3200" b="1" dirty="0">
                <a:solidFill>
                  <a:schemeClr val="accent6">
                    <a:lumMod val="50000"/>
                  </a:schemeClr>
                </a:solidFill>
                <a:latin typeface="黑体" pitchFamily="49" charset="-122"/>
                <a:ea typeface="黑体" pitchFamily="49" charset="-122"/>
              </a:rPr>
              <a:t>.</a:t>
            </a:r>
            <a:r>
              <a:rPr lang="zh-CN" altLang="en-US" sz="3200" b="1" dirty="0">
                <a:solidFill>
                  <a:schemeClr val="accent6">
                    <a:lumMod val="50000"/>
                  </a:schemeClr>
                </a:solidFill>
                <a:latin typeface="黑体" pitchFamily="49" charset="-122"/>
                <a:ea typeface="黑体" pitchFamily="49" charset="-122"/>
              </a:rPr>
              <a:t>两类曲面积分之间的联系</a:t>
            </a:r>
            <a:endParaRPr lang="zh-CN" altLang="zh-CN" sz="3200" b="1" dirty="0">
              <a:solidFill>
                <a:schemeClr val="accent6">
                  <a:lumMod val="50000"/>
                </a:schemeClr>
              </a:solidFill>
              <a:latin typeface="黑体" pitchFamily="49" charset="-122"/>
              <a:ea typeface="黑体" pitchFamily="49" charset="-122"/>
            </a:endParaRPr>
          </a:p>
        </p:txBody>
      </p:sp>
      <p:graphicFrame>
        <p:nvGraphicFramePr>
          <p:cNvPr id="3" name="Group 33"/>
          <p:cNvGraphicFramePr>
            <a:graphicFrameLocks noGrp="1"/>
          </p:cNvGraphicFramePr>
          <p:nvPr>
            <p:extLst>
              <p:ext uri="{D42A27DB-BD31-4B8C-83A1-F6EECF244321}">
                <p14:modId xmlns:p14="http://schemas.microsoft.com/office/powerpoint/2010/main" val="4037246229"/>
              </p:ext>
            </p:extLst>
          </p:nvPr>
        </p:nvGraphicFramePr>
        <p:xfrm>
          <a:off x="2268538" y="936654"/>
          <a:ext cx="6696075" cy="1655763"/>
        </p:xfrm>
        <a:graphic>
          <a:graphicData uri="http://schemas.openxmlformats.org/drawingml/2006/table">
            <a:tbl>
              <a:tblPr/>
              <a:tblGrid>
                <a:gridCol w="1871662">
                  <a:extLst>
                    <a:ext uri="{9D8B030D-6E8A-4147-A177-3AD203B41FA5}">
                      <a16:colId xmlns:a16="http://schemas.microsoft.com/office/drawing/2014/main" val="20000"/>
                    </a:ext>
                  </a:extLst>
                </a:gridCol>
                <a:gridCol w="1584325">
                  <a:extLst>
                    <a:ext uri="{9D8B030D-6E8A-4147-A177-3AD203B41FA5}">
                      <a16:colId xmlns:a16="http://schemas.microsoft.com/office/drawing/2014/main" val="20001"/>
                    </a:ext>
                  </a:extLst>
                </a:gridCol>
                <a:gridCol w="3240088">
                  <a:extLst>
                    <a:ext uri="{9D8B030D-6E8A-4147-A177-3AD203B41FA5}">
                      <a16:colId xmlns:a16="http://schemas.microsoft.com/office/drawing/2014/main" val="20002"/>
                    </a:ext>
                  </a:extLst>
                </a:gridCol>
              </a:tblGrid>
              <a:tr h="5524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rPr>
                        <a:t>第 一类</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第 二类</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75000"/>
                      </a:schemeClr>
                    </a:solidFill>
                  </a:tcPr>
                </a:tc>
                <a:extLst>
                  <a:ext uri="{0D108BD9-81ED-4DB2-BD59-A6C34878D82A}">
                    <a16:rowId xmlns:a16="http://schemas.microsoft.com/office/drawing/2014/main" val="10000"/>
                  </a:ext>
                </a:extLst>
              </a:tr>
              <a:tr h="5508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accent2"/>
                          </a:solidFill>
                          <a:effectLst/>
                          <a:latin typeface="Times New Roman" pitchFamily="18" charset="0"/>
                          <a:ea typeface="宋体" pitchFamily="2" charset="-122"/>
                        </a:rPr>
                        <a:t>表达式</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chemeClr val="tx1"/>
                          </a:solidFill>
                          <a:effectLst/>
                          <a:latin typeface="Times New Roman" pitchFamily="18" charset="0"/>
                          <a:ea typeface="宋体" pitchFamily="2" charset="-122"/>
                        </a:rPr>
                        <a:t>d</a:t>
                      </a:r>
                      <a:r>
                        <a:rPr kumimoji="1" lang="en-US" altLang="zh-CN" sz="2800" b="0" i="1" u="none" strike="noStrike" cap="none" normalizeH="0" baseline="0" dirty="0">
                          <a:ln>
                            <a:noFill/>
                          </a:ln>
                          <a:solidFill>
                            <a:schemeClr val="tx1"/>
                          </a:solidFill>
                          <a:effectLst/>
                          <a:latin typeface="Times New Roman" pitchFamily="18" charset="0"/>
                          <a:ea typeface="宋体" pitchFamily="2" charset="-122"/>
                        </a:rPr>
                        <a:t>s</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err="1">
                          <a:ln>
                            <a:noFill/>
                          </a:ln>
                          <a:solidFill>
                            <a:schemeClr val="tx1"/>
                          </a:solidFill>
                          <a:effectLst/>
                          <a:latin typeface="Times New Roman" pitchFamily="18" charset="0"/>
                          <a:ea typeface="宋体" pitchFamily="2" charset="-122"/>
                        </a:rPr>
                        <a:t>d</a:t>
                      </a:r>
                      <a:r>
                        <a:rPr kumimoji="1" lang="en-US" altLang="zh-CN" sz="2800" b="0" i="1" u="none" strike="noStrike" cap="none" normalizeH="0" baseline="0" dirty="0" err="1">
                          <a:ln>
                            <a:noFill/>
                          </a:ln>
                          <a:solidFill>
                            <a:schemeClr val="tx1"/>
                          </a:solidFill>
                          <a:effectLst/>
                          <a:latin typeface="Times New Roman" pitchFamily="18" charset="0"/>
                          <a:ea typeface="宋体" pitchFamily="2" charset="-122"/>
                        </a:rPr>
                        <a:t>x</a:t>
                      </a:r>
                      <a:r>
                        <a:rPr kumimoji="1" lang="en-US" altLang="zh-CN" sz="2800" b="0" i="0" u="none" strike="noStrike" cap="none" normalizeH="0" baseline="0" dirty="0" err="1">
                          <a:ln>
                            <a:noFill/>
                          </a:ln>
                          <a:solidFill>
                            <a:schemeClr val="tx1"/>
                          </a:solidFill>
                          <a:effectLst/>
                          <a:latin typeface="Times New Roman" pitchFamily="18" charset="0"/>
                          <a:ea typeface="宋体" pitchFamily="2" charset="-122"/>
                        </a:rPr>
                        <a:t>d</a:t>
                      </a:r>
                      <a:r>
                        <a:rPr kumimoji="1" lang="en-US" altLang="zh-CN" sz="2800" b="0" i="1" u="none" strike="noStrike" cap="none" normalizeH="0" baseline="0" dirty="0" err="1">
                          <a:ln>
                            <a:noFill/>
                          </a:ln>
                          <a:solidFill>
                            <a:schemeClr val="tx1"/>
                          </a:solidFill>
                          <a:effectLst/>
                          <a:latin typeface="Times New Roman" pitchFamily="18" charset="0"/>
                          <a:ea typeface="宋体" pitchFamily="2" charset="-122"/>
                        </a:rPr>
                        <a:t>y</a:t>
                      </a:r>
                      <a:r>
                        <a:rPr kumimoji="1" lang="en-US" altLang="zh-CN" sz="2800" b="0" i="1" u="none" strike="noStrike" cap="none" normalizeH="0" baseline="0" dirty="0">
                          <a:ln>
                            <a:noFill/>
                          </a:ln>
                          <a:solidFill>
                            <a:schemeClr val="tx1"/>
                          </a:solidFill>
                          <a:effectLst/>
                          <a:latin typeface="Times New Roman" pitchFamily="18" charset="0"/>
                          <a:ea typeface="宋体" pitchFamily="2" charset="-122"/>
                        </a:rPr>
                        <a:t> , </a:t>
                      </a:r>
                      <a:r>
                        <a:rPr kumimoji="1" lang="en-US" altLang="zh-CN" sz="2800" b="0" i="0" u="none" strike="noStrike" cap="none" normalizeH="0" baseline="0" dirty="0" err="1">
                          <a:ln>
                            <a:noFill/>
                          </a:ln>
                          <a:solidFill>
                            <a:schemeClr val="tx1"/>
                          </a:solidFill>
                          <a:effectLst/>
                          <a:latin typeface="Times New Roman" pitchFamily="18" charset="0"/>
                          <a:ea typeface="宋体" pitchFamily="2" charset="-122"/>
                        </a:rPr>
                        <a:t>d</a:t>
                      </a:r>
                      <a:r>
                        <a:rPr kumimoji="1" lang="en-US" altLang="zh-CN" sz="2800" b="0" i="1" u="none" strike="noStrike" cap="none" normalizeH="0" baseline="0" dirty="0" err="1">
                          <a:ln>
                            <a:noFill/>
                          </a:ln>
                          <a:solidFill>
                            <a:schemeClr val="tx1"/>
                          </a:solidFill>
                          <a:effectLst/>
                          <a:latin typeface="Times New Roman" pitchFamily="18" charset="0"/>
                          <a:ea typeface="宋体" pitchFamily="2" charset="-122"/>
                        </a:rPr>
                        <a:t>y</a:t>
                      </a:r>
                      <a:r>
                        <a:rPr kumimoji="1" lang="en-US" altLang="zh-CN" sz="2800" b="0" i="0" u="none" strike="noStrike" cap="none" normalizeH="0" baseline="0" dirty="0" err="1">
                          <a:ln>
                            <a:noFill/>
                          </a:ln>
                          <a:solidFill>
                            <a:schemeClr val="tx1"/>
                          </a:solidFill>
                          <a:effectLst/>
                          <a:latin typeface="Times New Roman" pitchFamily="18" charset="0"/>
                          <a:ea typeface="宋体" pitchFamily="2" charset="-122"/>
                        </a:rPr>
                        <a:t>d</a:t>
                      </a:r>
                      <a:r>
                        <a:rPr kumimoji="1" lang="en-US" altLang="zh-CN" sz="2800" b="0" i="1" u="none" strike="noStrike" cap="none" normalizeH="0" baseline="0" dirty="0" err="1">
                          <a:ln>
                            <a:noFill/>
                          </a:ln>
                          <a:solidFill>
                            <a:schemeClr val="tx1"/>
                          </a:solidFill>
                          <a:effectLst/>
                          <a:latin typeface="Times New Roman" pitchFamily="18" charset="0"/>
                          <a:ea typeface="宋体" pitchFamily="2" charset="-122"/>
                        </a:rPr>
                        <a:t>z</a:t>
                      </a:r>
                      <a:r>
                        <a:rPr kumimoji="1" lang="en-US" altLang="zh-CN" sz="2800" b="0" i="1" u="none" strike="noStrike" cap="none" normalizeH="0" baseline="0" dirty="0">
                          <a:ln>
                            <a:noFill/>
                          </a:ln>
                          <a:solidFill>
                            <a:schemeClr val="tx1"/>
                          </a:solidFill>
                          <a:effectLst/>
                          <a:latin typeface="Times New Roman" pitchFamily="18" charset="0"/>
                          <a:ea typeface="宋体" pitchFamily="2" charset="-122"/>
                        </a:rPr>
                        <a:t> , </a:t>
                      </a:r>
                      <a:r>
                        <a:rPr kumimoji="1" lang="en-US" altLang="zh-CN" sz="2800" b="0" i="0" u="none" strike="noStrike" cap="none" normalizeH="0" baseline="0" dirty="0" err="1">
                          <a:ln>
                            <a:noFill/>
                          </a:ln>
                          <a:solidFill>
                            <a:schemeClr val="tx1"/>
                          </a:solidFill>
                          <a:effectLst/>
                          <a:latin typeface="Times New Roman" pitchFamily="18" charset="0"/>
                          <a:ea typeface="宋体" pitchFamily="2" charset="-122"/>
                        </a:rPr>
                        <a:t>d</a:t>
                      </a:r>
                      <a:r>
                        <a:rPr kumimoji="1" lang="en-US" altLang="zh-CN" sz="2800" b="0" i="1" u="none" strike="noStrike" cap="none" normalizeH="0" baseline="0" dirty="0" err="1">
                          <a:ln>
                            <a:noFill/>
                          </a:ln>
                          <a:solidFill>
                            <a:schemeClr val="tx1"/>
                          </a:solidFill>
                          <a:effectLst/>
                          <a:latin typeface="Times New Roman" pitchFamily="18" charset="0"/>
                          <a:ea typeface="宋体" pitchFamily="2" charset="-122"/>
                        </a:rPr>
                        <a:t>x</a:t>
                      </a:r>
                      <a:r>
                        <a:rPr kumimoji="1" lang="en-US" altLang="zh-CN" sz="2800" b="0" i="0" u="none" strike="noStrike" cap="none" normalizeH="0" baseline="0" dirty="0" err="1">
                          <a:ln>
                            <a:noFill/>
                          </a:ln>
                          <a:solidFill>
                            <a:schemeClr val="tx1"/>
                          </a:solidFill>
                          <a:effectLst/>
                          <a:latin typeface="Times New Roman" pitchFamily="18" charset="0"/>
                          <a:ea typeface="宋体" pitchFamily="2" charset="-122"/>
                        </a:rPr>
                        <a:t>d</a:t>
                      </a:r>
                      <a:r>
                        <a:rPr kumimoji="1" lang="en-US" altLang="zh-CN" sz="2800" b="0" i="1" u="none" strike="noStrike" cap="none" normalizeH="0" baseline="0" dirty="0" err="1">
                          <a:ln>
                            <a:noFill/>
                          </a:ln>
                          <a:solidFill>
                            <a:schemeClr val="tx1"/>
                          </a:solidFill>
                          <a:effectLst/>
                          <a:latin typeface="Times New Roman" pitchFamily="18" charset="0"/>
                          <a:ea typeface="宋体" pitchFamily="2" charset="-122"/>
                        </a:rPr>
                        <a:t>z</a:t>
                      </a:r>
                      <a:endParaRPr kumimoji="1" lang="en-US" altLang="zh-CN" sz="2800" b="0" i="1" u="none" strike="noStrike" cap="none" normalizeH="0" baseline="0" dirty="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24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accent2"/>
                          </a:solidFill>
                          <a:effectLst/>
                          <a:latin typeface="Times New Roman" pitchFamily="18" charset="0"/>
                          <a:ea typeface="宋体" pitchFamily="2" charset="-122"/>
                        </a:rPr>
                        <a:t>方向性</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rgbClr val="FF0000"/>
                          </a:solidFill>
                          <a:effectLst/>
                          <a:latin typeface="Times New Roman" pitchFamily="18" charset="0"/>
                          <a:ea typeface="宋体" pitchFamily="2" charset="-122"/>
                        </a:rPr>
                        <a:t>无向</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rgbClr val="FF0000"/>
                          </a:solidFill>
                          <a:effectLst/>
                          <a:latin typeface="Times New Roman" pitchFamily="18" charset="0"/>
                          <a:ea typeface="宋体" pitchFamily="2" charset="-122"/>
                        </a:rPr>
                        <a:t>有向</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 name="Text Box 27"/>
          <p:cNvSpPr txBox="1">
            <a:spLocks noChangeArrowheads="1"/>
          </p:cNvSpPr>
          <p:nvPr/>
        </p:nvSpPr>
        <p:spPr bwMode="auto">
          <a:xfrm>
            <a:off x="541338" y="908720"/>
            <a:ext cx="18002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b="1" dirty="0">
                <a:latin typeface="Times New Roman" pitchFamily="18" charset="0"/>
                <a:cs typeface="Times New Roman" pitchFamily="18" charset="0"/>
              </a:rPr>
              <a:t>(1) </a:t>
            </a:r>
            <a:r>
              <a:rPr lang="zh-CN" altLang="en-US" sz="2800" b="1" dirty="0">
                <a:latin typeface="Times New Roman" pitchFamily="18" charset="0"/>
                <a:cs typeface="Times New Roman" pitchFamily="18" charset="0"/>
              </a:rPr>
              <a:t>区别</a:t>
            </a:r>
          </a:p>
        </p:txBody>
      </p:sp>
      <p:sp>
        <p:nvSpPr>
          <p:cNvPr id="5" name="Text Box 28"/>
          <p:cNvSpPr txBox="1">
            <a:spLocks noChangeArrowheads="1"/>
          </p:cNvSpPr>
          <p:nvPr/>
        </p:nvSpPr>
        <p:spPr bwMode="auto">
          <a:xfrm>
            <a:off x="541337" y="2765872"/>
            <a:ext cx="18002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b="1" dirty="0">
                <a:latin typeface="Times New Roman" pitchFamily="18" charset="0"/>
                <a:cs typeface="Times New Roman" pitchFamily="18" charset="0"/>
              </a:rPr>
              <a:t>(2) </a:t>
            </a:r>
            <a:r>
              <a:rPr lang="zh-CN" altLang="en-US" sz="2800" b="1" dirty="0">
                <a:latin typeface="Times New Roman" pitchFamily="18" charset="0"/>
                <a:cs typeface="Times New Roman" pitchFamily="18" charset="0"/>
              </a:rPr>
              <a:t>联系</a:t>
            </a:r>
          </a:p>
        </p:txBody>
      </p:sp>
      <p:graphicFrame>
        <p:nvGraphicFramePr>
          <p:cNvPr id="8" name="Object 36"/>
          <p:cNvGraphicFramePr>
            <a:graphicFrameLocks noChangeAspect="1"/>
          </p:cNvGraphicFramePr>
          <p:nvPr>
            <p:extLst>
              <p:ext uri="{D42A27DB-BD31-4B8C-83A1-F6EECF244321}">
                <p14:modId xmlns:p14="http://schemas.microsoft.com/office/powerpoint/2010/main" val="2396016871"/>
              </p:ext>
            </p:extLst>
          </p:nvPr>
        </p:nvGraphicFramePr>
        <p:xfrm>
          <a:off x="1441449" y="4770071"/>
          <a:ext cx="2962275" cy="544512"/>
        </p:xfrm>
        <a:graphic>
          <a:graphicData uri="http://schemas.openxmlformats.org/presentationml/2006/ole">
            <mc:AlternateContent xmlns:mc="http://schemas.openxmlformats.org/markup-compatibility/2006">
              <mc:Choice xmlns:v="urn:schemas-microsoft-com:vml" Requires="v">
                <p:oleObj spid="_x0000_s38961" name="Equation" r:id="rId3" imgW="1289520" imgH="223920" progId="Equation.DSMT4">
                  <p:embed/>
                </p:oleObj>
              </mc:Choice>
              <mc:Fallback>
                <p:oleObj name="Equation" r:id="rId3" imgW="1289520" imgH="223920" progId="Equation.DSMT4">
                  <p:embed/>
                  <p:pic>
                    <p:nvPicPr>
                      <p:cNvPr id="0"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1449" y="4770071"/>
                        <a:ext cx="2962275" cy="544512"/>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FF"/>
                            </a:solidFill>
                            <a:miter lim="800000"/>
                            <a:headEnd/>
                            <a:tailEnd/>
                          </a14:hiddenLine>
                        </a:ext>
                      </a:extLst>
                    </p:spPr>
                  </p:pic>
                </p:oleObj>
              </mc:Fallback>
            </mc:AlternateContent>
          </a:graphicData>
        </a:graphic>
      </p:graphicFrame>
      <p:sp>
        <p:nvSpPr>
          <p:cNvPr id="9" name="Text Box 37"/>
          <p:cNvSpPr txBox="1">
            <a:spLocks noChangeArrowheads="1"/>
          </p:cNvSpPr>
          <p:nvPr/>
        </p:nvSpPr>
        <p:spPr bwMode="auto">
          <a:xfrm>
            <a:off x="433388" y="4795471"/>
            <a:ext cx="1225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latin typeface="Times New Roman" pitchFamily="18" charset="0"/>
                <a:cs typeface="Times New Roman" pitchFamily="18" charset="0"/>
              </a:rPr>
              <a:t>其中</a:t>
            </a:r>
          </a:p>
        </p:txBody>
      </p:sp>
      <p:sp>
        <p:nvSpPr>
          <p:cNvPr id="10" name="Text Box 38"/>
          <p:cNvSpPr txBox="1">
            <a:spLocks noChangeArrowheads="1"/>
          </p:cNvSpPr>
          <p:nvPr/>
        </p:nvSpPr>
        <p:spPr bwMode="auto">
          <a:xfrm>
            <a:off x="4416881" y="4795471"/>
            <a:ext cx="473347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latin typeface="Times New Roman" pitchFamily="18" charset="0"/>
                <a:cs typeface="Times New Roman" pitchFamily="18" charset="0"/>
              </a:rPr>
              <a:t>为有向曲面 ∑ 在 </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x, y, z</a:t>
            </a:r>
            <a:r>
              <a:rPr lang="en-US" altLang="zh-CN" sz="2800"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点</a:t>
            </a:r>
          </a:p>
        </p:txBody>
      </p:sp>
      <p:sp>
        <p:nvSpPr>
          <p:cNvPr id="11" name="Text Box 39"/>
          <p:cNvSpPr txBox="1">
            <a:spLocks noChangeArrowheads="1"/>
          </p:cNvSpPr>
          <p:nvPr/>
        </p:nvSpPr>
        <p:spPr bwMode="auto">
          <a:xfrm>
            <a:off x="433387" y="5430168"/>
            <a:ext cx="3816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latin typeface="Times New Roman" pitchFamily="18" charset="0"/>
                <a:cs typeface="Times New Roman" pitchFamily="18" charset="0"/>
              </a:rPr>
              <a:t>的法向量的方向余弦</a:t>
            </a:r>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sp>
        <p:nvSpPr>
          <p:cNvPr id="12" name="TextBox 11"/>
          <p:cNvSpPr txBox="1"/>
          <p:nvPr/>
        </p:nvSpPr>
        <p:spPr>
          <a:xfrm>
            <a:off x="446276" y="3439923"/>
            <a:ext cx="6402715"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命题</a:t>
            </a:r>
            <a:r>
              <a:rPr lang="en-US" altLang="zh-CN" sz="2800" b="1" dirty="0">
                <a:solidFill>
                  <a:srgbClr val="7030A0"/>
                </a:solidFill>
                <a:latin typeface="Times New Roman" pitchFamily="18" charset="0"/>
                <a:cs typeface="Times New Roman" pitchFamily="18" charset="0"/>
              </a:rPr>
              <a:t>9.2.1</a:t>
            </a:r>
            <a:r>
              <a:rPr lang="zh-CN" altLang="en-US" sz="2800" b="1" dirty="0">
                <a:solidFill>
                  <a:srgbClr val="7030A0"/>
                </a:solidFill>
                <a:latin typeface="Times New Roman" pitchFamily="18" charset="0"/>
                <a:cs typeface="Times New Roman" pitchFamily="18" charset="0"/>
              </a:rPr>
              <a:t>（两类曲面积分之间的联系） </a:t>
            </a:r>
          </a:p>
        </p:txBody>
      </p:sp>
      <p:sp>
        <p:nvSpPr>
          <p:cNvPr id="1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3550931690"/>
              </p:ext>
            </p:extLst>
          </p:nvPr>
        </p:nvGraphicFramePr>
        <p:xfrm>
          <a:off x="213518" y="3990008"/>
          <a:ext cx="8716963" cy="806451"/>
        </p:xfrm>
        <a:graphic>
          <a:graphicData uri="http://schemas.openxmlformats.org/presentationml/2006/ole">
            <mc:AlternateContent xmlns:mc="http://schemas.openxmlformats.org/markup-compatibility/2006">
              <mc:Choice xmlns:v="urn:schemas-microsoft-com:vml" Requires="v">
                <p:oleObj spid="_x0000_s38962" name="Equation" r:id="rId5" imgW="8724600" imgH="799920" progId="Equation.DSMT4">
                  <p:embed/>
                </p:oleObj>
              </mc:Choice>
              <mc:Fallback>
                <p:oleObj name="Equation" r:id="rId5" imgW="8724600" imgH="799920" progId="Equation.DSMT4">
                  <p:embed/>
                  <p:pic>
                    <p:nvPicPr>
                      <p:cNvPr id="0" name="Picture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518" y="3990008"/>
                        <a:ext cx="8716963" cy="8064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19208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left)">
                                      <p:cBhvr>
                                        <p:cTn id="4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P spid="10" grpId="0"/>
      <p:bldP spid="11" grpId="0"/>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4646" y="244371"/>
            <a:ext cx="1988045"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证明思路：</a:t>
            </a:r>
          </a:p>
        </p:txBody>
      </p:sp>
      <p:sp>
        <p:nvSpPr>
          <p:cNvPr id="3" name="TextBox 2"/>
          <p:cNvSpPr txBox="1"/>
          <p:nvPr/>
        </p:nvSpPr>
        <p:spPr>
          <a:xfrm>
            <a:off x="755576" y="927884"/>
            <a:ext cx="1627369"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方法一：</a:t>
            </a:r>
          </a:p>
        </p:txBody>
      </p:sp>
      <p:sp>
        <p:nvSpPr>
          <p:cNvPr id="4" name="TextBox 3"/>
          <p:cNvSpPr txBox="1"/>
          <p:nvPr/>
        </p:nvSpPr>
        <p:spPr>
          <a:xfrm>
            <a:off x="2382945" y="927884"/>
            <a:ext cx="3159839"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两边化成二重积分</a:t>
            </a:r>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sp>
        <p:nvSpPr>
          <p:cNvPr id="5" name="TextBox 4"/>
          <p:cNvSpPr txBox="1"/>
          <p:nvPr/>
        </p:nvSpPr>
        <p:spPr>
          <a:xfrm>
            <a:off x="755576" y="1628800"/>
            <a:ext cx="1627369"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方法二：</a:t>
            </a:r>
          </a:p>
        </p:txBody>
      </p:sp>
      <p:sp>
        <p:nvSpPr>
          <p:cNvPr id="6" name="TextBox 5"/>
          <p:cNvSpPr txBox="1"/>
          <p:nvPr/>
        </p:nvSpPr>
        <p:spPr>
          <a:xfrm>
            <a:off x="2382945" y="1628800"/>
            <a:ext cx="3070071"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分析得到微元关系</a:t>
            </a: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938027751"/>
              </p:ext>
            </p:extLst>
          </p:nvPr>
        </p:nvGraphicFramePr>
        <p:xfrm>
          <a:off x="2028495" y="2276872"/>
          <a:ext cx="3868738" cy="893763"/>
        </p:xfrm>
        <a:graphic>
          <a:graphicData uri="http://schemas.openxmlformats.org/presentationml/2006/ole">
            <mc:AlternateContent xmlns:mc="http://schemas.openxmlformats.org/markup-compatibility/2006">
              <mc:Choice xmlns:v="urn:schemas-microsoft-com:vml" Requires="v">
                <p:oleObj spid="_x0000_s41037" name="Equation" r:id="rId3" imgW="3860640" imgH="901440" progId="Equation.DSMT4">
                  <p:embed/>
                </p:oleObj>
              </mc:Choice>
              <mc:Fallback>
                <p:oleObj name="Equation" r:id="rId3" imgW="3860640" imgH="901440" progId="Equation.DSMT4">
                  <p:embed/>
                  <p:pic>
                    <p:nvPicPr>
                      <p:cNvPr id="0" name="Picture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8495" y="2276872"/>
                        <a:ext cx="3868738" cy="893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847909" y="3284984"/>
            <a:ext cx="3791423" cy="523220"/>
          </a:xfrm>
          <a:prstGeom prst="rect">
            <a:avLst/>
          </a:prstGeom>
          <a:solidFill>
            <a:srgbClr val="FFFF00"/>
          </a:solidFill>
        </p:spPr>
        <p:txBody>
          <a:bodyPr wrap="none" rtlCol="0">
            <a:spAutoFit/>
          </a:bodyPr>
          <a:lstStyle/>
          <a:p>
            <a:r>
              <a:rPr lang="zh-CN" altLang="en-US" sz="2800" b="1" dirty="0">
                <a:latin typeface="Times New Roman" pitchFamily="18" charset="0"/>
                <a:cs typeface="Times New Roman" pitchFamily="18" charset="0"/>
              </a:rPr>
              <a:t>经验（统一投影法）：</a:t>
            </a:r>
          </a:p>
        </p:txBody>
      </p:sp>
      <p:sp>
        <p:nvSpPr>
          <p:cNvPr id="10"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2956642572"/>
              </p:ext>
            </p:extLst>
          </p:nvPr>
        </p:nvGraphicFramePr>
        <p:xfrm>
          <a:off x="1349045" y="3880212"/>
          <a:ext cx="5227638" cy="952500"/>
        </p:xfrm>
        <a:graphic>
          <a:graphicData uri="http://schemas.openxmlformats.org/presentationml/2006/ole">
            <mc:AlternateContent xmlns:mc="http://schemas.openxmlformats.org/markup-compatibility/2006">
              <mc:Choice xmlns:v="urn:schemas-microsoft-com:vml" Requires="v">
                <p:oleObj spid="_x0000_s41038" name="Equation" r:id="rId5" imgW="5219640" imgH="952200" progId="Equation.DSMT4">
                  <p:embed/>
                </p:oleObj>
              </mc:Choice>
              <mc:Fallback>
                <p:oleObj name="Equation" r:id="rId5" imgW="5219640" imgH="952200" progId="Equation.DSMT4">
                  <p:embed/>
                  <p:pic>
                    <p:nvPicPr>
                      <p:cNvPr id="0" name="Picture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9045" y="3880212"/>
                        <a:ext cx="5227638" cy="952500"/>
                      </a:xfrm>
                      <a:prstGeom prst="rect">
                        <a:avLst/>
                      </a:prstGeom>
                      <a:solidFill>
                        <a:srgbClr val="FFC000"/>
                      </a:solidFill>
                    </p:spPr>
                  </p:pic>
                </p:oleObj>
              </mc:Fallback>
            </mc:AlternateContent>
          </a:graphicData>
        </a:graphic>
      </p:graphicFrame>
      <p:sp>
        <p:nvSpPr>
          <p:cNvPr id="12" name="TextBox 11"/>
          <p:cNvSpPr txBox="1"/>
          <p:nvPr/>
        </p:nvSpPr>
        <p:spPr>
          <a:xfrm>
            <a:off x="742999" y="5162158"/>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即</a:t>
            </a:r>
          </a:p>
        </p:txBody>
      </p:sp>
      <p:sp>
        <p:nvSpPr>
          <p:cNvPr id="1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378492159"/>
              </p:ext>
            </p:extLst>
          </p:nvPr>
        </p:nvGraphicFramePr>
        <p:xfrm>
          <a:off x="1726131" y="4941168"/>
          <a:ext cx="4719637" cy="965200"/>
        </p:xfrm>
        <a:graphic>
          <a:graphicData uri="http://schemas.openxmlformats.org/presentationml/2006/ole">
            <mc:AlternateContent xmlns:mc="http://schemas.openxmlformats.org/markup-compatibility/2006">
              <mc:Choice xmlns:v="urn:schemas-microsoft-com:vml" Requires="v">
                <p:oleObj spid="_x0000_s41039" name="Equation" r:id="rId7" imgW="4711680" imgH="965160" progId="Equation.DSMT4">
                  <p:embed/>
                </p:oleObj>
              </mc:Choice>
              <mc:Fallback>
                <p:oleObj name="Equation" r:id="rId7" imgW="4711680" imgH="965160" progId="Equation.DSMT4">
                  <p:embed/>
                  <p:pic>
                    <p:nvPicPr>
                      <p:cNvPr id="0" name="Picture 4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26131" y="4941168"/>
                        <a:ext cx="4719637"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44154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9" grpId="0" animBg="1"/>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圆角 38">
            <a:extLst>
              <a:ext uri="{FF2B5EF4-FFF2-40B4-BE49-F238E27FC236}">
                <a16:creationId xmlns:a16="http://schemas.microsoft.com/office/drawing/2014/main" id="{64354655-4160-48B5-B38E-81498BE578B4}"/>
              </a:ext>
            </a:extLst>
          </p:cNvPr>
          <p:cNvSpPr/>
          <p:nvPr/>
        </p:nvSpPr>
        <p:spPr>
          <a:xfrm>
            <a:off x="5883275" y="3331890"/>
            <a:ext cx="3048000" cy="182879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Object 2"/>
          <p:cNvGraphicFramePr>
            <a:graphicFrameLocks noChangeAspect="1"/>
          </p:cNvGraphicFramePr>
          <p:nvPr>
            <p:extLst>
              <p:ext uri="{D42A27DB-BD31-4B8C-83A1-F6EECF244321}">
                <p14:modId xmlns:p14="http://schemas.microsoft.com/office/powerpoint/2010/main" val="219363674"/>
              </p:ext>
            </p:extLst>
          </p:nvPr>
        </p:nvGraphicFramePr>
        <p:xfrm>
          <a:off x="6013450" y="3312840"/>
          <a:ext cx="2822575" cy="939800"/>
        </p:xfrm>
        <a:graphic>
          <a:graphicData uri="http://schemas.openxmlformats.org/presentationml/2006/ole">
            <mc:AlternateContent xmlns:mc="http://schemas.openxmlformats.org/markup-compatibility/2006">
              <mc:Choice xmlns:v="urn:schemas-microsoft-com:vml" Requires="v">
                <p:oleObj spid="_x0000_s42361" name="Equation" r:id="rId3" imgW="3677760" imgH="1209600" progId="Equation.3">
                  <p:embed/>
                </p:oleObj>
              </mc:Choice>
              <mc:Fallback>
                <p:oleObj name="Equation" r:id="rId3" imgW="3677760" imgH="1209600" progId="Equation.3">
                  <p:embed/>
                  <p:pic>
                    <p:nvPicPr>
                      <p:cNvPr id="0" name="Picture 19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3450" y="3312840"/>
                        <a:ext cx="2822575" cy="939800"/>
                      </a:xfrm>
                      <a:prstGeom prst="rect">
                        <a:avLst/>
                      </a:prstGeom>
                      <a:noFill/>
                      <a:ln>
                        <a:noFill/>
                      </a:ln>
                      <a:extLst>
                        <a:ext uri="{909E8E84-426E-40DD-AFC4-6F175D3DCCD1}">
                          <a14:hiddenFill xmlns:a14="http://schemas.microsoft.com/office/drawing/2010/main">
                            <a:solidFill>
                              <a:srgbClr val="663300"/>
                            </a:solidFill>
                          </a14:hiddenFill>
                        </a:ext>
                        <a:ext uri="{91240B29-F687-4F45-9708-019B960494DF}">
                          <a14:hiddenLine xmlns:a14="http://schemas.microsoft.com/office/drawing/2010/main" w="9525">
                            <a:solidFill>
                              <a:srgbClr val="99FF33"/>
                            </a:solidFill>
                            <a:miter lim="800000"/>
                            <a:headEnd/>
                            <a:tailEnd/>
                          </a14:hiddenLine>
                        </a:ext>
                      </a:extLst>
                    </p:spPr>
                  </p:pic>
                </p:oleObj>
              </mc:Fallback>
            </mc:AlternateContent>
          </a:graphicData>
        </a:graphic>
      </p:graphicFrame>
      <p:sp>
        <p:nvSpPr>
          <p:cNvPr id="3" name="Rectangle 3"/>
          <p:cNvSpPr txBox="1">
            <a:spLocks noChangeArrowheads="1"/>
          </p:cNvSpPr>
          <p:nvPr/>
        </p:nvSpPr>
        <p:spPr>
          <a:xfrm>
            <a:off x="266700" y="188640"/>
            <a:ext cx="3352800" cy="6096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a:solidFill>
                  <a:srgbClr val="7030A0"/>
                </a:solidFill>
                <a:latin typeface="Times New Roman" panose="02020603050405020304" pitchFamily="18" charset="0"/>
                <a:ea typeface="+mn-ea"/>
                <a:cs typeface="Times New Roman" panose="02020603050405020304" pitchFamily="18" charset="0"/>
              </a:rPr>
              <a:t>例</a:t>
            </a:r>
            <a:r>
              <a:rPr lang="en-US" altLang="zh-CN" sz="2800" b="1" dirty="0">
                <a:solidFill>
                  <a:srgbClr val="7030A0"/>
                </a:solidFill>
                <a:latin typeface="Times New Roman" panose="02020603050405020304" pitchFamily="18" charset="0"/>
                <a:ea typeface="+mn-ea"/>
                <a:cs typeface="Times New Roman" panose="02020603050405020304" pitchFamily="18" charset="0"/>
              </a:rPr>
              <a:t>7. </a:t>
            </a:r>
            <a:r>
              <a:rPr lang="zh-CN" altLang="en-US" sz="2800" b="1" dirty="0">
                <a:latin typeface="Times New Roman" panose="02020603050405020304" pitchFamily="18" charset="0"/>
                <a:ea typeface="+mn-ea"/>
                <a:cs typeface="Times New Roman" panose="02020603050405020304" pitchFamily="18" charset="0"/>
              </a:rPr>
              <a:t>计算曲面积分</a:t>
            </a:r>
          </a:p>
        </p:txBody>
      </p:sp>
      <p:sp>
        <p:nvSpPr>
          <p:cNvPr id="4" name="Text Box 4"/>
          <p:cNvSpPr txBox="1">
            <a:spLocks noChangeArrowheads="1"/>
          </p:cNvSpPr>
          <p:nvPr/>
        </p:nvSpPr>
        <p:spPr bwMode="auto">
          <a:xfrm>
            <a:off x="7483475" y="233883"/>
            <a:ext cx="129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dirty="0">
                <a:latin typeface="Times New Roman" panose="02020603050405020304" pitchFamily="18" charset="0"/>
                <a:cs typeface="Times New Roman" panose="02020603050405020304" pitchFamily="18" charset="0"/>
              </a:rPr>
              <a:t>其中</a:t>
            </a:r>
            <a:r>
              <a:rPr lang="zh-CN" altLang="en-US" sz="2800" b="1" dirty="0">
                <a:latin typeface="Times New Roman" panose="02020603050405020304" pitchFamily="18" charset="0"/>
                <a:cs typeface="Times New Roman" panose="02020603050405020304" pitchFamily="18" charset="0"/>
                <a:sym typeface="Symbol" pitchFamily="18" charset="2"/>
              </a:rPr>
              <a:t></a:t>
            </a:r>
            <a:endParaRPr lang="zh-CN" altLang="en-US" sz="2800" b="1" dirty="0">
              <a:latin typeface="Times New Roman" panose="02020603050405020304" pitchFamily="18" charset="0"/>
              <a:cs typeface="Times New Roman" panose="02020603050405020304" pitchFamily="18" charset="0"/>
            </a:endParaRPr>
          </a:p>
        </p:txBody>
      </p:sp>
      <p:sp>
        <p:nvSpPr>
          <p:cNvPr id="5" name="Text Box 5"/>
          <p:cNvSpPr txBox="1">
            <a:spLocks noChangeArrowheads="1"/>
          </p:cNvSpPr>
          <p:nvPr/>
        </p:nvSpPr>
        <p:spPr bwMode="auto">
          <a:xfrm>
            <a:off x="625475" y="2233340"/>
            <a:ext cx="6019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dirty="0">
                <a:solidFill>
                  <a:srgbClr val="7030A0"/>
                </a:solidFill>
                <a:latin typeface="Times New Roman" panose="02020603050405020304" pitchFamily="18" charset="0"/>
                <a:cs typeface="Times New Roman" panose="02020603050405020304" pitchFamily="18" charset="0"/>
              </a:rPr>
              <a:t>解</a:t>
            </a:r>
            <a:r>
              <a:rPr lang="en-US" altLang="zh-CN" sz="2800" b="1" dirty="0">
                <a:solidFill>
                  <a:srgbClr val="7030A0"/>
                </a:solidFill>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利用两类曲面积分的联系</a:t>
            </a: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有</a:t>
            </a:r>
          </a:p>
        </p:txBody>
      </p:sp>
      <p:graphicFrame>
        <p:nvGraphicFramePr>
          <p:cNvPr id="6" name="Object 6"/>
          <p:cNvGraphicFramePr>
            <a:graphicFrameLocks noChangeAspect="1"/>
          </p:cNvGraphicFramePr>
          <p:nvPr>
            <p:extLst>
              <p:ext uri="{D42A27DB-BD31-4B8C-83A1-F6EECF244321}">
                <p14:modId xmlns:p14="http://schemas.microsoft.com/office/powerpoint/2010/main" val="4255648751"/>
              </p:ext>
            </p:extLst>
          </p:nvPr>
        </p:nvGraphicFramePr>
        <p:xfrm>
          <a:off x="1419225" y="2803525"/>
          <a:ext cx="2322513" cy="812800"/>
        </p:xfrm>
        <a:graphic>
          <a:graphicData uri="http://schemas.openxmlformats.org/presentationml/2006/ole">
            <mc:AlternateContent xmlns:mc="http://schemas.openxmlformats.org/markup-compatibility/2006">
              <mc:Choice xmlns:v="urn:schemas-microsoft-com:vml" Requires="v">
                <p:oleObj spid="_x0000_s42362" name="Equation" r:id="rId5" imgW="2323800" imgH="812520" progId="Equation.DSMT4">
                  <p:embed/>
                </p:oleObj>
              </mc:Choice>
              <mc:Fallback>
                <p:oleObj name="Equation" r:id="rId5" imgW="2323800" imgH="812520" progId="Equation.DSMT4">
                  <p:embed/>
                  <p:pic>
                    <p:nvPicPr>
                      <p:cNvPr id="0" name="Picture 191"/>
                      <p:cNvPicPr>
                        <a:picLocks noChangeAspect="1" noChangeArrowheads="1"/>
                      </p:cNvPicPr>
                      <p:nvPr/>
                    </p:nvPicPr>
                    <p:blipFill>
                      <a:blip r:embed="rId6"/>
                      <a:srcRect/>
                      <a:stretch>
                        <a:fillRect/>
                      </a:stretch>
                    </p:blipFill>
                    <p:spPr bwMode="auto">
                      <a:xfrm>
                        <a:off x="1419225" y="2803525"/>
                        <a:ext cx="2322513"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7"/>
          <p:cNvGraphicFramePr>
            <a:graphicFrameLocks noChangeAspect="1"/>
          </p:cNvGraphicFramePr>
          <p:nvPr>
            <p:extLst>
              <p:ext uri="{D42A27DB-BD31-4B8C-83A1-F6EECF244321}">
                <p14:modId xmlns:p14="http://schemas.microsoft.com/office/powerpoint/2010/main" val="3769960751"/>
              </p:ext>
            </p:extLst>
          </p:nvPr>
        </p:nvGraphicFramePr>
        <p:xfrm>
          <a:off x="1622425" y="3605213"/>
          <a:ext cx="1712913" cy="800100"/>
        </p:xfrm>
        <a:graphic>
          <a:graphicData uri="http://schemas.openxmlformats.org/presentationml/2006/ole">
            <mc:AlternateContent xmlns:mc="http://schemas.openxmlformats.org/markup-compatibility/2006">
              <mc:Choice xmlns:v="urn:schemas-microsoft-com:vml" Requires="v">
                <p:oleObj spid="_x0000_s42363" name="Equation" r:id="rId7" imgW="1714320" imgH="799920" progId="Equation.DSMT4">
                  <p:embed/>
                </p:oleObj>
              </mc:Choice>
              <mc:Fallback>
                <p:oleObj name="Equation" r:id="rId7" imgW="1714320" imgH="799920" progId="Equation.DSMT4">
                  <p:embed/>
                  <p:pic>
                    <p:nvPicPr>
                      <p:cNvPr id="0" name="Picture 192"/>
                      <p:cNvPicPr>
                        <a:picLocks noChangeAspect="1" noChangeArrowheads="1"/>
                      </p:cNvPicPr>
                      <p:nvPr/>
                    </p:nvPicPr>
                    <p:blipFill>
                      <a:blip r:embed="rId8"/>
                      <a:srcRect/>
                      <a:stretch>
                        <a:fillRect/>
                      </a:stretch>
                    </p:blipFill>
                    <p:spPr bwMode="auto">
                      <a:xfrm>
                        <a:off x="1622425" y="3605213"/>
                        <a:ext cx="1712913"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8"/>
          <p:cNvGraphicFramePr>
            <a:graphicFrameLocks noChangeAspect="1"/>
          </p:cNvGraphicFramePr>
          <p:nvPr>
            <p:extLst>
              <p:ext uri="{D42A27DB-BD31-4B8C-83A1-F6EECF244321}">
                <p14:modId xmlns:p14="http://schemas.microsoft.com/office/powerpoint/2010/main" val="1115512076"/>
              </p:ext>
            </p:extLst>
          </p:nvPr>
        </p:nvGraphicFramePr>
        <p:xfrm>
          <a:off x="3491880" y="3717032"/>
          <a:ext cx="1244600" cy="406400"/>
        </p:xfrm>
        <a:graphic>
          <a:graphicData uri="http://schemas.openxmlformats.org/presentationml/2006/ole">
            <mc:AlternateContent xmlns:mc="http://schemas.openxmlformats.org/markup-compatibility/2006">
              <mc:Choice xmlns:v="urn:schemas-microsoft-com:vml" Requires="v">
                <p:oleObj spid="_x0000_s42364" name="Equation" r:id="rId9" imgW="1457640" imgH="470520" progId="Equation.3">
                  <p:embed/>
                </p:oleObj>
              </mc:Choice>
              <mc:Fallback>
                <p:oleObj name="Equation" r:id="rId9" imgW="1457640" imgH="470520" progId="Equation.3">
                  <p:embed/>
                  <p:pic>
                    <p:nvPicPr>
                      <p:cNvPr id="0" name="Picture 19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91880" y="3717032"/>
                        <a:ext cx="12446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9"/>
          <p:cNvGraphicFramePr>
            <a:graphicFrameLocks noChangeAspect="1"/>
          </p:cNvGraphicFramePr>
          <p:nvPr>
            <p:extLst>
              <p:ext uri="{D42A27DB-BD31-4B8C-83A1-F6EECF244321}">
                <p14:modId xmlns:p14="http://schemas.microsoft.com/office/powerpoint/2010/main" val="1500164294"/>
              </p:ext>
            </p:extLst>
          </p:nvPr>
        </p:nvGraphicFramePr>
        <p:xfrm>
          <a:off x="3463925" y="4290740"/>
          <a:ext cx="1803400" cy="927100"/>
        </p:xfrm>
        <a:graphic>
          <a:graphicData uri="http://schemas.openxmlformats.org/presentationml/2006/ole">
            <mc:AlternateContent xmlns:mc="http://schemas.openxmlformats.org/markup-compatibility/2006">
              <mc:Choice xmlns:v="urn:schemas-microsoft-com:vml" Requires="v">
                <p:oleObj spid="_x0000_s42365" name="Equation" r:id="rId11" imgW="2107800" imgH="1075320" progId="Equation.3">
                  <p:embed/>
                </p:oleObj>
              </mc:Choice>
              <mc:Fallback>
                <p:oleObj name="Equation" r:id="rId11" imgW="2107800" imgH="1075320" progId="Equation.3">
                  <p:embed/>
                  <p:pic>
                    <p:nvPicPr>
                      <p:cNvPr id="0" name="Picture 19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63925" y="4290740"/>
                        <a:ext cx="1803400"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 name="Group 10"/>
          <p:cNvGrpSpPr>
            <a:grpSpLocks/>
          </p:cNvGrpSpPr>
          <p:nvPr/>
        </p:nvGrpSpPr>
        <p:grpSpPr bwMode="auto">
          <a:xfrm>
            <a:off x="6797675" y="880790"/>
            <a:ext cx="1981200" cy="2355850"/>
            <a:chOff x="4368" y="336"/>
            <a:chExt cx="1248" cy="1484"/>
          </a:xfrm>
        </p:grpSpPr>
        <p:graphicFrame>
          <p:nvGraphicFramePr>
            <p:cNvPr id="11" name="Object 11"/>
            <p:cNvGraphicFramePr>
              <a:graphicFrameLocks noChangeAspect="1"/>
            </p:cNvGraphicFramePr>
            <p:nvPr/>
          </p:nvGraphicFramePr>
          <p:xfrm>
            <a:off x="4896" y="1296"/>
            <a:ext cx="169" cy="188"/>
          </p:xfrm>
          <a:graphic>
            <a:graphicData uri="http://schemas.openxmlformats.org/presentationml/2006/ole">
              <mc:AlternateContent xmlns:mc="http://schemas.openxmlformats.org/markup-compatibility/2006">
                <mc:Choice xmlns:v="urn:schemas-microsoft-com:vml" Requires="v">
                  <p:oleObj spid="_x0000_s42366" name="公式" r:id="rId13" imgW="134640" imgH="156960" progId="Equation.3">
                    <p:embed/>
                  </p:oleObj>
                </mc:Choice>
                <mc:Fallback>
                  <p:oleObj name="公式" r:id="rId13" imgW="134640" imgH="156960" progId="Equation.3">
                    <p:embed/>
                    <p:pic>
                      <p:nvPicPr>
                        <p:cNvPr id="0" name="Picture 19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96" y="1296"/>
                          <a:ext cx="169" cy="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2"/>
            <p:cNvGraphicFramePr>
              <a:graphicFrameLocks noChangeAspect="1"/>
            </p:cNvGraphicFramePr>
            <p:nvPr/>
          </p:nvGraphicFramePr>
          <p:xfrm>
            <a:off x="5424" y="1344"/>
            <a:ext cx="189" cy="220"/>
          </p:xfrm>
          <a:graphic>
            <a:graphicData uri="http://schemas.openxmlformats.org/presentationml/2006/ole">
              <mc:AlternateContent xmlns:mc="http://schemas.openxmlformats.org/markup-compatibility/2006">
                <mc:Choice xmlns:v="urn:schemas-microsoft-com:vml" Requires="v">
                  <p:oleObj spid="_x0000_s42367" name="公式" r:id="rId15" imgW="156960" imgH="179280" progId="Equation.3">
                    <p:embed/>
                  </p:oleObj>
                </mc:Choice>
                <mc:Fallback>
                  <p:oleObj name="公式" r:id="rId15" imgW="156960" imgH="179280" progId="Equation.3">
                    <p:embed/>
                    <p:pic>
                      <p:nvPicPr>
                        <p:cNvPr id="0" name="Picture 19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24" y="1344"/>
                          <a:ext cx="189" cy="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3"/>
            <p:cNvGraphicFramePr>
              <a:graphicFrameLocks noChangeAspect="1"/>
            </p:cNvGraphicFramePr>
            <p:nvPr/>
          </p:nvGraphicFramePr>
          <p:xfrm>
            <a:off x="4752" y="1632"/>
            <a:ext cx="169" cy="188"/>
          </p:xfrm>
          <a:graphic>
            <a:graphicData uri="http://schemas.openxmlformats.org/presentationml/2006/ole">
              <mc:AlternateContent xmlns:mc="http://schemas.openxmlformats.org/markup-compatibility/2006">
                <mc:Choice xmlns:v="urn:schemas-microsoft-com:vml" Requires="v">
                  <p:oleObj spid="_x0000_s42368" name="公式" r:id="rId17" imgW="134640" imgH="156960" progId="Equation.3">
                    <p:embed/>
                  </p:oleObj>
                </mc:Choice>
                <mc:Fallback>
                  <p:oleObj name="公式" r:id="rId17" imgW="134640" imgH="156960" progId="Equation.3">
                    <p:embed/>
                    <p:pic>
                      <p:nvPicPr>
                        <p:cNvPr id="0" name="Picture 19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52" y="1632"/>
                          <a:ext cx="169" cy="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 name="Group 14"/>
            <p:cNvGrpSpPr>
              <a:grpSpLocks/>
            </p:cNvGrpSpPr>
            <p:nvPr/>
          </p:nvGrpSpPr>
          <p:grpSpPr bwMode="auto">
            <a:xfrm>
              <a:off x="4368" y="336"/>
              <a:ext cx="1248" cy="1392"/>
              <a:chOff x="4368" y="336"/>
              <a:chExt cx="1248" cy="1392"/>
            </a:xfrm>
          </p:grpSpPr>
          <p:graphicFrame>
            <p:nvGraphicFramePr>
              <p:cNvPr id="16" name="Object 15"/>
              <p:cNvGraphicFramePr>
                <a:graphicFrameLocks noChangeAspect="1"/>
              </p:cNvGraphicFramePr>
              <p:nvPr/>
            </p:nvGraphicFramePr>
            <p:xfrm>
              <a:off x="4944" y="336"/>
              <a:ext cx="232" cy="232"/>
            </p:xfrm>
            <a:graphic>
              <a:graphicData uri="http://schemas.openxmlformats.org/presentationml/2006/ole">
                <mc:AlternateContent xmlns:mc="http://schemas.openxmlformats.org/markup-compatibility/2006">
                  <mc:Choice xmlns:v="urn:schemas-microsoft-com:vml" Requires="v">
                    <p:oleObj spid="_x0000_s42369" name="公式" r:id="rId19" imgW="134640" imgH="134280" progId="Equation.3">
                      <p:embed/>
                    </p:oleObj>
                  </mc:Choice>
                  <mc:Fallback>
                    <p:oleObj name="公式" r:id="rId19" imgW="134640" imgH="134280" progId="Equation.3">
                      <p:embed/>
                      <p:pic>
                        <p:nvPicPr>
                          <p:cNvPr id="0" name="Picture 19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944" y="336"/>
                            <a:ext cx="232" cy="2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Freeform 16"/>
              <p:cNvSpPr>
                <a:spLocks/>
              </p:cNvSpPr>
              <p:nvPr/>
            </p:nvSpPr>
            <p:spPr bwMode="auto">
              <a:xfrm>
                <a:off x="4368" y="720"/>
                <a:ext cx="1152" cy="576"/>
              </a:xfrm>
              <a:custGeom>
                <a:avLst/>
                <a:gdLst>
                  <a:gd name="T0" fmla="*/ 0 w 1152"/>
                  <a:gd name="T1" fmla="*/ 0 h 576"/>
                  <a:gd name="T2" fmla="*/ 288 w 1152"/>
                  <a:gd name="T3" fmla="*/ 432 h 576"/>
                  <a:gd name="T4" fmla="*/ 576 w 1152"/>
                  <a:gd name="T5" fmla="*/ 576 h 576"/>
                  <a:gd name="T6" fmla="*/ 864 w 1152"/>
                  <a:gd name="T7" fmla="*/ 432 h 576"/>
                  <a:gd name="T8" fmla="*/ 1152 w 1152"/>
                  <a:gd name="T9" fmla="*/ 0 h 576"/>
                </a:gdLst>
                <a:ahLst/>
                <a:cxnLst>
                  <a:cxn ang="0">
                    <a:pos x="T0" y="T1"/>
                  </a:cxn>
                  <a:cxn ang="0">
                    <a:pos x="T2" y="T3"/>
                  </a:cxn>
                  <a:cxn ang="0">
                    <a:pos x="T4" y="T5"/>
                  </a:cxn>
                  <a:cxn ang="0">
                    <a:pos x="T6" y="T7"/>
                  </a:cxn>
                  <a:cxn ang="0">
                    <a:pos x="T8" y="T9"/>
                  </a:cxn>
                </a:cxnLst>
                <a:rect l="0" t="0" r="r" b="b"/>
                <a:pathLst>
                  <a:path w="1152" h="576">
                    <a:moveTo>
                      <a:pt x="0" y="0"/>
                    </a:moveTo>
                    <a:cubicBezTo>
                      <a:pt x="96" y="168"/>
                      <a:pt x="192" y="336"/>
                      <a:pt x="288" y="432"/>
                    </a:cubicBezTo>
                    <a:cubicBezTo>
                      <a:pt x="384" y="528"/>
                      <a:pt x="480" y="576"/>
                      <a:pt x="576" y="576"/>
                    </a:cubicBezTo>
                    <a:cubicBezTo>
                      <a:pt x="672" y="576"/>
                      <a:pt x="768" y="528"/>
                      <a:pt x="864" y="432"/>
                    </a:cubicBezTo>
                    <a:cubicBezTo>
                      <a:pt x="960" y="336"/>
                      <a:pt x="1056" y="168"/>
                      <a:pt x="1152" y="0"/>
                    </a:cubicBezTo>
                  </a:path>
                </a:pathLst>
              </a:custGeom>
              <a:gradFill rotWithShape="0">
                <a:gsLst>
                  <a:gs pos="0">
                    <a:srgbClr val="008000"/>
                  </a:gs>
                  <a:gs pos="100000">
                    <a:srgbClr val="008000">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18" name="Oval 17"/>
              <p:cNvSpPr>
                <a:spLocks noChangeArrowheads="1"/>
              </p:cNvSpPr>
              <p:nvPr/>
            </p:nvSpPr>
            <p:spPr bwMode="auto">
              <a:xfrm>
                <a:off x="4368" y="624"/>
                <a:ext cx="1152" cy="19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grpSp>
            <p:nvGrpSpPr>
              <p:cNvPr id="19" name="Group 18"/>
              <p:cNvGrpSpPr>
                <a:grpSpLocks/>
              </p:cNvGrpSpPr>
              <p:nvPr/>
            </p:nvGrpSpPr>
            <p:grpSpPr bwMode="auto">
              <a:xfrm>
                <a:off x="4656" y="720"/>
                <a:ext cx="960" cy="1008"/>
                <a:chOff x="4512" y="1056"/>
                <a:chExt cx="960" cy="1008"/>
              </a:xfrm>
            </p:grpSpPr>
            <p:sp>
              <p:nvSpPr>
                <p:cNvPr id="22" name="Line 19"/>
                <p:cNvSpPr>
                  <a:spLocks noChangeShapeType="1"/>
                </p:cNvSpPr>
                <p:nvPr/>
              </p:nvSpPr>
              <p:spPr bwMode="auto">
                <a:xfrm>
                  <a:off x="4800" y="1632"/>
                  <a:ext cx="6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23" name="Line 20"/>
                <p:cNvSpPr>
                  <a:spLocks noChangeShapeType="1"/>
                </p:cNvSpPr>
                <p:nvPr/>
              </p:nvSpPr>
              <p:spPr bwMode="auto">
                <a:xfrm flipH="1">
                  <a:off x="4512" y="1632"/>
                  <a:ext cx="288"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24" name="Line 21"/>
                <p:cNvSpPr>
                  <a:spLocks noChangeShapeType="1"/>
                </p:cNvSpPr>
                <p:nvPr/>
              </p:nvSpPr>
              <p:spPr bwMode="auto">
                <a:xfrm flipV="1">
                  <a:off x="4800" y="1056"/>
                  <a:ext cx="0" cy="57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grpSp>
          <p:sp>
            <p:nvSpPr>
              <p:cNvPr id="20" name="Line 22"/>
              <p:cNvSpPr>
                <a:spLocks noChangeShapeType="1"/>
              </p:cNvSpPr>
              <p:nvPr/>
            </p:nvSpPr>
            <p:spPr bwMode="auto">
              <a:xfrm flipV="1">
                <a:off x="4944" y="432"/>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graphicFrame>
            <p:nvGraphicFramePr>
              <p:cNvPr id="21" name="Object 23"/>
              <p:cNvGraphicFramePr>
                <a:graphicFrameLocks noChangeAspect="1"/>
              </p:cNvGraphicFramePr>
              <p:nvPr/>
            </p:nvGraphicFramePr>
            <p:xfrm>
              <a:off x="4944" y="596"/>
              <a:ext cx="169" cy="220"/>
            </p:xfrm>
            <a:graphic>
              <a:graphicData uri="http://schemas.openxmlformats.org/presentationml/2006/ole">
                <mc:AlternateContent xmlns:mc="http://schemas.openxmlformats.org/markup-compatibility/2006">
                  <mc:Choice xmlns:v="urn:schemas-microsoft-com:vml" Requires="v">
                    <p:oleObj spid="_x0000_s42370" name="公式" r:id="rId21" imgW="134640" imgH="179280" progId="Equation.3">
                      <p:embed/>
                    </p:oleObj>
                  </mc:Choice>
                  <mc:Fallback>
                    <p:oleObj name="公式" r:id="rId21" imgW="134640" imgH="179280" progId="Equation.3">
                      <p:embed/>
                      <p:pic>
                        <p:nvPicPr>
                          <p:cNvPr id="0" name="Picture 19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44" y="596"/>
                            <a:ext cx="169" cy="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5" name="Line 24"/>
            <p:cNvSpPr>
              <a:spLocks noChangeShapeType="1"/>
            </p:cNvSpPr>
            <p:nvPr/>
          </p:nvSpPr>
          <p:spPr bwMode="auto">
            <a:xfrm>
              <a:off x="5184" y="1008"/>
              <a:ext cx="24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grpSp>
      <p:sp>
        <p:nvSpPr>
          <p:cNvPr id="25" name="Text Box 25"/>
          <p:cNvSpPr txBox="1">
            <a:spLocks noChangeArrowheads="1"/>
          </p:cNvSpPr>
          <p:nvPr/>
        </p:nvSpPr>
        <p:spPr bwMode="auto">
          <a:xfrm>
            <a:off x="266700" y="5400403"/>
            <a:ext cx="2133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原式 </a:t>
            </a:r>
            <a:r>
              <a:rPr lang="en-US" altLang="zh-CN" sz="2800" b="1">
                <a:latin typeface="Times New Roman" panose="02020603050405020304" pitchFamily="18" charset="0"/>
                <a:cs typeface="Times New Roman" panose="02020603050405020304" pitchFamily="18" charset="0"/>
              </a:rPr>
              <a:t>=</a:t>
            </a:r>
          </a:p>
        </p:txBody>
      </p:sp>
      <p:graphicFrame>
        <p:nvGraphicFramePr>
          <p:cNvPr id="26" name="Object 26"/>
          <p:cNvGraphicFramePr>
            <a:graphicFrameLocks noChangeAspect="1"/>
          </p:cNvGraphicFramePr>
          <p:nvPr>
            <p:extLst>
              <p:ext uri="{D42A27DB-BD31-4B8C-83A1-F6EECF244321}">
                <p14:modId xmlns:p14="http://schemas.microsoft.com/office/powerpoint/2010/main" val="2304550840"/>
              </p:ext>
            </p:extLst>
          </p:nvPr>
        </p:nvGraphicFramePr>
        <p:xfrm>
          <a:off x="3810000" y="5438503"/>
          <a:ext cx="685800" cy="406400"/>
        </p:xfrm>
        <a:graphic>
          <a:graphicData uri="http://schemas.openxmlformats.org/presentationml/2006/ole">
            <mc:AlternateContent xmlns:mc="http://schemas.openxmlformats.org/markup-compatibility/2006">
              <mc:Choice xmlns:v="urn:schemas-microsoft-com:vml" Requires="v">
                <p:oleObj spid="_x0000_s42371" name="Equation" r:id="rId23" imgW="795960" imgH="470520" progId="Equation.3">
                  <p:embed/>
                </p:oleObj>
              </mc:Choice>
              <mc:Fallback>
                <p:oleObj name="Equation" r:id="rId23" imgW="795960" imgH="470520" progId="Equation.3">
                  <p:embed/>
                  <p:pic>
                    <p:nvPicPr>
                      <p:cNvPr id="0" name="Picture 20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810000" y="5438503"/>
                        <a:ext cx="6858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27"/>
          <p:cNvGraphicFramePr>
            <a:graphicFrameLocks noChangeAspect="1"/>
          </p:cNvGraphicFramePr>
          <p:nvPr>
            <p:extLst>
              <p:ext uri="{D42A27DB-BD31-4B8C-83A1-F6EECF244321}">
                <p14:modId xmlns:p14="http://schemas.microsoft.com/office/powerpoint/2010/main" val="1439708582"/>
              </p:ext>
            </p:extLst>
          </p:nvPr>
        </p:nvGraphicFramePr>
        <p:xfrm>
          <a:off x="2143125" y="5332413"/>
          <a:ext cx="1636713" cy="800100"/>
        </p:xfrm>
        <a:graphic>
          <a:graphicData uri="http://schemas.openxmlformats.org/presentationml/2006/ole">
            <mc:AlternateContent xmlns:mc="http://schemas.openxmlformats.org/markup-compatibility/2006">
              <mc:Choice xmlns:v="urn:schemas-microsoft-com:vml" Requires="v">
                <p:oleObj spid="_x0000_s42372" name="Equation" r:id="rId25" imgW="1638000" imgH="799920" progId="Equation.DSMT4">
                  <p:embed/>
                </p:oleObj>
              </mc:Choice>
              <mc:Fallback>
                <p:oleObj name="Equation" r:id="rId25" imgW="1638000" imgH="799920" progId="Equation.DSMT4">
                  <p:embed/>
                  <p:pic>
                    <p:nvPicPr>
                      <p:cNvPr id="0" name="Picture 201"/>
                      <p:cNvPicPr>
                        <a:picLocks noChangeAspect="1" noChangeArrowheads="1"/>
                      </p:cNvPicPr>
                      <p:nvPr/>
                    </p:nvPicPr>
                    <p:blipFill>
                      <a:blip r:embed="rId26"/>
                      <a:srcRect/>
                      <a:stretch>
                        <a:fillRect/>
                      </a:stretch>
                    </p:blipFill>
                    <p:spPr bwMode="auto">
                      <a:xfrm>
                        <a:off x="2143125" y="5332413"/>
                        <a:ext cx="1636713"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28"/>
          <p:cNvGraphicFramePr>
            <a:graphicFrameLocks noChangeAspect="1"/>
          </p:cNvGraphicFramePr>
          <p:nvPr>
            <p:extLst>
              <p:ext uri="{D42A27DB-BD31-4B8C-83A1-F6EECF244321}">
                <p14:modId xmlns:p14="http://schemas.microsoft.com/office/powerpoint/2010/main" val="3248156726"/>
              </p:ext>
            </p:extLst>
          </p:nvPr>
        </p:nvGraphicFramePr>
        <p:xfrm>
          <a:off x="4572000" y="5400403"/>
          <a:ext cx="1600200" cy="431800"/>
        </p:xfrm>
        <a:graphic>
          <a:graphicData uri="http://schemas.openxmlformats.org/presentationml/2006/ole">
            <mc:AlternateContent xmlns:mc="http://schemas.openxmlformats.org/markup-compatibility/2006">
              <mc:Choice xmlns:v="urn:schemas-microsoft-com:vml" Requires="v">
                <p:oleObj spid="_x0000_s42373" name="Equation" r:id="rId27" imgW="1872360" imgH="492840" progId="Equation.3">
                  <p:embed/>
                </p:oleObj>
              </mc:Choice>
              <mc:Fallback>
                <p:oleObj name="Equation" r:id="rId27" imgW="1872360" imgH="492840" progId="Equation.3">
                  <p:embed/>
                  <p:pic>
                    <p:nvPicPr>
                      <p:cNvPr id="0" name="Picture 20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572000" y="5400403"/>
                        <a:ext cx="16002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Text Box 30"/>
          <p:cNvSpPr txBox="1">
            <a:spLocks noChangeArrowheads="1"/>
          </p:cNvSpPr>
          <p:nvPr/>
        </p:nvSpPr>
        <p:spPr bwMode="auto">
          <a:xfrm>
            <a:off x="320675" y="937940"/>
            <a:ext cx="2133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a:latin typeface="Times New Roman" panose="02020603050405020304" pitchFamily="18" charset="0"/>
                <a:cs typeface="Times New Roman" panose="02020603050405020304" pitchFamily="18" charset="0"/>
              </a:rPr>
              <a:t>旋转抛物面</a:t>
            </a:r>
          </a:p>
        </p:txBody>
      </p:sp>
      <p:graphicFrame>
        <p:nvGraphicFramePr>
          <p:cNvPr id="31" name="Object 31"/>
          <p:cNvGraphicFramePr>
            <a:graphicFrameLocks noChangeAspect="1"/>
          </p:cNvGraphicFramePr>
          <p:nvPr>
            <p:extLst>
              <p:ext uri="{D42A27DB-BD31-4B8C-83A1-F6EECF244321}">
                <p14:modId xmlns:p14="http://schemas.microsoft.com/office/powerpoint/2010/main" val="886748520"/>
              </p:ext>
            </p:extLst>
          </p:nvPr>
        </p:nvGraphicFramePr>
        <p:xfrm>
          <a:off x="2225675" y="937940"/>
          <a:ext cx="2209800" cy="609600"/>
        </p:xfrm>
        <a:graphic>
          <a:graphicData uri="http://schemas.openxmlformats.org/presentationml/2006/ole">
            <mc:AlternateContent xmlns:mc="http://schemas.openxmlformats.org/markup-compatibility/2006">
              <mc:Choice xmlns:v="urn:schemas-microsoft-com:vml" Requires="v">
                <p:oleObj spid="_x0000_s42374" name="Equation" r:id="rId29" imgW="2590200" imgH="705600" progId="Equation.3">
                  <p:embed/>
                </p:oleObj>
              </mc:Choice>
              <mc:Fallback>
                <p:oleObj name="Equation" r:id="rId29" imgW="2590200" imgH="705600" progId="Equation.3">
                  <p:embed/>
                  <p:pic>
                    <p:nvPicPr>
                      <p:cNvPr id="0" name="Picture 203"/>
                      <p:cNvPicPr>
                        <a:picLocks noChangeAspect="1" noChangeArrowheads="1"/>
                      </p:cNvPicPr>
                      <p:nvPr/>
                    </p:nvPicPr>
                    <p:blipFill>
                      <a:blip r:embed="rId30">
                        <a:grayscl/>
                        <a:biLevel thresh="50000"/>
                        <a:extLst>
                          <a:ext uri="{28A0092B-C50C-407E-A947-70E740481C1C}">
                            <a14:useLocalDpi xmlns:a14="http://schemas.microsoft.com/office/drawing/2010/main" val="0"/>
                          </a:ext>
                        </a:extLst>
                      </a:blip>
                      <a:srcRect/>
                      <a:stretch>
                        <a:fillRect/>
                      </a:stretch>
                    </p:blipFill>
                    <p:spPr bwMode="auto">
                      <a:xfrm>
                        <a:off x="2225675" y="937940"/>
                        <a:ext cx="22098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Text Box 32"/>
          <p:cNvSpPr txBox="1">
            <a:spLocks noChangeArrowheads="1"/>
          </p:cNvSpPr>
          <p:nvPr/>
        </p:nvSpPr>
        <p:spPr bwMode="auto">
          <a:xfrm>
            <a:off x="4359275" y="952228"/>
            <a:ext cx="2514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dirty="0">
                <a:latin typeface="Times New Roman" panose="02020603050405020304" pitchFamily="18" charset="0"/>
                <a:cs typeface="Times New Roman" panose="02020603050405020304" pitchFamily="18" charset="0"/>
              </a:rPr>
              <a:t>介于平面 </a:t>
            </a:r>
            <a:r>
              <a:rPr lang="en-US" altLang="zh-CN" sz="2800" i="1" dirty="0">
                <a:latin typeface="Times New Roman" panose="02020603050405020304" pitchFamily="18" charset="0"/>
                <a:cs typeface="Times New Roman" panose="02020603050405020304" pitchFamily="18" charset="0"/>
              </a:rPr>
              <a:t>z= </a:t>
            </a:r>
            <a:r>
              <a:rPr lang="en-US" altLang="zh-CN" sz="2800" dirty="0">
                <a:latin typeface="Times New Roman" panose="02020603050405020304" pitchFamily="18" charset="0"/>
                <a:cs typeface="Times New Roman" panose="02020603050405020304" pitchFamily="18" charset="0"/>
              </a:rPr>
              <a:t>0</a:t>
            </a:r>
            <a:r>
              <a:rPr lang="en-US" altLang="zh-CN" sz="2800" b="1" dirty="0">
                <a:latin typeface="Times New Roman" panose="02020603050405020304" pitchFamily="18" charset="0"/>
                <a:cs typeface="Times New Roman" panose="02020603050405020304" pitchFamily="18" charset="0"/>
              </a:rPr>
              <a:t> </a:t>
            </a:r>
          </a:p>
        </p:txBody>
      </p:sp>
      <p:sp>
        <p:nvSpPr>
          <p:cNvPr id="33" name="Text Box 33"/>
          <p:cNvSpPr txBox="1">
            <a:spLocks noChangeArrowheads="1"/>
          </p:cNvSpPr>
          <p:nvPr/>
        </p:nvSpPr>
        <p:spPr bwMode="auto">
          <a:xfrm>
            <a:off x="320675" y="1638028"/>
            <a:ext cx="6096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dirty="0">
                <a:latin typeface="Times New Roman" panose="02020603050405020304" pitchFamily="18" charset="0"/>
                <a:cs typeface="Times New Roman" panose="02020603050405020304" pitchFamily="18" charset="0"/>
              </a:rPr>
              <a:t>及 </a:t>
            </a:r>
            <a:r>
              <a:rPr lang="en-US" altLang="zh-CN" sz="2800" i="1" dirty="0">
                <a:latin typeface="Times New Roman" panose="02020603050405020304" pitchFamily="18" charset="0"/>
                <a:cs typeface="Times New Roman" panose="02020603050405020304" pitchFamily="18" charset="0"/>
              </a:rPr>
              <a:t>z= </a:t>
            </a:r>
            <a:r>
              <a:rPr lang="en-US" altLang="zh-CN" sz="2800" dirty="0">
                <a:latin typeface="Times New Roman" panose="02020603050405020304" pitchFamily="18" charset="0"/>
                <a:cs typeface="Times New Roman" panose="02020603050405020304" pitchFamily="18" charset="0"/>
              </a:rPr>
              <a:t>2 </a:t>
            </a:r>
            <a:r>
              <a:rPr lang="zh-CN" altLang="en-US" sz="2800" b="1" dirty="0">
                <a:latin typeface="Times New Roman" panose="02020603050405020304" pitchFamily="18" charset="0"/>
                <a:cs typeface="Times New Roman" panose="02020603050405020304" pitchFamily="18" charset="0"/>
              </a:rPr>
              <a:t>之间部分的下侧</a:t>
            </a:r>
            <a:r>
              <a:rPr lang="en-US" altLang="zh-CN" sz="2800" b="1" dirty="0">
                <a:latin typeface="Times New Roman" panose="02020603050405020304" pitchFamily="18" charset="0"/>
                <a:cs typeface="Times New Roman" panose="02020603050405020304" pitchFamily="18" charset="0"/>
              </a:rPr>
              <a:t>.   </a:t>
            </a:r>
            <a:endParaRPr lang="en-US" altLang="zh-CN" sz="2800" b="1" dirty="0">
              <a:solidFill>
                <a:schemeClr val="accent2"/>
              </a:solidFill>
              <a:latin typeface="Times New Roman" panose="02020603050405020304" pitchFamily="18" charset="0"/>
              <a:cs typeface="Times New Roman" panose="02020603050405020304" pitchFamily="18" charset="0"/>
            </a:endParaRPr>
          </a:p>
        </p:txBody>
      </p:sp>
      <p:graphicFrame>
        <p:nvGraphicFramePr>
          <p:cNvPr id="34" name="Object 34"/>
          <p:cNvGraphicFramePr>
            <a:graphicFrameLocks noChangeAspect="1"/>
          </p:cNvGraphicFramePr>
          <p:nvPr>
            <p:extLst>
              <p:ext uri="{D42A27DB-BD31-4B8C-83A1-F6EECF244321}">
                <p14:modId xmlns:p14="http://schemas.microsoft.com/office/powerpoint/2010/main" val="2151637421"/>
              </p:ext>
            </p:extLst>
          </p:nvPr>
        </p:nvGraphicFramePr>
        <p:xfrm>
          <a:off x="1601788" y="4405313"/>
          <a:ext cx="1714500" cy="800100"/>
        </p:xfrm>
        <a:graphic>
          <a:graphicData uri="http://schemas.openxmlformats.org/presentationml/2006/ole">
            <mc:AlternateContent xmlns:mc="http://schemas.openxmlformats.org/markup-compatibility/2006">
              <mc:Choice xmlns:v="urn:schemas-microsoft-com:vml" Requires="v">
                <p:oleObj spid="_x0000_s42375" name="Equation" r:id="rId31" imgW="1714320" imgH="799920" progId="Equation.DSMT4">
                  <p:embed/>
                </p:oleObj>
              </mc:Choice>
              <mc:Fallback>
                <p:oleObj name="Equation" r:id="rId31" imgW="1714320" imgH="799920" progId="Equation.DSMT4">
                  <p:embed/>
                  <p:pic>
                    <p:nvPicPr>
                      <p:cNvPr id="0" name="Picture 204"/>
                      <p:cNvPicPr>
                        <a:picLocks noChangeAspect="1" noChangeArrowheads="1"/>
                      </p:cNvPicPr>
                      <p:nvPr/>
                    </p:nvPicPr>
                    <p:blipFill>
                      <a:blip r:embed="rId32"/>
                      <a:srcRect/>
                      <a:stretch>
                        <a:fillRect/>
                      </a:stretch>
                    </p:blipFill>
                    <p:spPr bwMode="auto">
                      <a:xfrm>
                        <a:off x="1601788" y="4405313"/>
                        <a:ext cx="1714500"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 name="Object 35"/>
          <p:cNvGraphicFramePr>
            <a:graphicFrameLocks noChangeAspect="1"/>
          </p:cNvGraphicFramePr>
          <p:nvPr>
            <p:extLst>
              <p:ext uri="{D42A27DB-BD31-4B8C-83A1-F6EECF244321}">
                <p14:modId xmlns:p14="http://schemas.microsoft.com/office/powerpoint/2010/main" val="1302593805"/>
              </p:ext>
            </p:extLst>
          </p:nvPr>
        </p:nvGraphicFramePr>
        <p:xfrm>
          <a:off x="6027738" y="4227240"/>
          <a:ext cx="2787650" cy="939800"/>
        </p:xfrm>
        <a:graphic>
          <a:graphicData uri="http://schemas.openxmlformats.org/presentationml/2006/ole">
            <mc:AlternateContent xmlns:mc="http://schemas.openxmlformats.org/markup-compatibility/2006">
              <mc:Choice xmlns:v="urn:schemas-microsoft-com:vml" Requires="v">
                <p:oleObj spid="_x0000_s42376" name="Equation" r:id="rId33" imgW="3632760" imgH="1209600" progId="Equation.3">
                  <p:embed/>
                </p:oleObj>
              </mc:Choice>
              <mc:Fallback>
                <p:oleObj name="Equation" r:id="rId33" imgW="3632760" imgH="1209600" progId="Equation.3">
                  <p:embed/>
                  <p:pic>
                    <p:nvPicPr>
                      <p:cNvPr id="0" name="Picture 205"/>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027738" y="4227240"/>
                        <a:ext cx="2787650" cy="939800"/>
                      </a:xfrm>
                      <a:prstGeom prst="rect">
                        <a:avLst/>
                      </a:prstGeom>
                      <a:noFill/>
                      <a:ln>
                        <a:noFill/>
                      </a:ln>
                      <a:extLst>
                        <a:ext uri="{909E8E84-426E-40DD-AFC4-6F175D3DCCD1}">
                          <a14:hiddenFill xmlns:a14="http://schemas.microsoft.com/office/drawing/2010/main">
                            <a:solidFill>
                              <a:srgbClr val="663300"/>
                            </a:solidFill>
                          </a14:hiddenFill>
                        </a:ext>
                        <a:ext uri="{91240B29-F687-4F45-9708-019B960494DF}">
                          <a14:hiddenLine xmlns:a14="http://schemas.microsoft.com/office/drawing/2010/main" w="9525">
                            <a:solidFill>
                              <a:srgbClr val="99FF33"/>
                            </a:solidFill>
                            <a:miter lim="800000"/>
                            <a:headEnd/>
                            <a:tailEnd/>
                          </a14:hiddenLine>
                        </a:ext>
                      </a:extLst>
                    </p:spPr>
                  </p:pic>
                </p:oleObj>
              </mc:Fallback>
            </mc:AlternateContent>
          </a:graphicData>
        </a:graphic>
      </p:graphicFrame>
      <p:sp>
        <p:nvSpPr>
          <p:cNvPr id="36" name="Rectangle 36"/>
          <p:cNvSpPr>
            <a:spLocks noChangeArrowheads="1"/>
          </p:cNvSpPr>
          <p:nvPr/>
        </p:nvSpPr>
        <p:spPr bwMode="auto">
          <a:xfrm>
            <a:off x="5883275" y="3312840"/>
            <a:ext cx="3048000" cy="19050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3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8" name="对象 37"/>
          <p:cNvGraphicFramePr>
            <a:graphicFrameLocks noChangeAspect="1"/>
          </p:cNvGraphicFramePr>
          <p:nvPr>
            <p:extLst>
              <p:ext uri="{D42A27DB-BD31-4B8C-83A1-F6EECF244321}">
                <p14:modId xmlns:p14="http://schemas.microsoft.com/office/powerpoint/2010/main" val="4226267416"/>
              </p:ext>
            </p:extLst>
          </p:nvPr>
        </p:nvGraphicFramePr>
        <p:xfrm>
          <a:off x="3459163" y="146050"/>
          <a:ext cx="3852862" cy="806450"/>
        </p:xfrm>
        <a:graphic>
          <a:graphicData uri="http://schemas.openxmlformats.org/presentationml/2006/ole">
            <mc:AlternateContent xmlns:mc="http://schemas.openxmlformats.org/markup-compatibility/2006">
              <mc:Choice xmlns:v="urn:schemas-microsoft-com:vml" Requires="v">
                <p:oleObj spid="_x0000_s42377" name="Equation" r:id="rId35" imgW="3860640" imgH="799920" progId="Equation.DSMT4">
                  <p:embed/>
                </p:oleObj>
              </mc:Choice>
              <mc:Fallback>
                <p:oleObj name="Equation" r:id="rId35" imgW="3860640" imgH="799920" progId="Equation.DSMT4">
                  <p:embed/>
                  <p:pic>
                    <p:nvPicPr>
                      <p:cNvPr id="0" name="Picture 206"/>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459163" y="146050"/>
                        <a:ext cx="3852862" cy="806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31283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left)">
                                      <p:cBhvr>
                                        <p:cTn id="32" dur="500"/>
                                        <p:tgtEl>
                                          <p:spTgt spid="3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wipe(left)">
                                      <p:cBhvr>
                                        <p:cTn id="42" dur="500"/>
                                        <p:tgtEl>
                                          <p:spTgt spid="36"/>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wipe(left)">
                                      <p:cBhvr>
                                        <p:cTn id="46" dur="500"/>
                                        <p:tgtEl>
                                          <p:spTgt spid="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wipe(left)">
                                      <p:cBhvr>
                                        <p:cTn id="51" dur="500"/>
                                        <p:tgtEl>
                                          <p:spTgt spid="3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wipe(left)">
                                      <p:cBhvr>
                                        <p:cTn id="56" dur="500"/>
                                        <p:tgtEl>
                                          <p:spTgt spid="2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wipe(left)">
                                      <p:cBhvr>
                                        <p:cTn id="61" dur="500"/>
                                        <p:tgtEl>
                                          <p:spTgt spid="27"/>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wipe(left)">
                                      <p:cBhvr>
                                        <p:cTn id="66" dur="500"/>
                                        <p:tgtEl>
                                          <p:spTgt spid="26"/>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wipe(left)">
                                      <p:cBhvr>
                                        <p:cTn id="71" dur="500"/>
                                        <p:tgtEl>
                                          <p:spTgt spid="28"/>
                                        </p:tgtEl>
                                      </p:cBhvr>
                                    </p:animEffect>
                                  </p:childTnLst>
                                </p:cTn>
                              </p:par>
                            </p:childTnLst>
                          </p:cTn>
                        </p:par>
                      </p:childTnLst>
                    </p:cTn>
                  </p:par>
                  <p:par>
                    <p:cTn id="72" fill="hold">
                      <p:stCondLst>
                        <p:cond delay="indefinite"/>
                      </p:stCondLst>
                      <p:childTnLst>
                        <p:par>
                          <p:cTn id="73" fill="hold">
                            <p:stCondLst>
                              <p:cond delay="0"/>
                            </p:stCondLst>
                            <p:childTnLst>
                              <p:par>
                                <p:cTn id="74" presetID="16" presetClass="entr" presetSubtype="21" fill="hold" grpId="0" nodeType="clickEffect">
                                  <p:stCondLst>
                                    <p:cond delay="0"/>
                                  </p:stCondLst>
                                  <p:childTnLst>
                                    <p:set>
                                      <p:cBhvr>
                                        <p:cTn id="75" dur="1" fill="hold">
                                          <p:stCondLst>
                                            <p:cond delay="0"/>
                                          </p:stCondLst>
                                        </p:cTn>
                                        <p:tgtEl>
                                          <p:spTgt spid="39"/>
                                        </p:tgtEl>
                                        <p:attrNameLst>
                                          <p:attrName>style.visibility</p:attrName>
                                        </p:attrNameLst>
                                      </p:cBhvr>
                                      <p:to>
                                        <p:strVal val="visible"/>
                                      </p:to>
                                    </p:set>
                                    <p:animEffect transition="in" filter="barn(inVertical)">
                                      <p:cBhvr>
                                        <p:cTn id="7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5" grpId="0" autoUpdateAnimBg="0"/>
      <p:bldP spid="25" grpId="0" autoUpdateAnimBg="0"/>
      <p:bldP spid="3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875580" y="295003"/>
            <a:ext cx="2009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3200" b="1" dirty="0">
                <a:solidFill>
                  <a:schemeClr val="accent3">
                    <a:lumMod val="50000"/>
                  </a:schemeClr>
                </a:solidFill>
                <a:latin typeface="楷体" pitchFamily="49" charset="-122"/>
                <a:ea typeface="楷体" pitchFamily="49" charset="-122"/>
              </a:rPr>
              <a:t>2.</a:t>
            </a:r>
            <a:r>
              <a:rPr lang="zh-CN" altLang="en-US" sz="3200" b="1" dirty="0">
                <a:solidFill>
                  <a:schemeClr val="accent3">
                    <a:lumMod val="50000"/>
                  </a:schemeClr>
                </a:solidFill>
                <a:latin typeface="楷体" pitchFamily="49" charset="-122"/>
                <a:ea typeface="楷体" pitchFamily="49" charset="-122"/>
              </a:rPr>
              <a:t>定义</a:t>
            </a:r>
          </a:p>
        </p:txBody>
      </p:sp>
      <p:sp>
        <p:nvSpPr>
          <p:cNvPr id="5" name="TextBox 4"/>
          <p:cNvSpPr txBox="1"/>
          <p:nvPr/>
        </p:nvSpPr>
        <p:spPr>
          <a:xfrm>
            <a:off x="1511425" y="917431"/>
            <a:ext cx="6574236"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设曲面     是光滑的</a:t>
            </a:r>
            <a:r>
              <a:rPr lang="en-US" altLang="zh-CN" sz="2800" b="1"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函数                     在 </a:t>
            </a:r>
          </a:p>
        </p:txBody>
      </p:sp>
      <p:sp>
        <p:nvSpPr>
          <p:cNvPr id="6"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507477440"/>
              </p:ext>
            </p:extLst>
          </p:nvPr>
        </p:nvGraphicFramePr>
        <p:xfrm>
          <a:off x="5667375" y="996950"/>
          <a:ext cx="1349375" cy="396875"/>
        </p:xfrm>
        <a:graphic>
          <a:graphicData uri="http://schemas.openxmlformats.org/presentationml/2006/ole">
            <mc:AlternateContent xmlns:mc="http://schemas.openxmlformats.org/markup-compatibility/2006">
              <mc:Choice xmlns:v="urn:schemas-microsoft-com:vml" Requires="v">
                <p:oleObj spid="_x0000_s1540" name="Equation" r:id="rId3" imgW="1346040" imgH="393480" progId="Equation.DSMT4">
                  <p:embed/>
                </p:oleObj>
              </mc:Choice>
              <mc:Fallback>
                <p:oleObj name="Equation" r:id="rId3" imgW="1346040" imgH="393480" progId="Equation.DSMT4">
                  <p:embed/>
                  <p:pic>
                    <p:nvPicPr>
                      <p:cNvPr id="0" name="Picture 366"/>
                      <p:cNvPicPr>
                        <a:picLocks noChangeAspect="1" noChangeArrowheads="1"/>
                      </p:cNvPicPr>
                      <p:nvPr/>
                    </p:nvPicPr>
                    <p:blipFill>
                      <a:blip r:embed="rId4"/>
                      <a:srcRect/>
                      <a:stretch>
                        <a:fillRect/>
                      </a:stretch>
                    </p:blipFill>
                    <p:spPr bwMode="auto">
                      <a:xfrm>
                        <a:off x="5667375" y="996950"/>
                        <a:ext cx="1349375"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915297300"/>
              </p:ext>
            </p:extLst>
          </p:nvPr>
        </p:nvGraphicFramePr>
        <p:xfrm>
          <a:off x="7762173" y="1012353"/>
          <a:ext cx="295275" cy="333375"/>
        </p:xfrm>
        <a:graphic>
          <a:graphicData uri="http://schemas.openxmlformats.org/presentationml/2006/ole">
            <mc:AlternateContent xmlns:mc="http://schemas.openxmlformats.org/markup-compatibility/2006">
              <mc:Choice xmlns:v="urn:schemas-microsoft-com:vml" Requires="v">
                <p:oleObj spid="_x0000_s1541" name="Equation" r:id="rId5" imgW="291973" imgH="330057" progId="Equation.DSMT4">
                  <p:embed/>
                </p:oleObj>
              </mc:Choice>
              <mc:Fallback>
                <p:oleObj name="Equation" r:id="rId5" imgW="291973" imgH="330057" progId="Equation.DSMT4">
                  <p:embed/>
                  <p:pic>
                    <p:nvPicPr>
                      <p:cNvPr id="0" name="Picture 36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62173" y="1012353"/>
                        <a:ext cx="295275"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827584" y="1559991"/>
            <a:ext cx="7229864"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上有界</a:t>
            </a:r>
            <a:r>
              <a:rPr lang="en-US" altLang="zh-CN" sz="2800" b="1"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把    分成 </a:t>
            </a:r>
            <a:r>
              <a:rPr lang="en-US" altLang="zh-CN" sz="2800" i="1" dirty="0">
                <a:latin typeface="Times New Roman" pitchFamily="18" charset="0"/>
                <a:cs typeface="Times New Roman" pitchFamily="18" charset="0"/>
              </a:rPr>
              <a:t>n</a:t>
            </a:r>
            <a:r>
              <a:rPr lang="zh-CN" altLang="en-US" sz="2800" b="1" dirty="0">
                <a:latin typeface="Times New Roman" pitchFamily="18" charset="0"/>
                <a:cs typeface="Times New Roman" pitchFamily="18" charset="0"/>
              </a:rPr>
              <a:t> 小块     （       同时也表示</a:t>
            </a:r>
          </a:p>
        </p:txBody>
      </p:sp>
      <p:sp>
        <p:nvSpPr>
          <p:cNvPr id="13" name="TextBox 12"/>
          <p:cNvSpPr txBox="1"/>
          <p:nvPr/>
        </p:nvSpPr>
        <p:spPr>
          <a:xfrm>
            <a:off x="827584" y="2202551"/>
            <a:ext cx="6407523"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第 </a:t>
            </a:r>
            <a:r>
              <a:rPr lang="en-US" altLang="zh-CN" sz="2800" i="1" dirty="0" err="1">
                <a:latin typeface="Times New Roman" pitchFamily="18" charset="0"/>
                <a:cs typeface="Times New Roman" pitchFamily="18" charset="0"/>
              </a:rPr>
              <a:t>i</a:t>
            </a:r>
            <a:r>
              <a:rPr lang="en-US" altLang="zh-CN" sz="2800" i="1"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小块曲面的面积）</a:t>
            </a:r>
            <a:r>
              <a:rPr lang="en-US" altLang="zh-CN" sz="2800" b="1" dirty="0">
                <a:latin typeface="Times New Roman" pitchFamily="18" charset="0"/>
                <a:cs typeface="Times New Roman" pitchFamily="18" charset="0"/>
              </a:rPr>
              <a:t>,</a:t>
            </a:r>
            <a:r>
              <a:rPr lang="zh-CN" altLang="en-US" sz="2800" b="1" dirty="0">
                <a:latin typeface="Times New Roman" pitchFamily="18" charset="0"/>
                <a:cs typeface="Times New Roman" pitchFamily="18" charset="0"/>
              </a:rPr>
              <a:t>设点                 为</a:t>
            </a:r>
          </a:p>
        </p:txBody>
      </p:sp>
      <p:sp>
        <p:nvSpPr>
          <p:cNvPr id="14" name="TextBox 13"/>
          <p:cNvSpPr txBox="1"/>
          <p:nvPr/>
        </p:nvSpPr>
        <p:spPr>
          <a:xfrm>
            <a:off x="827584" y="2845111"/>
            <a:ext cx="3970959"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 上任意取定的点</a:t>
            </a:r>
            <a:r>
              <a:rPr lang="en-US" altLang="zh-CN" sz="2800" b="1" dirty="0">
                <a:latin typeface="Times New Roman" pitchFamily="18" charset="0"/>
                <a:cs typeface="Times New Roman" pitchFamily="18" charset="0"/>
              </a:rPr>
              <a:t>,</a:t>
            </a:r>
            <a:r>
              <a:rPr lang="zh-CN" altLang="en-US" sz="2800" b="1" dirty="0">
                <a:latin typeface="Times New Roman" pitchFamily="18" charset="0"/>
                <a:cs typeface="Times New Roman" pitchFamily="18" charset="0"/>
              </a:rPr>
              <a:t>作乘积</a:t>
            </a:r>
          </a:p>
        </p:txBody>
      </p:sp>
      <p:graphicFrame>
        <p:nvGraphicFramePr>
          <p:cNvPr id="15" name="对象 14"/>
          <p:cNvGraphicFramePr>
            <a:graphicFrameLocks noChangeAspect="1"/>
          </p:cNvGraphicFramePr>
          <p:nvPr>
            <p:extLst>
              <p:ext uri="{D42A27DB-BD31-4B8C-83A1-F6EECF244321}">
                <p14:modId xmlns:p14="http://schemas.microsoft.com/office/powerpoint/2010/main" val="619037308"/>
              </p:ext>
            </p:extLst>
          </p:nvPr>
        </p:nvGraphicFramePr>
        <p:xfrm>
          <a:off x="4728915" y="2889233"/>
          <a:ext cx="1730375" cy="434975"/>
        </p:xfrm>
        <a:graphic>
          <a:graphicData uri="http://schemas.openxmlformats.org/presentationml/2006/ole">
            <mc:AlternateContent xmlns:mc="http://schemas.openxmlformats.org/markup-compatibility/2006">
              <mc:Choice xmlns:v="urn:schemas-microsoft-com:vml" Requires="v">
                <p:oleObj spid="_x0000_s1542" name="Equation" r:id="rId7" imgW="1726920" imgH="431640" progId="Equation.DSMT4">
                  <p:embed/>
                </p:oleObj>
              </mc:Choice>
              <mc:Fallback>
                <p:oleObj name="Equation" r:id="rId7" imgW="1726920" imgH="431640" progId="Equation.DSMT4">
                  <p:embed/>
                  <p:pic>
                    <p:nvPicPr>
                      <p:cNvPr id="0" name="Picture 36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28915" y="2889233"/>
                        <a:ext cx="1730375"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3485184676"/>
              </p:ext>
            </p:extLst>
          </p:nvPr>
        </p:nvGraphicFramePr>
        <p:xfrm>
          <a:off x="4772025" y="1654175"/>
          <a:ext cx="546100" cy="431800"/>
        </p:xfrm>
        <a:graphic>
          <a:graphicData uri="http://schemas.openxmlformats.org/presentationml/2006/ole">
            <mc:AlternateContent xmlns:mc="http://schemas.openxmlformats.org/markup-compatibility/2006">
              <mc:Choice xmlns:v="urn:schemas-microsoft-com:vml" Requires="v">
                <p:oleObj spid="_x0000_s1543" name="Equation" r:id="rId9" imgW="545760" imgH="431640" progId="Equation.DSMT4">
                  <p:embed/>
                </p:oleObj>
              </mc:Choice>
              <mc:Fallback>
                <p:oleObj name="Equation" r:id="rId9" imgW="545760" imgH="431640" progId="Equation.DSMT4">
                  <p:embed/>
                  <p:pic>
                    <p:nvPicPr>
                      <p:cNvPr id="0" name="Picture 369"/>
                      <p:cNvPicPr>
                        <a:picLocks noChangeAspect="1" noChangeArrowheads="1"/>
                      </p:cNvPicPr>
                      <p:nvPr/>
                    </p:nvPicPr>
                    <p:blipFill>
                      <a:blip r:embed="rId10"/>
                      <a:srcRect/>
                      <a:stretch>
                        <a:fillRect/>
                      </a:stretch>
                    </p:blipFill>
                    <p:spPr bwMode="auto">
                      <a:xfrm>
                        <a:off x="4772025" y="1654175"/>
                        <a:ext cx="5461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ectangle 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8"/>
          <p:cNvSpPr>
            <a:spLocks noChangeArrowheads="1"/>
          </p:cNvSpPr>
          <p:nvPr/>
        </p:nvSpPr>
        <p:spPr bwMode="auto">
          <a:xfrm>
            <a:off x="0" y="904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1870787436"/>
              </p:ext>
            </p:extLst>
          </p:nvPr>
        </p:nvGraphicFramePr>
        <p:xfrm>
          <a:off x="2545730" y="1654913"/>
          <a:ext cx="295275" cy="333375"/>
        </p:xfrm>
        <a:graphic>
          <a:graphicData uri="http://schemas.openxmlformats.org/presentationml/2006/ole">
            <mc:AlternateContent xmlns:mc="http://schemas.openxmlformats.org/markup-compatibility/2006">
              <mc:Choice xmlns:v="urn:schemas-microsoft-com:vml" Requires="v">
                <p:oleObj spid="_x0000_s1544" name="Equation" r:id="rId11" imgW="291973" imgH="330057" progId="Equation.DSMT4">
                  <p:embed/>
                </p:oleObj>
              </mc:Choice>
              <mc:Fallback>
                <p:oleObj name="Equation" r:id="rId11" imgW="291973" imgH="330057" progId="Equation.DSMT4">
                  <p:embed/>
                  <p:pic>
                    <p:nvPicPr>
                      <p:cNvPr id="0" name="Picture 37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45730" y="1654913"/>
                        <a:ext cx="295275"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2377330697"/>
              </p:ext>
            </p:extLst>
          </p:nvPr>
        </p:nvGraphicFramePr>
        <p:xfrm>
          <a:off x="5518150" y="1654175"/>
          <a:ext cx="546100" cy="431800"/>
        </p:xfrm>
        <a:graphic>
          <a:graphicData uri="http://schemas.openxmlformats.org/presentationml/2006/ole">
            <mc:AlternateContent xmlns:mc="http://schemas.openxmlformats.org/markup-compatibility/2006">
              <mc:Choice xmlns:v="urn:schemas-microsoft-com:vml" Requires="v">
                <p:oleObj spid="_x0000_s1545" name="Equation" r:id="rId13" imgW="545760" imgH="431640" progId="Equation.DSMT4">
                  <p:embed/>
                </p:oleObj>
              </mc:Choice>
              <mc:Fallback>
                <p:oleObj name="Equation" r:id="rId13" imgW="545760" imgH="431640" progId="Equation.DSMT4">
                  <p:embed/>
                  <p:pic>
                    <p:nvPicPr>
                      <p:cNvPr id="0" name="Picture 371"/>
                      <p:cNvPicPr>
                        <a:picLocks noChangeAspect="1" noChangeArrowheads="1"/>
                      </p:cNvPicPr>
                      <p:nvPr/>
                    </p:nvPicPr>
                    <p:blipFill>
                      <a:blip r:embed="rId14"/>
                      <a:srcRect/>
                      <a:stretch>
                        <a:fillRect/>
                      </a:stretch>
                    </p:blipFill>
                    <p:spPr bwMode="auto">
                      <a:xfrm>
                        <a:off x="5518150" y="1654175"/>
                        <a:ext cx="5461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3442888737"/>
              </p:ext>
            </p:extLst>
          </p:nvPr>
        </p:nvGraphicFramePr>
        <p:xfrm>
          <a:off x="5373836" y="2269201"/>
          <a:ext cx="1346200" cy="431800"/>
        </p:xfrm>
        <a:graphic>
          <a:graphicData uri="http://schemas.openxmlformats.org/presentationml/2006/ole">
            <mc:AlternateContent xmlns:mc="http://schemas.openxmlformats.org/markup-compatibility/2006">
              <mc:Choice xmlns:v="urn:schemas-microsoft-com:vml" Requires="v">
                <p:oleObj spid="_x0000_s1546" name="Equation" r:id="rId15" imgW="1346040" imgH="431640" progId="Equation.DSMT4">
                  <p:embed/>
                </p:oleObj>
              </mc:Choice>
              <mc:Fallback>
                <p:oleObj name="Equation" r:id="rId15" imgW="1346040" imgH="431640" progId="Equation.DSMT4">
                  <p:embed/>
                  <p:pic>
                    <p:nvPicPr>
                      <p:cNvPr id="0" name="Picture 37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73836" y="2269201"/>
                        <a:ext cx="13462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3187792039"/>
              </p:ext>
            </p:extLst>
          </p:nvPr>
        </p:nvGraphicFramePr>
        <p:xfrm>
          <a:off x="7142163" y="2247900"/>
          <a:ext cx="546100" cy="431800"/>
        </p:xfrm>
        <a:graphic>
          <a:graphicData uri="http://schemas.openxmlformats.org/presentationml/2006/ole">
            <mc:AlternateContent xmlns:mc="http://schemas.openxmlformats.org/markup-compatibility/2006">
              <mc:Choice xmlns:v="urn:schemas-microsoft-com:vml" Requires="v">
                <p:oleObj spid="_x0000_s1547" name="Equation" r:id="rId17" imgW="545760" imgH="431640" progId="Equation.DSMT4">
                  <p:embed/>
                </p:oleObj>
              </mc:Choice>
              <mc:Fallback>
                <p:oleObj name="Equation" r:id="rId17" imgW="545760" imgH="431640" progId="Equation.DSMT4">
                  <p:embed/>
                  <p:pic>
                    <p:nvPicPr>
                      <p:cNvPr id="0" name="Picture 373"/>
                      <p:cNvPicPr>
                        <a:picLocks noChangeAspect="1" noChangeArrowheads="1"/>
                      </p:cNvPicPr>
                      <p:nvPr/>
                    </p:nvPicPr>
                    <p:blipFill>
                      <a:blip r:embed="rId18"/>
                      <a:srcRect/>
                      <a:stretch>
                        <a:fillRect/>
                      </a:stretch>
                    </p:blipFill>
                    <p:spPr bwMode="auto">
                      <a:xfrm>
                        <a:off x="7142163" y="2247900"/>
                        <a:ext cx="5461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2402594334"/>
              </p:ext>
            </p:extLst>
          </p:nvPr>
        </p:nvGraphicFramePr>
        <p:xfrm>
          <a:off x="6494463" y="2905125"/>
          <a:ext cx="546100" cy="431800"/>
        </p:xfrm>
        <a:graphic>
          <a:graphicData uri="http://schemas.openxmlformats.org/presentationml/2006/ole">
            <mc:AlternateContent xmlns:mc="http://schemas.openxmlformats.org/markup-compatibility/2006">
              <mc:Choice xmlns:v="urn:schemas-microsoft-com:vml" Requires="v">
                <p:oleObj spid="_x0000_s1548" name="Equation" r:id="rId19" imgW="545760" imgH="431640" progId="Equation.DSMT4">
                  <p:embed/>
                </p:oleObj>
              </mc:Choice>
              <mc:Fallback>
                <p:oleObj name="Equation" r:id="rId19" imgW="545760" imgH="431640" progId="Equation.DSMT4">
                  <p:embed/>
                  <p:pic>
                    <p:nvPicPr>
                      <p:cNvPr id="0" name="Picture 374"/>
                      <p:cNvPicPr>
                        <a:picLocks noChangeAspect="1" noChangeArrowheads="1"/>
                      </p:cNvPicPr>
                      <p:nvPr/>
                    </p:nvPicPr>
                    <p:blipFill>
                      <a:blip r:embed="rId20"/>
                      <a:srcRect/>
                      <a:stretch>
                        <a:fillRect/>
                      </a:stretch>
                    </p:blipFill>
                    <p:spPr bwMode="auto">
                      <a:xfrm>
                        <a:off x="6494463" y="2905125"/>
                        <a:ext cx="5461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2232237095"/>
              </p:ext>
            </p:extLst>
          </p:nvPr>
        </p:nvGraphicFramePr>
        <p:xfrm>
          <a:off x="2216150" y="3294063"/>
          <a:ext cx="2149475" cy="911225"/>
        </p:xfrm>
        <a:graphic>
          <a:graphicData uri="http://schemas.openxmlformats.org/presentationml/2006/ole">
            <mc:AlternateContent xmlns:mc="http://schemas.openxmlformats.org/markup-compatibility/2006">
              <mc:Choice xmlns:v="urn:schemas-microsoft-com:vml" Requires="v">
                <p:oleObj spid="_x0000_s1549" name="Equation" r:id="rId21" imgW="2145960" imgH="914400" progId="Equation.DSMT4">
                  <p:embed/>
                </p:oleObj>
              </mc:Choice>
              <mc:Fallback>
                <p:oleObj name="Equation" r:id="rId21" imgW="2145960" imgH="914400" progId="Equation.DSMT4">
                  <p:embed/>
                  <p:pic>
                    <p:nvPicPr>
                      <p:cNvPr id="0" name="Picture 375"/>
                      <p:cNvPicPr>
                        <a:picLocks noChangeAspect="1" noChangeArrowheads="1"/>
                      </p:cNvPicPr>
                      <p:nvPr/>
                    </p:nvPicPr>
                    <p:blipFill>
                      <a:blip r:embed="rId22"/>
                      <a:srcRect/>
                      <a:stretch>
                        <a:fillRect/>
                      </a:stretch>
                    </p:blipFill>
                    <p:spPr bwMode="auto">
                      <a:xfrm>
                        <a:off x="2216150" y="3294063"/>
                        <a:ext cx="2149475" cy="91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1381112197"/>
              </p:ext>
            </p:extLst>
          </p:nvPr>
        </p:nvGraphicFramePr>
        <p:xfrm>
          <a:off x="4454525" y="3567113"/>
          <a:ext cx="546100" cy="431800"/>
        </p:xfrm>
        <a:graphic>
          <a:graphicData uri="http://schemas.openxmlformats.org/presentationml/2006/ole">
            <mc:AlternateContent xmlns:mc="http://schemas.openxmlformats.org/markup-compatibility/2006">
              <mc:Choice xmlns:v="urn:schemas-microsoft-com:vml" Requires="v">
                <p:oleObj spid="_x0000_s1550" name="Equation" r:id="rId23" imgW="545760" imgH="431640" progId="Equation.DSMT4">
                  <p:embed/>
                </p:oleObj>
              </mc:Choice>
              <mc:Fallback>
                <p:oleObj name="Equation" r:id="rId23" imgW="545760" imgH="431640" progId="Equation.DSMT4">
                  <p:embed/>
                  <p:pic>
                    <p:nvPicPr>
                      <p:cNvPr id="0" name="Picture 376"/>
                      <p:cNvPicPr>
                        <a:picLocks noChangeAspect="1" noChangeArrowheads="1"/>
                      </p:cNvPicPr>
                      <p:nvPr/>
                    </p:nvPicPr>
                    <p:blipFill>
                      <a:blip r:embed="rId24"/>
                      <a:srcRect/>
                      <a:stretch>
                        <a:fillRect/>
                      </a:stretch>
                    </p:blipFill>
                    <p:spPr bwMode="auto">
                      <a:xfrm>
                        <a:off x="4454525" y="3567113"/>
                        <a:ext cx="5461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Rectangle 26"/>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Rectangle 27"/>
          <p:cNvSpPr>
            <a:spLocks noChangeArrowheads="1"/>
          </p:cNvSpPr>
          <p:nvPr/>
        </p:nvSpPr>
        <p:spPr bwMode="auto">
          <a:xfrm>
            <a:off x="0" y="1419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9" name="TextBox 28"/>
          <p:cNvSpPr txBox="1"/>
          <p:nvPr/>
        </p:nvSpPr>
        <p:spPr>
          <a:xfrm>
            <a:off x="875580" y="3443121"/>
            <a:ext cx="7653057"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并作和                                    </a:t>
            </a:r>
            <a:r>
              <a:rPr lang="en-US" altLang="zh-CN" sz="2800" b="1"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如果当各小块曲面</a:t>
            </a:r>
          </a:p>
        </p:txBody>
      </p:sp>
      <p:sp>
        <p:nvSpPr>
          <p:cNvPr id="30" name="TextBox 29"/>
          <p:cNvSpPr txBox="1"/>
          <p:nvPr/>
        </p:nvSpPr>
        <p:spPr>
          <a:xfrm>
            <a:off x="827584" y="4130231"/>
            <a:ext cx="766107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的直径的最大值                时</a:t>
            </a:r>
            <a:r>
              <a:rPr lang="en-US" altLang="zh-CN" sz="2800" b="1"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这和式的极限存在</a:t>
            </a:r>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sp>
        <p:nvSpPr>
          <p:cNvPr id="31" name="Rectangle 2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2" name="对象 31"/>
          <p:cNvGraphicFramePr>
            <a:graphicFrameLocks noChangeAspect="1"/>
          </p:cNvGraphicFramePr>
          <p:nvPr>
            <p:extLst>
              <p:ext uri="{D42A27DB-BD31-4B8C-83A1-F6EECF244321}">
                <p14:modId xmlns:p14="http://schemas.microsoft.com/office/powerpoint/2010/main" val="3732152986"/>
              </p:ext>
            </p:extLst>
          </p:nvPr>
        </p:nvGraphicFramePr>
        <p:xfrm>
          <a:off x="3651250" y="4194175"/>
          <a:ext cx="941388" cy="396875"/>
        </p:xfrm>
        <a:graphic>
          <a:graphicData uri="http://schemas.openxmlformats.org/presentationml/2006/ole">
            <mc:AlternateContent xmlns:mc="http://schemas.openxmlformats.org/markup-compatibility/2006">
              <mc:Choice xmlns:v="urn:schemas-microsoft-com:vml" Requires="v">
                <p:oleObj spid="_x0000_s1551" name="Equation" r:id="rId25" imgW="939600" imgH="393480" progId="Equation.DSMT4">
                  <p:embed/>
                </p:oleObj>
              </mc:Choice>
              <mc:Fallback>
                <p:oleObj name="Equation" r:id="rId25" imgW="939600" imgH="393480" progId="Equation.DSMT4">
                  <p:embed/>
                  <p:pic>
                    <p:nvPicPr>
                      <p:cNvPr id="0" name="Picture 377"/>
                      <p:cNvPicPr>
                        <a:picLocks noChangeAspect="1" noChangeArrowheads="1"/>
                      </p:cNvPicPr>
                      <p:nvPr/>
                    </p:nvPicPr>
                    <p:blipFill>
                      <a:blip r:embed="rId26"/>
                      <a:srcRect/>
                      <a:stretch>
                        <a:fillRect/>
                      </a:stretch>
                    </p:blipFill>
                    <p:spPr bwMode="auto">
                      <a:xfrm>
                        <a:off x="3651250" y="4194175"/>
                        <a:ext cx="941388"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 name="TextBox 34"/>
          <p:cNvSpPr txBox="1"/>
          <p:nvPr/>
        </p:nvSpPr>
        <p:spPr>
          <a:xfrm>
            <a:off x="827584" y="4772791"/>
            <a:ext cx="7749237"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则称此极限为函数                    在曲面    上</a:t>
            </a:r>
            <a:r>
              <a:rPr lang="zh-CN" altLang="en-US" sz="2800" b="1" dirty="0">
                <a:solidFill>
                  <a:srgbClr val="7030A0"/>
                </a:solidFill>
                <a:latin typeface="Times New Roman" pitchFamily="18" charset="0"/>
                <a:cs typeface="Times New Roman" pitchFamily="18" charset="0"/>
              </a:rPr>
              <a:t>对面积</a:t>
            </a:r>
          </a:p>
        </p:txBody>
      </p:sp>
      <p:graphicFrame>
        <p:nvGraphicFramePr>
          <p:cNvPr id="36" name="对象 35"/>
          <p:cNvGraphicFramePr>
            <a:graphicFrameLocks noChangeAspect="1"/>
          </p:cNvGraphicFramePr>
          <p:nvPr>
            <p:extLst>
              <p:ext uri="{D42A27DB-BD31-4B8C-83A1-F6EECF244321}">
                <p14:modId xmlns:p14="http://schemas.microsoft.com/office/powerpoint/2010/main" val="3048506236"/>
              </p:ext>
            </p:extLst>
          </p:nvPr>
        </p:nvGraphicFramePr>
        <p:xfrm>
          <a:off x="4027488" y="4835525"/>
          <a:ext cx="1349375" cy="395288"/>
        </p:xfrm>
        <a:graphic>
          <a:graphicData uri="http://schemas.openxmlformats.org/presentationml/2006/ole">
            <mc:AlternateContent xmlns:mc="http://schemas.openxmlformats.org/markup-compatibility/2006">
              <mc:Choice xmlns:v="urn:schemas-microsoft-com:vml" Requires="v">
                <p:oleObj spid="_x0000_s1552" name="Equation" r:id="rId27" imgW="1346040" imgH="393480" progId="Equation.DSMT4">
                  <p:embed/>
                </p:oleObj>
              </mc:Choice>
              <mc:Fallback>
                <p:oleObj name="Equation" r:id="rId27" imgW="1346040" imgH="393480" progId="Equation.DSMT4">
                  <p:embed/>
                  <p:pic>
                    <p:nvPicPr>
                      <p:cNvPr id="0" name="Picture 378"/>
                      <p:cNvPicPr>
                        <a:picLocks noChangeAspect="1" noChangeArrowheads="1"/>
                      </p:cNvPicPr>
                      <p:nvPr/>
                    </p:nvPicPr>
                    <p:blipFill>
                      <a:blip r:embed="rId28"/>
                      <a:srcRect/>
                      <a:stretch>
                        <a:fillRect/>
                      </a:stretch>
                    </p:blipFill>
                    <p:spPr bwMode="auto">
                      <a:xfrm>
                        <a:off x="4027488" y="4835525"/>
                        <a:ext cx="1349375" cy="395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 name="对象 36"/>
          <p:cNvGraphicFramePr>
            <a:graphicFrameLocks noChangeAspect="1"/>
          </p:cNvGraphicFramePr>
          <p:nvPr>
            <p:extLst>
              <p:ext uri="{D42A27DB-BD31-4B8C-83A1-F6EECF244321}">
                <p14:modId xmlns:p14="http://schemas.microsoft.com/office/powerpoint/2010/main" val="815368647"/>
              </p:ext>
            </p:extLst>
          </p:nvPr>
        </p:nvGraphicFramePr>
        <p:xfrm>
          <a:off x="6681566" y="4869114"/>
          <a:ext cx="295275" cy="333375"/>
        </p:xfrm>
        <a:graphic>
          <a:graphicData uri="http://schemas.openxmlformats.org/presentationml/2006/ole">
            <mc:AlternateContent xmlns:mc="http://schemas.openxmlformats.org/markup-compatibility/2006">
              <mc:Choice xmlns:v="urn:schemas-microsoft-com:vml" Requires="v">
                <p:oleObj spid="_x0000_s1553" name="Equation" r:id="rId29" imgW="291973" imgH="330057" progId="Equation.DSMT4">
                  <p:embed/>
                </p:oleObj>
              </mc:Choice>
              <mc:Fallback>
                <p:oleObj name="Equation" r:id="rId29" imgW="291973" imgH="330057" progId="Equation.DSMT4">
                  <p:embed/>
                  <p:pic>
                    <p:nvPicPr>
                      <p:cNvPr id="0" name="Picture 37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81566" y="4869114"/>
                        <a:ext cx="295275"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 name="TextBox 38"/>
          <p:cNvSpPr txBox="1"/>
          <p:nvPr/>
        </p:nvSpPr>
        <p:spPr>
          <a:xfrm>
            <a:off x="827584" y="5415354"/>
            <a:ext cx="4963218"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的曲面积分</a:t>
            </a:r>
            <a:r>
              <a:rPr lang="zh-CN" altLang="en-US" sz="2800" b="1" dirty="0">
                <a:latin typeface="Times New Roman" pitchFamily="18" charset="0"/>
                <a:cs typeface="Times New Roman" pitchFamily="18" charset="0"/>
              </a:rPr>
              <a:t>或</a:t>
            </a:r>
            <a:r>
              <a:rPr lang="zh-CN" altLang="en-US" sz="2800" b="1" dirty="0">
                <a:solidFill>
                  <a:srgbClr val="7030A0"/>
                </a:solidFill>
                <a:latin typeface="Times New Roman" pitchFamily="18" charset="0"/>
                <a:cs typeface="Times New Roman" pitchFamily="18" charset="0"/>
              </a:rPr>
              <a:t>第一类曲面积分</a:t>
            </a:r>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graphicFrame>
        <p:nvGraphicFramePr>
          <p:cNvPr id="40" name="对象 39"/>
          <p:cNvGraphicFramePr>
            <a:graphicFrameLocks noChangeAspect="1"/>
          </p:cNvGraphicFramePr>
          <p:nvPr>
            <p:extLst>
              <p:ext uri="{D42A27DB-BD31-4B8C-83A1-F6EECF244321}">
                <p14:modId xmlns:p14="http://schemas.microsoft.com/office/powerpoint/2010/main" val="1959513054"/>
              </p:ext>
            </p:extLst>
          </p:nvPr>
        </p:nvGraphicFramePr>
        <p:xfrm>
          <a:off x="2752021" y="1012353"/>
          <a:ext cx="295275" cy="333375"/>
        </p:xfrm>
        <a:graphic>
          <a:graphicData uri="http://schemas.openxmlformats.org/presentationml/2006/ole">
            <mc:AlternateContent xmlns:mc="http://schemas.openxmlformats.org/markup-compatibility/2006">
              <mc:Choice xmlns:v="urn:schemas-microsoft-com:vml" Requires="v">
                <p:oleObj spid="_x0000_s1554" name="Equation" r:id="rId30" imgW="291973" imgH="330057" progId="Equation.DSMT4">
                  <p:embed/>
                </p:oleObj>
              </mc:Choice>
              <mc:Fallback>
                <p:oleObj name="Equation" r:id="rId30" imgW="291973" imgH="330057" progId="Equation.DSMT4">
                  <p:embed/>
                  <p:pic>
                    <p:nvPicPr>
                      <p:cNvPr id="0" name="Picture 38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52021" y="1012353"/>
                        <a:ext cx="295275"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2586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blinds(horizontal)">
                                      <p:cBhvr>
                                        <p:cTn id="49" dur="500"/>
                                        <p:tgtEl>
                                          <p:spTgt spid="35"/>
                                        </p:tgtEl>
                                      </p:cBhvr>
                                    </p:animEffect>
                                  </p:childTnLst>
                                </p:cTn>
                              </p:par>
                              <p:par>
                                <p:cTn id="50" presetID="3" presetClass="entr" presetSubtype="10" fill="hold"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blinds(horizontal)">
                                      <p:cBhvr>
                                        <p:cTn id="52" dur="500"/>
                                        <p:tgtEl>
                                          <p:spTgt spid="36"/>
                                        </p:tgtEl>
                                      </p:cBhvr>
                                    </p:animEffect>
                                  </p:childTnLst>
                                </p:cTn>
                              </p:par>
                              <p:par>
                                <p:cTn id="53" presetID="3" presetClass="entr" presetSubtype="10" fill="hold" nodeType="with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blinds(horizontal)">
                                      <p:cBhvr>
                                        <p:cTn id="55" dur="500"/>
                                        <p:tgtEl>
                                          <p:spTgt spid="37"/>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blinds(horizontal)">
                                      <p:cBhvr>
                                        <p:cTn id="5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3" grpId="0"/>
      <p:bldP spid="14" grpId="0"/>
      <p:bldP spid="29" grpId="0"/>
      <p:bldP spid="30" grpId="0"/>
      <p:bldP spid="35" grpId="0"/>
      <p:bldP spid="3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extLst>
              <p:ext uri="{D42A27DB-BD31-4B8C-83A1-F6EECF244321}">
                <p14:modId xmlns:p14="http://schemas.microsoft.com/office/powerpoint/2010/main" val="1690455209"/>
              </p:ext>
            </p:extLst>
          </p:nvPr>
        </p:nvGraphicFramePr>
        <p:xfrm>
          <a:off x="1112838" y="2154238"/>
          <a:ext cx="4633912" cy="889000"/>
        </p:xfrm>
        <a:graphic>
          <a:graphicData uri="http://schemas.openxmlformats.org/presentationml/2006/ole">
            <mc:AlternateContent xmlns:mc="http://schemas.openxmlformats.org/markup-compatibility/2006">
              <mc:Choice xmlns:v="urn:schemas-microsoft-com:vml" Requires="v">
                <p:oleObj spid="_x0000_s43478" name="Equation" r:id="rId3" imgW="4635360" imgH="888840" progId="Equation.DSMT4">
                  <p:embed/>
                </p:oleObj>
              </mc:Choice>
              <mc:Fallback>
                <p:oleObj name="Equation" r:id="rId3" imgW="4635360" imgH="888840" progId="Equation.DSMT4">
                  <p:embed/>
                  <p:pic>
                    <p:nvPicPr>
                      <p:cNvPr id="0" name="Picture 272"/>
                      <p:cNvPicPr>
                        <a:picLocks noChangeAspect="1" noChangeArrowheads="1"/>
                      </p:cNvPicPr>
                      <p:nvPr/>
                    </p:nvPicPr>
                    <p:blipFill>
                      <a:blip r:embed="rId4"/>
                      <a:srcRect/>
                      <a:stretch>
                        <a:fillRect/>
                      </a:stretch>
                    </p:blipFill>
                    <p:spPr bwMode="auto">
                      <a:xfrm>
                        <a:off x="1112838" y="2154238"/>
                        <a:ext cx="4633912"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3"/>
          <p:cNvGraphicFramePr>
            <a:graphicFrameLocks noChangeAspect="1"/>
          </p:cNvGraphicFramePr>
          <p:nvPr>
            <p:extLst>
              <p:ext uri="{D42A27DB-BD31-4B8C-83A1-F6EECF244321}">
                <p14:modId xmlns:p14="http://schemas.microsoft.com/office/powerpoint/2010/main" val="1588458585"/>
              </p:ext>
            </p:extLst>
          </p:nvPr>
        </p:nvGraphicFramePr>
        <p:xfrm>
          <a:off x="2458243" y="2029446"/>
          <a:ext cx="1611313" cy="846137"/>
        </p:xfrm>
        <a:graphic>
          <a:graphicData uri="http://schemas.openxmlformats.org/presentationml/2006/ole">
            <mc:AlternateContent xmlns:mc="http://schemas.openxmlformats.org/markup-compatibility/2006">
              <mc:Choice xmlns:v="urn:schemas-microsoft-com:vml" Requires="v">
                <p:oleObj spid="_x0000_s43479" name="Equation" r:id="rId5" imgW="874440" imgH="447840" progId="Equation.DSMT4">
                  <p:embed/>
                </p:oleObj>
              </mc:Choice>
              <mc:Fallback>
                <p:oleObj name="Equation" r:id="rId5" imgW="874440" imgH="447840" progId="Equation.DSMT4">
                  <p:embed/>
                  <p:pic>
                    <p:nvPicPr>
                      <p:cNvPr id="0" name="Picture 27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8243" y="2029446"/>
                        <a:ext cx="1611313" cy="846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4"/>
          <p:cNvGrpSpPr>
            <a:grpSpLocks/>
          </p:cNvGrpSpPr>
          <p:nvPr/>
        </p:nvGrpSpPr>
        <p:grpSpPr bwMode="auto">
          <a:xfrm>
            <a:off x="6312598" y="522114"/>
            <a:ext cx="1981200" cy="2355850"/>
            <a:chOff x="4368" y="336"/>
            <a:chExt cx="1248" cy="1484"/>
          </a:xfrm>
        </p:grpSpPr>
        <p:graphicFrame>
          <p:nvGraphicFramePr>
            <p:cNvPr id="5" name="Object 5"/>
            <p:cNvGraphicFramePr>
              <a:graphicFrameLocks noChangeAspect="1"/>
            </p:cNvGraphicFramePr>
            <p:nvPr/>
          </p:nvGraphicFramePr>
          <p:xfrm>
            <a:off x="4896" y="1296"/>
            <a:ext cx="169" cy="188"/>
          </p:xfrm>
          <a:graphic>
            <a:graphicData uri="http://schemas.openxmlformats.org/presentationml/2006/ole">
              <mc:AlternateContent xmlns:mc="http://schemas.openxmlformats.org/markup-compatibility/2006">
                <mc:Choice xmlns:v="urn:schemas-microsoft-com:vml" Requires="v">
                  <p:oleObj spid="_x0000_s43480" name="公式" r:id="rId7" imgW="134640" imgH="156960" progId="Equation.3">
                    <p:embed/>
                  </p:oleObj>
                </mc:Choice>
                <mc:Fallback>
                  <p:oleObj name="公式" r:id="rId7" imgW="134640" imgH="156960" progId="Equation.3">
                    <p:embed/>
                    <p:pic>
                      <p:nvPicPr>
                        <p:cNvPr id="0" name="Picture 27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96" y="1296"/>
                          <a:ext cx="169" cy="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6"/>
            <p:cNvGraphicFramePr>
              <a:graphicFrameLocks noChangeAspect="1"/>
            </p:cNvGraphicFramePr>
            <p:nvPr/>
          </p:nvGraphicFramePr>
          <p:xfrm>
            <a:off x="5424" y="1344"/>
            <a:ext cx="189" cy="220"/>
          </p:xfrm>
          <a:graphic>
            <a:graphicData uri="http://schemas.openxmlformats.org/presentationml/2006/ole">
              <mc:AlternateContent xmlns:mc="http://schemas.openxmlformats.org/markup-compatibility/2006">
                <mc:Choice xmlns:v="urn:schemas-microsoft-com:vml" Requires="v">
                  <p:oleObj spid="_x0000_s43481" name="公式" r:id="rId9" imgW="156960" imgH="179280" progId="Equation.3">
                    <p:embed/>
                  </p:oleObj>
                </mc:Choice>
                <mc:Fallback>
                  <p:oleObj name="公式" r:id="rId9" imgW="156960" imgH="179280" progId="Equation.3">
                    <p:embed/>
                    <p:pic>
                      <p:nvPicPr>
                        <p:cNvPr id="0" name="Picture 27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24" y="1344"/>
                          <a:ext cx="189" cy="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7"/>
            <p:cNvGraphicFramePr>
              <a:graphicFrameLocks noChangeAspect="1"/>
            </p:cNvGraphicFramePr>
            <p:nvPr/>
          </p:nvGraphicFramePr>
          <p:xfrm>
            <a:off x="4752" y="1632"/>
            <a:ext cx="169" cy="188"/>
          </p:xfrm>
          <a:graphic>
            <a:graphicData uri="http://schemas.openxmlformats.org/presentationml/2006/ole">
              <mc:AlternateContent xmlns:mc="http://schemas.openxmlformats.org/markup-compatibility/2006">
                <mc:Choice xmlns:v="urn:schemas-microsoft-com:vml" Requires="v">
                  <p:oleObj spid="_x0000_s43482" name="公式" r:id="rId11" imgW="134640" imgH="156960" progId="Equation.3">
                    <p:embed/>
                  </p:oleObj>
                </mc:Choice>
                <mc:Fallback>
                  <p:oleObj name="公式" r:id="rId11" imgW="134640" imgH="156960" progId="Equation.3">
                    <p:embed/>
                    <p:pic>
                      <p:nvPicPr>
                        <p:cNvPr id="0" name="Picture 27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52" y="1632"/>
                          <a:ext cx="169" cy="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8"/>
            <p:cNvGrpSpPr>
              <a:grpSpLocks/>
            </p:cNvGrpSpPr>
            <p:nvPr/>
          </p:nvGrpSpPr>
          <p:grpSpPr bwMode="auto">
            <a:xfrm>
              <a:off x="4368" y="336"/>
              <a:ext cx="1248" cy="1392"/>
              <a:chOff x="4368" y="336"/>
              <a:chExt cx="1248" cy="1392"/>
            </a:xfrm>
          </p:grpSpPr>
          <p:graphicFrame>
            <p:nvGraphicFramePr>
              <p:cNvPr id="10" name="Object 9"/>
              <p:cNvGraphicFramePr>
                <a:graphicFrameLocks noChangeAspect="1"/>
              </p:cNvGraphicFramePr>
              <p:nvPr/>
            </p:nvGraphicFramePr>
            <p:xfrm>
              <a:off x="4944" y="336"/>
              <a:ext cx="232" cy="232"/>
            </p:xfrm>
            <a:graphic>
              <a:graphicData uri="http://schemas.openxmlformats.org/presentationml/2006/ole">
                <mc:AlternateContent xmlns:mc="http://schemas.openxmlformats.org/markup-compatibility/2006">
                  <mc:Choice xmlns:v="urn:schemas-microsoft-com:vml" Requires="v">
                    <p:oleObj spid="_x0000_s43483" name="公式" r:id="rId13" imgW="134640" imgH="134280" progId="Equation.3">
                      <p:embed/>
                    </p:oleObj>
                  </mc:Choice>
                  <mc:Fallback>
                    <p:oleObj name="公式" r:id="rId13" imgW="134640" imgH="134280" progId="Equation.3">
                      <p:embed/>
                      <p:pic>
                        <p:nvPicPr>
                          <p:cNvPr id="0" name="Picture 27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44" y="336"/>
                            <a:ext cx="232" cy="2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Freeform 10"/>
              <p:cNvSpPr>
                <a:spLocks/>
              </p:cNvSpPr>
              <p:nvPr/>
            </p:nvSpPr>
            <p:spPr bwMode="auto">
              <a:xfrm>
                <a:off x="4368" y="720"/>
                <a:ext cx="1152" cy="576"/>
              </a:xfrm>
              <a:custGeom>
                <a:avLst/>
                <a:gdLst>
                  <a:gd name="T0" fmla="*/ 0 w 1152"/>
                  <a:gd name="T1" fmla="*/ 0 h 576"/>
                  <a:gd name="T2" fmla="*/ 288 w 1152"/>
                  <a:gd name="T3" fmla="*/ 432 h 576"/>
                  <a:gd name="T4" fmla="*/ 576 w 1152"/>
                  <a:gd name="T5" fmla="*/ 576 h 576"/>
                  <a:gd name="T6" fmla="*/ 864 w 1152"/>
                  <a:gd name="T7" fmla="*/ 432 h 576"/>
                  <a:gd name="T8" fmla="*/ 1152 w 1152"/>
                  <a:gd name="T9" fmla="*/ 0 h 576"/>
                </a:gdLst>
                <a:ahLst/>
                <a:cxnLst>
                  <a:cxn ang="0">
                    <a:pos x="T0" y="T1"/>
                  </a:cxn>
                  <a:cxn ang="0">
                    <a:pos x="T2" y="T3"/>
                  </a:cxn>
                  <a:cxn ang="0">
                    <a:pos x="T4" y="T5"/>
                  </a:cxn>
                  <a:cxn ang="0">
                    <a:pos x="T6" y="T7"/>
                  </a:cxn>
                  <a:cxn ang="0">
                    <a:pos x="T8" y="T9"/>
                  </a:cxn>
                </a:cxnLst>
                <a:rect l="0" t="0" r="r" b="b"/>
                <a:pathLst>
                  <a:path w="1152" h="576">
                    <a:moveTo>
                      <a:pt x="0" y="0"/>
                    </a:moveTo>
                    <a:cubicBezTo>
                      <a:pt x="96" y="168"/>
                      <a:pt x="192" y="336"/>
                      <a:pt x="288" y="432"/>
                    </a:cubicBezTo>
                    <a:cubicBezTo>
                      <a:pt x="384" y="528"/>
                      <a:pt x="480" y="576"/>
                      <a:pt x="576" y="576"/>
                    </a:cubicBezTo>
                    <a:cubicBezTo>
                      <a:pt x="672" y="576"/>
                      <a:pt x="768" y="528"/>
                      <a:pt x="864" y="432"/>
                    </a:cubicBezTo>
                    <a:cubicBezTo>
                      <a:pt x="960" y="336"/>
                      <a:pt x="1056" y="168"/>
                      <a:pt x="1152" y="0"/>
                    </a:cubicBezTo>
                  </a:path>
                </a:pathLst>
              </a:custGeom>
              <a:gradFill rotWithShape="0">
                <a:gsLst>
                  <a:gs pos="0">
                    <a:srgbClr val="008000"/>
                  </a:gs>
                  <a:gs pos="100000">
                    <a:srgbClr val="008000">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Oval 11"/>
              <p:cNvSpPr>
                <a:spLocks noChangeArrowheads="1"/>
              </p:cNvSpPr>
              <p:nvPr/>
            </p:nvSpPr>
            <p:spPr bwMode="auto">
              <a:xfrm>
                <a:off x="4368" y="624"/>
                <a:ext cx="1152" cy="19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 name="Group 12"/>
              <p:cNvGrpSpPr>
                <a:grpSpLocks/>
              </p:cNvGrpSpPr>
              <p:nvPr/>
            </p:nvGrpSpPr>
            <p:grpSpPr bwMode="auto">
              <a:xfrm>
                <a:off x="4656" y="720"/>
                <a:ext cx="960" cy="1008"/>
                <a:chOff x="4512" y="1056"/>
                <a:chExt cx="960" cy="1008"/>
              </a:xfrm>
            </p:grpSpPr>
            <p:sp>
              <p:nvSpPr>
                <p:cNvPr id="16" name="Line 13"/>
                <p:cNvSpPr>
                  <a:spLocks noChangeShapeType="1"/>
                </p:cNvSpPr>
                <p:nvPr/>
              </p:nvSpPr>
              <p:spPr bwMode="auto">
                <a:xfrm>
                  <a:off x="4800" y="1632"/>
                  <a:ext cx="6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14"/>
                <p:cNvSpPr>
                  <a:spLocks noChangeShapeType="1"/>
                </p:cNvSpPr>
                <p:nvPr/>
              </p:nvSpPr>
              <p:spPr bwMode="auto">
                <a:xfrm flipH="1">
                  <a:off x="4512" y="1632"/>
                  <a:ext cx="288"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5"/>
                <p:cNvSpPr>
                  <a:spLocks noChangeShapeType="1"/>
                </p:cNvSpPr>
                <p:nvPr/>
              </p:nvSpPr>
              <p:spPr bwMode="auto">
                <a:xfrm flipV="1">
                  <a:off x="4800" y="1056"/>
                  <a:ext cx="0" cy="57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 name="Line 16"/>
              <p:cNvSpPr>
                <a:spLocks noChangeShapeType="1"/>
              </p:cNvSpPr>
              <p:nvPr/>
            </p:nvSpPr>
            <p:spPr bwMode="auto">
              <a:xfrm flipV="1">
                <a:off x="4944" y="432"/>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5" name="Object 17"/>
              <p:cNvGraphicFramePr>
                <a:graphicFrameLocks noChangeAspect="1"/>
              </p:cNvGraphicFramePr>
              <p:nvPr/>
            </p:nvGraphicFramePr>
            <p:xfrm>
              <a:off x="4944" y="596"/>
              <a:ext cx="169" cy="220"/>
            </p:xfrm>
            <a:graphic>
              <a:graphicData uri="http://schemas.openxmlformats.org/presentationml/2006/ole">
                <mc:AlternateContent xmlns:mc="http://schemas.openxmlformats.org/markup-compatibility/2006">
                  <mc:Choice xmlns:v="urn:schemas-microsoft-com:vml" Requires="v">
                    <p:oleObj spid="_x0000_s43484" name="公式" r:id="rId15" imgW="134640" imgH="179280" progId="Equation.3">
                      <p:embed/>
                    </p:oleObj>
                  </mc:Choice>
                  <mc:Fallback>
                    <p:oleObj name="公式" r:id="rId15" imgW="134640" imgH="179280" progId="Equation.3">
                      <p:embed/>
                      <p:pic>
                        <p:nvPicPr>
                          <p:cNvPr id="0" name="Picture 27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44" y="596"/>
                            <a:ext cx="169" cy="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 name="Line 18"/>
            <p:cNvSpPr>
              <a:spLocks noChangeShapeType="1"/>
            </p:cNvSpPr>
            <p:nvPr/>
          </p:nvSpPr>
          <p:spPr bwMode="auto">
            <a:xfrm>
              <a:off x="5184" y="1008"/>
              <a:ext cx="24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19" name="Object 20"/>
          <p:cNvGraphicFramePr>
            <a:graphicFrameLocks noChangeAspect="1"/>
          </p:cNvGraphicFramePr>
          <p:nvPr>
            <p:extLst>
              <p:ext uri="{D42A27DB-BD31-4B8C-83A1-F6EECF244321}">
                <p14:modId xmlns:p14="http://schemas.microsoft.com/office/powerpoint/2010/main" val="574243926"/>
              </p:ext>
            </p:extLst>
          </p:nvPr>
        </p:nvGraphicFramePr>
        <p:xfrm>
          <a:off x="2743898" y="2992264"/>
          <a:ext cx="1892300" cy="584200"/>
        </p:xfrm>
        <a:graphic>
          <a:graphicData uri="http://schemas.openxmlformats.org/presentationml/2006/ole">
            <mc:AlternateContent xmlns:mc="http://schemas.openxmlformats.org/markup-compatibility/2006">
              <mc:Choice xmlns:v="urn:schemas-microsoft-com:vml" Requires="v">
                <p:oleObj spid="_x0000_s43485" name="Equation" r:id="rId17" imgW="2220120" imgH="672120" progId="Equation.3">
                  <p:embed/>
                </p:oleObj>
              </mc:Choice>
              <mc:Fallback>
                <p:oleObj name="Equation" r:id="rId17" imgW="2220120" imgH="672120" progId="Equation.3">
                  <p:embed/>
                  <p:pic>
                    <p:nvPicPr>
                      <p:cNvPr id="0" name="Picture 27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43898" y="2992264"/>
                        <a:ext cx="189230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21"/>
          <p:cNvGraphicFramePr>
            <a:graphicFrameLocks noChangeAspect="1"/>
          </p:cNvGraphicFramePr>
          <p:nvPr>
            <p:extLst>
              <p:ext uri="{D42A27DB-BD31-4B8C-83A1-F6EECF244321}">
                <p14:modId xmlns:p14="http://schemas.microsoft.com/office/powerpoint/2010/main" val="2616963872"/>
              </p:ext>
            </p:extLst>
          </p:nvPr>
        </p:nvGraphicFramePr>
        <p:xfrm>
          <a:off x="1257300" y="3760788"/>
          <a:ext cx="4013200" cy="889000"/>
        </p:xfrm>
        <a:graphic>
          <a:graphicData uri="http://schemas.openxmlformats.org/presentationml/2006/ole">
            <mc:AlternateContent xmlns:mc="http://schemas.openxmlformats.org/markup-compatibility/2006">
              <mc:Choice xmlns:v="urn:schemas-microsoft-com:vml" Requires="v">
                <p:oleObj spid="_x0000_s43486" name="Equation" r:id="rId19" imgW="4012920" imgH="888840" progId="Equation.DSMT4">
                  <p:embed/>
                </p:oleObj>
              </mc:Choice>
              <mc:Fallback>
                <p:oleObj name="Equation" r:id="rId19" imgW="4012920" imgH="888840" progId="Equation.DSMT4">
                  <p:embed/>
                  <p:pic>
                    <p:nvPicPr>
                      <p:cNvPr id="0" name="Picture 280"/>
                      <p:cNvPicPr>
                        <a:picLocks noChangeAspect="1" noChangeArrowheads="1"/>
                      </p:cNvPicPr>
                      <p:nvPr/>
                    </p:nvPicPr>
                    <p:blipFill>
                      <a:blip r:embed="rId20"/>
                      <a:srcRect/>
                      <a:stretch>
                        <a:fillRect/>
                      </a:stretch>
                    </p:blipFill>
                    <p:spPr bwMode="auto">
                      <a:xfrm>
                        <a:off x="1257300" y="3760788"/>
                        <a:ext cx="4013200"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22"/>
          <p:cNvGraphicFramePr>
            <a:graphicFrameLocks noChangeAspect="1"/>
          </p:cNvGraphicFramePr>
          <p:nvPr>
            <p:extLst>
              <p:ext uri="{D42A27DB-BD31-4B8C-83A1-F6EECF244321}">
                <p14:modId xmlns:p14="http://schemas.microsoft.com/office/powerpoint/2010/main" val="1706227681"/>
              </p:ext>
            </p:extLst>
          </p:nvPr>
        </p:nvGraphicFramePr>
        <p:xfrm>
          <a:off x="2313781" y="4805576"/>
          <a:ext cx="3238200" cy="736560"/>
        </p:xfrm>
        <a:graphic>
          <a:graphicData uri="http://schemas.openxmlformats.org/presentationml/2006/ole">
            <mc:AlternateContent xmlns:mc="http://schemas.openxmlformats.org/markup-compatibility/2006">
              <mc:Choice xmlns:v="urn:schemas-microsoft-com:vml" Requires="v">
                <p:oleObj spid="_x0000_s43487" name="Equation" r:id="rId21" imgW="3238200" imgH="736560" progId="Equation.DSMT4">
                  <p:embed/>
                </p:oleObj>
              </mc:Choice>
              <mc:Fallback>
                <p:oleObj name="Equation" r:id="rId21" imgW="3238200" imgH="736560" progId="Equation.DSMT4">
                  <p:embed/>
                  <p:pic>
                    <p:nvPicPr>
                      <p:cNvPr id="0" name="Picture 281"/>
                      <p:cNvPicPr>
                        <a:picLocks noChangeAspect="1" noChangeArrowheads="1"/>
                      </p:cNvPicPr>
                      <p:nvPr/>
                    </p:nvPicPr>
                    <p:blipFill>
                      <a:blip r:embed="rId22"/>
                      <a:srcRect/>
                      <a:stretch>
                        <a:fillRect/>
                      </a:stretch>
                    </p:blipFill>
                    <p:spPr bwMode="auto">
                      <a:xfrm>
                        <a:off x="2313781" y="4805576"/>
                        <a:ext cx="3238200" cy="7365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23"/>
          <p:cNvGraphicFramePr>
            <a:graphicFrameLocks noChangeAspect="1"/>
          </p:cNvGraphicFramePr>
          <p:nvPr>
            <p:extLst>
              <p:ext uri="{D42A27DB-BD31-4B8C-83A1-F6EECF244321}">
                <p14:modId xmlns:p14="http://schemas.microsoft.com/office/powerpoint/2010/main" val="1957491363"/>
              </p:ext>
            </p:extLst>
          </p:nvPr>
        </p:nvGraphicFramePr>
        <p:xfrm>
          <a:off x="1000125" y="4878388"/>
          <a:ext cx="1219200" cy="736600"/>
        </p:xfrm>
        <a:graphic>
          <a:graphicData uri="http://schemas.openxmlformats.org/presentationml/2006/ole">
            <mc:AlternateContent xmlns:mc="http://schemas.openxmlformats.org/markup-compatibility/2006">
              <mc:Choice xmlns:v="urn:schemas-microsoft-com:vml" Requires="v">
                <p:oleObj spid="_x0000_s43488" name="Equation" r:id="rId23" imgW="1218960" imgH="736560" progId="Equation.DSMT4">
                  <p:embed/>
                </p:oleObj>
              </mc:Choice>
              <mc:Fallback>
                <p:oleObj name="Equation" r:id="rId23" imgW="1218960" imgH="736560" progId="Equation.DSMT4">
                  <p:embed/>
                  <p:pic>
                    <p:nvPicPr>
                      <p:cNvPr id="0" name="Picture 282"/>
                      <p:cNvPicPr>
                        <a:picLocks noChangeAspect="1" noChangeArrowheads="1"/>
                      </p:cNvPicPr>
                      <p:nvPr/>
                    </p:nvPicPr>
                    <p:blipFill>
                      <a:blip r:embed="rId24"/>
                      <a:srcRect/>
                      <a:stretch>
                        <a:fillRect/>
                      </a:stretch>
                    </p:blipFill>
                    <p:spPr bwMode="auto">
                      <a:xfrm>
                        <a:off x="1000125" y="4878388"/>
                        <a:ext cx="1219200"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24"/>
          <p:cNvGraphicFramePr>
            <a:graphicFrameLocks noChangeAspect="1"/>
          </p:cNvGraphicFramePr>
          <p:nvPr>
            <p:extLst>
              <p:ext uri="{D42A27DB-BD31-4B8C-83A1-F6EECF244321}">
                <p14:modId xmlns:p14="http://schemas.microsoft.com/office/powerpoint/2010/main" val="614796310"/>
              </p:ext>
            </p:extLst>
          </p:nvPr>
        </p:nvGraphicFramePr>
        <p:xfrm>
          <a:off x="955675" y="5964238"/>
          <a:ext cx="673100" cy="317500"/>
        </p:xfrm>
        <a:graphic>
          <a:graphicData uri="http://schemas.openxmlformats.org/presentationml/2006/ole">
            <mc:AlternateContent xmlns:mc="http://schemas.openxmlformats.org/markup-compatibility/2006">
              <mc:Choice xmlns:v="urn:schemas-microsoft-com:vml" Requires="v">
                <p:oleObj spid="_x0000_s43489" name="Equation" r:id="rId25" imgW="672840" imgH="317160" progId="Equation.DSMT4">
                  <p:embed/>
                </p:oleObj>
              </mc:Choice>
              <mc:Fallback>
                <p:oleObj name="Equation" r:id="rId25" imgW="672840" imgH="317160" progId="Equation.DSMT4">
                  <p:embed/>
                  <p:pic>
                    <p:nvPicPr>
                      <p:cNvPr id="0" name="Picture 283"/>
                      <p:cNvPicPr>
                        <a:picLocks noChangeAspect="1" noChangeArrowheads="1"/>
                      </p:cNvPicPr>
                      <p:nvPr/>
                    </p:nvPicPr>
                    <p:blipFill>
                      <a:blip r:embed="rId26"/>
                      <a:srcRect/>
                      <a:stretch>
                        <a:fillRect/>
                      </a:stretch>
                    </p:blipFill>
                    <p:spPr bwMode="auto">
                      <a:xfrm>
                        <a:off x="955675" y="5964238"/>
                        <a:ext cx="67310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25"/>
          <p:cNvGraphicFramePr>
            <a:graphicFrameLocks noChangeAspect="1"/>
          </p:cNvGraphicFramePr>
          <p:nvPr>
            <p:extLst>
              <p:ext uri="{D42A27DB-BD31-4B8C-83A1-F6EECF244321}">
                <p14:modId xmlns:p14="http://schemas.microsoft.com/office/powerpoint/2010/main" val="12534716"/>
              </p:ext>
            </p:extLst>
          </p:nvPr>
        </p:nvGraphicFramePr>
        <p:xfrm>
          <a:off x="4559998" y="3068464"/>
          <a:ext cx="1219200" cy="431800"/>
        </p:xfrm>
        <a:graphic>
          <a:graphicData uri="http://schemas.openxmlformats.org/presentationml/2006/ole">
            <mc:AlternateContent xmlns:mc="http://schemas.openxmlformats.org/markup-compatibility/2006">
              <mc:Choice xmlns:v="urn:schemas-microsoft-com:vml" Requires="v">
                <p:oleObj spid="_x0000_s43490" name="Equation" r:id="rId27" imgW="1424160" imgH="492840" progId="Equation.3">
                  <p:embed/>
                </p:oleObj>
              </mc:Choice>
              <mc:Fallback>
                <p:oleObj name="Equation" r:id="rId27" imgW="1424160" imgH="492840" progId="Equation.3">
                  <p:embed/>
                  <p:pic>
                    <p:nvPicPr>
                      <p:cNvPr id="0" name="Picture 28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559998" y="3068464"/>
                        <a:ext cx="12192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26"/>
          <p:cNvGraphicFramePr>
            <a:graphicFrameLocks noChangeAspect="1"/>
          </p:cNvGraphicFramePr>
          <p:nvPr>
            <p:extLst>
              <p:ext uri="{D42A27DB-BD31-4B8C-83A1-F6EECF244321}">
                <p14:modId xmlns:p14="http://schemas.microsoft.com/office/powerpoint/2010/main" val="3879081039"/>
              </p:ext>
            </p:extLst>
          </p:nvPr>
        </p:nvGraphicFramePr>
        <p:xfrm>
          <a:off x="1842198" y="1315864"/>
          <a:ext cx="3984625" cy="608013"/>
        </p:xfrm>
        <a:graphic>
          <a:graphicData uri="http://schemas.openxmlformats.org/presentationml/2006/ole">
            <mc:AlternateContent xmlns:mc="http://schemas.openxmlformats.org/markup-compatibility/2006">
              <mc:Choice xmlns:v="urn:schemas-microsoft-com:vml" Requires="v">
                <p:oleObj spid="_x0000_s43491" name="Equation" r:id="rId29" imgW="4653360" imgH="705600" progId="Equation.3">
                  <p:embed/>
                </p:oleObj>
              </mc:Choice>
              <mc:Fallback>
                <p:oleObj name="Equation" r:id="rId29" imgW="4653360" imgH="705600" progId="Equation.3">
                  <p:embed/>
                  <p:pic>
                    <p:nvPicPr>
                      <p:cNvPr id="0" name="Picture 28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842198" y="1315864"/>
                        <a:ext cx="3984625" cy="608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35"/>
          <p:cNvGraphicFramePr>
            <a:graphicFrameLocks noChangeAspect="1"/>
          </p:cNvGraphicFramePr>
          <p:nvPr>
            <p:extLst>
              <p:ext uri="{D42A27DB-BD31-4B8C-83A1-F6EECF244321}">
                <p14:modId xmlns:p14="http://schemas.microsoft.com/office/powerpoint/2010/main" val="3354985337"/>
              </p:ext>
            </p:extLst>
          </p:nvPr>
        </p:nvGraphicFramePr>
        <p:xfrm>
          <a:off x="3233936" y="370756"/>
          <a:ext cx="685800" cy="406400"/>
        </p:xfrm>
        <a:graphic>
          <a:graphicData uri="http://schemas.openxmlformats.org/presentationml/2006/ole">
            <mc:AlternateContent xmlns:mc="http://schemas.openxmlformats.org/markup-compatibility/2006">
              <mc:Choice xmlns:v="urn:schemas-microsoft-com:vml" Requires="v">
                <p:oleObj spid="_x0000_s43492" name="Equation" r:id="rId31" imgW="795960" imgH="470520" progId="Equation.3">
                  <p:embed/>
                </p:oleObj>
              </mc:Choice>
              <mc:Fallback>
                <p:oleObj name="Equation" r:id="rId31" imgW="795960" imgH="470520" progId="Equation.3">
                  <p:embed/>
                  <p:pic>
                    <p:nvPicPr>
                      <p:cNvPr id="0" name="Picture 28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233936" y="370756"/>
                        <a:ext cx="6858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36"/>
          <p:cNvGraphicFramePr>
            <a:graphicFrameLocks noChangeAspect="1"/>
          </p:cNvGraphicFramePr>
          <p:nvPr>
            <p:extLst>
              <p:ext uri="{D42A27DB-BD31-4B8C-83A1-F6EECF244321}">
                <p14:modId xmlns:p14="http://schemas.microsoft.com/office/powerpoint/2010/main" val="1465016732"/>
              </p:ext>
            </p:extLst>
          </p:nvPr>
        </p:nvGraphicFramePr>
        <p:xfrm>
          <a:off x="1495425" y="274638"/>
          <a:ext cx="1636713" cy="800100"/>
        </p:xfrm>
        <a:graphic>
          <a:graphicData uri="http://schemas.openxmlformats.org/presentationml/2006/ole">
            <mc:AlternateContent xmlns:mc="http://schemas.openxmlformats.org/markup-compatibility/2006">
              <mc:Choice xmlns:v="urn:schemas-microsoft-com:vml" Requires="v">
                <p:oleObj spid="_x0000_s43493" name="Equation" r:id="rId33" imgW="1638000" imgH="799920" progId="Equation.DSMT4">
                  <p:embed/>
                </p:oleObj>
              </mc:Choice>
              <mc:Fallback>
                <p:oleObj name="Equation" r:id="rId33" imgW="1638000" imgH="799920" progId="Equation.DSMT4">
                  <p:embed/>
                  <p:pic>
                    <p:nvPicPr>
                      <p:cNvPr id="0" name="Picture 287"/>
                      <p:cNvPicPr>
                        <a:picLocks noChangeAspect="1" noChangeArrowheads="1"/>
                      </p:cNvPicPr>
                      <p:nvPr/>
                    </p:nvPicPr>
                    <p:blipFill>
                      <a:blip r:embed="rId34"/>
                      <a:srcRect/>
                      <a:stretch>
                        <a:fillRect/>
                      </a:stretch>
                    </p:blipFill>
                    <p:spPr bwMode="auto">
                      <a:xfrm>
                        <a:off x="1495425" y="274638"/>
                        <a:ext cx="1636713"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37"/>
          <p:cNvGraphicFramePr>
            <a:graphicFrameLocks noChangeAspect="1"/>
          </p:cNvGraphicFramePr>
          <p:nvPr>
            <p:extLst>
              <p:ext uri="{D42A27DB-BD31-4B8C-83A1-F6EECF244321}">
                <p14:modId xmlns:p14="http://schemas.microsoft.com/office/powerpoint/2010/main" val="43181718"/>
              </p:ext>
            </p:extLst>
          </p:nvPr>
        </p:nvGraphicFramePr>
        <p:xfrm>
          <a:off x="3995936" y="332656"/>
          <a:ext cx="1600200" cy="431800"/>
        </p:xfrm>
        <a:graphic>
          <a:graphicData uri="http://schemas.openxmlformats.org/presentationml/2006/ole">
            <mc:AlternateContent xmlns:mc="http://schemas.openxmlformats.org/markup-compatibility/2006">
              <mc:Choice xmlns:v="urn:schemas-microsoft-com:vml" Requires="v">
                <p:oleObj spid="_x0000_s43494" name="Equation" r:id="rId35" imgW="1872360" imgH="492840" progId="Equation.3">
                  <p:embed/>
                </p:oleObj>
              </mc:Choice>
              <mc:Fallback>
                <p:oleObj name="Equation" r:id="rId35" imgW="1872360" imgH="492840" progId="Equation.3">
                  <p:embed/>
                  <p:pic>
                    <p:nvPicPr>
                      <p:cNvPr id="0" name="Picture 288"/>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995936" y="332656"/>
                        <a:ext cx="16002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Line 38"/>
          <p:cNvSpPr>
            <a:spLocks noChangeShapeType="1"/>
          </p:cNvSpPr>
          <p:nvPr/>
        </p:nvSpPr>
        <p:spPr bwMode="auto">
          <a:xfrm>
            <a:off x="1578673" y="880889"/>
            <a:ext cx="0" cy="1152525"/>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0" name="Group 41"/>
          <p:cNvGrpSpPr>
            <a:grpSpLocks/>
          </p:cNvGrpSpPr>
          <p:nvPr/>
        </p:nvGrpSpPr>
        <p:grpSpPr bwMode="auto">
          <a:xfrm>
            <a:off x="5971286" y="2825577"/>
            <a:ext cx="2376487" cy="1800225"/>
            <a:chOff x="4105" y="1797"/>
            <a:chExt cx="1497" cy="1134"/>
          </a:xfrm>
        </p:grpSpPr>
        <p:graphicFrame>
          <p:nvGraphicFramePr>
            <p:cNvPr id="31" name="Object 39"/>
            <p:cNvGraphicFramePr>
              <a:graphicFrameLocks noChangeAspect="1"/>
            </p:cNvGraphicFramePr>
            <p:nvPr>
              <p:extLst>
                <p:ext uri="{D42A27DB-BD31-4B8C-83A1-F6EECF244321}">
                  <p14:modId xmlns:p14="http://schemas.microsoft.com/office/powerpoint/2010/main" val="2878326557"/>
                </p:ext>
              </p:extLst>
            </p:nvPr>
          </p:nvGraphicFramePr>
          <p:xfrm>
            <a:off x="4134" y="2115"/>
            <a:ext cx="1468" cy="456"/>
          </p:xfrm>
          <a:graphic>
            <a:graphicData uri="http://schemas.openxmlformats.org/presentationml/2006/ole">
              <mc:AlternateContent xmlns:mc="http://schemas.openxmlformats.org/markup-compatibility/2006">
                <mc:Choice xmlns:v="urn:schemas-microsoft-com:vml" Requires="v">
                  <p:oleObj spid="_x0000_s43495" name="Equation" r:id="rId37" imgW="1511280" imgH="469800" progId="Equation.DSMT4">
                    <p:embed/>
                  </p:oleObj>
                </mc:Choice>
                <mc:Fallback>
                  <p:oleObj name="Equation" r:id="rId37" imgW="1511280" imgH="469800" progId="Equation.DSMT4">
                    <p:embed/>
                    <p:pic>
                      <p:nvPicPr>
                        <p:cNvPr id="0" name="Picture 289"/>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134" y="2115"/>
                          <a:ext cx="1468" cy="456"/>
                        </a:xfrm>
                        <a:prstGeom prst="rect">
                          <a:avLst/>
                        </a:prstGeom>
                        <a:solidFill>
                          <a:srgbClr val="92D050"/>
                        </a:solidFill>
                      </p:spPr>
                    </p:pic>
                  </p:oleObj>
                </mc:Fallback>
              </mc:AlternateContent>
            </a:graphicData>
          </a:graphic>
        </p:graphicFrame>
        <p:sp>
          <p:nvSpPr>
            <p:cNvPr id="32" name="Line 40"/>
            <p:cNvSpPr>
              <a:spLocks noChangeShapeType="1"/>
            </p:cNvSpPr>
            <p:nvPr/>
          </p:nvSpPr>
          <p:spPr bwMode="auto">
            <a:xfrm>
              <a:off x="4105" y="1797"/>
              <a:ext cx="0" cy="1134"/>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367971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up)">
                                      <p:cBhvr>
                                        <p:cTn id="12" dur="500"/>
                                        <p:tgtEl>
                                          <p:spTgt spid="29"/>
                                        </p:tgtEl>
                                      </p:cBhvr>
                                    </p:animEffect>
                                  </p:childTnLst>
                                </p:cTn>
                              </p:par>
                              <p:par>
                                <p:cTn id="13" presetID="2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ipe(left)">
                                      <p:cBhvr>
                                        <p:cTn id="38" dur="5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left)">
                                      <p:cBhvr>
                                        <p:cTn id="43" dur="500"/>
                                        <p:tgtEl>
                                          <p:spTgt spid="21"/>
                                        </p:tgtEl>
                                      </p:cBhvr>
                                    </p:animEffect>
                                  </p:child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left)">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wipe(left)">
                                      <p:cBhvr>
                                        <p:cTn id="5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260648"/>
            <a:ext cx="1986441"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例</a:t>
            </a:r>
            <a:r>
              <a:rPr lang="en-US" altLang="zh-CN" sz="2800" b="1" dirty="0">
                <a:solidFill>
                  <a:srgbClr val="7030A0"/>
                </a:solidFill>
                <a:latin typeface="Times New Roman" pitchFamily="18" charset="0"/>
                <a:cs typeface="Times New Roman" pitchFamily="18" charset="0"/>
              </a:rPr>
              <a:t>8. </a:t>
            </a:r>
            <a:r>
              <a:rPr lang="zh-CN" altLang="en-US" sz="2800" b="1" dirty="0">
                <a:latin typeface="Times New Roman" pitchFamily="18" charset="0"/>
                <a:cs typeface="Times New Roman" pitchFamily="18" charset="0"/>
              </a:rPr>
              <a:t>计算：</a:t>
            </a:r>
          </a:p>
        </p:txBody>
      </p:sp>
      <p:sp>
        <p:nvSpPr>
          <p:cNvPr id="3" name="TextBox 2"/>
          <p:cNvSpPr txBox="1"/>
          <p:nvPr/>
        </p:nvSpPr>
        <p:spPr>
          <a:xfrm>
            <a:off x="493502" y="909570"/>
            <a:ext cx="1085554"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1</a:t>
            </a:r>
            <a:r>
              <a:rPr lang="zh-CN" altLang="en-US" sz="2800" b="1" dirty="0">
                <a:latin typeface="Times New Roman" pitchFamily="18" charset="0"/>
                <a:cs typeface="Times New Roman" pitchFamily="18" charset="0"/>
              </a:rPr>
              <a:t>）</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253472178"/>
              </p:ext>
            </p:extLst>
          </p:nvPr>
        </p:nvGraphicFramePr>
        <p:xfrm>
          <a:off x="1519478" y="843749"/>
          <a:ext cx="4589462" cy="806450"/>
        </p:xfrm>
        <a:graphic>
          <a:graphicData uri="http://schemas.openxmlformats.org/presentationml/2006/ole">
            <mc:AlternateContent xmlns:mc="http://schemas.openxmlformats.org/markup-compatibility/2006">
              <mc:Choice xmlns:v="urn:schemas-microsoft-com:vml" Requires="v">
                <p:oleObj spid="_x0000_s44237" name="Equation" r:id="rId3" imgW="4597200" imgH="799920" progId="Equation.DSMT4">
                  <p:embed/>
                </p:oleObj>
              </mc:Choice>
              <mc:Fallback>
                <p:oleObj name="Equation" r:id="rId3" imgW="4597200" imgH="799920" progId="Equation.DSMT4">
                  <p:embed/>
                  <p:pic>
                    <p:nvPicPr>
                      <p:cNvPr id="0" name="Picture 1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9478" y="843749"/>
                        <a:ext cx="4589462" cy="806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6284162" y="920746"/>
            <a:ext cx="229101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其中 </a:t>
            </a:r>
            <a:r>
              <a:rPr lang="zh-CN" altLang="en-US" sz="2800" b="1" dirty="0">
                <a:latin typeface="Times New Roman" pitchFamily="18" charset="0"/>
                <a:cs typeface="Times New Roman" pitchFamily="18" charset="0"/>
                <a:sym typeface="Symbol"/>
              </a:rPr>
              <a:t></a:t>
            </a:r>
            <a:r>
              <a:rPr lang="zh-CN" altLang="en-US" sz="2800" b="1" dirty="0">
                <a:latin typeface="Times New Roman" pitchFamily="18" charset="0"/>
                <a:cs typeface="Times New Roman" pitchFamily="18" charset="0"/>
              </a:rPr>
              <a:t>是平面</a:t>
            </a: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390260389"/>
              </p:ext>
            </p:extLst>
          </p:nvPr>
        </p:nvGraphicFramePr>
        <p:xfrm>
          <a:off x="596322" y="1791445"/>
          <a:ext cx="1714500" cy="387350"/>
        </p:xfrm>
        <a:graphic>
          <a:graphicData uri="http://schemas.openxmlformats.org/presentationml/2006/ole">
            <mc:AlternateContent xmlns:mc="http://schemas.openxmlformats.org/markup-compatibility/2006">
              <mc:Choice xmlns:v="urn:schemas-microsoft-com:vml" Requires="v">
                <p:oleObj spid="_x0000_s44238" name="Equation" r:id="rId5" imgW="1714320" imgH="393480" progId="Equation.DSMT4">
                  <p:embed/>
                </p:oleObj>
              </mc:Choice>
              <mc:Fallback>
                <p:oleObj name="Equation" r:id="rId5" imgW="1714320" imgH="393480" progId="Equation.DSMT4">
                  <p:embed/>
                  <p:pic>
                    <p:nvPicPr>
                      <p:cNvPr id="0" name="Picture 1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6322" y="1791445"/>
                        <a:ext cx="171450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2315613" y="1723510"/>
            <a:ext cx="46025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在第一卦限中的部分的上侧</a:t>
            </a:r>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grpSp>
        <p:nvGrpSpPr>
          <p:cNvPr id="22" name="组合 21"/>
          <p:cNvGrpSpPr/>
          <p:nvPr/>
        </p:nvGrpSpPr>
        <p:grpSpPr>
          <a:xfrm>
            <a:off x="7035521" y="1364703"/>
            <a:ext cx="2232248" cy="1993522"/>
            <a:chOff x="6444208" y="1723510"/>
            <a:chExt cx="2232248" cy="1993522"/>
          </a:xfrm>
        </p:grpSpPr>
        <p:cxnSp>
          <p:nvCxnSpPr>
            <p:cNvPr id="16" name="直接箭头连接符 15"/>
            <p:cNvCxnSpPr/>
            <p:nvPr/>
          </p:nvCxnSpPr>
          <p:spPr>
            <a:xfrm>
              <a:off x="6918155" y="3068960"/>
              <a:ext cx="175830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V="1">
              <a:off x="6918155" y="1723510"/>
              <a:ext cx="0" cy="1345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6444208" y="3068960"/>
              <a:ext cx="473947"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任意多边形 20"/>
            <p:cNvSpPr/>
            <p:nvPr/>
          </p:nvSpPr>
          <p:spPr>
            <a:xfrm>
              <a:off x="6561574" y="2059912"/>
              <a:ext cx="1718268" cy="1497204"/>
            </a:xfrm>
            <a:custGeom>
              <a:avLst/>
              <a:gdLst>
                <a:gd name="connsiteX0" fmla="*/ 341644 w 1718268"/>
                <a:gd name="connsiteY0" fmla="*/ 0 h 1497204"/>
                <a:gd name="connsiteX1" fmla="*/ 0 w 1718268"/>
                <a:gd name="connsiteY1" fmla="*/ 1497204 h 1497204"/>
                <a:gd name="connsiteX2" fmla="*/ 1718268 w 1718268"/>
                <a:gd name="connsiteY2" fmla="*/ 994787 h 1497204"/>
                <a:gd name="connsiteX3" fmla="*/ 341644 w 1718268"/>
                <a:gd name="connsiteY3" fmla="*/ 0 h 1497204"/>
              </a:gdLst>
              <a:ahLst/>
              <a:cxnLst>
                <a:cxn ang="0">
                  <a:pos x="connsiteX0" y="connsiteY0"/>
                </a:cxn>
                <a:cxn ang="0">
                  <a:pos x="connsiteX1" y="connsiteY1"/>
                </a:cxn>
                <a:cxn ang="0">
                  <a:pos x="connsiteX2" y="connsiteY2"/>
                </a:cxn>
                <a:cxn ang="0">
                  <a:pos x="connsiteX3" y="connsiteY3"/>
                </a:cxn>
              </a:cxnLst>
              <a:rect l="l" t="t" r="r" b="b"/>
              <a:pathLst>
                <a:path w="1718268" h="1497204">
                  <a:moveTo>
                    <a:pt x="341644" y="0"/>
                  </a:moveTo>
                  <a:lnTo>
                    <a:pt x="0" y="1497204"/>
                  </a:lnTo>
                  <a:lnTo>
                    <a:pt x="1718268" y="994787"/>
                  </a:lnTo>
                  <a:lnTo>
                    <a:pt x="341644" y="0"/>
                  </a:lnTo>
                  <a:close/>
                </a:path>
              </a:pathLst>
            </a:cu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TextBox 22"/>
          <p:cNvSpPr txBox="1"/>
          <p:nvPr/>
        </p:nvSpPr>
        <p:spPr>
          <a:xfrm>
            <a:off x="467544" y="2522217"/>
            <a:ext cx="1085554"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2</a:t>
            </a:r>
            <a:r>
              <a:rPr lang="zh-CN" altLang="en-US" sz="2800" b="1" dirty="0">
                <a:latin typeface="Times New Roman" pitchFamily="18" charset="0"/>
                <a:cs typeface="Times New Roman" pitchFamily="18" charset="0"/>
              </a:rPr>
              <a:t>）</a:t>
            </a:r>
          </a:p>
        </p:txBody>
      </p:sp>
      <p:sp>
        <p:nvSpPr>
          <p:cNvPr id="24"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TextBox 26"/>
          <p:cNvSpPr txBox="1"/>
          <p:nvPr/>
        </p:nvSpPr>
        <p:spPr>
          <a:xfrm>
            <a:off x="407592" y="3411913"/>
            <a:ext cx="229101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其中 </a:t>
            </a:r>
            <a:r>
              <a:rPr lang="zh-CN" altLang="en-US" sz="2800" b="1" dirty="0">
                <a:latin typeface="Times New Roman" pitchFamily="18" charset="0"/>
                <a:cs typeface="Times New Roman" pitchFamily="18" charset="0"/>
                <a:sym typeface="Symbol"/>
              </a:rPr>
              <a:t></a:t>
            </a:r>
            <a:r>
              <a:rPr lang="zh-CN" altLang="en-US" sz="2800" b="1" dirty="0">
                <a:latin typeface="Times New Roman" pitchFamily="18" charset="0"/>
                <a:cs typeface="Times New Roman" pitchFamily="18" charset="0"/>
              </a:rPr>
              <a:t>是球面</a:t>
            </a:r>
          </a:p>
        </p:txBody>
      </p:sp>
      <p:sp>
        <p:nvSpPr>
          <p:cNvPr id="2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9"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0" name="对象 29"/>
          <p:cNvGraphicFramePr>
            <a:graphicFrameLocks noChangeAspect="1"/>
          </p:cNvGraphicFramePr>
          <p:nvPr>
            <p:extLst>
              <p:ext uri="{D42A27DB-BD31-4B8C-83A1-F6EECF244321}">
                <p14:modId xmlns:p14="http://schemas.microsoft.com/office/powerpoint/2010/main" val="804396761"/>
              </p:ext>
            </p:extLst>
          </p:nvPr>
        </p:nvGraphicFramePr>
        <p:xfrm>
          <a:off x="1519478" y="2522217"/>
          <a:ext cx="4071938" cy="806451"/>
        </p:xfrm>
        <a:graphic>
          <a:graphicData uri="http://schemas.openxmlformats.org/presentationml/2006/ole">
            <mc:AlternateContent xmlns:mc="http://schemas.openxmlformats.org/markup-compatibility/2006">
              <mc:Choice xmlns:v="urn:schemas-microsoft-com:vml" Requires="v">
                <p:oleObj spid="_x0000_s44239" name="Equation" r:id="rId7" imgW="4063680" imgH="799920" progId="Equation.DSMT4">
                  <p:embed/>
                </p:oleObj>
              </mc:Choice>
              <mc:Fallback>
                <p:oleObj name="Equation" r:id="rId7" imgW="4063680" imgH="799920" progId="Equation.DSMT4">
                  <p:embed/>
                  <p:pic>
                    <p:nvPicPr>
                      <p:cNvPr id="0" name="Picture 1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19478" y="2522217"/>
                        <a:ext cx="4071938" cy="8064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4032" name="对象 44031"/>
          <p:cNvGraphicFramePr>
            <a:graphicFrameLocks noChangeAspect="1"/>
          </p:cNvGraphicFramePr>
          <p:nvPr>
            <p:extLst>
              <p:ext uri="{D42A27DB-BD31-4B8C-83A1-F6EECF244321}">
                <p14:modId xmlns:p14="http://schemas.microsoft.com/office/powerpoint/2010/main" val="3635303325"/>
              </p:ext>
            </p:extLst>
          </p:nvPr>
        </p:nvGraphicFramePr>
        <p:xfrm>
          <a:off x="2708777" y="3444923"/>
          <a:ext cx="2408237" cy="457200"/>
        </p:xfrm>
        <a:graphic>
          <a:graphicData uri="http://schemas.openxmlformats.org/presentationml/2006/ole">
            <mc:AlternateContent xmlns:mc="http://schemas.openxmlformats.org/markup-compatibility/2006">
              <mc:Choice xmlns:v="urn:schemas-microsoft-com:vml" Requires="v">
                <p:oleObj spid="_x0000_s44240" name="Equation" r:id="rId9" imgW="2400120" imgH="457200" progId="Equation.DSMT4">
                  <p:embed/>
                </p:oleObj>
              </mc:Choice>
              <mc:Fallback>
                <p:oleObj name="Equation" r:id="rId9" imgW="2400120" imgH="457200" progId="Equation.DSMT4">
                  <p:embed/>
                  <p:pic>
                    <p:nvPicPr>
                      <p:cNvPr id="0" name="Picture 1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08777" y="3444923"/>
                        <a:ext cx="2408237"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 name="TextBox 33"/>
          <p:cNvSpPr txBox="1"/>
          <p:nvPr/>
        </p:nvSpPr>
        <p:spPr>
          <a:xfrm>
            <a:off x="5144427" y="3411913"/>
            <a:ext cx="3430747"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的上半部分的上侧．</a:t>
            </a:r>
          </a:p>
        </p:txBody>
      </p:sp>
      <p:sp>
        <p:nvSpPr>
          <p:cNvPr id="44033" name="TextBox 44032"/>
          <p:cNvSpPr txBox="1"/>
          <p:nvPr/>
        </p:nvSpPr>
        <p:spPr>
          <a:xfrm>
            <a:off x="611560" y="4079500"/>
            <a:ext cx="755335"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解 </a:t>
            </a:r>
            <a:r>
              <a:rPr lang="en-US" altLang="zh-CN" sz="2800" b="1" dirty="0">
                <a:solidFill>
                  <a:srgbClr val="7030A0"/>
                </a:solidFill>
                <a:latin typeface="Times New Roman" pitchFamily="18" charset="0"/>
                <a:cs typeface="Times New Roman" pitchFamily="18" charset="0"/>
              </a:rPr>
              <a:t>:</a:t>
            </a:r>
            <a:endParaRPr lang="zh-CN" altLang="en-US" sz="2800" b="1" dirty="0">
              <a:solidFill>
                <a:srgbClr val="7030A0"/>
              </a:solidFill>
              <a:latin typeface="Times New Roman" pitchFamily="18" charset="0"/>
              <a:cs typeface="Times New Roman" pitchFamily="18" charset="0"/>
            </a:endParaRPr>
          </a:p>
        </p:txBody>
      </p:sp>
      <p:sp>
        <p:nvSpPr>
          <p:cNvPr id="36" name="TextBox 35"/>
          <p:cNvSpPr txBox="1"/>
          <p:nvPr/>
        </p:nvSpPr>
        <p:spPr>
          <a:xfrm>
            <a:off x="1366895" y="4078581"/>
            <a:ext cx="3970959"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1</a:t>
            </a:r>
            <a:r>
              <a:rPr lang="zh-CN" altLang="en-US" sz="2800" b="1" dirty="0">
                <a:latin typeface="Times New Roman" pitchFamily="18" charset="0"/>
                <a:cs typeface="Times New Roman" pitchFamily="18" charset="0"/>
              </a:rPr>
              <a:t>）</a:t>
            </a:r>
            <a:r>
              <a:rPr lang="zh-CN" altLang="en-US" sz="2800" b="1" dirty="0">
                <a:solidFill>
                  <a:srgbClr val="0070C0"/>
                </a:solidFill>
                <a:latin typeface="Times New Roman" pitchFamily="18" charset="0"/>
                <a:cs typeface="Times New Roman" pitchFamily="18" charset="0"/>
              </a:rPr>
              <a:t>（用统一投影法）</a:t>
            </a:r>
          </a:p>
        </p:txBody>
      </p:sp>
      <p:sp>
        <p:nvSpPr>
          <p:cNvPr id="44034"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4035" name="对象 44034"/>
          <p:cNvGraphicFramePr>
            <a:graphicFrameLocks noChangeAspect="1"/>
          </p:cNvGraphicFramePr>
          <p:nvPr>
            <p:extLst>
              <p:ext uri="{D42A27DB-BD31-4B8C-83A1-F6EECF244321}">
                <p14:modId xmlns:p14="http://schemas.microsoft.com/office/powerpoint/2010/main" val="2899252379"/>
              </p:ext>
            </p:extLst>
          </p:nvPr>
        </p:nvGraphicFramePr>
        <p:xfrm>
          <a:off x="909638" y="4679327"/>
          <a:ext cx="2813050" cy="431800"/>
        </p:xfrm>
        <a:graphic>
          <a:graphicData uri="http://schemas.openxmlformats.org/presentationml/2006/ole">
            <mc:AlternateContent xmlns:mc="http://schemas.openxmlformats.org/markup-compatibility/2006">
              <mc:Choice xmlns:v="urn:schemas-microsoft-com:vml" Requires="v">
                <p:oleObj spid="_x0000_s44241" name="Equation" r:id="rId11" imgW="2793960" imgH="431640" progId="Equation.DSMT4">
                  <p:embed/>
                </p:oleObj>
              </mc:Choice>
              <mc:Fallback>
                <p:oleObj name="Equation" r:id="rId11" imgW="2793960" imgH="431640" progId="Equation.DSMT4">
                  <p:embed/>
                  <p:pic>
                    <p:nvPicPr>
                      <p:cNvPr id="0" name="Picture 1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09638" y="4679327"/>
                        <a:ext cx="281305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36" name="TextBox 44035"/>
          <p:cNvSpPr txBox="1"/>
          <p:nvPr/>
        </p:nvSpPr>
        <p:spPr>
          <a:xfrm>
            <a:off x="3851920" y="4601801"/>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则</a:t>
            </a:r>
          </a:p>
        </p:txBody>
      </p:sp>
      <p:sp>
        <p:nvSpPr>
          <p:cNvPr id="44038"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4039" name="对象 44038"/>
          <p:cNvGraphicFramePr>
            <a:graphicFrameLocks noChangeAspect="1"/>
          </p:cNvGraphicFramePr>
          <p:nvPr>
            <p:extLst>
              <p:ext uri="{D42A27DB-BD31-4B8C-83A1-F6EECF244321}">
                <p14:modId xmlns:p14="http://schemas.microsoft.com/office/powerpoint/2010/main" val="461575444"/>
              </p:ext>
            </p:extLst>
          </p:nvPr>
        </p:nvGraphicFramePr>
        <p:xfrm>
          <a:off x="4352925" y="4601540"/>
          <a:ext cx="2446338" cy="487362"/>
        </p:xfrm>
        <a:graphic>
          <a:graphicData uri="http://schemas.openxmlformats.org/presentationml/2006/ole">
            <mc:AlternateContent xmlns:mc="http://schemas.openxmlformats.org/markup-compatibility/2006">
              <mc:Choice xmlns:v="urn:schemas-microsoft-com:vml" Requires="v">
                <p:oleObj spid="_x0000_s44242" name="Equation" r:id="rId13" imgW="2438280" imgH="482400" progId="Equation.DSMT4">
                  <p:embed/>
                </p:oleObj>
              </mc:Choice>
              <mc:Fallback>
                <p:oleObj name="Equation" r:id="rId13" imgW="2438280" imgH="482400" progId="Equation.DSMT4">
                  <p:embed/>
                  <p:pic>
                    <p:nvPicPr>
                      <p:cNvPr id="0" name="Picture 1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52925" y="4601540"/>
                        <a:ext cx="2446338"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40"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4041" name="对象 44040"/>
          <p:cNvGraphicFramePr>
            <a:graphicFrameLocks noChangeAspect="1"/>
          </p:cNvGraphicFramePr>
          <p:nvPr>
            <p:extLst>
              <p:ext uri="{D42A27DB-BD31-4B8C-83A1-F6EECF244321}">
                <p14:modId xmlns:p14="http://schemas.microsoft.com/office/powerpoint/2010/main" val="4128818677"/>
              </p:ext>
            </p:extLst>
          </p:nvPr>
        </p:nvGraphicFramePr>
        <p:xfrm>
          <a:off x="1298353" y="5140796"/>
          <a:ext cx="3338513" cy="952500"/>
        </p:xfrm>
        <a:graphic>
          <a:graphicData uri="http://schemas.openxmlformats.org/presentationml/2006/ole">
            <mc:AlternateContent xmlns:mc="http://schemas.openxmlformats.org/markup-compatibility/2006">
              <mc:Choice xmlns:v="urn:schemas-microsoft-com:vml" Requires="v">
                <p:oleObj spid="_x0000_s44243" name="Equation" r:id="rId15" imgW="3314520" imgH="952200" progId="Equation.DSMT4">
                  <p:embed/>
                </p:oleObj>
              </mc:Choice>
              <mc:Fallback>
                <p:oleObj name="Equation" r:id="rId15" imgW="3314520" imgH="952200" progId="Equation.DSMT4">
                  <p:embed/>
                  <p:pic>
                    <p:nvPicPr>
                      <p:cNvPr id="0" name="Picture 1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98353" y="5140796"/>
                        <a:ext cx="3338513"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42" name="对象 44041"/>
          <p:cNvGraphicFramePr>
            <a:graphicFrameLocks noChangeAspect="1"/>
          </p:cNvGraphicFramePr>
          <p:nvPr>
            <p:extLst>
              <p:ext uri="{D42A27DB-BD31-4B8C-83A1-F6EECF244321}">
                <p14:modId xmlns:p14="http://schemas.microsoft.com/office/powerpoint/2010/main" val="1896801315"/>
              </p:ext>
            </p:extLst>
          </p:nvPr>
        </p:nvGraphicFramePr>
        <p:xfrm>
          <a:off x="4539919" y="5086903"/>
          <a:ext cx="4356100" cy="825500"/>
        </p:xfrm>
        <a:graphic>
          <a:graphicData uri="http://schemas.openxmlformats.org/presentationml/2006/ole">
            <mc:AlternateContent xmlns:mc="http://schemas.openxmlformats.org/markup-compatibility/2006">
              <mc:Choice xmlns:v="urn:schemas-microsoft-com:vml" Requires="v">
                <p:oleObj spid="_x0000_s44244" name="Equation" r:id="rId17" imgW="4356000" imgH="825480" progId="Equation.DSMT4">
                  <p:embed/>
                </p:oleObj>
              </mc:Choice>
              <mc:Fallback>
                <p:oleObj name="Equation" r:id="rId17" imgW="4356000" imgH="825480" progId="Equation.DSMT4">
                  <p:embed/>
                  <p:pic>
                    <p:nvPicPr>
                      <p:cNvPr id="0" name="Picture 1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39919" y="5086903"/>
                        <a:ext cx="4356100" cy="825500"/>
                      </a:xfrm>
                      <a:prstGeom prst="rect">
                        <a:avLst/>
                      </a:prstGeom>
                      <a:solidFill>
                        <a:srgbClr val="92D050"/>
                      </a:solidFill>
                    </p:spPr>
                  </p:pic>
                </p:oleObj>
              </mc:Fallback>
            </mc:AlternateContent>
          </a:graphicData>
        </a:graphic>
      </p:graphicFrame>
      <p:cxnSp>
        <p:nvCxnSpPr>
          <p:cNvPr id="44044" name="直接箭头连接符 44043"/>
          <p:cNvCxnSpPr/>
          <p:nvPr/>
        </p:nvCxnSpPr>
        <p:spPr>
          <a:xfrm flipV="1">
            <a:off x="7596336" y="1844824"/>
            <a:ext cx="415685" cy="604883"/>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8943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033"/>
                                        </p:tgtEl>
                                        <p:attrNameLst>
                                          <p:attrName>style.visibility</p:attrName>
                                        </p:attrNameLst>
                                      </p:cBhvr>
                                      <p:to>
                                        <p:strVal val="visible"/>
                                      </p:to>
                                    </p:set>
                                    <p:animEffect transition="in" filter="wipe(left)">
                                      <p:cBhvr>
                                        <p:cTn id="7" dur="500"/>
                                        <p:tgtEl>
                                          <p:spTgt spid="440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left)">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035"/>
                                        </p:tgtEl>
                                        <p:attrNameLst>
                                          <p:attrName>style.visibility</p:attrName>
                                        </p:attrNameLst>
                                      </p:cBhvr>
                                      <p:to>
                                        <p:strVal val="visible"/>
                                      </p:to>
                                    </p:set>
                                    <p:animEffect transition="in" filter="wipe(left)">
                                      <p:cBhvr>
                                        <p:cTn id="17" dur="500"/>
                                        <p:tgtEl>
                                          <p:spTgt spid="440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4036"/>
                                        </p:tgtEl>
                                        <p:attrNameLst>
                                          <p:attrName>style.visibility</p:attrName>
                                        </p:attrNameLst>
                                      </p:cBhvr>
                                      <p:to>
                                        <p:strVal val="visible"/>
                                      </p:to>
                                    </p:set>
                                    <p:animEffect transition="in" filter="wipe(left)">
                                      <p:cBhvr>
                                        <p:cTn id="22" dur="500"/>
                                        <p:tgtEl>
                                          <p:spTgt spid="4403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4039"/>
                                        </p:tgtEl>
                                        <p:attrNameLst>
                                          <p:attrName>style.visibility</p:attrName>
                                        </p:attrNameLst>
                                      </p:cBhvr>
                                      <p:to>
                                        <p:strVal val="visible"/>
                                      </p:to>
                                    </p:set>
                                    <p:animEffect transition="in" filter="wipe(left)">
                                      <p:cBhvr>
                                        <p:cTn id="27" dur="500"/>
                                        <p:tgtEl>
                                          <p:spTgt spid="4403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4041"/>
                                        </p:tgtEl>
                                        <p:attrNameLst>
                                          <p:attrName>style.visibility</p:attrName>
                                        </p:attrNameLst>
                                      </p:cBhvr>
                                      <p:to>
                                        <p:strVal val="visible"/>
                                      </p:to>
                                    </p:set>
                                    <p:animEffect transition="in" filter="wipe(left)">
                                      <p:cBhvr>
                                        <p:cTn id="32" dur="500"/>
                                        <p:tgtEl>
                                          <p:spTgt spid="4404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4042"/>
                                        </p:tgtEl>
                                        <p:attrNameLst>
                                          <p:attrName>style.visibility</p:attrName>
                                        </p:attrNameLst>
                                      </p:cBhvr>
                                      <p:to>
                                        <p:strVal val="visible"/>
                                      </p:to>
                                    </p:set>
                                    <p:animEffect transition="in" filter="wipe(left)">
                                      <p:cBhvr>
                                        <p:cTn id="37" dur="500"/>
                                        <p:tgtEl>
                                          <p:spTgt spid="44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3" grpId="0"/>
      <p:bldP spid="36" grpId="0"/>
      <p:bldP spid="4403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476672"/>
            <a:ext cx="906017"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所以</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1733856195"/>
              </p:ext>
            </p:extLst>
          </p:nvPr>
        </p:nvGraphicFramePr>
        <p:xfrm>
          <a:off x="1661593" y="476672"/>
          <a:ext cx="6618288" cy="876300"/>
        </p:xfrm>
        <a:graphic>
          <a:graphicData uri="http://schemas.openxmlformats.org/presentationml/2006/ole">
            <mc:AlternateContent xmlns:mc="http://schemas.openxmlformats.org/markup-compatibility/2006">
              <mc:Choice xmlns:v="urn:schemas-microsoft-com:vml" Requires="v">
                <p:oleObj spid="_x0000_s45193" name="Equation" r:id="rId3" imgW="6578280" imgH="876240" progId="Equation.DSMT4">
                  <p:embed/>
                </p:oleObj>
              </mc:Choice>
              <mc:Fallback>
                <p:oleObj name="Equation" r:id="rId3" imgW="6578280" imgH="876240" progId="Equation.DSMT4">
                  <p:embed/>
                  <p:pic>
                    <p:nvPicPr>
                      <p:cNvPr id="0" name="Picture 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1593" y="476672"/>
                        <a:ext cx="6618288"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210466059"/>
              </p:ext>
            </p:extLst>
          </p:nvPr>
        </p:nvGraphicFramePr>
        <p:xfrm>
          <a:off x="1907704" y="1412776"/>
          <a:ext cx="3386137" cy="947737"/>
        </p:xfrm>
        <a:graphic>
          <a:graphicData uri="http://schemas.openxmlformats.org/presentationml/2006/ole">
            <mc:AlternateContent xmlns:mc="http://schemas.openxmlformats.org/markup-compatibility/2006">
              <mc:Choice xmlns:v="urn:schemas-microsoft-com:vml" Requires="v">
                <p:oleObj spid="_x0000_s45194" name="Equation" r:id="rId5" imgW="3390840" imgH="939600" progId="Equation.DSMT4">
                  <p:embed/>
                </p:oleObj>
              </mc:Choice>
              <mc:Fallback>
                <p:oleObj name="Equation" r:id="rId5" imgW="3390840" imgH="939600" progId="Equation.DSMT4">
                  <p:embed/>
                  <p:pic>
                    <p:nvPicPr>
                      <p:cNvPr id="0" name="Picture 7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7704" y="1412776"/>
                        <a:ext cx="3386137" cy="947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204036332"/>
              </p:ext>
            </p:extLst>
          </p:nvPr>
        </p:nvGraphicFramePr>
        <p:xfrm>
          <a:off x="1979712" y="2348880"/>
          <a:ext cx="3911600" cy="939800"/>
        </p:xfrm>
        <a:graphic>
          <a:graphicData uri="http://schemas.openxmlformats.org/presentationml/2006/ole">
            <mc:AlternateContent xmlns:mc="http://schemas.openxmlformats.org/markup-compatibility/2006">
              <mc:Choice xmlns:v="urn:schemas-microsoft-com:vml" Requires="v">
                <p:oleObj spid="_x0000_s45195" name="Equation" r:id="rId7" imgW="3911400" imgH="939600" progId="Equation.DSMT4">
                  <p:embed/>
                </p:oleObj>
              </mc:Choice>
              <mc:Fallback>
                <p:oleObj name="Equation" r:id="rId7" imgW="3911400" imgH="939600" progId="Equation.DSMT4">
                  <p:embed/>
                  <p:pic>
                    <p:nvPicPr>
                      <p:cNvPr id="0" name="Picture 7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712" y="2348880"/>
                        <a:ext cx="3911600"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179512" y="3573016"/>
            <a:ext cx="2348720"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本小题另解：</a:t>
            </a:r>
          </a:p>
        </p:txBody>
      </p:sp>
      <p:sp>
        <p:nvSpPr>
          <p:cNvPr id="9"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2918079274"/>
              </p:ext>
            </p:extLst>
          </p:nvPr>
        </p:nvGraphicFramePr>
        <p:xfrm>
          <a:off x="2411760" y="3355995"/>
          <a:ext cx="5892800" cy="957262"/>
        </p:xfrm>
        <a:graphic>
          <a:graphicData uri="http://schemas.openxmlformats.org/presentationml/2006/ole">
            <mc:AlternateContent xmlns:mc="http://schemas.openxmlformats.org/markup-compatibility/2006">
              <mc:Choice xmlns:v="urn:schemas-microsoft-com:vml" Requires="v">
                <p:oleObj spid="_x0000_s45196" name="Equation" r:id="rId9" imgW="5892480" imgH="965160" progId="Equation.DSMT4">
                  <p:embed/>
                </p:oleObj>
              </mc:Choice>
              <mc:Fallback>
                <p:oleObj name="Equation" r:id="rId9" imgW="5892480" imgH="965160" progId="Equation.DSMT4">
                  <p:embed/>
                  <p:pic>
                    <p:nvPicPr>
                      <p:cNvPr id="0" name="Picture 8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11760" y="3355995"/>
                        <a:ext cx="5892800" cy="957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1047073121"/>
              </p:ext>
            </p:extLst>
          </p:nvPr>
        </p:nvGraphicFramePr>
        <p:xfrm>
          <a:off x="611560" y="4437112"/>
          <a:ext cx="8170863" cy="1016000"/>
        </p:xfrm>
        <a:graphic>
          <a:graphicData uri="http://schemas.openxmlformats.org/presentationml/2006/ole">
            <mc:AlternateContent xmlns:mc="http://schemas.openxmlformats.org/markup-compatibility/2006">
              <mc:Choice xmlns:v="urn:schemas-microsoft-com:vml" Requires="v">
                <p:oleObj spid="_x0000_s45197" name="Equation" r:id="rId11" imgW="8483400" imgH="1015920" progId="Equation.DSMT4">
                  <p:embed/>
                </p:oleObj>
              </mc:Choice>
              <mc:Fallback>
                <p:oleObj name="Equation" r:id="rId11" imgW="8483400" imgH="1015920" progId="Equation.DSMT4">
                  <p:embed/>
                  <p:pic>
                    <p:nvPicPr>
                      <p:cNvPr id="0" name="Picture 8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1560" y="4437112"/>
                        <a:ext cx="8170863" cy="1016000"/>
                      </a:xfrm>
                      <a:prstGeom prst="rect">
                        <a:avLst/>
                      </a:prstGeom>
                      <a:solidFill>
                        <a:srgbClr val="FFC000"/>
                      </a:solidFill>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7174790"/>
              </p:ext>
            </p:extLst>
          </p:nvPr>
        </p:nvGraphicFramePr>
        <p:xfrm>
          <a:off x="1208584" y="5649044"/>
          <a:ext cx="2946400" cy="876300"/>
        </p:xfrm>
        <a:graphic>
          <a:graphicData uri="http://schemas.openxmlformats.org/presentationml/2006/ole">
            <mc:AlternateContent xmlns:mc="http://schemas.openxmlformats.org/markup-compatibility/2006">
              <mc:Choice xmlns:v="urn:schemas-microsoft-com:vml" Requires="v">
                <p:oleObj spid="_x0000_s45198" name="Equation" r:id="rId13" imgW="2946240" imgH="876240" progId="Equation.DSMT4">
                  <p:embed/>
                </p:oleObj>
              </mc:Choice>
              <mc:Fallback>
                <p:oleObj name="Equation" r:id="rId13" imgW="2946240" imgH="876240" progId="Equation.DSMT4">
                  <p:embed/>
                  <p:pic>
                    <p:nvPicPr>
                      <p:cNvPr id="0" name="Picture 8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08584" y="5649044"/>
                        <a:ext cx="2946400"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27179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260648"/>
            <a:ext cx="5413661"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2</a:t>
            </a:r>
            <a:r>
              <a:rPr lang="zh-CN" altLang="en-US" sz="2800" b="1" dirty="0">
                <a:latin typeface="Times New Roman" pitchFamily="18" charset="0"/>
                <a:cs typeface="Times New Roman" pitchFamily="18" charset="0"/>
              </a:rPr>
              <a:t>）</a:t>
            </a:r>
            <a:r>
              <a:rPr lang="zh-CN" altLang="en-US" sz="2800" b="1" dirty="0">
                <a:solidFill>
                  <a:srgbClr val="0070C0"/>
                </a:solidFill>
                <a:latin typeface="Times New Roman" pitchFamily="18" charset="0"/>
                <a:cs typeface="Times New Roman" pitchFamily="18" charset="0"/>
              </a:rPr>
              <a:t>（化为第一型曲面积分）</a:t>
            </a:r>
            <a:r>
              <a:rPr lang="zh-CN" altLang="en-US" sz="2800" b="1" dirty="0">
                <a:latin typeface="Times New Roman" pitchFamily="18" charset="0"/>
                <a:cs typeface="Times New Roman" pitchFamily="18" charset="0"/>
              </a:rPr>
              <a:t>记</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4220581439"/>
              </p:ext>
            </p:extLst>
          </p:nvPr>
        </p:nvGraphicFramePr>
        <p:xfrm>
          <a:off x="6097229" y="293658"/>
          <a:ext cx="2266950" cy="457200"/>
        </p:xfrm>
        <a:graphic>
          <a:graphicData uri="http://schemas.openxmlformats.org/presentationml/2006/ole">
            <mc:AlternateContent xmlns:mc="http://schemas.openxmlformats.org/markup-compatibility/2006">
              <mc:Choice xmlns:v="urn:schemas-microsoft-com:vml" Requires="v">
                <p:oleObj spid="_x0000_s46278" name="Equation" r:id="rId3" imgW="2273040" imgH="457200" progId="Equation.DSMT4">
                  <p:embed/>
                </p:oleObj>
              </mc:Choice>
              <mc:Fallback>
                <p:oleObj name="Equation" r:id="rId3" imgW="2273040" imgH="457200" progId="Equation.DSMT4">
                  <p:embed/>
                  <p:pic>
                    <p:nvPicPr>
                      <p:cNvPr id="0" name="Picture 1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7229" y="293658"/>
                        <a:ext cx="22669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4081198873"/>
              </p:ext>
            </p:extLst>
          </p:nvPr>
        </p:nvGraphicFramePr>
        <p:xfrm>
          <a:off x="323528" y="1044451"/>
          <a:ext cx="2763838" cy="488950"/>
        </p:xfrm>
        <a:graphic>
          <a:graphicData uri="http://schemas.openxmlformats.org/presentationml/2006/ole">
            <mc:AlternateContent xmlns:mc="http://schemas.openxmlformats.org/markup-compatibility/2006">
              <mc:Choice xmlns:v="urn:schemas-microsoft-com:vml" Requires="v">
                <p:oleObj spid="_x0000_s46279" name="Equation" r:id="rId5" imgW="2755800" imgH="482400" progId="Equation.DSMT4">
                  <p:embed/>
                </p:oleObj>
              </mc:Choice>
              <mc:Fallback>
                <p:oleObj name="Equation" r:id="rId5" imgW="2755800" imgH="482400" progId="Equation.DSMT4">
                  <p:embed/>
                  <p:pic>
                    <p:nvPicPr>
                      <p:cNvPr id="0" name="Picture 10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528" y="1044451"/>
                        <a:ext cx="276383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969061777"/>
              </p:ext>
            </p:extLst>
          </p:nvPr>
        </p:nvGraphicFramePr>
        <p:xfrm>
          <a:off x="3187700" y="1082898"/>
          <a:ext cx="1766888" cy="412750"/>
        </p:xfrm>
        <a:graphic>
          <a:graphicData uri="http://schemas.openxmlformats.org/presentationml/2006/ole">
            <mc:AlternateContent xmlns:mc="http://schemas.openxmlformats.org/markup-compatibility/2006">
              <mc:Choice xmlns:v="urn:schemas-microsoft-com:vml" Requires="v">
                <p:oleObj spid="_x0000_s46280" name="Equation" r:id="rId7" imgW="1777680" imgH="419040" progId="Equation.DSMT4">
                  <p:embed/>
                </p:oleObj>
              </mc:Choice>
              <mc:Fallback>
                <p:oleObj name="Equation" r:id="rId7" imgW="1777680" imgH="419040" progId="Equation.DSMT4">
                  <p:embed/>
                  <p:pic>
                    <p:nvPicPr>
                      <p:cNvPr id="0" name="Picture 1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87700" y="1082898"/>
                        <a:ext cx="1766888"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273721167"/>
              </p:ext>
            </p:extLst>
          </p:nvPr>
        </p:nvGraphicFramePr>
        <p:xfrm>
          <a:off x="5148064" y="1044451"/>
          <a:ext cx="1574800" cy="452438"/>
        </p:xfrm>
        <a:graphic>
          <a:graphicData uri="http://schemas.openxmlformats.org/presentationml/2006/ole">
            <mc:AlternateContent xmlns:mc="http://schemas.openxmlformats.org/markup-compatibility/2006">
              <mc:Choice xmlns:v="urn:schemas-microsoft-com:vml" Requires="v">
                <p:oleObj spid="_x0000_s46281" name="Equation" r:id="rId9" imgW="1574640" imgH="444240" progId="Equation.DSMT4">
                  <p:embed/>
                </p:oleObj>
              </mc:Choice>
              <mc:Fallback>
                <p:oleObj name="Equation" r:id="rId9" imgW="1574640" imgH="444240" progId="Equation.DSMT4">
                  <p:embed/>
                  <p:pic>
                    <p:nvPicPr>
                      <p:cNvPr id="0" name="Picture 1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48064" y="1044451"/>
                        <a:ext cx="1574800" cy="452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3298701805"/>
              </p:ext>
            </p:extLst>
          </p:nvPr>
        </p:nvGraphicFramePr>
        <p:xfrm>
          <a:off x="6732240" y="1044451"/>
          <a:ext cx="2293938" cy="388937"/>
        </p:xfrm>
        <a:graphic>
          <a:graphicData uri="http://schemas.openxmlformats.org/presentationml/2006/ole">
            <mc:AlternateContent xmlns:mc="http://schemas.openxmlformats.org/markup-compatibility/2006">
              <mc:Choice xmlns:v="urn:schemas-microsoft-com:vml" Requires="v">
                <p:oleObj spid="_x0000_s46282" name="Equation" r:id="rId11" imgW="2286000" imgH="393480" progId="Equation.DSMT4">
                  <p:embed/>
                </p:oleObj>
              </mc:Choice>
              <mc:Fallback>
                <p:oleObj name="Equation" r:id="rId11" imgW="2286000" imgH="393480" progId="Equation.DSMT4">
                  <p:embed/>
                  <p:pic>
                    <p:nvPicPr>
                      <p:cNvPr id="0" name="Picture 1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32240" y="1044451"/>
                        <a:ext cx="2293938"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3217782055"/>
              </p:ext>
            </p:extLst>
          </p:nvPr>
        </p:nvGraphicFramePr>
        <p:xfrm>
          <a:off x="375626" y="1692523"/>
          <a:ext cx="6850063" cy="1181100"/>
        </p:xfrm>
        <a:graphic>
          <a:graphicData uri="http://schemas.openxmlformats.org/presentationml/2006/ole">
            <mc:AlternateContent xmlns:mc="http://schemas.openxmlformats.org/markup-compatibility/2006">
              <mc:Choice xmlns:v="urn:schemas-microsoft-com:vml" Requires="v">
                <p:oleObj spid="_x0000_s46283" name="Equation" r:id="rId13" imgW="7302240" imgH="1193760" progId="Equation.DSMT4">
                  <p:embed/>
                </p:oleObj>
              </mc:Choice>
              <mc:Fallback>
                <p:oleObj name="Equation" r:id="rId13" imgW="7302240" imgH="1193760" progId="Equation.DSMT4">
                  <p:embed/>
                  <p:pic>
                    <p:nvPicPr>
                      <p:cNvPr id="0" name="Picture 1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5626" y="1692523"/>
                        <a:ext cx="6850063" cy="1181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14"/>
          <p:cNvSpPr txBox="1"/>
          <p:nvPr/>
        </p:nvSpPr>
        <p:spPr>
          <a:xfrm>
            <a:off x="395536" y="3204691"/>
            <a:ext cx="906017"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所以</a:t>
            </a:r>
          </a:p>
        </p:txBody>
      </p:sp>
      <p:sp>
        <p:nvSpPr>
          <p:cNvPr id="16"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val="1978661591"/>
              </p:ext>
            </p:extLst>
          </p:nvPr>
        </p:nvGraphicFramePr>
        <p:xfrm>
          <a:off x="835312" y="3852763"/>
          <a:ext cx="7173912" cy="963613"/>
        </p:xfrm>
        <a:graphic>
          <a:graphicData uri="http://schemas.openxmlformats.org/presentationml/2006/ole">
            <mc:AlternateContent xmlns:mc="http://schemas.openxmlformats.org/markup-compatibility/2006">
              <mc:Choice xmlns:v="urn:schemas-microsoft-com:vml" Requires="v">
                <p:oleObj spid="_x0000_s46284" name="Equation" r:id="rId15" imgW="7594560" imgH="977760" progId="Equation.DSMT4">
                  <p:embed/>
                </p:oleObj>
              </mc:Choice>
              <mc:Fallback>
                <p:oleObj name="Equation" r:id="rId15" imgW="7594560" imgH="977760" progId="Equation.DSMT4">
                  <p:embed/>
                  <p:pic>
                    <p:nvPicPr>
                      <p:cNvPr id="0" name="Picture 1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5312" y="3852763"/>
                        <a:ext cx="7173912" cy="963613"/>
                      </a:xfrm>
                      <a:prstGeom prst="rect">
                        <a:avLst/>
                      </a:prstGeom>
                      <a:solidFill>
                        <a:srgbClr val="FFC000"/>
                      </a:solidFill>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3431510916"/>
              </p:ext>
            </p:extLst>
          </p:nvPr>
        </p:nvGraphicFramePr>
        <p:xfrm>
          <a:off x="1022350" y="5149180"/>
          <a:ext cx="2413000" cy="800100"/>
        </p:xfrm>
        <a:graphic>
          <a:graphicData uri="http://schemas.openxmlformats.org/presentationml/2006/ole">
            <mc:AlternateContent xmlns:mc="http://schemas.openxmlformats.org/markup-compatibility/2006">
              <mc:Choice xmlns:v="urn:schemas-microsoft-com:vml" Requires="v">
                <p:oleObj spid="_x0000_s46285" name="Equation" r:id="rId17" imgW="2412720" imgH="799920" progId="Equation.DSMT4">
                  <p:embed/>
                </p:oleObj>
              </mc:Choice>
              <mc:Fallback>
                <p:oleObj name="Equation" r:id="rId17" imgW="2412720" imgH="799920" progId="Equation.DSMT4">
                  <p:embed/>
                  <p:pic>
                    <p:nvPicPr>
                      <p:cNvPr id="0" name="Picture 1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22350" y="5149180"/>
                        <a:ext cx="2413000"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2799060748"/>
              </p:ext>
            </p:extLst>
          </p:nvPr>
        </p:nvGraphicFramePr>
        <p:xfrm>
          <a:off x="7236296" y="1836539"/>
          <a:ext cx="1841500" cy="939800"/>
        </p:xfrm>
        <a:graphic>
          <a:graphicData uri="http://schemas.openxmlformats.org/presentationml/2006/ole">
            <mc:AlternateContent xmlns:mc="http://schemas.openxmlformats.org/markup-compatibility/2006">
              <mc:Choice xmlns:v="urn:schemas-microsoft-com:vml" Requires="v">
                <p:oleObj spid="_x0000_s46286" name="Equation" r:id="rId19" imgW="1841400" imgH="939600" progId="Equation.DSMT4">
                  <p:embed/>
                </p:oleObj>
              </mc:Choice>
              <mc:Fallback>
                <p:oleObj name="Equation" r:id="rId19" imgW="1841400" imgH="939600" progId="Equation.DSMT4">
                  <p:embed/>
                  <p:pic>
                    <p:nvPicPr>
                      <p:cNvPr id="0" name="Picture 11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36296" y="1836539"/>
                        <a:ext cx="1841500" cy="939800"/>
                      </a:xfrm>
                      <a:prstGeom prst="rect">
                        <a:avLst/>
                      </a:prstGeom>
                      <a:solidFill>
                        <a:srgbClr val="FFC000"/>
                      </a:solidFill>
                    </p:spPr>
                  </p:pic>
                </p:oleObj>
              </mc:Fallback>
            </mc:AlternateContent>
          </a:graphicData>
        </a:graphic>
      </p:graphicFrame>
    </p:spTree>
    <p:extLst>
      <p:ext uri="{BB962C8B-B14F-4D97-AF65-F5344CB8AC3E}">
        <p14:creationId xmlns:p14="http://schemas.microsoft.com/office/powerpoint/2010/main" val="424046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left)">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left)">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151832"/>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zh-CN" b="1" dirty="0">
                <a:solidFill>
                  <a:srgbClr val="00B050"/>
                </a:solidFill>
                <a:latin typeface="隶书" pitchFamily="49" charset="-122"/>
                <a:ea typeface="隶书" pitchFamily="49" charset="-122"/>
              </a:rPr>
              <a:t>练习</a:t>
            </a:r>
            <a:r>
              <a:rPr lang="en-US" altLang="zh-CN" b="1" dirty="0">
                <a:solidFill>
                  <a:srgbClr val="00B050"/>
                </a:solidFill>
                <a:latin typeface="隶书" pitchFamily="49" charset="-122"/>
                <a:ea typeface="隶书" pitchFamily="49" charset="-122"/>
              </a:rPr>
              <a:t>9.2.2</a:t>
            </a:r>
            <a:endParaRPr lang="zh-CN" altLang="en-US" b="1" dirty="0">
              <a:solidFill>
                <a:srgbClr val="00B050"/>
              </a:solidFill>
              <a:latin typeface="隶书" pitchFamily="49" charset="-122"/>
              <a:ea typeface="隶书" pitchFamily="49" charset="-122"/>
            </a:endParaRPr>
          </a:p>
        </p:txBody>
      </p:sp>
      <p:sp>
        <p:nvSpPr>
          <p:cNvPr id="4" name="TextBox 3"/>
          <p:cNvSpPr txBox="1"/>
          <p:nvPr/>
        </p:nvSpPr>
        <p:spPr>
          <a:xfrm>
            <a:off x="457200" y="908720"/>
            <a:ext cx="3260829" cy="523220"/>
          </a:xfrm>
          <a:prstGeom prst="rect">
            <a:avLst/>
          </a:prstGeom>
          <a:noFill/>
        </p:spPr>
        <p:txBody>
          <a:bodyPr wrap="none" rtlCol="0">
            <a:spAutoFit/>
          </a:bodyPr>
          <a:lstStyle/>
          <a:p>
            <a:r>
              <a:rPr lang="en-US" altLang="zh-CN" sz="2800" b="1" dirty="0">
                <a:latin typeface="Times New Roman" pitchFamily="18" charset="0"/>
                <a:cs typeface="Times New Roman" pitchFamily="18" charset="0"/>
              </a:rPr>
              <a:t>1.</a:t>
            </a:r>
            <a:r>
              <a:rPr lang="zh-CN" altLang="en-US" sz="2800" b="1" dirty="0">
                <a:latin typeface="Times New Roman" pitchFamily="18" charset="0"/>
                <a:cs typeface="Times New Roman" pitchFamily="18" charset="0"/>
              </a:rPr>
              <a:t>设</a:t>
            </a:r>
            <a:r>
              <a:rPr lang="zh-CN" altLang="en-US" sz="2800" b="1" dirty="0">
                <a:latin typeface="Times New Roman" pitchFamily="18" charset="0"/>
                <a:cs typeface="Times New Roman" pitchFamily="18" charset="0"/>
                <a:sym typeface="Symbol"/>
              </a:rPr>
              <a:t></a:t>
            </a:r>
            <a:r>
              <a:rPr lang="zh-CN" altLang="en-US" sz="2800" b="1" dirty="0">
                <a:latin typeface="Times New Roman" pitchFamily="18" charset="0"/>
                <a:cs typeface="Times New Roman" pitchFamily="18" charset="0"/>
              </a:rPr>
              <a:t> 为平面 </a:t>
            </a:r>
            <a:r>
              <a:rPr lang="en-US" altLang="zh-CN" sz="2800" i="1" dirty="0">
                <a:latin typeface="Times New Roman" pitchFamily="18" charset="0"/>
                <a:cs typeface="Times New Roman" pitchFamily="18" charset="0"/>
              </a:rPr>
              <a:t>z</a:t>
            </a:r>
            <a:r>
              <a:rPr lang="en-US" altLang="zh-CN" sz="2800" dirty="0">
                <a:latin typeface="Times New Roman" pitchFamily="18" charset="0"/>
                <a:cs typeface="Times New Roman" pitchFamily="18" charset="0"/>
              </a:rPr>
              <a:t>=3</a:t>
            </a:r>
            <a:r>
              <a:rPr lang="zh-CN" altLang="en-US" sz="2800" b="1" dirty="0">
                <a:latin typeface="Times New Roman" pitchFamily="18" charset="0"/>
                <a:cs typeface="Times New Roman" pitchFamily="18" charset="0"/>
              </a:rPr>
              <a:t> 上</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90490043"/>
              </p:ext>
            </p:extLst>
          </p:nvPr>
        </p:nvGraphicFramePr>
        <p:xfrm>
          <a:off x="3563888" y="908720"/>
          <a:ext cx="1506537" cy="463550"/>
        </p:xfrm>
        <a:graphic>
          <a:graphicData uri="http://schemas.openxmlformats.org/presentationml/2006/ole">
            <mc:AlternateContent xmlns:mc="http://schemas.openxmlformats.org/markup-compatibility/2006">
              <mc:Choice xmlns:v="urn:schemas-microsoft-com:vml" Requires="v">
                <p:oleObj spid="_x0000_s25966" name="Equation" r:id="rId3" imgW="1498320" imgH="457200" progId="Equation.DSMT4">
                  <p:embed/>
                </p:oleObj>
              </mc:Choice>
              <mc:Fallback>
                <p:oleObj name="Equation" r:id="rId3" imgW="1498320" imgH="457200" progId="Equation.DSMT4">
                  <p:embed/>
                  <p:pic>
                    <p:nvPicPr>
                      <p:cNvPr id="0" name="Picture 19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908720"/>
                        <a:ext cx="1506537"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5148063" y="908720"/>
            <a:ext cx="3791423"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的区域，方向朝下，则</a:t>
            </a:r>
          </a:p>
        </p:txBody>
      </p:sp>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446643613"/>
              </p:ext>
            </p:extLst>
          </p:nvPr>
        </p:nvGraphicFramePr>
        <p:xfrm>
          <a:off x="457200" y="1433047"/>
          <a:ext cx="3352800" cy="812800"/>
        </p:xfrm>
        <a:graphic>
          <a:graphicData uri="http://schemas.openxmlformats.org/presentationml/2006/ole">
            <mc:AlternateContent xmlns:mc="http://schemas.openxmlformats.org/markup-compatibility/2006">
              <mc:Choice xmlns:v="urn:schemas-microsoft-com:vml" Requires="v">
                <p:oleObj spid="_x0000_s25967" name="Equation" r:id="rId5" imgW="3352680" imgH="812520" progId="Equation.DSMT4">
                  <p:embed/>
                </p:oleObj>
              </mc:Choice>
              <mc:Fallback>
                <p:oleObj name="Equation" r:id="rId5" imgW="3352680" imgH="812520" progId="Equation.DSMT4">
                  <p:embed/>
                  <p:pic>
                    <p:nvPicPr>
                      <p:cNvPr id="0" name="Picture 19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1433047"/>
                        <a:ext cx="3352800"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881941911"/>
              </p:ext>
            </p:extLst>
          </p:nvPr>
        </p:nvGraphicFramePr>
        <p:xfrm>
          <a:off x="6300192" y="1431940"/>
          <a:ext cx="1181100" cy="482600"/>
        </p:xfrm>
        <a:graphic>
          <a:graphicData uri="http://schemas.openxmlformats.org/presentationml/2006/ole">
            <mc:AlternateContent xmlns:mc="http://schemas.openxmlformats.org/markup-compatibility/2006">
              <mc:Choice xmlns:v="urn:schemas-microsoft-com:vml" Requires="v">
                <p:oleObj spid="_x0000_s25968" name="Equation" r:id="rId7" imgW="1180800" imgH="482400" progId="Equation.DSMT4">
                  <p:embed/>
                </p:oleObj>
              </mc:Choice>
              <mc:Fallback>
                <p:oleObj name="Equation" r:id="rId7" imgW="1180800" imgH="482400" progId="Equation.DSMT4">
                  <p:embed/>
                  <p:pic>
                    <p:nvPicPr>
                      <p:cNvPr id="0" name="Picture 19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00192" y="1431940"/>
                        <a:ext cx="11811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3898161018"/>
              </p:ext>
            </p:extLst>
          </p:nvPr>
        </p:nvGraphicFramePr>
        <p:xfrm>
          <a:off x="4139952" y="1433047"/>
          <a:ext cx="2120900" cy="812800"/>
        </p:xfrm>
        <a:graphic>
          <a:graphicData uri="http://schemas.openxmlformats.org/presentationml/2006/ole">
            <mc:AlternateContent xmlns:mc="http://schemas.openxmlformats.org/markup-compatibility/2006">
              <mc:Choice xmlns:v="urn:schemas-microsoft-com:vml" Requires="v">
                <p:oleObj spid="_x0000_s25969" name="Equation" r:id="rId9" imgW="2120760" imgH="812520" progId="Equation.DSMT4">
                  <p:embed/>
                </p:oleObj>
              </mc:Choice>
              <mc:Fallback>
                <p:oleObj name="Equation" r:id="rId9" imgW="2120760" imgH="812520" progId="Equation.DSMT4">
                  <p:embed/>
                  <p:pic>
                    <p:nvPicPr>
                      <p:cNvPr id="0" name="Picture 19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39952" y="1433047"/>
                        <a:ext cx="2120900"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445159232"/>
              </p:ext>
            </p:extLst>
          </p:nvPr>
        </p:nvGraphicFramePr>
        <p:xfrm>
          <a:off x="457200" y="2276872"/>
          <a:ext cx="2108200" cy="812800"/>
        </p:xfrm>
        <a:graphic>
          <a:graphicData uri="http://schemas.openxmlformats.org/presentationml/2006/ole">
            <mc:AlternateContent xmlns:mc="http://schemas.openxmlformats.org/markup-compatibility/2006">
              <mc:Choice xmlns:v="urn:schemas-microsoft-com:vml" Requires="v">
                <p:oleObj spid="_x0000_s25970" name="Equation" r:id="rId11" imgW="2108160" imgH="812520" progId="Equation.DSMT4">
                  <p:embed/>
                </p:oleObj>
              </mc:Choice>
              <mc:Fallback>
                <p:oleObj name="Equation" r:id="rId11" imgW="2108160" imgH="812520" progId="Equation.DSMT4">
                  <p:embed/>
                  <p:pic>
                    <p:nvPicPr>
                      <p:cNvPr id="0" name="Picture 20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 y="2276872"/>
                        <a:ext cx="2108200"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1913190869"/>
              </p:ext>
            </p:extLst>
          </p:nvPr>
        </p:nvGraphicFramePr>
        <p:xfrm>
          <a:off x="2843808" y="2276872"/>
          <a:ext cx="1181100" cy="482600"/>
        </p:xfrm>
        <a:graphic>
          <a:graphicData uri="http://schemas.openxmlformats.org/presentationml/2006/ole">
            <mc:AlternateContent xmlns:mc="http://schemas.openxmlformats.org/markup-compatibility/2006">
              <mc:Choice xmlns:v="urn:schemas-microsoft-com:vml" Requires="v">
                <p:oleObj spid="_x0000_s25971" name="Equation" r:id="rId13" imgW="1180588" imgH="482391" progId="Equation.DSMT4">
                  <p:embed/>
                </p:oleObj>
              </mc:Choice>
              <mc:Fallback>
                <p:oleObj name="Equation" r:id="rId13" imgW="1180588" imgH="482391" progId="Equation.DSMT4">
                  <p:embed/>
                  <p:pic>
                    <p:nvPicPr>
                      <p:cNvPr id="0" name="Picture 20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43808" y="2276872"/>
                        <a:ext cx="11811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Box 15"/>
          <p:cNvSpPr txBox="1"/>
          <p:nvPr/>
        </p:nvSpPr>
        <p:spPr>
          <a:xfrm>
            <a:off x="457200" y="3140968"/>
            <a:ext cx="1266693"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答案：</a:t>
            </a:r>
          </a:p>
        </p:txBody>
      </p:sp>
      <p:sp>
        <p:nvSpPr>
          <p:cNvPr id="17" name="TextBox 16"/>
          <p:cNvSpPr txBox="1"/>
          <p:nvPr/>
        </p:nvSpPr>
        <p:spPr>
          <a:xfrm>
            <a:off x="457200" y="3717032"/>
            <a:ext cx="2199641" cy="523220"/>
          </a:xfrm>
          <a:prstGeom prst="rect">
            <a:avLst/>
          </a:prstGeom>
          <a:noFill/>
        </p:spPr>
        <p:txBody>
          <a:bodyPr wrap="none" rtlCol="0">
            <a:spAutoFit/>
          </a:bodyPr>
          <a:lstStyle/>
          <a:p>
            <a:r>
              <a:rPr lang="en-US" altLang="zh-CN" sz="2800" b="1" dirty="0">
                <a:latin typeface="Times New Roman" pitchFamily="18" charset="0"/>
                <a:cs typeface="Times New Roman" pitchFamily="18" charset="0"/>
              </a:rPr>
              <a:t>2.</a:t>
            </a:r>
            <a:r>
              <a:rPr lang="zh-CN" altLang="en-US" sz="2800" b="1" dirty="0">
                <a:latin typeface="Times New Roman" pitchFamily="18" charset="0"/>
                <a:cs typeface="Times New Roman" pitchFamily="18" charset="0"/>
              </a:rPr>
              <a:t>设</a:t>
            </a:r>
            <a:r>
              <a:rPr lang="zh-CN" altLang="en-US" sz="2800" b="1" dirty="0">
                <a:latin typeface="Times New Roman" pitchFamily="18" charset="0"/>
                <a:cs typeface="Times New Roman" pitchFamily="18" charset="0"/>
                <a:sym typeface="Symbol"/>
              </a:rPr>
              <a:t></a:t>
            </a:r>
            <a:r>
              <a:rPr lang="zh-CN" altLang="en-US" sz="2800" b="1" dirty="0">
                <a:latin typeface="Times New Roman" pitchFamily="18" charset="0"/>
                <a:cs typeface="Times New Roman" pitchFamily="18" charset="0"/>
              </a:rPr>
              <a:t> 为柱面</a:t>
            </a:r>
          </a:p>
        </p:txBody>
      </p:sp>
      <p:sp>
        <p:nvSpPr>
          <p:cNvPr id="18"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3491863822"/>
              </p:ext>
            </p:extLst>
          </p:nvPr>
        </p:nvGraphicFramePr>
        <p:xfrm>
          <a:off x="2739193" y="3746867"/>
          <a:ext cx="1519237" cy="463550"/>
        </p:xfrm>
        <a:graphic>
          <a:graphicData uri="http://schemas.openxmlformats.org/presentationml/2006/ole">
            <mc:AlternateContent xmlns:mc="http://schemas.openxmlformats.org/markup-compatibility/2006">
              <mc:Choice xmlns:v="urn:schemas-microsoft-com:vml" Requires="v">
                <p:oleObj spid="_x0000_s25972" name="Equation" r:id="rId15" imgW="1511280" imgH="457200" progId="Equation.DSMT4">
                  <p:embed/>
                </p:oleObj>
              </mc:Choice>
              <mc:Fallback>
                <p:oleObj name="Equation" r:id="rId15" imgW="1511280" imgH="457200" progId="Equation.DSMT4">
                  <p:embed/>
                  <p:pic>
                    <p:nvPicPr>
                      <p:cNvPr id="0" name="Picture 20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39193" y="3746867"/>
                        <a:ext cx="1519237"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 name="对象 20"/>
          <p:cNvGraphicFramePr>
            <a:graphicFrameLocks noChangeAspect="1"/>
          </p:cNvGraphicFramePr>
          <p:nvPr>
            <p:extLst>
              <p:ext uri="{D42A27DB-BD31-4B8C-83A1-F6EECF244321}">
                <p14:modId xmlns:p14="http://schemas.microsoft.com/office/powerpoint/2010/main" val="4197955414"/>
              </p:ext>
            </p:extLst>
          </p:nvPr>
        </p:nvGraphicFramePr>
        <p:xfrm>
          <a:off x="4225925" y="3713163"/>
          <a:ext cx="1004888" cy="473075"/>
        </p:xfrm>
        <a:graphic>
          <a:graphicData uri="http://schemas.openxmlformats.org/presentationml/2006/ole">
            <mc:AlternateContent xmlns:mc="http://schemas.openxmlformats.org/markup-compatibility/2006">
              <mc:Choice xmlns:v="urn:schemas-microsoft-com:vml" Requires="v">
                <p:oleObj spid="_x0000_s25973" name="Equation" r:id="rId17" imgW="1015920" imgH="482400" progId="Equation.DSMT4">
                  <p:embed/>
                </p:oleObj>
              </mc:Choice>
              <mc:Fallback>
                <p:oleObj name="Equation" r:id="rId17" imgW="1015920" imgH="482400" progId="Equation.DSMT4">
                  <p:embed/>
                  <p:pic>
                    <p:nvPicPr>
                      <p:cNvPr id="0" name="Picture 20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25925" y="3713163"/>
                        <a:ext cx="1004888"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Box 21"/>
          <p:cNvSpPr txBox="1"/>
          <p:nvPr/>
        </p:nvSpPr>
        <p:spPr>
          <a:xfrm>
            <a:off x="5292080" y="3664188"/>
            <a:ext cx="3756156"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被平面</a:t>
            </a:r>
            <a:r>
              <a:rPr lang="en-US" altLang="zh-CN" sz="2800" i="1" dirty="0">
                <a:latin typeface="Times New Roman" pitchFamily="18" charset="0"/>
                <a:cs typeface="Times New Roman" pitchFamily="18" charset="0"/>
              </a:rPr>
              <a:t>z</a:t>
            </a:r>
            <a:r>
              <a:rPr lang="en-US" altLang="zh-CN" sz="2800" dirty="0">
                <a:latin typeface="Times New Roman" pitchFamily="18" charset="0"/>
                <a:cs typeface="Times New Roman" pitchFamily="18" charset="0"/>
              </a:rPr>
              <a:t>= 0</a:t>
            </a:r>
            <a:r>
              <a:rPr lang="zh-CN" altLang="en-US"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z</a:t>
            </a:r>
            <a:r>
              <a:rPr lang="en-US" altLang="zh-CN" sz="2800" dirty="0">
                <a:latin typeface="Times New Roman" pitchFamily="18" charset="0"/>
                <a:cs typeface="Times New Roman" pitchFamily="18" charset="0"/>
              </a:rPr>
              <a:t>= 1</a:t>
            </a:r>
            <a:r>
              <a:rPr lang="zh-CN" altLang="en-US" sz="2800"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所截</a:t>
            </a:r>
          </a:p>
        </p:txBody>
      </p:sp>
      <p:sp>
        <p:nvSpPr>
          <p:cNvPr id="23" name="TextBox 22"/>
          <p:cNvSpPr txBox="1"/>
          <p:nvPr/>
        </p:nvSpPr>
        <p:spPr>
          <a:xfrm>
            <a:off x="457200" y="4240252"/>
            <a:ext cx="4873450"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得的第一卦限部分的前侧，则</a:t>
            </a:r>
          </a:p>
        </p:txBody>
      </p:sp>
      <p:sp>
        <p:nvSpPr>
          <p:cNvPr id="24"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 name="对象 24"/>
          <p:cNvGraphicFramePr>
            <a:graphicFrameLocks noChangeAspect="1"/>
          </p:cNvGraphicFramePr>
          <p:nvPr>
            <p:extLst>
              <p:ext uri="{D42A27DB-BD31-4B8C-83A1-F6EECF244321}">
                <p14:modId xmlns:p14="http://schemas.microsoft.com/office/powerpoint/2010/main" val="595942209"/>
              </p:ext>
            </p:extLst>
          </p:nvPr>
        </p:nvGraphicFramePr>
        <p:xfrm>
          <a:off x="457200" y="4655036"/>
          <a:ext cx="1498600" cy="812800"/>
        </p:xfrm>
        <a:graphic>
          <a:graphicData uri="http://schemas.openxmlformats.org/presentationml/2006/ole">
            <mc:AlternateContent xmlns:mc="http://schemas.openxmlformats.org/markup-compatibility/2006">
              <mc:Choice xmlns:v="urn:schemas-microsoft-com:vml" Requires="v">
                <p:oleObj spid="_x0000_s25974" name="Equation" r:id="rId19" imgW="1498320" imgH="812520" progId="Equation.DSMT4">
                  <p:embed/>
                </p:oleObj>
              </mc:Choice>
              <mc:Fallback>
                <p:oleObj name="Equation" r:id="rId19" imgW="1498320" imgH="812520" progId="Equation.DSMT4">
                  <p:embed/>
                  <p:pic>
                    <p:nvPicPr>
                      <p:cNvPr id="0" name="Picture 20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7200" y="4655036"/>
                        <a:ext cx="1498600"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7" name="对象 26"/>
          <p:cNvGraphicFramePr>
            <a:graphicFrameLocks noChangeAspect="1"/>
          </p:cNvGraphicFramePr>
          <p:nvPr>
            <p:extLst>
              <p:ext uri="{D42A27DB-BD31-4B8C-83A1-F6EECF244321}">
                <p14:modId xmlns:p14="http://schemas.microsoft.com/office/powerpoint/2010/main" val="3694901041"/>
              </p:ext>
            </p:extLst>
          </p:nvPr>
        </p:nvGraphicFramePr>
        <p:xfrm>
          <a:off x="3371850" y="4655036"/>
          <a:ext cx="1493838" cy="812800"/>
        </p:xfrm>
        <a:graphic>
          <a:graphicData uri="http://schemas.openxmlformats.org/presentationml/2006/ole">
            <mc:AlternateContent xmlns:mc="http://schemas.openxmlformats.org/markup-compatibility/2006">
              <mc:Choice xmlns:v="urn:schemas-microsoft-com:vml" Requires="v">
                <p:oleObj spid="_x0000_s25975" name="Equation" r:id="rId21" imgW="1485720" imgH="812520" progId="Equation.DSMT4">
                  <p:embed/>
                </p:oleObj>
              </mc:Choice>
              <mc:Fallback>
                <p:oleObj name="Equation" r:id="rId21" imgW="1485720" imgH="812520" progId="Equation.DSMT4">
                  <p:embed/>
                  <p:pic>
                    <p:nvPicPr>
                      <p:cNvPr id="0" name="Picture 20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371850" y="4655036"/>
                        <a:ext cx="1493838"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9" name="对象 28"/>
          <p:cNvGraphicFramePr>
            <a:graphicFrameLocks noChangeAspect="1"/>
          </p:cNvGraphicFramePr>
          <p:nvPr>
            <p:extLst>
              <p:ext uri="{D42A27DB-BD31-4B8C-83A1-F6EECF244321}">
                <p14:modId xmlns:p14="http://schemas.microsoft.com/office/powerpoint/2010/main" val="2355018917"/>
              </p:ext>
            </p:extLst>
          </p:nvPr>
        </p:nvGraphicFramePr>
        <p:xfrm>
          <a:off x="6186488" y="4655036"/>
          <a:ext cx="1479550" cy="812800"/>
        </p:xfrm>
        <a:graphic>
          <a:graphicData uri="http://schemas.openxmlformats.org/presentationml/2006/ole">
            <mc:AlternateContent xmlns:mc="http://schemas.openxmlformats.org/markup-compatibility/2006">
              <mc:Choice xmlns:v="urn:schemas-microsoft-com:vml" Requires="v">
                <p:oleObj spid="_x0000_s25976" name="Equation" r:id="rId23" imgW="1473120" imgH="812520" progId="Equation.DSMT4">
                  <p:embed/>
                </p:oleObj>
              </mc:Choice>
              <mc:Fallback>
                <p:oleObj name="Equation" r:id="rId23" imgW="1473120" imgH="812520" progId="Equation.DSMT4">
                  <p:embed/>
                  <p:pic>
                    <p:nvPicPr>
                      <p:cNvPr id="0" name="Picture 20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186488" y="4655036"/>
                        <a:ext cx="1479550"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对象 29"/>
          <p:cNvGraphicFramePr>
            <a:graphicFrameLocks noChangeAspect="1"/>
          </p:cNvGraphicFramePr>
          <p:nvPr>
            <p:extLst>
              <p:ext uri="{D42A27DB-BD31-4B8C-83A1-F6EECF244321}">
                <p14:modId xmlns:p14="http://schemas.microsoft.com/office/powerpoint/2010/main" val="2682462990"/>
              </p:ext>
            </p:extLst>
          </p:nvPr>
        </p:nvGraphicFramePr>
        <p:xfrm>
          <a:off x="7726072" y="4763472"/>
          <a:ext cx="1181100" cy="482600"/>
        </p:xfrm>
        <a:graphic>
          <a:graphicData uri="http://schemas.openxmlformats.org/presentationml/2006/ole">
            <mc:AlternateContent xmlns:mc="http://schemas.openxmlformats.org/markup-compatibility/2006">
              <mc:Choice xmlns:v="urn:schemas-microsoft-com:vml" Requires="v">
                <p:oleObj spid="_x0000_s25977" name="Equation" r:id="rId25" imgW="1180588" imgH="482391" progId="Equation.DSMT4">
                  <p:embed/>
                </p:oleObj>
              </mc:Choice>
              <mc:Fallback>
                <p:oleObj name="Equation" r:id="rId25" imgW="1180588" imgH="482391" progId="Equation.DSMT4">
                  <p:embed/>
                  <p:pic>
                    <p:nvPicPr>
                      <p:cNvPr id="0" name="Picture 20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726072" y="4763472"/>
                        <a:ext cx="11811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对象 30"/>
          <p:cNvGraphicFramePr>
            <a:graphicFrameLocks noChangeAspect="1"/>
          </p:cNvGraphicFramePr>
          <p:nvPr>
            <p:extLst>
              <p:ext uri="{D42A27DB-BD31-4B8C-83A1-F6EECF244321}">
                <p14:modId xmlns:p14="http://schemas.microsoft.com/office/powerpoint/2010/main" val="2850790746"/>
              </p:ext>
            </p:extLst>
          </p:nvPr>
        </p:nvGraphicFramePr>
        <p:xfrm>
          <a:off x="4860032" y="4763472"/>
          <a:ext cx="1181100" cy="482600"/>
        </p:xfrm>
        <a:graphic>
          <a:graphicData uri="http://schemas.openxmlformats.org/presentationml/2006/ole">
            <mc:AlternateContent xmlns:mc="http://schemas.openxmlformats.org/markup-compatibility/2006">
              <mc:Choice xmlns:v="urn:schemas-microsoft-com:vml" Requires="v">
                <p:oleObj spid="_x0000_s25978" name="Equation" r:id="rId27" imgW="1180588" imgH="482391" progId="Equation.DSMT4">
                  <p:embed/>
                </p:oleObj>
              </mc:Choice>
              <mc:Fallback>
                <p:oleObj name="Equation" r:id="rId27" imgW="1180588" imgH="482391" progId="Equation.DSMT4">
                  <p:embed/>
                  <p:pic>
                    <p:nvPicPr>
                      <p:cNvPr id="0" name="Picture 20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860032" y="4763472"/>
                        <a:ext cx="11811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对象 31"/>
          <p:cNvGraphicFramePr>
            <a:graphicFrameLocks noChangeAspect="1"/>
          </p:cNvGraphicFramePr>
          <p:nvPr>
            <p:extLst>
              <p:ext uri="{D42A27DB-BD31-4B8C-83A1-F6EECF244321}">
                <p14:modId xmlns:p14="http://schemas.microsoft.com/office/powerpoint/2010/main" val="1441745458"/>
              </p:ext>
            </p:extLst>
          </p:nvPr>
        </p:nvGraphicFramePr>
        <p:xfrm>
          <a:off x="2053951" y="4763472"/>
          <a:ext cx="1181100" cy="482600"/>
        </p:xfrm>
        <a:graphic>
          <a:graphicData uri="http://schemas.openxmlformats.org/presentationml/2006/ole">
            <mc:AlternateContent xmlns:mc="http://schemas.openxmlformats.org/markup-compatibility/2006">
              <mc:Choice xmlns:v="urn:schemas-microsoft-com:vml" Requires="v">
                <p:oleObj spid="_x0000_s25979" name="Equation" r:id="rId28" imgW="1180588" imgH="482391" progId="Equation.DSMT4">
                  <p:embed/>
                </p:oleObj>
              </mc:Choice>
              <mc:Fallback>
                <p:oleObj name="Equation" r:id="rId28" imgW="1180588" imgH="482391" progId="Equation.DSMT4">
                  <p:embed/>
                  <p:pic>
                    <p:nvPicPr>
                      <p:cNvPr id="0" name="Picture 20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053951" y="4763472"/>
                        <a:ext cx="11811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TextBox 32"/>
          <p:cNvSpPr txBox="1"/>
          <p:nvPr/>
        </p:nvSpPr>
        <p:spPr>
          <a:xfrm>
            <a:off x="457200" y="5517232"/>
            <a:ext cx="1266693"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答案：</a:t>
            </a:r>
          </a:p>
        </p:txBody>
      </p:sp>
      <p:sp>
        <p:nvSpPr>
          <p:cNvPr id="34" name="Rectangle 4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5" name="对象 34"/>
          <p:cNvGraphicFramePr>
            <a:graphicFrameLocks noChangeAspect="1"/>
          </p:cNvGraphicFramePr>
          <p:nvPr>
            <p:extLst>
              <p:ext uri="{D42A27DB-BD31-4B8C-83A1-F6EECF244321}">
                <p14:modId xmlns:p14="http://schemas.microsoft.com/office/powerpoint/2010/main" val="4168534747"/>
              </p:ext>
            </p:extLst>
          </p:nvPr>
        </p:nvGraphicFramePr>
        <p:xfrm>
          <a:off x="2738438" y="1557338"/>
          <a:ext cx="615950" cy="323850"/>
        </p:xfrm>
        <a:graphic>
          <a:graphicData uri="http://schemas.openxmlformats.org/presentationml/2006/ole">
            <mc:AlternateContent xmlns:mc="http://schemas.openxmlformats.org/markup-compatibility/2006">
              <mc:Choice xmlns:v="urn:schemas-microsoft-com:vml" Requires="v">
                <p:oleObj spid="_x0000_s25980" name="Equation" r:id="rId29" imgW="609480" imgH="317160" progId="Equation.DSMT4">
                  <p:embed/>
                </p:oleObj>
              </mc:Choice>
              <mc:Fallback>
                <p:oleObj name="Equation" r:id="rId29" imgW="609480" imgH="317160" progId="Equation.DSMT4">
                  <p:embed/>
                  <p:pic>
                    <p:nvPicPr>
                      <p:cNvPr id="0" name="Picture 210"/>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738438" y="1557338"/>
                        <a:ext cx="6159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TextBox 35"/>
          <p:cNvSpPr txBox="1"/>
          <p:nvPr/>
        </p:nvSpPr>
        <p:spPr>
          <a:xfrm>
            <a:off x="6660232" y="1431940"/>
            <a:ext cx="364202" cy="523220"/>
          </a:xfrm>
          <a:prstGeom prst="rect">
            <a:avLst/>
          </a:prstGeom>
          <a:noFill/>
        </p:spPr>
        <p:txBody>
          <a:bodyPr wrap="none" rtlCol="0">
            <a:spAutoFit/>
          </a:bodyPr>
          <a:lstStyle/>
          <a:p>
            <a:r>
              <a:rPr lang="en-US" altLang="zh-CN" sz="2800" dirty="0">
                <a:solidFill>
                  <a:srgbClr val="FF0000"/>
                </a:solidFill>
                <a:latin typeface="Times New Roman" pitchFamily="18" charset="0"/>
                <a:cs typeface="Times New Roman" pitchFamily="18" charset="0"/>
              </a:rPr>
              <a:t>0</a:t>
            </a:r>
            <a:endParaRPr lang="zh-CN" altLang="en-US" sz="2800" dirty="0">
              <a:solidFill>
                <a:srgbClr val="FF0000"/>
              </a:solidFill>
              <a:latin typeface="Times New Roman" pitchFamily="18" charset="0"/>
              <a:cs typeface="Times New Roman" pitchFamily="18" charset="0"/>
            </a:endParaRPr>
          </a:p>
        </p:txBody>
      </p:sp>
      <p:sp>
        <p:nvSpPr>
          <p:cNvPr id="37" name="TextBox 36"/>
          <p:cNvSpPr txBox="1"/>
          <p:nvPr/>
        </p:nvSpPr>
        <p:spPr>
          <a:xfrm>
            <a:off x="3131840" y="2204864"/>
            <a:ext cx="364202" cy="523220"/>
          </a:xfrm>
          <a:prstGeom prst="rect">
            <a:avLst/>
          </a:prstGeom>
          <a:noFill/>
        </p:spPr>
        <p:txBody>
          <a:bodyPr wrap="none" rtlCol="0">
            <a:spAutoFit/>
          </a:bodyPr>
          <a:lstStyle/>
          <a:p>
            <a:r>
              <a:rPr lang="en-US" altLang="zh-CN" sz="2800" dirty="0">
                <a:solidFill>
                  <a:srgbClr val="FF0000"/>
                </a:solidFill>
                <a:latin typeface="Times New Roman" pitchFamily="18" charset="0"/>
                <a:cs typeface="Times New Roman" pitchFamily="18" charset="0"/>
              </a:rPr>
              <a:t>0</a:t>
            </a:r>
            <a:endParaRPr lang="zh-CN" altLang="en-US" sz="2800" dirty="0">
              <a:solidFill>
                <a:srgbClr val="FF0000"/>
              </a:solidFill>
              <a:latin typeface="Times New Roman" pitchFamily="18" charset="0"/>
              <a:cs typeface="Times New Roman" pitchFamily="18" charset="0"/>
            </a:endParaRPr>
          </a:p>
        </p:txBody>
      </p:sp>
      <p:sp>
        <p:nvSpPr>
          <p:cNvPr id="38" name="TextBox 37"/>
          <p:cNvSpPr txBox="1"/>
          <p:nvPr/>
        </p:nvSpPr>
        <p:spPr>
          <a:xfrm>
            <a:off x="2411760" y="4756268"/>
            <a:ext cx="364202" cy="523220"/>
          </a:xfrm>
          <a:prstGeom prst="rect">
            <a:avLst/>
          </a:prstGeom>
          <a:noFill/>
        </p:spPr>
        <p:txBody>
          <a:bodyPr wrap="none" rtlCol="0">
            <a:spAutoFit/>
          </a:bodyPr>
          <a:lstStyle/>
          <a:p>
            <a:r>
              <a:rPr lang="en-US" altLang="zh-CN" sz="2800" dirty="0">
                <a:solidFill>
                  <a:srgbClr val="FF0000"/>
                </a:solidFill>
                <a:latin typeface="Times New Roman" pitchFamily="18" charset="0"/>
                <a:cs typeface="Times New Roman" pitchFamily="18" charset="0"/>
              </a:rPr>
              <a:t>0</a:t>
            </a:r>
            <a:endParaRPr lang="zh-CN" altLang="en-US" sz="2800" dirty="0">
              <a:solidFill>
                <a:srgbClr val="FF0000"/>
              </a:solidFill>
              <a:latin typeface="Times New Roman" pitchFamily="18" charset="0"/>
              <a:cs typeface="Times New Roman" pitchFamily="18" charset="0"/>
            </a:endParaRPr>
          </a:p>
        </p:txBody>
      </p:sp>
      <p:sp>
        <p:nvSpPr>
          <p:cNvPr id="39"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0" name="对象 39"/>
          <p:cNvGraphicFramePr>
            <a:graphicFrameLocks noChangeAspect="1"/>
          </p:cNvGraphicFramePr>
          <p:nvPr>
            <p:extLst>
              <p:ext uri="{D42A27DB-BD31-4B8C-83A1-F6EECF244321}">
                <p14:modId xmlns:p14="http://schemas.microsoft.com/office/powerpoint/2010/main" val="2107271744"/>
              </p:ext>
            </p:extLst>
          </p:nvPr>
        </p:nvGraphicFramePr>
        <p:xfrm>
          <a:off x="5148063" y="4608302"/>
          <a:ext cx="279400" cy="819151"/>
        </p:xfrm>
        <a:graphic>
          <a:graphicData uri="http://schemas.openxmlformats.org/presentationml/2006/ole">
            <mc:AlternateContent xmlns:mc="http://schemas.openxmlformats.org/markup-compatibility/2006">
              <mc:Choice xmlns:v="urn:schemas-microsoft-com:vml" Requires="v">
                <p:oleObj spid="_x0000_s25981" name="Equation" r:id="rId31" imgW="279360" imgH="825480" progId="Equation.DSMT4">
                  <p:embed/>
                </p:oleObj>
              </mc:Choice>
              <mc:Fallback>
                <p:oleObj name="Equation" r:id="rId31" imgW="279360" imgH="825480" progId="Equation.DSMT4">
                  <p:embed/>
                  <p:pic>
                    <p:nvPicPr>
                      <p:cNvPr id="0" name="Picture 211"/>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148063" y="4608302"/>
                        <a:ext cx="279400" cy="8191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2" name="对象 41"/>
          <p:cNvGraphicFramePr>
            <a:graphicFrameLocks noChangeAspect="1"/>
          </p:cNvGraphicFramePr>
          <p:nvPr>
            <p:extLst>
              <p:ext uri="{D42A27DB-BD31-4B8C-83A1-F6EECF244321}">
                <p14:modId xmlns:p14="http://schemas.microsoft.com/office/powerpoint/2010/main" val="4236530320"/>
              </p:ext>
            </p:extLst>
          </p:nvPr>
        </p:nvGraphicFramePr>
        <p:xfrm>
          <a:off x="8100392" y="4453857"/>
          <a:ext cx="266700" cy="819151"/>
        </p:xfrm>
        <a:graphic>
          <a:graphicData uri="http://schemas.openxmlformats.org/presentationml/2006/ole">
            <mc:AlternateContent xmlns:mc="http://schemas.openxmlformats.org/markup-compatibility/2006">
              <mc:Choice xmlns:v="urn:schemas-microsoft-com:vml" Requires="v">
                <p:oleObj spid="_x0000_s25982" name="Equation" r:id="rId33" imgW="266400" imgH="825480" progId="Equation.DSMT4">
                  <p:embed/>
                </p:oleObj>
              </mc:Choice>
              <mc:Fallback>
                <p:oleObj name="Equation" r:id="rId33" imgW="266400" imgH="825480" progId="Equation.DSMT4">
                  <p:embed/>
                  <p:pic>
                    <p:nvPicPr>
                      <p:cNvPr id="0" name="Picture 212"/>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8100392" y="4453857"/>
                        <a:ext cx="266700" cy="8191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 name="TextBox 42"/>
          <p:cNvSpPr txBox="1"/>
          <p:nvPr/>
        </p:nvSpPr>
        <p:spPr>
          <a:xfrm>
            <a:off x="4860032" y="2996952"/>
            <a:ext cx="1026243"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提示</a:t>
            </a:r>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sp>
        <p:nvSpPr>
          <p:cNvPr id="44" name="TextBox 43"/>
          <p:cNvSpPr txBox="1"/>
          <p:nvPr/>
        </p:nvSpPr>
        <p:spPr>
          <a:xfrm>
            <a:off x="5886275" y="2996952"/>
            <a:ext cx="2545890"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sym typeface="Symbol"/>
              </a:rPr>
              <a:t></a:t>
            </a:r>
            <a:r>
              <a:rPr lang="zh-CN" altLang="en-US" sz="2800" b="1" dirty="0">
                <a:latin typeface="Times New Roman" pitchFamily="18" charset="0"/>
                <a:cs typeface="Times New Roman" pitchFamily="18" charset="0"/>
              </a:rPr>
              <a:t>垂直于投影面</a:t>
            </a:r>
          </a:p>
        </p:txBody>
      </p:sp>
      <p:cxnSp>
        <p:nvCxnSpPr>
          <p:cNvPr id="46" name="直接箭头连接符 45"/>
          <p:cNvCxnSpPr/>
          <p:nvPr/>
        </p:nvCxnSpPr>
        <p:spPr>
          <a:xfrm flipH="1" flipV="1">
            <a:off x="3650703" y="2466474"/>
            <a:ext cx="2433465" cy="6744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flipV="1">
            <a:off x="6444208" y="1844824"/>
            <a:ext cx="348084"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flipH="1">
            <a:off x="2987828" y="3402578"/>
            <a:ext cx="3312364" cy="14665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544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2"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additive="base">
                                        <p:cTn id="12" dur="500" fill="hold"/>
                                        <p:tgtEl>
                                          <p:spTgt spid="35"/>
                                        </p:tgtEl>
                                        <p:attrNameLst>
                                          <p:attrName>ppt_x</p:attrName>
                                        </p:attrNameLst>
                                      </p:cBhvr>
                                      <p:tavLst>
                                        <p:tav tm="0">
                                          <p:val>
                                            <p:strVal val="0-#ppt_w/2"/>
                                          </p:val>
                                        </p:tav>
                                        <p:tav tm="100000">
                                          <p:val>
                                            <p:strVal val="#ppt_x"/>
                                          </p:val>
                                        </p:tav>
                                      </p:tavLst>
                                    </p:anim>
                                    <p:anim calcmode="lin" valueType="num">
                                      <p:cBhvr additive="base">
                                        <p:cTn id="13"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2" fill="hold" grpId="0" nodeType="clickEffect">
                                  <p:stCondLst>
                                    <p:cond delay="0"/>
                                  </p:stCondLst>
                                  <p:childTnLst>
                                    <p:set>
                                      <p:cBhvr>
                                        <p:cTn id="17" dur="1" fill="hold">
                                          <p:stCondLst>
                                            <p:cond delay="0"/>
                                          </p:stCondLst>
                                        </p:cTn>
                                        <p:tgtEl>
                                          <p:spTgt spid="36"/>
                                        </p:tgtEl>
                                        <p:attrNameLst>
                                          <p:attrName>style.visibility</p:attrName>
                                        </p:attrNameLst>
                                      </p:cBhvr>
                                      <p:to>
                                        <p:strVal val="visible"/>
                                      </p:to>
                                    </p:set>
                                    <p:anim calcmode="lin" valueType="num">
                                      <p:cBhvr additive="base">
                                        <p:cTn id="18" dur="500" fill="hold"/>
                                        <p:tgtEl>
                                          <p:spTgt spid="36"/>
                                        </p:tgtEl>
                                        <p:attrNameLst>
                                          <p:attrName>ppt_x</p:attrName>
                                        </p:attrNameLst>
                                      </p:cBhvr>
                                      <p:tavLst>
                                        <p:tav tm="0">
                                          <p:val>
                                            <p:strVal val="0-#ppt_w/2"/>
                                          </p:val>
                                        </p:tav>
                                        <p:tav tm="100000">
                                          <p:val>
                                            <p:strVal val="#ppt_x"/>
                                          </p:val>
                                        </p:tav>
                                      </p:tavLst>
                                    </p:anim>
                                    <p:anim calcmode="lin" valueType="num">
                                      <p:cBhvr additive="base">
                                        <p:cTn id="19"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12" fill="hold" grpId="0" nodeType="clickEffect">
                                  <p:stCondLst>
                                    <p:cond delay="0"/>
                                  </p:stCondLst>
                                  <p:childTnLst>
                                    <p:set>
                                      <p:cBhvr>
                                        <p:cTn id="23" dur="1" fill="hold">
                                          <p:stCondLst>
                                            <p:cond delay="0"/>
                                          </p:stCondLst>
                                        </p:cTn>
                                        <p:tgtEl>
                                          <p:spTgt spid="37"/>
                                        </p:tgtEl>
                                        <p:attrNameLst>
                                          <p:attrName>style.visibility</p:attrName>
                                        </p:attrNameLst>
                                      </p:cBhvr>
                                      <p:to>
                                        <p:strVal val="visible"/>
                                      </p:to>
                                    </p:set>
                                    <p:anim calcmode="lin" valueType="num">
                                      <p:cBhvr additive="base">
                                        <p:cTn id="24" dur="500" fill="hold"/>
                                        <p:tgtEl>
                                          <p:spTgt spid="37"/>
                                        </p:tgtEl>
                                        <p:attrNameLst>
                                          <p:attrName>ppt_x</p:attrName>
                                        </p:attrNameLst>
                                      </p:cBhvr>
                                      <p:tavLst>
                                        <p:tav tm="0">
                                          <p:val>
                                            <p:strVal val="0-#ppt_w/2"/>
                                          </p:val>
                                        </p:tav>
                                        <p:tav tm="100000">
                                          <p:val>
                                            <p:strVal val="#ppt_x"/>
                                          </p:val>
                                        </p:tav>
                                      </p:tavLst>
                                    </p:anim>
                                    <p:anim calcmode="lin" valueType="num">
                                      <p:cBhvr additive="base">
                                        <p:cTn id="25"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wipe(left)">
                                      <p:cBhvr>
                                        <p:cTn id="30" dur="500"/>
                                        <p:tgtEl>
                                          <p:spTgt spid="4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wipe(left)">
                                      <p:cBhvr>
                                        <p:cTn id="35" dur="500"/>
                                        <p:tgtEl>
                                          <p:spTgt spid="4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wipe(down)">
                                      <p:cBhvr>
                                        <p:cTn id="40" dur="500"/>
                                        <p:tgtEl>
                                          <p:spTgt spid="4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wipe(down)">
                                      <p:cBhvr>
                                        <p:cTn id="45" dur="500"/>
                                        <p:tgtEl>
                                          <p:spTgt spid="4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wipe(left)">
                                      <p:cBhvr>
                                        <p:cTn id="50" dur="500"/>
                                        <p:tgtEl>
                                          <p:spTgt spid="3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wipe(left)">
                                      <p:cBhvr>
                                        <p:cTn id="55" dur="500"/>
                                        <p:tgtEl>
                                          <p:spTgt spid="3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40"/>
                                        </p:tgtEl>
                                        <p:attrNameLst>
                                          <p:attrName>style.visibility</p:attrName>
                                        </p:attrNameLst>
                                      </p:cBhvr>
                                      <p:to>
                                        <p:strVal val="visible"/>
                                      </p:to>
                                    </p:set>
                                    <p:animEffect transition="in" filter="wipe(left)">
                                      <p:cBhvr>
                                        <p:cTn id="60" dur="500"/>
                                        <p:tgtEl>
                                          <p:spTgt spid="40"/>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wipe(left)">
                                      <p:cBhvr>
                                        <p:cTn id="65" dur="500"/>
                                        <p:tgtEl>
                                          <p:spTgt spid="42"/>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50"/>
                                        </p:tgtEl>
                                        <p:attrNameLst>
                                          <p:attrName>style.visibility</p:attrName>
                                        </p:attrNameLst>
                                      </p:cBhvr>
                                      <p:to>
                                        <p:strVal val="visible"/>
                                      </p:to>
                                    </p:set>
                                    <p:animEffect transition="in" filter="wipe(down)">
                                      <p:cBhvr>
                                        <p:cTn id="7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3" grpId="0"/>
      <p:bldP spid="36" grpId="0"/>
      <p:bldP spid="37" grpId="0"/>
      <p:bldP spid="38" grpId="0"/>
      <p:bldP spid="43" grpId="0"/>
      <p:bldP spid="4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8">
            <a:hlinkClick r:id="rId2" action="ppaction://hlinksldjump"/>
          </p:cNvPr>
          <p:cNvSpPr txBox="1">
            <a:spLocks noChangeArrowheads="1"/>
          </p:cNvSpPr>
          <p:nvPr/>
        </p:nvSpPr>
        <p:spPr bwMode="auto">
          <a:xfrm>
            <a:off x="539552" y="404089"/>
            <a:ext cx="8170561" cy="769441"/>
          </a:xfrm>
          <a:prstGeom prst="rect">
            <a:avLst/>
          </a:prstGeom>
          <a:noFill/>
          <a:ln w="9525">
            <a:noFill/>
            <a:miter lim="800000"/>
            <a:headEnd/>
            <a:tailEnd/>
          </a:ln>
          <a:effectLst/>
        </p:spPr>
        <p:txBody>
          <a:bodyPr wrap="square">
            <a:spAutoFit/>
          </a:bodyPr>
          <a:lstStyle/>
          <a:p>
            <a:r>
              <a:rPr lang="en-US" altLang="zh-CN" sz="4400" b="1" dirty="0">
                <a:solidFill>
                  <a:srgbClr val="FF0000"/>
                </a:solidFill>
                <a:latin typeface="黑体" pitchFamily="49" charset="-122"/>
                <a:ea typeface="黑体" pitchFamily="49" charset="-122"/>
                <a:cs typeface="+mj-cs"/>
              </a:rPr>
              <a:t>9.2.3 </a:t>
            </a:r>
            <a:r>
              <a:rPr lang="zh-CN" altLang="en-US" sz="4400" b="1" dirty="0">
                <a:solidFill>
                  <a:srgbClr val="FF0000"/>
                </a:solidFill>
                <a:latin typeface="黑体" pitchFamily="49" charset="-122"/>
                <a:ea typeface="黑体" pitchFamily="49" charset="-122"/>
                <a:cs typeface="+mj-cs"/>
              </a:rPr>
              <a:t>高斯公式和斯托克斯公式</a:t>
            </a:r>
            <a:endParaRPr lang="zh-CN" altLang="zh-CN" sz="4400" b="1" dirty="0">
              <a:solidFill>
                <a:srgbClr val="FF0000"/>
              </a:solidFill>
              <a:latin typeface="黑体" pitchFamily="49" charset="-122"/>
              <a:ea typeface="黑体" pitchFamily="49" charset="-122"/>
              <a:cs typeface="+mj-cs"/>
            </a:endParaRPr>
          </a:p>
        </p:txBody>
      </p:sp>
      <p:sp>
        <p:nvSpPr>
          <p:cNvPr id="3" name="TextBox 2"/>
          <p:cNvSpPr txBox="1"/>
          <p:nvPr/>
        </p:nvSpPr>
        <p:spPr>
          <a:xfrm>
            <a:off x="1026493" y="1687694"/>
            <a:ext cx="3657228" cy="646331"/>
          </a:xfrm>
          <a:prstGeom prst="rect">
            <a:avLst/>
          </a:prstGeom>
          <a:noFill/>
        </p:spPr>
        <p:txBody>
          <a:bodyPr wrap="square" rtlCol="0">
            <a:spAutoFit/>
          </a:bodyPr>
          <a:lstStyle/>
          <a:p>
            <a:r>
              <a:rPr lang="zh-CN" altLang="en-US" sz="3600" dirty="0">
                <a:latin typeface="华文琥珀" pitchFamily="2" charset="-122"/>
                <a:ea typeface="华文琥珀" pitchFamily="2" charset="-122"/>
              </a:rPr>
              <a:t>本小节内容提要：</a:t>
            </a:r>
          </a:p>
        </p:txBody>
      </p:sp>
      <p:sp>
        <p:nvSpPr>
          <p:cNvPr id="4" name="TextBox 3">
            <a:hlinkClick r:id="rId3" action="ppaction://hlinksldjump"/>
          </p:cNvPr>
          <p:cNvSpPr txBox="1">
            <a:spLocks noChangeArrowheads="1"/>
          </p:cNvSpPr>
          <p:nvPr/>
        </p:nvSpPr>
        <p:spPr bwMode="auto">
          <a:xfrm>
            <a:off x="1062784" y="3564305"/>
            <a:ext cx="3941264"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3200" b="1" baseline="30000" dirty="0">
                <a:solidFill>
                  <a:schemeClr val="accent6">
                    <a:lumMod val="50000"/>
                  </a:schemeClr>
                </a:solidFill>
                <a:latin typeface="黑体" pitchFamily="49" charset="-122"/>
                <a:ea typeface="黑体" pitchFamily="49" charset="-122"/>
              </a:rPr>
              <a:t>*</a:t>
            </a:r>
            <a:r>
              <a:rPr lang="zh-CN" altLang="zh-CN" sz="3200" b="1" dirty="0">
                <a:solidFill>
                  <a:schemeClr val="accent6">
                    <a:lumMod val="50000"/>
                  </a:schemeClr>
                </a:solidFill>
                <a:latin typeface="黑体" pitchFamily="49" charset="-122"/>
                <a:ea typeface="黑体" pitchFamily="49" charset="-122"/>
              </a:rPr>
              <a:t>二．</a:t>
            </a:r>
            <a:r>
              <a:rPr lang="zh-CN" altLang="en-US" sz="3200" b="1" dirty="0">
                <a:solidFill>
                  <a:schemeClr val="accent6">
                    <a:lumMod val="50000"/>
                  </a:schemeClr>
                </a:solidFill>
                <a:latin typeface="黑体" pitchFamily="49" charset="-122"/>
                <a:ea typeface="黑体" pitchFamily="49" charset="-122"/>
              </a:rPr>
              <a:t>斯托克斯公式</a:t>
            </a:r>
            <a:endParaRPr lang="zh-CN" altLang="zh-CN" sz="3200" b="1" dirty="0">
              <a:solidFill>
                <a:schemeClr val="accent6">
                  <a:lumMod val="50000"/>
                </a:schemeClr>
              </a:solidFill>
              <a:latin typeface="黑体" pitchFamily="49" charset="-122"/>
              <a:ea typeface="黑体" pitchFamily="49" charset="-122"/>
            </a:endParaRPr>
          </a:p>
        </p:txBody>
      </p:sp>
      <p:sp>
        <p:nvSpPr>
          <p:cNvPr id="5" name="TextBox 4">
            <a:hlinkClick r:id="rId4" action="ppaction://hlinksldjump"/>
          </p:cNvPr>
          <p:cNvSpPr txBox="1">
            <a:spLocks noChangeArrowheads="1"/>
          </p:cNvSpPr>
          <p:nvPr/>
        </p:nvSpPr>
        <p:spPr bwMode="auto">
          <a:xfrm>
            <a:off x="1206800" y="2659664"/>
            <a:ext cx="2987265"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3200" b="1" dirty="0">
                <a:solidFill>
                  <a:schemeClr val="accent6">
                    <a:lumMod val="50000"/>
                  </a:schemeClr>
                </a:solidFill>
                <a:latin typeface="黑体" pitchFamily="49" charset="-122"/>
                <a:ea typeface="黑体" pitchFamily="49" charset="-122"/>
              </a:rPr>
              <a:t>一</a:t>
            </a:r>
            <a:r>
              <a:rPr lang="en-US" altLang="zh-CN" sz="3200" b="1" dirty="0">
                <a:solidFill>
                  <a:schemeClr val="accent6">
                    <a:lumMod val="50000"/>
                  </a:schemeClr>
                </a:solidFill>
                <a:latin typeface="黑体" pitchFamily="49" charset="-122"/>
                <a:ea typeface="黑体" pitchFamily="49" charset="-122"/>
              </a:rPr>
              <a:t>. </a:t>
            </a:r>
            <a:r>
              <a:rPr lang="zh-CN" altLang="en-US" sz="3200" b="1" dirty="0">
                <a:solidFill>
                  <a:schemeClr val="accent6">
                    <a:lumMod val="50000"/>
                  </a:schemeClr>
                </a:solidFill>
                <a:latin typeface="黑体" pitchFamily="49" charset="-122"/>
                <a:ea typeface="黑体" pitchFamily="49" charset="-122"/>
              </a:rPr>
              <a:t>高斯公式</a:t>
            </a:r>
            <a:endParaRPr lang="zh-CN" altLang="zh-CN" sz="3200" b="1" dirty="0">
              <a:solidFill>
                <a:schemeClr val="accent6">
                  <a:lumMod val="50000"/>
                </a:schemeClr>
              </a:solidFill>
              <a:latin typeface="黑体" pitchFamily="49" charset="-122"/>
              <a:ea typeface="黑体" pitchFamily="49" charset="-122"/>
            </a:endParaRPr>
          </a:p>
        </p:txBody>
      </p:sp>
    </p:spTree>
    <p:extLst>
      <p:ext uri="{BB962C8B-B14F-4D97-AF65-F5344CB8AC3E}">
        <p14:creationId xmlns:p14="http://schemas.microsoft.com/office/powerpoint/2010/main" val="34635737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656608" y="260648"/>
            <a:ext cx="2987265"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3200" b="1" dirty="0">
                <a:solidFill>
                  <a:schemeClr val="accent6">
                    <a:lumMod val="50000"/>
                  </a:schemeClr>
                </a:solidFill>
                <a:latin typeface="黑体" pitchFamily="49" charset="-122"/>
                <a:ea typeface="黑体" pitchFamily="49" charset="-122"/>
              </a:rPr>
              <a:t>一</a:t>
            </a:r>
            <a:r>
              <a:rPr lang="en-US" altLang="zh-CN" sz="3200" b="1" dirty="0">
                <a:solidFill>
                  <a:schemeClr val="accent6">
                    <a:lumMod val="50000"/>
                  </a:schemeClr>
                </a:solidFill>
                <a:latin typeface="黑体" pitchFamily="49" charset="-122"/>
                <a:ea typeface="黑体" pitchFamily="49" charset="-122"/>
              </a:rPr>
              <a:t>.</a:t>
            </a:r>
            <a:r>
              <a:rPr lang="zh-CN" altLang="en-US" sz="3200" b="1" dirty="0">
                <a:solidFill>
                  <a:schemeClr val="accent6">
                    <a:lumMod val="50000"/>
                  </a:schemeClr>
                </a:solidFill>
                <a:latin typeface="黑体" pitchFamily="49" charset="-122"/>
                <a:ea typeface="黑体" pitchFamily="49" charset="-122"/>
              </a:rPr>
              <a:t>高斯公式</a:t>
            </a:r>
            <a:endParaRPr lang="zh-CN" altLang="zh-CN" sz="3200" b="1" dirty="0">
              <a:solidFill>
                <a:schemeClr val="accent6">
                  <a:lumMod val="50000"/>
                </a:schemeClr>
              </a:solidFill>
              <a:latin typeface="黑体" pitchFamily="49" charset="-122"/>
              <a:ea typeface="黑体" pitchFamily="49" charset="-122"/>
            </a:endParaRPr>
          </a:p>
        </p:txBody>
      </p:sp>
      <p:sp>
        <p:nvSpPr>
          <p:cNvPr id="3" name="TextBox 2"/>
          <p:cNvSpPr txBox="1"/>
          <p:nvPr/>
        </p:nvSpPr>
        <p:spPr>
          <a:xfrm>
            <a:off x="656608" y="1105580"/>
            <a:ext cx="8300670"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定理</a:t>
            </a:r>
            <a:r>
              <a:rPr lang="en-US" altLang="zh-CN" sz="2800" b="1" dirty="0">
                <a:solidFill>
                  <a:srgbClr val="7030A0"/>
                </a:solidFill>
                <a:latin typeface="Times New Roman" pitchFamily="18" charset="0"/>
                <a:cs typeface="Times New Roman" pitchFamily="18" charset="0"/>
              </a:rPr>
              <a:t>9.2.3.</a:t>
            </a:r>
            <a:r>
              <a:rPr lang="zh-CN" altLang="en-US" sz="2800" b="1" dirty="0">
                <a:solidFill>
                  <a:srgbClr val="7030A0"/>
                </a:solidFill>
                <a:latin typeface="Times New Roman" pitchFamily="18" charset="0"/>
                <a:cs typeface="Times New Roman" pitchFamily="18" charset="0"/>
              </a:rPr>
              <a:t>（高斯公式）</a:t>
            </a:r>
            <a:r>
              <a:rPr lang="zh-CN" altLang="en-US" sz="2800" b="1" dirty="0">
                <a:latin typeface="Times New Roman" pitchFamily="18" charset="0"/>
                <a:cs typeface="Times New Roman" pitchFamily="18" charset="0"/>
              </a:rPr>
              <a:t>设空间有界闭区域 </a:t>
            </a:r>
            <a:r>
              <a:rPr lang="zh-CN" altLang="en-US" sz="2800" b="1" dirty="0">
                <a:latin typeface="Times New Roman" pitchFamily="18" charset="0"/>
                <a:cs typeface="Times New Roman" pitchFamily="18" charset="0"/>
                <a:sym typeface="Symbol"/>
              </a:rPr>
              <a:t> </a:t>
            </a:r>
            <a:r>
              <a:rPr lang="zh-CN" altLang="en-US" sz="2800" b="1" dirty="0">
                <a:latin typeface="Times New Roman" pitchFamily="18" charset="0"/>
                <a:cs typeface="Times New Roman" pitchFamily="18" charset="0"/>
              </a:rPr>
              <a:t>由分片</a:t>
            </a:r>
          </a:p>
        </p:txBody>
      </p:sp>
      <p:sp>
        <p:nvSpPr>
          <p:cNvPr id="4" name="TextBox 3"/>
          <p:cNvSpPr txBox="1"/>
          <p:nvPr/>
        </p:nvSpPr>
        <p:spPr>
          <a:xfrm>
            <a:off x="323528" y="1753652"/>
            <a:ext cx="4600940"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光滑的闭曲面 </a:t>
            </a:r>
            <a:r>
              <a:rPr lang="zh-CN" altLang="en-US" sz="2800" b="1" dirty="0">
                <a:latin typeface="Times New Roman" pitchFamily="18" charset="0"/>
                <a:cs typeface="Times New Roman" pitchFamily="18" charset="0"/>
                <a:sym typeface="Symbol"/>
              </a:rPr>
              <a:t></a:t>
            </a:r>
            <a:r>
              <a:rPr lang="zh-CN" altLang="en-US" sz="2800" b="1" dirty="0">
                <a:latin typeface="Times New Roman" pitchFamily="18" charset="0"/>
                <a:cs typeface="Times New Roman" pitchFamily="18" charset="0"/>
              </a:rPr>
              <a:t>围成，函数</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207558557"/>
              </p:ext>
            </p:extLst>
          </p:nvPr>
        </p:nvGraphicFramePr>
        <p:xfrm>
          <a:off x="4716016" y="1820793"/>
          <a:ext cx="1409700" cy="388937"/>
        </p:xfrm>
        <a:graphic>
          <a:graphicData uri="http://schemas.openxmlformats.org/presentationml/2006/ole">
            <mc:AlternateContent xmlns:mc="http://schemas.openxmlformats.org/markup-compatibility/2006">
              <mc:Choice xmlns:v="urn:schemas-microsoft-com:vml" Requires="v">
                <p:oleObj spid="_x0000_s47197" name="Equation" r:id="rId3" imgW="1409400" imgH="393480" progId="Equation.DSMT4">
                  <p:embed/>
                </p:oleObj>
              </mc:Choice>
              <mc:Fallback>
                <p:oleObj name="Equation" r:id="rId3" imgW="1409400" imgH="393480" progId="Equation.DSMT4">
                  <p:embed/>
                  <p:pic>
                    <p:nvPicPr>
                      <p:cNvPr id="0" name="Picture 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016" y="1820793"/>
                        <a:ext cx="1409700"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678678117"/>
              </p:ext>
            </p:extLst>
          </p:nvPr>
        </p:nvGraphicFramePr>
        <p:xfrm>
          <a:off x="6149975" y="1820873"/>
          <a:ext cx="1422400" cy="388937"/>
        </p:xfrm>
        <a:graphic>
          <a:graphicData uri="http://schemas.openxmlformats.org/presentationml/2006/ole">
            <mc:AlternateContent xmlns:mc="http://schemas.openxmlformats.org/markup-compatibility/2006">
              <mc:Choice xmlns:v="urn:schemas-microsoft-com:vml" Requires="v">
                <p:oleObj spid="_x0000_s47198" name="Equation" r:id="rId5" imgW="1422360" imgH="393480" progId="Equation.DSMT4">
                  <p:embed/>
                </p:oleObj>
              </mc:Choice>
              <mc:Fallback>
                <p:oleObj name="Equation" r:id="rId5" imgW="1422360" imgH="393480" progId="Equation.DSMT4">
                  <p:embed/>
                  <p:pic>
                    <p:nvPicPr>
                      <p:cNvPr id="0" name="Picture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49975" y="1820873"/>
                        <a:ext cx="1422400"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224875059"/>
              </p:ext>
            </p:extLst>
          </p:nvPr>
        </p:nvGraphicFramePr>
        <p:xfrm>
          <a:off x="7727849" y="1773752"/>
          <a:ext cx="1320800" cy="388937"/>
        </p:xfrm>
        <a:graphic>
          <a:graphicData uri="http://schemas.openxmlformats.org/presentationml/2006/ole">
            <mc:AlternateContent xmlns:mc="http://schemas.openxmlformats.org/markup-compatibility/2006">
              <mc:Choice xmlns:v="urn:schemas-microsoft-com:vml" Requires="v">
                <p:oleObj spid="_x0000_s47199" name="Equation" r:id="rId7" imgW="1320480" imgH="393480" progId="Equation.DSMT4">
                  <p:embed/>
                </p:oleObj>
              </mc:Choice>
              <mc:Fallback>
                <p:oleObj name="Equation" r:id="rId7" imgW="1320480" imgH="393480" progId="Equation.DSMT4">
                  <p:embed/>
                  <p:pic>
                    <p:nvPicPr>
                      <p:cNvPr id="0" name="Picture 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27849" y="1773752"/>
                        <a:ext cx="1320800"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323528" y="2473732"/>
            <a:ext cx="6404317"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在 </a:t>
            </a:r>
            <a:r>
              <a:rPr lang="zh-CN" altLang="en-US" sz="2800" b="1" dirty="0">
                <a:latin typeface="Times New Roman" pitchFamily="18" charset="0"/>
                <a:cs typeface="Times New Roman" pitchFamily="18" charset="0"/>
                <a:sym typeface="Symbol"/>
              </a:rPr>
              <a:t> </a:t>
            </a:r>
            <a:r>
              <a:rPr lang="zh-CN" altLang="en-US" sz="2800" b="1" dirty="0">
                <a:latin typeface="Times New Roman" pitchFamily="18" charset="0"/>
                <a:cs typeface="Times New Roman" pitchFamily="18" charset="0"/>
              </a:rPr>
              <a:t>上具有一阶连续偏导数，则有公式</a:t>
            </a:r>
          </a:p>
        </p:txBody>
      </p:sp>
      <p:sp>
        <p:nvSpPr>
          <p:cNvPr id="1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4140229664"/>
              </p:ext>
            </p:extLst>
          </p:nvPr>
        </p:nvGraphicFramePr>
        <p:xfrm>
          <a:off x="825353" y="3425121"/>
          <a:ext cx="3886200" cy="808037"/>
        </p:xfrm>
        <a:graphic>
          <a:graphicData uri="http://schemas.openxmlformats.org/presentationml/2006/ole">
            <mc:AlternateContent xmlns:mc="http://schemas.openxmlformats.org/markup-compatibility/2006">
              <mc:Choice xmlns:v="urn:schemas-microsoft-com:vml" Requires="v">
                <p:oleObj spid="_x0000_s47200" name="Equation" r:id="rId9" imgW="3886200" imgH="812520" progId="Equation.DSMT4">
                  <p:embed/>
                </p:oleObj>
              </mc:Choice>
              <mc:Fallback>
                <p:oleObj name="Equation" r:id="rId9" imgW="3886200" imgH="812520" progId="Equation.DSMT4">
                  <p:embed/>
                  <p:pic>
                    <p:nvPicPr>
                      <p:cNvPr id="0" name="Picture 4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5353" y="3425121"/>
                        <a:ext cx="3886200" cy="808037"/>
                      </a:xfrm>
                      <a:prstGeom prst="rect">
                        <a:avLst/>
                      </a:prstGeom>
                      <a:solidFill>
                        <a:srgbClr val="FFFF00"/>
                      </a:solidFill>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641799790"/>
              </p:ext>
            </p:extLst>
          </p:nvPr>
        </p:nvGraphicFramePr>
        <p:xfrm>
          <a:off x="4716016" y="3217158"/>
          <a:ext cx="3479800" cy="1016000"/>
        </p:xfrm>
        <a:graphic>
          <a:graphicData uri="http://schemas.openxmlformats.org/presentationml/2006/ole">
            <mc:AlternateContent xmlns:mc="http://schemas.openxmlformats.org/markup-compatibility/2006">
              <mc:Choice xmlns:v="urn:schemas-microsoft-com:vml" Requires="v">
                <p:oleObj spid="_x0000_s47201" name="Equation" r:id="rId11" imgW="3479760" imgH="1015920" progId="Equation.DSMT4">
                  <p:embed/>
                </p:oleObj>
              </mc:Choice>
              <mc:Fallback>
                <p:oleObj name="Equation" r:id="rId11" imgW="3479760" imgH="1015920" progId="Equation.DSMT4">
                  <p:embed/>
                  <p:pic>
                    <p:nvPicPr>
                      <p:cNvPr id="0" name="Picture 4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16016" y="3217158"/>
                        <a:ext cx="3479800" cy="1016000"/>
                      </a:xfrm>
                      <a:prstGeom prst="rect">
                        <a:avLst/>
                      </a:prstGeom>
                      <a:solidFill>
                        <a:srgbClr val="FFFF00"/>
                      </a:solidFill>
                      <a:extLst/>
                    </p:spPr>
                  </p:pic>
                </p:oleObj>
              </mc:Fallback>
            </mc:AlternateContent>
          </a:graphicData>
        </a:graphic>
      </p:graphicFrame>
      <p:sp>
        <p:nvSpPr>
          <p:cNvPr id="13" name="TextBox 12"/>
          <p:cNvSpPr txBox="1"/>
          <p:nvPr/>
        </p:nvSpPr>
        <p:spPr>
          <a:xfrm>
            <a:off x="323528" y="4633972"/>
            <a:ext cx="607570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这里 </a:t>
            </a:r>
            <a:r>
              <a:rPr lang="zh-CN" altLang="en-US" sz="2800" b="1" dirty="0">
                <a:latin typeface="Times New Roman" pitchFamily="18" charset="0"/>
                <a:cs typeface="Times New Roman" pitchFamily="18" charset="0"/>
                <a:sym typeface="Symbol"/>
              </a:rPr>
              <a:t></a:t>
            </a:r>
            <a:r>
              <a:rPr lang="zh-CN" altLang="en-US" sz="2800" b="1" dirty="0">
                <a:latin typeface="Times New Roman" pitchFamily="18" charset="0"/>
                <a:cs typeface="Times New Roman" pitchFamily="18" charset="0"/>
              </a:rPr>
              <a:t> 是 </a:t>
            </a:r>
            <a:r>
              <a:rPr lang="zh-CN" altLang="en-US" sz="2800" b="1" dirty="0">
                <a:latin typeface="Times New Roman" pitchFamily="18" charset="0"/>
                <a:cs typeface="Times New Roman" pitchFamily="18" charset="0"/>
                <a:sym typeface="Symbol"/>
              </a:rPr>
              <a:t></a:t>
            </a:r>
            <a:r>
              <a:rPr lang="zh-CN" altLang="en-US" sz="2800" b="1" dirty="0">
                <a:latin typeface="Times New Roman" pitchFamily="18" charset="0"/>
                <a:cs typeface="Times New Roman" pitchFamily="18" charset="0"/>
              </a:rPr>
              <a:t> 的整个边界曲面的外侧．</a:t>
            </a:r>
          </a:p>
        </p:txBody>
      </p:sp>
    </p:spTree>
    <p:extLst>
      <p:ext uri="{BB962C8B-B14F-4D97-AF65-F5344CB8AC3E}">
        <p14:creationId xmlns:p14="http://schemas.microsoft.com/office/powerpoint/2010/main" val="363260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left)">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9" grpId="0"/>
      <p:bldP spid="1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813730" y="434947"/>
            <a:ext cx="18288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dirty="0">
                <a:solidFill>
                  <a:srgbClr val="7030A0"/>
                </a:solidFill>
                <a:latin typeface="Times New Roman" pitchFamily="18" charset="0"/>
                <a:ea typeface="黑体" pitchFamily="2" charset="-122"/>
                <a:cs typeface="Times New Roman" pitchFamily="18" charset="0"/>
              </a:rPr>
              <a:t>证：</a:t>
            </a:r>
            <a:endParaRPr lang="zh-CN" altLang="en-US" sz="2800" b="1" dirty="0">
              <a:solidFill>
                <a:srgbClr val="7030A0"/>
              </a:solidFill>
              <a:latin typeface="Times New Roman" pitchFamily="18" charset="0"/>
              <a:cs typeface="Times New Roman" pitchFamily="18" charset="0"/>
            </a:endParaRPr>
          </a:p>
        </p:txBody>
      </p:sp>
      <p:graphicFrame>
        <p:nvGraphicFramePr>
          <p:cNvPr id="4" name="Object 14"/>
          <p:cNvGraphicFramePr>
            <a:graphicFrameLocks noChangeAspect="1"/>
          </p:cNvGraphicFramePr>
          <p:nvPr>
            <p:extLst>
              <p:ext uri="{D42A27DB-BD31-4B8C-83A1-F6EECF244321}">
                <p14:modId xmlns:p14="http://schemas.microsoft.com/office/powerpoint/2010/main" val="2786468488"/>
              </p:ext>
            </p:extLst>
          </p:nvPr>
        </p:nvGraphicFramePr>
        <p:xfrm>
          <a:off x="473978" y="3614405"/>
          <a:ext cx="5268913" cy="476250"/>
        </p:xfrm>
        <a:graphic>
          <a:graphicData uri="http://schemas.openxmlformats.org/presentationml/2006/ole">
            <mc:AlternateContent xmlns:mc="http://schemas.openxmlformats.org/markup-compatibility/2006">
              <mc:Choice xmlns:v="urn:schemas-microsoft-com:vml" Requires="v">
                <p:oleObj spid="_x0000_s48366" name="Document" r:id="rId3" imgW="5258872" imgH="487320" progId="Word.Document.8">
                  <p:embed/>
                </p:oleObj>
              </mc:Choice>
              <mc:Fallback>
                <p:oleObj name="Document" r:id="rId3" imgW="5258872" imgH="487320" progId="Word.Document.8">
                  <p:embed/>
                  <p:pic>
                    <p:nvPicPr>
                      <p:cNvPr id="0" name="Picture 108"/>
                      <p:cNvPicPr>
                        <a:picLocks noChangeAspect="1" noChangeArrowheads="1"/>
                      </p:cNvPicPr>
                      <p:nvPr/>
                    </p:nvPicPr>
                    <p:blipFill>
                      <a:blip r:embed="rId4"/>
                      <a:srcRect/>
                      <a:stretch>
                        <a:fillRect/>
                      </a:stretch>
                    </p:blipFill>
                    <p:spPr bwMode="auto">
                      <a:xfrm>
                        <a:off x="473978" y="3614405"/>
                        <a:ext cx="5268913"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5" name="Object 15"/>
          <p:cNvGraphicFramePr>
            <a:graphicFrameLocks noChangeAspect="1"/>
          </p:cNvGraphicFramePr>
          <p:nvPr>
            <p:extLst>
              <p:ext uri="{D42A27DB-BD31-4B8C-83A1-F6EECF244321}">
                <p14:modId xmlns:p14="http://schemas.microsoft.com/office/powerpoint/2010/main" val="2168310712"/>
              </p:ext>
            </p:extLst>
          </p:nvPr>
        </p:nvGraphicFramePr>
        <p:xfrm>
          <a:off x="942549" y="4306833"/>
          <a:ext cx="2185988" cy="463550"/>
        </p:xfrm>
        <a:graphic>
          <a:graphicData uri="http://schemas.openxmlformats.org/presentationml/2006/ole">
            <mc:AlternateContent xmlns:mc="http://schemas.openxmlformats.org/markup-compatibility/2006">
              <mc:Choice xmlns:v="urn:schemas-microsoft-com:vml" Requires="v">
                <p:oleObj spid="_x0000_s48367" name="Equation" r:id="rId5" imgW="2273040" imgH="482400" progId="Equation.DSMT4">
                  <p:embed/>
                </p:oleObj>
              </mc:Choice>
              <mc:Fallback>
                <p:oleObj name="Equation" r:id="rId5" imgW="2273040" imgH="482400" progId="Equation.DSMT4">
                  <p:embed/>
                  <p:pic>
                    <p:nvPicPr>
                      <p:cNvPr id="0" name="Picture 109"/>
                      <p:cNvPicPr>
                        <a:picLocks noChangeAspect="1" noChangeArrowheads="1"/>
                      </p:cNvPicPr>
                      <p:nvPr/>
                    </p:nvPicPr>
                    <p:blipFill>
                      <a:blip r:embed="rId6"/>
                      <a:srcRect/>
                      <a:stretch>
                        <a:fillRect/>
                      </a:stretch>
                    </p:blipFill>
                    <p:spPr bwMode="auto">
                      <a:xfrm>
                        <a:off x="942549" y="4306833"/>
                        <a:ext cx="2185988"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6"/>
          <p:cNvGraphicFramePr>
            <a:graphicFrameLocks noChangeAspect="1"/>
          </p:cNvGraphicFramePr>
          <p:nvPr>
            <p:extLst>
              <p:ext uri="{D42A27DB-BD31-4B8C-83A1-F6EECF244321}">
                <p14:modId xmlns:p14="http://schemas.microsoft.com/office/powerpoint/2010/main" val="2424574127"/>
              </p:ext>
            </p:extLst>
          </p:nvPr>
        </p:nvGraphicFramePr>
        <p:xfrm>
          <a:off x="942549" y="4919278"/>
          <a:ext cx="2262188" cy="481013"/>
        </p:xfrm>
        <a:graphic>
          <a:graphicData uri="http://schemas.openxmlformats.org/presentationml/2006/ole">
            <mc:AlternateContent xmlns:mc="http://schemas.openxmlformats.org/markup-compatibility/2006">
              <mc:Choice xmlns:v="urn:schemas-microsoft-com:vml" Requires="v">
                <p:oleObj spid="_x0000_s48368" name="Equation" r:id="rId7" imgW="2273040" imgH="482400" progId="Equation.DSMT4">
                  <p:embed/>
                </p:oleObj>
              </mc:Choice>
              <mc:Fallback>
                <p:oleObj name="Equation" r:id="rId7" imgW="2273040" imgH="482400" progId="Equation.DSMT4">
                  <p:embed/>
                  <p:pic>
                    <p:nvPicPr>
                      <p:cNvPr id="0" name="Picture 110"/>
                      <p:cNvPicPr>
                        <a:picLocks noChangeAspect="1" noChangeArrowheads="1"/>
                      </p:cNvPicPr>
                      <p:nvPr/>
                    </p:nvPicPr>
                    <p:blipFill>
                      <a:blip r:embed="rId8"/>
                      <a:srcRect/>
                      <a:stretch>
                        <a:fillRect/>
                      </a:stretch>
                    </p:blipFill>
                    <p:spPr bwMode="auto">
                      <a:xfrm>
                        <a:off x="942549" y="4919278"/>
                        <a:ext cx="2262188" cy="481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7"/>
          <p:cNvGraphicFramePr>
            <a:graphicFrameLocks noChangeAspect="1"/>
          </p:cNvGraphicFramePr>
          <p:nvPr>
            <p:extLst>
              <p:ext uri="{D42A27DB-BD31-4B8C-83A1-F6EECF244321}">
                <p14:modId xmlns:p14="http://schemas.microsoft.com/office/powerpoint/2010/main" val="495364205"/>
              </p:ext>
            </p:extLst>
          </p:nvPr>
        </p:nvGraphicFramePr>
        <p:xfrm>
          <a:off x="923925" y="5559425"/>
          <a:ext cx="500063" cy="481013"/>
        </p:xfrm>
        <a:graphic>
          <a:graphicData uri="http://schemas.openxmlformats.org/presentationml/2006/ole">
            <mc:AlternateContent xmlns:mc="http://schemas.openxmlformats.org/markup-compatibility/2006">
              <mc:Choice xmlns:v="urn:schemas-microsoft-com:vml" Requires="v">
                <p:oleObj spid="_x0000_s48369" name="Equation" r:id="rId9" imgW="444240" imgH="431640" progId="Equation.DSMT4">
                  <p:embed/>
                </p:oleObj>
              </mc:Choice>
              <mc:Fallback>
                <p:oleObj name="Equation" r:id="rId9" imgW="444240" imgH="431640" progId="Equation.DSMT4">
                  <p:embed/>
                  <p:pic>
                    <p:nvPicPr>
                      <p:cNvPr id="0" name="Picture 111"/>
                      <p:cNvPicPr>
                        <a:picLocks noChangeAspect="1" noChangeArrowheads="1"/>
                      </p:cNvPicPr>
                      <p:nvPr/>
                    </p:nvPicPr>
                    <p:blipFill>
                      <a:blip r:embed="rId10"/>
                      <a:srcRect/>
                      <a:stretch>
                        <a:fillRect/>
                      </a:stretch>
                    </p:blipFill>
                    <p:spPr bwMode="auto">
                      <a:xfrm>
                        <a:off x="923925" y="5559425"/>
                        <a:ext cx="500063" cy="481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52"/>
          <p:cNvGrpSpPr>
            <a:grpSpLocks/>
          </p:cNvGrpSpPr>
          <p:nvPr/>
        </p:nvGrpSpPr>
        <p:grpSpPr bwMode="auto">
          <a:xfrm>
            <a:off x="5661735" y="306405"/>
            <a:ext cx="2736850" cy="3400425"/>
            <a:chOff x="3787" y="1470"/>
            <a:chExt cx="1200" cy="1688"/>
          </a:xfrm>
        </p:grpSpPr>
        <p:graphicFrame>
          <p:nvGraphicFramePr>
            <p:cNvPr id="9" name="Object 27"/>
            <p:cNvGraphicFramePr>
              <a:graphicFrameLocks noChangeAspect="1"/>
            </p:cNvGraphicFramePr>
            <p:nvPr/>
          </p:nvGraphicFramePr>
          <p:xfrm>
            <a:off x="4555" y="1470"/>
            <a:ext cx="274" cy="268"/>
          </p:xfrm>
          <a:graphic>
            <a:graphicData uri="http://schemas.openxmlformats.org/presentationml/2006/ole">
              <mc:AlternateContent xmlns:mc="http://schemas.openxmlformats.org/markup-compatibility/2006">
                <mc:Choice xmlns:v="urn:schemas-microsoft-com:vml" Requires="v">
                  <p:oleObj spid="_x0000_s48370" name="Equation" r:id="rId11" imgW="527040" imgH="515160" progId="Equation.3">
                    <p:embed/>
                  </p:oleObj>
                </mc:Choice>
                <mc:Fallback>
                  <p:oleObj name="Equation" r:id="rId11" imgW="527040" imgH="515160" progId="Equation.3">
                    <p:embed/>
                    <p:pic>
                      <p:nvPicPr>
                        <p:cNvPr id="0" name="Picture 1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55" y="1470"/>
                          <a:ext cx="274" cy="2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28"/>
            <p:cNvGraphicFramePr>
              <a:graphicFrameLocks noChangeAspect="1"/>
            </p:cNvGraphicFramePr>
            <p:nvPr/>
          </p:nvGraphicFramePr>
          <p:xfrm>
            <a:off x="4721" y="1950"/>
            <a:ext cx="266" cy="268"/>
          </p:xfrm>
          <a:graphic>
            <a:graphicData uri="http://schemas.openxmlformats.org/presentationml/2006/ole">
              <mc:AlternateContent xmlns:mc="http://schemas.openxmlformats.org/markup-compatibility/2006">
                <mc:Choice xmlns:v="urn:schemas-microsoft-com:vml" Requires="v">
                  <p:oleObj spid="_x0000_s48371" name="Equation" r:id="rId13" imgW="515880" imgH="515160" progId="Equation.3">
                    <p:embed/>
                  </p:oleObj>
                </mc:Choice>
                <mc:Fallback>
                  <p:oleObj name="Equation" r:id="rId13" imgW="515880" imgH="515160" progId="Equation.3">
                    <p:embed/>
                    <p:pic>
                      <p:nvPicPr>
                        <p:cNvPr id="0" name="Picture 1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21" y="1950"/>
                          <a:ext cx="266" cy="2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29"/>
            <p:cNvGraphicFramePr>
              <a:graphicFrameLocks noChangeAspect="1"/>
            </p:cNvGraphicFramePr>
            <p:nvPr>
              <p:extLst>
                <p:ext uri="{D42A27DB-BD31-4B8C-83A1-F6EECF244321}">
                  <p14:modId xmlns:p14="http://schemas.microsoft.com/office/powerpoint/2010/main" val="458665429"/>
                </p:ext>
              </p:extLst>
            </p:nvPr>
          </p:nvGraphicFramePr>
          <p:xfrm>
            <a:off x="4665" y="2394"/>
            <a:ext cx="243" cy="268"/>
          </p:xfrm>
          <a:graphic>
            <a:graphicData uri="http://schemas.openxmlformats.org/presentationml/2006/ole">
              <mc:AlternateContent xmlns:mc="http://schemas.openxmlformats.org/markup-compatibility/2006">
                <mc:Choice xmlns:v="urn:schemas-microsoft-com:vml" Requires="v">
                  <p:oleObj spid="_x0000_s48372" name="Equation" r:id="rId15" imgW="470880" imgH="515160" progId="Equation.3">
                    <p:embed/>
                  </p:oleObj>
                </mc:Choice>
                <mc:Fallback>
                  <p:oleObj name="Equation" r:id="rId15" imgW="470880" imgH="515160" progId="Equation.3">
                    <p:embed/>
                    <p:pic>
                      <p:nvPicPr>
                        <p:cNvPr id="0" name="Picture 1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65" y="2394"/>
                          <a:ext cx="243" cy="2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2" name="Group 30"/>
            <p:cNvGrpSpPr>
              <a:grpSpLocks/>
            </p:cNvGrpSpPr>
            <p:nvPr/>
          </p:nvGrpSpPr>
          <p:grpSpPr bwMode="auto">
            <a:xfrm>
              <a:off x="3787" y="1474"/>
              <a:ext cx="1160" cy="1684"/>
              <a:chOff x="4368" y="964"/>
              <a:chExt cx="1160" cy="1684"/>
            </a:xfrm>
          </p:grpSpPr>
          <p:grpSp>
            <p:nvGrpSpPr>
              <p:cNvPr id="13" name="Group 31"/>
              <p:cNvGrpSpPr>
                <a:grpSpLocks/>
              </p:cNvGrpSpPr>
              <p:nvPr/>
            </p:nvGrpSpPr>
            <p:grpSpPr bwMode="auto">
              <a:xfrm>
                <a:off x="4368" y="964"/>
                <a:ext cx="1156" cy="1648"/>
                <a:chOff x="4368" y="964"/>
                <a:chExt cx="1156" cy="1648"/>
              </a:xfrm>
            </p:grpSpPr>
            <p:sp>
              <p:nvSpPr>
                <p:cNvPr id="19" name="Freeform 32"/>
                <p:cNvSpPr>
                  <a:spLocks/>
                </p:cNvSpPr>
                <p:nvPr/>
              </p:nvSpPr>
              <p:spPr bwMode="auto">
                <a:xfrm>
                  <a:off x="4694" y="1396"/>
                  <a:ext cx="567" cy="528"/>
                </a:xfrm>
                <a:custGeom>
                  <a:avLst/>
                  <a:gdLst>
                    <a:gd name="T0" fmla="*/ 0 w 576"/>
                    <a:gd name="T1" fmla="*/ 48 h 528"/>
                    <a:gd name="T2" fmla="*/ 0 w 576"/>
                    <a:gd name="T3" fmla="*/ 528 h 528"/>
                    <a:gd name="T4" fmla="*/ 576 w 576"/>
                    <a:gd name="T5" fmla="*/ 384 h 528"/>
                    <a:gd name="T6" fmla="*/ 576 w 576"/>
                    <a:gd name="T7" fmla="*/ 0 h 528"/>
                    <a:gd name="T8" fmla="*/ 0 w 576"/>
                    <a:gd name="T9" fmla="*/ 48 h 528"/>
                  </a:gdLst>
                  <a:ahLst/>
                  <a:cxnLst>
                    <a:cxn ang="0">
                      <a:pos x="T0" y="T1"/>
                    </a:cxn>
                    <a:cxn ang="0">
                      <a:pos x="T2" y="T3"/>
                    </a:cxn>
                    <a:cxn ang="0">
                      <a:pos x="T4" y="T5"/>
                    </a:cxn>
                    <a:cxn ang="0">
                      <a:pos x="T6" y="T7"/>
                    </a:cxn>
                    <a:cxn ang="0">
                      <a:pos x="T8" y="T9"/>
                    </a:cxn>
                  </a:cxnLst>
                  <a:rect l="0" t="0" r="r" b="b"/>
                  <a:pathLst>
                    <a:path w="576" h="528">
                      <a:moveTo>
                        <a:pt x="0" y="48"/>
                      </a:moveTo>
                      <a:lnTo>
                        <a:pt x="0" y="528"/>
                      </a:lnTo>
                      <a:lnTo>
                        <a:pt x="576" y="384"/>
                      </a:lnTo>
                      <a:lnTo>
                        <a:pt x="576" y="0"/>
                      </a:lnTo>
                      <a:lnTo>
                        <a:pt x="0" y="48"/>
                      </a:lnTo>
                      <a:close/>
                    </a:path>
                  </a:pathLst>
                </a:custGeom>
                <a:solidFill>
                  <a:srgbClr val="FFCC00"/>
                </a:solidFill>
                <a:ln w="9525">
                  <a:solidFill>
                    <a:schemeClr val="tx1"/>
                  </a:solidFill>
                  <a:round/>
                  <a:headEnd/>
                  <a:tailEnd/>
                </a:ln>
              </p:spPr>
              <p:txBody>
                <a:bodyPr wrap="none" anchor="ctr"/>
                <a:lstStyle/>
                <a:p>
                  <a:endParaRPr lang="zh-CN" altLang="en-US" sz="2800" b="1">
                    <a:latin typeface="Times New Roman" pitchFamily="18" charset="0"/>
                    <a:cs typeface="Times New Roman" pitchFamily="18" charset="0"/>
                  </a:endParaRPr>
                </a:p>
              </p:txBody>
            </p:sp>
            <p:grpSp>
              <p:nvGrpSpPr>
                <p:cNvPr id="20" name="Group 33"/>
                <p:cNvGrpSpPr>
                  <a:grpSpLocks/>
                </p:cNvGrpSpPr>
                <p:nvPr/>
              </p:nvGrpSpPr>
              <p:grpSpPr bwMode="auto">
                <a:xfrm>
                  <a:off x="4368" y="964"/>
                  <a:ext cx="1156" cy="1648"/>
                  <a:chOff x="4368" y="964"/>
                  <a:chExt cx="1156" cy="1648"/>
                </a:xfrm>
              </p:grpSpPr>
              <p:sp>
                <p:nvSpPr>
                  <p:cNvPr id="21" name="Line 34"/>
                  <p:cNvSpPr>
                    <a:spLocks noChangeShapeType="1"/>
                  </p:cNvSpPr>
                  <p:nvPr/>
                </p:nvSpPr>
                <p:spPr bwMode="auto">
                  <a:xfrm>
                    <a:off x="4692" y="1895"/>
                    <a:ext cx="0" cy="48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grpSp>
                <p:nvGrpSpPr>
                  <p:cNvPr id="22" name="Group 35"/>
                  <p:cNvGrpSpPr>
                    <a:grpSpLocks/>
                  </p:cNvGrpSpPr>
                  <p:nvPr/>
                </p:nvGrpSpPr>
                <p:grpSpPr bwMode="auto">
                  <a:xfrm>
                    <a:off x="4368" y="964"/>
                    <a:ext cx="1156" cy="1628"/>
                    <a:chOff x="4368" y="964"/>
                    <a:chExt cx="1156" cy="1628"/>
                  </a:xfrm>
                </p:grpSpPr>
                <p:sp>
                  <p:nvSpPr>
                    <p:cNvPr id="24" name="Arc 36"/>
                    <p:cNvSpPr>
                      <a:spLocks/>
                    </p:cNvSpPr>
                    <p:nvPr/>
                  </p:nvSpPr>
                  <p:spPr bwMode="auto">
                    <a:xfrm>
                      <a:off x="4692" y="1828"/>
                      <a:ext cx="567" cy="288"/>
                    </a:xfrm>
                    <a:custGeom>
                      <a:avLst/>
                      <a:gdLst>
                        <a:gd name="G0" fmla="+- 21343 0 0"/>
                        <a:gd name="G1" fmla="+- 0 0 0"/>
                        <a:gd name="G2" fmla="+- 21600 0 0"/>
                        <a:gd name="T0" fmla="*/ 42928 w 42928"/>
                        <a:gd name="T1" fmla="*/ 810 h 21600"/>
                        <a:gd name="T2" fmla="*/ 0 w 42928"/>
                        <a:gd name="T3" fmla="*/ 3319 h 21600"/>
                        <a:gd name="T4" fmla="*/ 21343 w 42928"/>
                        <a:gd name="T5" fmla="*/ 0 h 21600"/>
                      </a:gdLst>
                      <a:ahLst/>
                      <a:cxnLst>
                        <a:cxn ang="0">
                          <a:pos x="T0" y="T1"/>
                        </a:cxn>
                        <a:cxn ang="0">
                          <a:pos x="T2" y="T3"/>
                        </a:cxn>
                        <a:cxn ang="0">
                          <a:pos x="T4" y="T5"/>
                        </a:cxn>
                      </a:cxnLst>
                      <a:rect l="0" t="0" r="r" b="b"/>
                      <a:pathLst>
                        <a:path w="42928" h="21600" fill="none" extrusionOk="0">
                          <a:moveTo>
                            <a:pt x="42927" y="809"/>
                          </a:moveTo>
                          <a:cubicBezTo>
                            <a:pt x="42492" y="12415"/>
                            <a:pt x="32957" y="21599"/>
                            <a:pt x="21343" y="21600"/>
                          </a:cubicBezTo>
                          <a:cubicBezTo>
                            <a:pt x="10695" y="21600"/>
                            <a:pt x="1635" y="13840"/>
                            <a:pt x="-1" y="3319"/>
                          </a:cubicBezTo>
                        </a:path>
                        <a:path w="42928" h="21600" stroke="0" extrusionOk="0">
                          <a:moveTo>
                            <a:pt x="42927" y="809"/>
                          </a:moveTo>
                          <a:cubicBezTo>
                            <a:pt x="42492" y="12415"/>
                            <a:pt x="32957" y="21599"/>
                            <a:pt x="21343" y="21600"/>
                          </a:cubicBezTo>
                          <a:cubicBezTo>
                            <a:pt x="10695" y="21600"/>
                            <a:pt x="1635" y="13840"/>
                            <a:pt x="-1" y="3319"/>
                          </a:cubicBezTo>
                          <a:lnTo>
                            <a:pt x="21343" y="0"/>
                          </a:lnTo>
                          <a:close/>
                        </a:path>
                      </a:pathLst>
                    </a:custGeom>
                    <a:solidFill>
                      <a:srgbClr val="FFCC00"/>
                    </a:solidFill>
                    <a:ln w="9525">
                      <a:solidFill>
                        <a:schemeClr val="tx1"/>
                      </a:solidFill>
                      <a:round/>
                      <a:headEnd/>
                      <a:tailEnd/>
                    </a:ln>
                  </p:spPr>
                  <p:txBody>
                    <a:bodyPr wrap="none" anchor="ctr"/>
                    <a:lstStyle/>
                    <a:p>
                      <a:endParaRPr lang="zh-CN" altLang="en-US" sz="2800" b="1">
                        <a:latin typeface="Times New Roman" pitchFamily="18" charset="0"/>
                        <a:cs typeface="Times New Roman" pitchFamily="18" charset="0"/>
                      </a:endParaRPr>
                    </a:p>
                  </p:txBody>
                </p:sp>
                <p:sp>
                  <p:nvSpPr>
                    <p:cNvPr id="25" name="Arc 37"/>
                    <p:cNvSpPr>
                      <a:spLocks/>
                    </p:cNvSpPr>
                    <p:nvPr/>
                  </p:nvSpPr>
                  <p:spPr bwMode="auto">
                    <a:xfrm>
                      <a:off x="4697" y="1157"/>
                      <a:ext cx="571" cy="384"/>
                    </a:xfrm>
                    <a:custGeom>
                      <a:avLst/>
                      <a:gdLst>
                        <a:gd name="G0" fmla="+- 20405 0 0"/>
                        <a:gd name="G1" fmla="+- 21600 0 0"/>
                        <a:gd name="G2" fmla="+- 21600 0 0"/>
                        <a:gd name="T0" fmla="*/ 0 w 40902"/>
                        <a:gd name="T1" fmla="*/ 14515 h 21600"/>
                        <a:gd name="T2" fmla="*/ 40902 w 40902"/>
                        <a:gd name="T3" fmla="*/ 14785 h 21600"/>
                        <a:gd name="T4" fmla="*/ 20405 w 40902"/>
                        <a:gd name="T5" fmla="*/ 21600 h 21600"/>
                      </a:gdLst>
                      <a:ahLst/>
                      <a:cxnLst>
                        <a:cxn ang="0">
                          <a:pos x="T0" y="T1"/>
                        </a:cxn>
                        <a:cxn ang="0">
                          <a:pos x="T2" y="T3"/>
                        </a:cxn>
                        <a:cxn ang="0">
                          <a:pos x="T4" y="T5"/>
                        </a:cxn>
                      </a:cxnLst>
                      <a:rect l="0" t="0" r="r" b="b"/>
                      <a:pathLst>
                        <a:path w="40902" h="21600" fill="none" extrusionOk="0">
                          <a:moveTo>
                            <a:pt x="0" y="14515"/>
                          </a:moveTo>
                          <a:cubicBezTo>
                            <a:pt x="3017" y="5825"/>
                            <a:pt x="11206" y="-1"/>
                            <a:pt x="20405" y="0"/>
                          </a:cubicBezTo>
                          <a:cubicBezTo>
                            <a:pt x="29708" y="0"/>
                            <a:pt x="37966" y="5956"/>
                            <a:pt x="40901" y="14785"/>
                          </a:cubicBezTo>
                        </a:path>
                        <a:path w="40902" h="21600" stroke="0" extrusionOk="0">
                          <a:moveTo>
                            <a:pt x="0" y="14515"/>
                          </a:moveTo>
                          <a:cubicBezTo>
                            <a:pt x="3017" y="5825"/>
                            <a:pt x="11206" y="-1"/>
                            <a:pt x="20405" y="0"/>
                          </a:cubicBezTo>
                          <a:cubicBezTo>
                            <a:pt x="29708" y="0"/>
                            <a:pt x="37966" y="5956"/>
                            <a:pt x="40901" y="14785"/>
                          </a:cubicBezTo>
                          <a:lnTo>
                            <a:pt x="20405" y="21600"/>
                          </a:lnTo>
                          <a:close/>
                        </a:path>
                      </a:pathLst>
                    </a:custGeom>
                    <a:solidFill>
                      <a:srgbClr val="FFCC00"/>
                    </a:solidFill>
                    <a:ln w="9525">
                      <a:solidFill>
                        <a:schemeClr val="tx1"/>
                      </a:solidFill>
                      <a:round/>
                      <a:headEnd/>
                      <a:tailEnd/>
                    </a:ln>
                  </p:spPr>
                  <p:txBody>
                    <a:bodyPr wrap="none" anchor="ctr"/>
                    <a:lstStyle/>
                    <a:p>
                      <a:endParaRPr lang="zh-CN" altLang="en-US" sz="2800" b="1">
                        <a:latin typeface="Times New Roman" pitchFamily="18" charset="0"/>
                        <a:cs typeface="Times New Roman" pitchFamily="18" charset="0"/>
                      </a:endParaRPr>
                    </a:p>
                  </p:txBody>
                </p:sp>
                <p:sp>
                  <p:nvSpPr>
                    <p:cNvPr id="26" name="Arc 38"/>
                    <p:cNvSpPr>
                      <a:spLocks/>
                    </p:cNvSpPr>
                    <p:nvPr/>
                  </p:nvSpPr>
                  <p:spPr bwMode="auto">
                    <a:xfrm>
                      <a:off x="4686" y="1301"/>
                      <a:ext cx="573" cy="289"/>
                    </a:xfrm>
                    <a:custGeom>
                      <a:avLst/>
                      <a:gdLst>
                        <a:gd name="G0" fmla="+- 19100 0 0"/>
                        <a:gd name="G1" fmla="+- 21600 0 0"/>
                        <a:gd name="G2" fmla="+- 21600 0 0"/>
                        <a:gd name="T0" fmla="*/ 0 w 36330"/>
                        <a:gd name="T1" fmla="*/ 11512 h 21600"/>
                        <a:gd name="T2" fmla="*/ 36330 w 36330"/>
                        <a:gd name="T3" fmla="*/ 8574 h 21600"/>
                        <a:gd name="T4" fmla="*/ 19100 w 36330"/>
                        <a:gd name="T5" fmla="*/ 21600 h 21600"/>
                      </a:gdLst>
                      <a:ahLst/>
                      <a:cxnLst>
                        <a:cxn ang="0">
                          <a:pos x="T0" y="T1"/>
                        </a:cxn>
                        <a:cxn ang="0">
                          <a:pos x="T2" y="T3"/>
                        </a:cxn>
                        <a:cxn ang="0">
                          <a:pos x="T4" y="T5"/>
                        </a:cxn>
                      </a:cxnLst>
                      <a:rect l="0" t="0" r="r" b="b"/>
                      <a:pathLst>
                        <a:path w="36330" h="21600" fill="none" extrusionOk="0">
                          <a:moveTo>
                            <a:pt x="0" y="11512"/>
                          </a:moveTo>
                          <a:cubicBezTo>
                            <a:pt x="3740" y="4430"/>
                            <a:pt x="11091" y="-1"/>
                            <a:pt x="19100" y="0"/>
                          </a:cubicBezTo>
                          <a:cubicBezTo>
                            <a:pt x="25869" y="0"/>
                            <a:pt x="32247" y="3173"/>
                            <a:pt x="36330" y="8573"/>
                          </a:cubicBezTo>
                        </a:path>
                        <a:path w="36330" h="21600" stroke="0" extrusionOk="0">
                          <a:moveTo>
                            <a:pt x="0" y="11512"/>
                          </a:moveTo>
                          <a:cubicBezTo>
                            <a:pt x="3740" y="4430"/>
                            <a:pt x="11091" y="-1"/>
                            <a:pt x="19100" y="0"/>
                          </a:cubicBezTo>
                          <a:cubicBezTo>
                            <a:pt x="25869" y="0"/>
                            <a:pt x="32247" y="3173"/>
                            <a:pt x="36330" y="8573"/>
                          </a:cubicBezTo>
                          <a:lnTo>
                            <a:pt x="19100" y="21600"/>
                          </a:lnTo>
                          <a:close/>
                        </a:path>
                      </a:pathLst>
                    </a:custGeom>
                    <a:solidFill>
                      <a:srgbClr val="FFCC00"/>
                    </a:solidFill>
                    <a:ln w="9525">
                      <a:solidFill>
                        <a:schemeClr val="tx1"/>
                      </a:solidFill>
                      <a:prstDash val="dash"/>
                      <a:round/>
                      <a:headEnd/>
                      <a:tailEnd/>
                    </a:ln>
                  </p:spPr>
                  <p:txBody>
                    <a:bodyPr wrap="none" anchor="ctr"/>
                    <a:lstStyle/>
                    <a:p>
                      <a:endParaRPr lang="zh-CN" altLang="en-US" sz="2800" b="1">
                        <a:latin typeface="Times New Roman" pitchFamily="18" charset="0"/>
                        <a:cs typeface="Times New Roman" pitchFamily="18" charset="0"/>
                      </a:endParaRPr>
                    </a:p>
                  </p:txBody>
                </p:sp>
                <p:sp>
                  <p:nvSpPr>
                    <p:cNvPr id="27" name="Arc 39"/>
                    <p:cNvSpPr>
                      <a:spLocks/>
                    </p:cNvSpPr>
                    <p:nvPr/>
                  </p:nvSpPr>
                  <p:spPr bwMode="auto">
                    <a:xfrm rot="-1293864">
                      <a:off x="4698" y="1685"/>
                      <a:ext cx="567" cy="259"/>
                    </a:xfrm>
                    <a:custGeom>
                      <a:avLst/>
                      <a:gdLst>
                        <a:gd name="G0" fmla="+- 19059 0 0"/>
                        <a:gd name="G1" fmla="+- 21600 0 0"/>
                        <a:gd name="G2" fmla="+- 21600 0 0"/>
                        <a:gd name="T0" fmla="*/ 0 w 40659"/>
                        <a:gd name="T1" fmla="*/ 11435 h 32224"/>
                        <a:gd name="T2" fmla="*/ 37866 w 40659"/>
                        <a:gd name="T3" fmla="*/ 32224 h 32224"/>
                        <a:gd name="T4" fmla="*/ 19059 w 40659"/>
                        <a:gd name="T5" fmla="*/ 21600 h 32224"/>
                      </a:gdLst>
                      <a:ahLst/>
                      <a:cxnLst>
                        <a:cxn ang="0">
                          <a:pos x="T0" y="T1"/>
                        </a:cxn>
                        <a:cxn ang="0">
                          <a:pos x="T2" y="T3"/>
                        </a:cxn>
                        <a:cxn ang="0">
                          <a:pos x="T4" y="T5"/>
                        </a:cxn>
                      </a:cxnLst>
                      <a:rect l="0" t="0" r="r" b="b"/>
                      <a:pathLst>
                        <a:path w="40659" h="32224" fill="none" extrusionOk="0">
                          <a:moveTo>
                            <a:pt x="0" y="11435"/>
                          </a:moveTo>
                          <a:cubicBezTo>
                            <a:pt x="3754" y="4396"/>
                            <a:pt x="11081" y="-1"/>
                            <a:pt x="19059" y="0"/>
                          </a:cubicBezTo>
                          <a:cubicBezTo>
                            <a:pt x="30988" y="0"/>
                            <a:pt x="40659" y="9670"/>
                            <a:pt x="40659" y="21600"/>
                          </a:cubicBezTo>
                          <a:cubicBezTo>
                            <a:pt x="40659" y="25322"/>
                            <a:pt x="39696" y="28982"/>
                            <a:pt x="37865" y="32223"/>
                          </a:cubicBezTo>
                        </a:path>
                        <a:path w="40659" h="32224" stroke="0" extrusionOk="0">
                          <a:moveTo>
                            <a:pt x="0" y="11435"/>
                          </a:moveTo>
                          <a:cubicBezTo>
                            <a:pt x="3754" y="4396"/>
                            <a:pt x="11081" y="-1"/>
                            <a:pt x="19059" y="0"/>
                          </a:cubicBezTo>
                          <a:cubicBezTo>
                            <a:pt x="30988" y="0"/>
                            <a:pt x="40659" y="9670"/>
                            <a:pt x="40659" y="21600"/>
                          </a:cubicBezTo>
                          <a:cubicBezTo>
                            <a:pt x="40659" y="25322"/>
                            <a:pt x="39696" y="28982"/>
                            <a:pt x="37865" y="32223"/>
                          </a:cubicBezTo>
                          <a:lnTo>
                            <a:pt x="19059" y="21600"/>
                          </a:lnTo>
                          <a:close/>
                        </a:path>
                      </a:pathLst>
                    </a:custGeom>
                    <a:solidFill>
                      <a:srgbClr val="FFCC00"/>
                    </a:solidFill>
                    <a:ln w="9525">
                      <a:solidFill>
                        <a:schemeClr val="tx1"/>
                      </a:solidFill>
                      <a:prstDash val="dash"/>
                      <a:round/>
                      <a:headEnd/>
                      <a:tailEnd/>
                    </a:ln>
                  </p:spPr>
                  <p:txBody>
                    <a:bodyPr wrap="none" anchor="ctr"/>
                    <a:lstStyle/>
                    <a:p>
                      <a:endParaRPr lang="zh-CN" altLang="en-US" sz="2800" b="1">
                        <a:latin typeface="Times New Roman" pitchFamily="18" charset="0"/>
                        <a:cs typeface="Times New Roman" pitchFamily="18" charset="0"/>
                      </a:endParaRPr>
                    </a:p>
                  </p:txBody>
                </p:sp>
                <p:sp>
                  <p:nvSpPr>
                    <p:cNvPr id="28" name="Arc 40"/>
                    <p:cNvSpPr>
                      <a:spLocks/>
                    </p:cNvSpPr>
                    <p:nvPr/>
                  </p:nvSpPr>
                  <p:spPr bwMode="auto">
                    <a:xfrm>
                      <a:off x="4709" y="1347"/>
                      <a:ext cx="548" cy="183"/>
                    </a:xfrm>
                    <a:custGeom>
                      <a:avLst/>
                      <a:gdLst>
                        <a:gd name="G0" fmla="+- 17859 0 0"/>
                        <a:gd name="G1" fmla="+- 0 0 0"/>
                        <a:gd name="G2" fmla="+- 21600 0 0"/>
                        <a:gd name="T0" fmla="*/ 37543 w 37543"/>
                        <a:gd name="T1" fmla="*/ 8895 h 21600"/>
                        <a:gd name="T2" fmla="*/ 0 w 37543"/>
                        <a:gd name="T3" fmla="*/ 12149 h 21600"/>
                        <a:gd name="T4" fmla="*/ 17859 w 37543"/>
                        <a:gd name="T5" fmla="*/ 0 h 21600"/>
                      </a:gdLst>
                      <a:ahLst/>
                      <a:cxnLst>
                        <a:cxn ang="0">
                          <a:pos x="T0" y="T1"/>
                        </a:cxn>
                        <a:cxn ang="0">
                          <a:pos x="T2" y="T3"/>
                        </a:cxn>
                        <a:cxn ang="0">
                          <a:pos x="T4" y="T5"/>
                        </a:cxn>
                      </a:cxnLst>
                      <a:rect l="0" t="0" r="r" b="b"/>
                      <a:pathLst>
                        <a:path w="37543" h="21600" fill="none" extrusionOk="0">
                          <a:moveTo>
                            <a:pt x="37542" y="8894"/>
                          </a:moveTo>
                          <a:cubicBezTo>
                            <a:pt x="34047" y="16629"/>
                            <a:pt x="26346" y="21599"/>
                            <a:pt x="17859" y="21600"/>
                          </a:cubicBezTo>
                          <a:cubicBezTo>
                            <a:pt x="10708" y="21600"/>
                            <a:pt x="4021" y="18061"/>
                            <a:pt x="-1" y="12149"/>
                          </a:cubicBezTo>
                        </a:path>
                        <a:path w="37543" h="21600" stroke="0" extrusionOk="0">
                          <a:moveTo>
                            <a:pt x="37542" y="8894"/>
                          </a:moveTo>
                          <a:cubicBezTo>
                            <a:pt x="34047" y="16629"/>
                            <a:pt x="26346" y="21599"/>
                            <a:pt x="17859" y="21600"/>
                          </a:cubicBezTo>
                          <a:cubicBezTo>
                            <a:pt x="10708" y="21600"/>
                            <a:pt x="4021" y="18061"/>
                            <a:pt x="-1" y="12149"/>
                          </a:cubicBezTo>
                          <a:lnTo>
                            <a:pt x="17859" y="0"/>
                          </a:lnTo>
                          <a:close/>
                        </a:path>
                      </a:pathLst>
                    </a:custGeom>
                    <a:noFill/>
                    <a:ln w="9525">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29" name="Line 41"/>
                    <p:cNvSpPr>
                      <a:spLocks noChangeShapeType="1"/>
                    </p:cNvSpPr>
                    <p:nvPr/>
                  </p:nvSpPr>
                  <p:spPr bwMode="auto">
                    <a:xfrm>
                      <a:off x="5261" y="1780"/>
                      <a:ext cx="4" cy="52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30" name="Line 42"/>
                    <p:cNvSpPr>
                      <a:spLocks noChangeShapeType="1"/>
                    </p:cNvSpPr>
                    <p:nvPr/>
                  </p:nvSpPr>
                  <p:spPr bwMode="auto">
                    <a:xfrm>
                      <a:off x="4612" y="2164"/>
                      <a:ext cx="91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31" name="Line 43"/>
                    <p:cNvSpPr>
                      <a:spLocks noChangeShapeType="1"/>
                    </p:cNvSpPr>
                    <p:nvPr/>
                  </p:nvSpPr>
                  <p:spPr bwMode="auto">
                    <a:xfrm flipH="1">
                      <a:off x="4368" y="2164"/>
                      <a:ext cx="244" cy="42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32" name="Line 44"/>
                    <p:cNvSpPr>
                      <a:spLocks noChangeShapeType="1"/>
                    </p:cNvSpPr>
                    <p:nvPr/>
                  </p:nvSpPr>
                  <p:spPr bwMode="auto">
                    <a:xfrm flipV="1">
                      <a:off x="4612" y="964"/>
                      <a:ext cx="0" cy="12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33" name="Arc 45"/>
                    <p:cNvSpPr>
                      <a:spLocks/>
                    </p:cNvSpPr>
                    <p:nvPr/>
                  </p:nvSpPr>
                  <p:spPr bwMode="auto">
                    <a:xfrm rot="-791262">
                      <a:off x="4707" y="1827"/>
                      <a:ext cx="563" cy="144"/>
                    </a:xfrm>
                    <a:custGeom>
                      <a:avLst/>
                      <a:gdLst>
                        <a:gd name="G0" fmla="+- 20744 0 0"/>
                        <a:gd name="G1" fmla="+- 0 0 0"/>
                        <a:gd name="G2" fmla="+- 21600 0 0"/>
                        <a:gd name="T0" fmla="*/ 41272 w 41272"/>
                        <a:gd name="T1" fmla="*/ 6720 h 21600"/>
                        <a:gd name="T2" fmla="*/ 0 w 41272"/>
                        <a:gd name="T3" fmla="*/ 6021 h 21600"/>
                        <a:gd name="T4" fmla="*/ 20744 w 41272"/>
                        <a:gd name="T5" fmla="*/ 0 h 21600"/>
                      </a:gdLst>
                      <a:ahLst/>
                      <a:cxnLst>
                        <a:cxn ang="0">
                          <a:pos x="T0" y="T1"/>
                        </a:cxn>
                        <a:cxn ang="0">
                          <a:pos x="T2" y="T3"/>
                        </a:cxn>
                        <a:cxn ang="0">
                          <a:pos x="T4" y="T5"/>
                        </a:cxn>
                      </a:cxnLst>
                      <a:rect l="0" t="0" r="r" b="b"/>
                      <a:pathLst>
                        <a:path w="41272" h="21600" fill="none" extrusionOk="0">
                          <a:moveTo>
                            <a:pt x="41272" y="6720"/>
                          </a:moveTo>
                          <a:cubicBezTo>
                            <a:pt x="38366" y="15596"/>
                            <a:pt x="30084" y="21599"/>
                            <a:pt x="20744" y="21600"/>
                          </a:cubicBezTo>
                          <a:cubicBezTo>
                            <a:pt x="11133" y="21600"/>
                            <a:pt x="2679" y="15250"/>
                            <a:pt x="0" y="6020"/>
                          </a:cubicBezTo>
                        </a:path>
                        <a:path w="41272" h="21600" stroke="0" extrusionOk="0">
                          <a:moveTo>
                            <a:pt x="41272" y="6720"/>
                          </a:moveTo>
                          <a:cubicBezTo>
                            <a:pt x="38366" y="15596"/>
                            <a:pt x="30084" y="21599"/>
                            <a:pt x="20744" y="21600"/>
                          </a:cubicBezTo>
                          <a:cubicBezTo>
                            <a:pt x="11133" y="21600"/>
                            <a:pt x="2679" y="15250"/>
                            <a:pt x="0" y="6020"/>
                          </a:cubicBezTo>
                          <a:lnTo>
                            <a:pt x="20744" y="0"/>
                          </a:lnTo>
                          <a:close/>
                        </a:path>
                      </a:pathLst>
                    </a:custGeom>
                    <a:noFill/>
                    <a:ln w="9525">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sz="2800" b="1">
                        <a:latin typeface="Times New Roman" pitchFamily="18" charset="0"/>
                        <a:cs typeface="Times New Roman" pitchFamily="18" charset="0"/>
                      </a:endParaRPr>
                    </a:p>
                  </p:txBody>
                </p:sp>
              </p:grpSp>
              <p:sp>
                <p:nvSpPr>
                  <p:cNvPr id="23" name="Freeform 46"/>
                  <p:cNvSpPr>
                    <a:spLocks/>
                  </p:cNvSpPr>
                  <p:nvPr/>
                </p:nvSpPr>
                <p:spPr bwMode="auto">
                  <a:xfrm>
                    <a:off x="4684" y="2212"/>
                    <a:ext cx="589" cy="400"/>
                  </a:xfrm>
                  <a:custGeom>
                    <a:avLst/>
                    <a:gdLst>
                      <a:gd name="T0" fmla="*/ 24 w 624"/>
                      <a:gd name="T1" fmla="*/ 144 h 400"/>
                      <a:gd name="T2" fmla="*/ 264 w 624"/>
                      <a:gd name="T3" fmla="*/ 384 h 400"/>
                      <a:gd name="T4" fmla="*/ 552 w 624"/>
                      <a:gd name="T5" fmla="*/ 240 h 400"/>
                      <a:gd name="T6" fmla="*/ 600 w 624"/>
                      <a:gd name="T7" fmla="*/ 96 h 400"/>
                      <a:gd name="T8" fmla="*/ 408 w 624"/>
                      <a:gd name="T9" fmla="*/ 0 h 400"/>
                      <a:gd name="T10" fmla="*/ 24 w 624"/>
                      <a:gd name="T11" fmla="*/ 144 h 400"/>
                    </a:gdLst>
                    <a:ahLst/>
                    <a:cxnLst>
                      <a:cxn ang="0">
                        <a:pos x="T0" y="T1"/>
                      </a:cxn>
                      <a:cxn ang="0">
                        <a:pos x="T2" y="T3"/>
                      </a:cxn>
                      <a:cxn ang="0">
                        <a:pos x="T4" y="T5"/>
                      </a:cxn>
                      <a:cxn ang="0">
                        <a:pos x="T6" y="T7"/>
                      </a:cxn>
                      <a:cxn ang="0">
                        <a:pos x="T8" y="T9"/>
                      </a:cxn>
                      <a:cxn ang="0">
                        <a:pos x="T10" y="T11"/>
                      </a:cxn>
                    </a:cxnLst>
                    <a:rect l="0" t="0" r="r" b="b"/>
                    <a:pathLst>
                      <a:path w="624" h="400">
                        <a:moveTo>
                          <a:pt x="24" y="144"/>
                        </a:moveTo>
                        <a:cubicBezTo>
                          <a:pt x="0" y="208"/>
                          <a:pt x="176" y="368"/>
                          <a:pt x="264" y="384"/>
                        </a:cubicBezTo>
                        <a:cubicBezTo>
                          <a:pt x="352" y="400"/>
                          <a:pt x="496" y="288"/>
                          <a:pt x="552" y="240"/>
                        </a:cubicBezTo>
                        <a:cubicBezTo>
                          <a:pt x="608" y="192"/>
                          <a:pt x="624" y="136"/>
                          <a:pt x="600" y="96"/>
                        </a:cubicBezTo>
                        <a:cubicBezTo>
                          <a:pt x="576" y="56"/>
                          <a:pt x="504" y="0"/>
                          <a:pt x="408" y="0"/>
                        </a:cubicBezTo>
                        <a:cubicBezTo>
                          <a:pt x="312" y="0"/>
                          <a:pt x="48" y="80"/>
                          <a:pt x="24" y="144"/>
                        </a:cubicBezTo>
                        <a:close/>
                      </a:path>
                    </a:pathLst>
                  </a:custGeom>
                  <a:solidFill>
                    <a:schemeClr val="folHlink"/>
                  </a:solidFill>
                  <a:ln w="9525">
                    <a:solidFill>
                      <a:schemeClr val="tx1"/>
                    </a:solidFill>
                    <a:round/>
                    <a:headEnd/>
                    <a:tailEnd/>
                  </a:ln>
                </p:spPr>
                <p:txBody>
                  <a:bodyPr wrap="none" anchor="ctr"/>
                  <a:lstStyle/>
                  <a:p>
                    <a:endParaRPr lang="zh-CN" altLang="en-US" sz="2800" b="1">
                      <a:latin typeface="Times New Roman" pitchFamily="18" charset="0"/>
                      <a:cs typeface="Times New Roman" pitchFamily="18" charset="0"/>
                    </a:endParaRPr>
                  </a:p>
                </p:txBody>
              </p:sp>
            </p:grpSp>
          </p:grpSp>
          <p:graphicFrame>
            <p:nvGraphicFramePr>
              <p:cNvPr id="14" name="Object 47"/>
              <p:cNvGraphicFramePr>
                <a:graphicFrameLocks noChangeAspect="1"/>
              </p:cNvGraphicFramePr>
              <p:nvPr/>
            </p:nvGraphicFramePr>
            <p:xfrm>
              <a:off x="4888" y="1584"/>
              <a:ext cx="200" cy="192"/>
            </p:xfrm>
            <a:graphic>
              <a:graphicData uri="http://schemas.openxmlformats.org/presentationml/2006/ole">
                <mc:AlternateContent xmlns:mc="http://schemas.openxmlformats.org/markup-compatibility/2006">
                  <mc:Choice xmlns:v="urn:schemas-microsoft-com:vml" Requires="v">
                    <p:oleObj spid="_x0000_s48373" name="Equation" r:id="rId17" imgW="358920" imgH="347040" progId="Equation.3">
                      <p:embed/>
                    </p:oleObj>
                  </mc:Choice>
                  <mc:Fallback>
                    <p:oleObj name="Equation" r:id="rId17" imgW="358920" imgH="347040" progId="Equation.3">
                      <p:embed/>
                      <p:pic>
                        <p:nvPicPr>
                          <p:cNvPr id="0" name="Picture 1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88" y="1584"/>
                            <a:ext cx="200"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48"/>
              <p:cNvGraphicFramePr>
                <a:graphicFrameLocks noChangeAspect="1"/>
              </p:cNvGraphicFramePr>
              <p:nvPr/>
            </p:nvGraphicFramePr>
            <p:xfrm>
              <a:off x="4424" y="968"/>
              <a:ext cx="136" cy="136"/>
            </p:xfrm>
            <a:graphic>
              <a:graphicData uri="http://schemas.openxmlformats.org/presentationml/2006/ole">
                <mc:AlternateContent xmlns:mc="http://schemas.openxmlformats.org/markup-compatibility/2006">
                  <mc:Choice xmlns:v="urn:schemas-microsoft-com:vml" Requires="v">
                    <p:oleObj spid="_x0000_s48374" name="Equation" r:id="rId19" imgW="246600" imgH="246240" progId="Equation.3">
                      <p:embed/>
                    </p:oleObj>
                  </mc:Choice>
                  <mc:Fallback>
                    <p:oleObj name="Equation" r:id="rId19" imgW="246600" imgH="246240" progId="Equation.3">
                      <p:embed/>
                      <p:pic>
                        <p:nvPicPr>
                          <p:cNvPr id="0" name="Picture 11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424" y="968"/>
                            <a:ext cx="136" cy="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49"/>
              <p:cNvGraphicFramePr>
                <a:graphicFrameLocks noChangeAspect="1"/>
              </p:cNvGraphicFramePr>
              <p:nvPr/>
            </p:nvGraphicFramePr>
            <p:xfrm>
              <a:off x="5376" y="2216"/>
              <a:ext cx="152" cy="200"/>
            </p:xfrm>
            <a:graphic>
              <a:graphicData uri="http://schemas.openxmlformats.org/presentationml/2006/ole">
                <mc:AlternateContent xmlns:mc="http://schemas.openxmlformats.org/markup-compatibility/2006">
                  <mc:Choice xmlns:v="urn:schemas-microsoft-com:vml" Requires="v">
                    <p:oleObj spid="_x0000_s48375" name="Equation" r:id="rId21" imgW="269280" imgH="358560" progId="Equation.3">
                      <p:embed/>
                    </p:oleObj>
                  </mc:Choice>
                  <mc:Fallback>
                    <p:oleObj name="Equation" r:id="rId21" imgW="269280" imgH="358560" progId="Equation.3">
                      <p:embed/>
                      <p:pic>
                        <p:nvPicPr>
                          <p:cNvPr id="0" name="Picture 11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376" y="2216"/>
                            <a:ext cx="152"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50"/>
              <p:cNvGraphicFramePr>
                <a:graphicFrameLocks noChangeAspect="1"/>
              </p:cNvGraphicFramePr>
              <p:nvPr/>
            </p:nvGraphicFramePr>
            <p:xfrm>
              <a:off x="4464" y="2496"/>
              <a:ext cx="144" cy="152"/>
            </p:xfrm>
            <a:graphic>
              <a:graphicData uri="http://schemas.openxmlformats.org/presentationml/2006/ole">
                <mc:AlternateContent xmlns:mc="http://schemas.openxmlformats.org/markup-compatibility/2006">
                  <mc:Choice xmlns:v="urn:schemas-microsoft-com:vml" Requires="v">
                    <p:oleObj spid="_x0000_s48376" name="Equation" r:id="rId23" imgW="257760" imgH="268920" progId="Equation.3">
                      <p:embed/>
                    </p:oleObj>
                  </mc:Choice>
                  <mc:Fallback>
                    <p:oleObj name="Equation" r:id="rId23" imgW="257760" imgH="268920" progId="Equation.3">
                      <p:embed/>
                      <p:pic>
                        <p:nvPicPr>
                          <p:cNvPr id="0" name="Picture 11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464" y="2496"/>
                            <a:ext cx="144" cy="1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51"/>
              <p:cNvGraphicFramePr>
                <a:graphicFrameLocks noChangeAspect="1"/>
              </p:cNvGraphicFramePr>
              <p:nvPr>
                <p:extLst>
                  <p:ext uri="{D42A27DB-BD31-4B8C-83A1-F6EECF244321}">
                    <p14:modId xmlns:p14="http://schemas.microsoft.com/office/powerpoint/2010/main" val="4038227222"/>
                  </p:ext>
                </p:extLst>
              </p:nvPr>
            </p:nvGraphicFramePr>
            <p:xfrm>
              <a:off x="4844" y="2252"/>
              <a:ext cx="288" cy="273"/>
            </p:xfrm>
            <a:graphic>
              <a:graphicData uri="http://schemas.openxmlformats.org/presentationml/2006/ole">
                <mc:AlternateContent xmlns:mc="http://schemas.openxmlformats.org/markup-compatibility/2006">
                  <mc:Choice xmlns:v="urn:schemas-microsoft-com:vml" Requires="v">
                    <p:oleObj spid="_x0000_s48377" name="Equation" r:id="rId25" imgW="520560" imgH="482400" progId="Equation.DSMT4">
                      <p:embed/>
                    </p:oleObj>
                  </mc:Choice>
                  <mc:Fallback>
                    <p:oleObj name="Equation" r:id="rId25" imgW="520560" imgH="482400" progId="Equation.DSMT4">
                      <p:embed/>
                      <p:pic>
                        <p:nvPicPr>
                          <p:cNvPr id="0" name="Picture 119"/>
                          <p:cNvPicPr>
                            <a:picLocks noChangeAspect="1" noChangeArrowheads="1"/>
                          </p:cNvPicPr>
                          <p:nvPr/>
                        </p:nvPicPr>
                        <p:blipFill>
                          <a:blip r:embed="rId26"/>
                          <a:srcRect/>
                          <a:stretch>
                            <a:fillRect/>
                          </a:stretch>
                        </p:blipFill>
                        <p:spPr bwMode="auto">
                          <a:xfrm>
                            <a:off x="4844" y="2252"/>
                            <a:ext cx="288" cy="2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34" name="TextBox 33"/>
          <p:cNvSpPr txBox="1"/>
          <p:nvPr/>
        </p:nvSpPr>
        <p:spPr>
          <a:xfrm>
            <a:off x="1455882" y="5516951"/>
            <a:ext cx="4512774"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垂直柱面部分，方向朝外．</a:t>
            </a:r>
          </a:p>
        </p:txBody>
      </p:sp>
      <p:sp>
        <p:nvSpPr>
          <p:cNvPr id="35" name="TextBox 34"/>
          <p:cNvSpPr txBox="1"/>
          <p:nvPr/>
        </p:nvSpPr>
        <p:spPr>
          <a:xfrm>
            <a:off x="3128537" y="4276998"/>
            <a:ext cx="135646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，朝下</a:t>
            </a:r>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sp>
        <p:nvSpPr>
          <p:cNvPr id="36" name="TextBox 35"/>
          <p:cNvSpPr txBox="1"/>
          <p:nvPr/>
        </p:nvSpPr>
        <p:spPr>
          <a:xfrm>
            <a:off x="3152878" y="4891308"/>
            <a:ext cx="135646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，朝上</a:t>
            </a:r>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sp>
        <p:nvSpPr>
          <p:cNvPr id="37" name="TextBox 36"/>
          <p:cNvSpPr txBox="1"/>
          <p:nvPr/>
        </p:nvSpPr>
        <p:spPr>
          <a:xfrm>
            <a:off x="1376260" y="444003"/>
            <a:ext cx="4246675"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不妨设 </a:t>
            </a:r>
            <a:r>
              <a:rPr lang="zh-CN" altLang="en-US" sz="2800" b="1" dirty="0">
                <a:latin typeface="Times New Roman" pitchFamily="18" charset="0"/>
                <a:cs typeface="Times New Roman" pitchFamily="18" charset="0"/>
                <a:sym typeface="Symbol"/>
              </a:rPr>
              <a:t></a:t>
            </a:r>
            <a:r>
              <a:rPr lang="zh-CN" altLang="en-US" sz="2800" b="1" dirty="0">
                <a:latin typeface="Times New Roman" pitchFamily="18" charset="0"/>
                <a:cs typeface="Times New Roman" pitchFamily="18" charset="0"/>
              </a:rPr>
              <a:t> 是鼓形区域（即</a:t>
            </a:r>
          </a:p>
        </p:txBody>
      </p:sp>
      <p:sp>
        <p:nvSpPr>
          <p:cNvPr id="38" name="TextBox 37"/>
          <p:cNvSpPr txBox="1"/>
          <p:nvPr/>
        </p:nvSpPr>
        <p:spPr>
          <a:xfrm>
            <a:off x="459584" y="1044044"/>
            <a:ext cx="4878259"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穿过</a:t>
            </a:r>
            <a:r>
              <a:rPr lang="zh-CN" altLang="en-US" sz="2800" b="1" dirty="0">
                <a:latin typeface="Times New Roman" pitchFamily="18" charset="0"/>
                <a:cs typeface="Times New Roman" pitchFamily="18" charset="0"/>
                <a:sym typeface="Symbol"/>
              </a:rPr>
              <a:t></a:t>
            </a:r>
            <a:r>
              <a:rPr lang="zh-CN" altLang="en-US" sz="2800" b="1" dirty="0">
                <a:latin typeface="Times New Roman" pitchFamily="18" charset="0"/>
                <a:cs typeface="Times New Roman" pitchFamily="18" charset="0"/>
              </a:rPr>
              <a:t> 内部且平行于坐标轴的</a:t>
            </a:r>
          </a:p>
        </p:txBody>
      </p:sp>
      <p:sp>
        <p:nvSpPr>
          <p:cNvPr id="39" name="TextBox 38"/>
          <p:cNvSpPr txBox="1"/>
          <p:nvPr/>
        </p:nvSpPr>
        <p:spPr>
          <a:xfrm>
            <a:off x="473978" y="1683609"/>
            <a:ext cx="4517583"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直线与</a:t>
            </a:r>
            <a:r>
              <a:rPr lang="zh-CN" altLang="en-US" sz="2800" b="1" dirty="0">
                <a:latin typeface="Times New Roman" pitchFamily="18" charset="0"/>
                <a:cs typeface="Times New Roman" pitchFamily="18" charset="0"/>
                <a:sym typeface="Symbol"/>
              </a:rPr>
              <a:t></a:t>
            </a:r>
            <a:r>
              <a:rPr lang="zh-CN" altLang="en-US" sz="2800" b="1" dirty="0">
                <a:latin typeface="Times New Roman" pitchFamily="18" charset="0"/>
                <a:cs typeface="Times New Roman" pitchFamily="18" charset="0"/>
              </a:rPr>
              <a:t> 只有两个交点）．</a:t>
            </a:r>
          </a:p>
        </p:txBody>
      </p:sp>
      <p:sp>
        <p:nvSpPr>
          <p:cNvPr id="41" name="TextBox 40"/>
          <p:cNvSpPr txBox="1"/>
          <p:nvPr/>
        </p:nvSpPr>
        <p:spPr>
          <a:xfrm>
            <a:off x="1117551" y="2244126"/>
            <a:ext cx="4230662" cy="523220"/>
          </a:xfrm>
          <a:prstGeom prst="rect">
            <a:avLst/>
          </a:prstGeom>
          <a:noFill/>
        </p:spPr>
        <p:txBody>
          <a:bodyPr wrap="square" rtlCol="0">
            <a:spAutoFit/>
          </a:bodyPr>
          <a:lstStyle/>
          <a:p>
            <a:r>
              <a:rPr lang="zh-CN" altLang="en-US" sz="2800" b="1" dirty="0">
                <a:latin typeface="Times New Roman" pitchFamily="18" charset="0"/>
                <a:cs typeface="Times New Roman" pitchFamily="18" charset="0"/>
              </a:rPr>
              <a:t>设闭区域 </a:t>
            </a:r>
            <a:r>
              <a:rPr lang="zh-CN" altLang="en-US" sz="2800" b="1" dirty="0">
                <a:latin typeface="Times New Roman" pitchFamily="18" charset="0"/>
                <a:cs typeface="Times New Roman" pitchFamily="18" charset="0"/>
                <a:sym typeface="Symbol"/>
              </a:rPr>
              <a:t></a:t>
            </a:r>
            <a:r>
              <a:rPr lang="zh-CN" altLang="en-US" sz="2800" b="1" dirty="0">
                <a:latin typeface="Times New Roman" pitchFamily="18" charset="0"/>
                <a:cs typeface="Times New Roman" pitchFamily="18" charset="0"/>
              </a:rPr>
              <a:t>在 </a:t>
            </a:r>
            <a:r>
              <a:rPr lang="en-US" altLang="zh-CN" sz="2800" b="1" i="1" dirty="0" err="1">
                <a:latin typeface="Times New Roman" pitchFamily="18" charset="0"/>
                <a:cs typeface="Times New Roman" pitchFamily="18" charset="0"/>
              </a:rPr>
              <a:t>xOy</a:t>
            </a:r>
            <a:r>
              <a:rPr lang="en-US" altLang="zh-CN" sz="2800" b="1" i="1"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面上的</a:t>
            </a:r>
          </a:p>
        </p:txBody>
      </p:sp>
      <p:sp>
        <p:nvSpPr>
          <p:cNvPr id="42" name="TextBox 41"/>
          <p:cNvSpPr txBox="1"/>
          <p:nvPr/>
        </p:nvSpPr>
        <p:spPr>
          <a:xfrm>
            <a:off x="461860" y="2844166"/>
            <a:ext cx="1988045"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投影区域为</a:t>
            </a:r>
          </a:p>
        </p:txBody>
      </p:sp>
      <p:sp>
        <p:nvSpPr>
          <p:cNvPr id="43" name="Rectangle 2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4" name="对象 43"/>
          <p:cNvGraphicFramePr>
            <a:graphicFrameLocks noChangeAspect="1"/>
          </p:cNvGraphicFramePr>
          <p:nvPr>
            <p:extLst>
              <p:ext uri="{D42A27DB-BD31-4B8C-83A1-F6EECF244321}">
                <p14:modId xmlns:p14="http://schemas.microsoft.com/office/powerpoint/2010/main" val="3622397238"/>
              </p:ext>
            </p:extLst>
          </p:nvPr>
        </p:nvGraphicFramePr>
        <p:xfrm>
          <a:off x="2430138" y="2899073"/>
          <a:ext cx="581025" cy="468313"/>
        </p:xfrm>
        <a:graphic>
          <a:graphicData uri="http://schemas.openxmlformats.org/presentationml/2006/ole">
            <mc:AlternateContent xmlns:mc="http://schemas.openxmlformats.org/markup-compatibility/2006">
              <mc:Choice xmlns:v="urn:schemas-microsoft-com:vml" Requires="v">
                <p:oleObj spid="_x0000_s48378" name="Equation" r:id="rId27" imgW="583920" imgH="469800" progId="Equation.DSMT4">
                  <p:embed/>
                </p:oleObj>
              </mc:Choice>
              <mc:Fallback>
                <p:oleObj name="Equation" r:id="rId27" imgW="583920" imgH="469800" progId="Equation.DSMT4">
                  <p:embed/>
                  <p:pic>
                    <p:nvPicPr>
                      <p:cNvPr id="0" name="Picture 12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430138" y="2899073"/>
                        <a:ext cx="581025"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77343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wipe(left)">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left)">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left)">
                                      <p:cBhvr>
                                        <p:cTn id="22" dur="500"/>
                                        <p:tgtEl>
                                          <p:spTgt spid="4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left)">
                                      <p:cBhvr>
                                        <p:cTn id="27" dur="500"/>
                                        <p:tgtEl>
                                          <p:spTgt spid="4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left)">
                                      <p:cBhvr>
                                        <p:cTn id="32" dur="500"/>
                                        <p:tgtEl>
                                          <p:spTgt spid="4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wipe(left)">
                                      <p:cBhvr>
                                        <p:cTn id="47" dur="500"/>
                                        <p:tgtEl>
                                          <p:spTgt spid="3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wipe(left)">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wipe(left)">
                                      <p:cBhvr>
                                        <p:cTn id="57" dur="500"/>
                                        <p:tgtEl>
                                          <p:spTgt spid="3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wipe(left)">
                                      <p:cBhvr>
                                        <p:cTn id="62" dur="500"/>
                                        <p:tgtEl>
                                          <p:spTgt spid="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wipe(left)">
                                      <p:cBhvr>
                                        <p:cTn id="6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P spid="37" grpId="0"/>
      <p:bldP spid="38" grpId="0"/>
      <p:bldP spid="39" grpId="0"/>
      <p:bldP spid="41" grpId="0"/>
      <p:bldP spid="4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698674" y="165646"/>
            <a:ext cx="51816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dirty="0">
                <a:latin typeface="Times New Roman" pitchFamily="18" charset="0"/>
                <a:cs typeface="Times New Roman" pitchFamily="18" charset="0"/>
              </a:rPr>
              <a:t>根据三重积分的计算法</a:t>
            </a:r>
          </a:p>
        </p:txBody>
      </p:sp>
      <p:graphicFrame>
        <p:nvGraphicFramePr>
          <p:cNvPr id="3" name="Object 3"/>
          <p:cNvGraphicFramePr>
            <a:graphicFrameLocks noChangeAspect="1"/>
          </p:cNvGraphicFramePr>
          <p:nvPr>
            <p:extLst>
              <p:ext uri="{D42A27DB-BD31-4B8C-83A1-F6EECF244321}">
                <p14:modId xmlns:p14="http://schemas.microsoft.com/office/powerpoint/2010/main" val="2030354716"/>
              </p:ext>
            </p:extLst>
          </p:nvPr>
        </p:nvGraphicFramePr>
        <p:xfrm>
          <a:off x="526165" y="758019"/>
          <a:ext cx="4647960" cy="1015920"/>
        </p:xfrm>
        <a:graphic>
          <a:graphicData uri="http://schemas.openxmlformats.org/presentationml/2006/ole">
            <mc:AlternateContent xmlns:mc="http://schemas.openxmlformats.org/markup-compatibility/2006">
              <mc:Choice xmlns:v="urn:schemas-microsoft-com:vml" Requires="v">
                <p:oleObj spid="_x0000_s50399" name="Equation" r:id="rId3" imgW="4647960" imgH="1015920" progId="Equation.DSMT4">
                  <p:embed/>
                </p:oleObj>
              </mc:Choice>
              <mc:Fallback>
                <p:oleObj name="Equation" r:id="rId3" imgW="4647960" imgH="1015920" progId="Equation.DSMT4">
                  <p:embed/>
                  <p:pic>
                    <p:nvPicPr>
                      <p:cNvPr id="0" name="Picture 80"/>
                      <p:cNvPicPr>
                        <a:picLocks noChangeAspect="1" noChangeArrowheads="1"/>
                      </p:cNvPicPr>
                      <p:nvPr/>
                    </p:nvPicPr>
                    <p:blipFill>
                      <a:blip r:embed="rId4"/>
                      <a:srcRect/>
                      <a:stretch>
                        <a:fillRect/>
                      </a:stretch>
                    </p:blipFill>
                    <p:spPr bwMode="auto">
                      <a:xfrm>
                        <a:off x="526165" y="758019"/>
                        <a:ext cx="4647960" cy="10159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4"/>
          <p:cNvGraphicFramePr>
            <a:graphicFrameLocks noChangeAspect="1"/>
          </p:cNvGraphicFramePr>
          <p:nvPr>
            <p:extLst>
              <p:ext uri="{D42A27DB-BD31-4B8C-83A1-F6EECF244321}">
                <p14:modId xmlns:p14="http://schemas.microsoft.com/office/powerpoint/2010/main" val="472622610"/>
              </p:ext>
            </p:extLst>
          </p:nvPr>
        </p:nvGraphicFramePr>
        <p:xfrm>
          <a:off x="526165" y="1830661"/>
          <a:ext cx="2935287" cy="876300"/>
        </p:xfrm>
        <a:graphic>
          <a:graphicData uri="http://schemas.openxmlformats.org/presentationml/2006/ole">
            <mc:AlternateContent xmlns:mc="http://schemas.openxmlformats.org/markup-compatibility/2006">
              <mc:Choice xmlns:v="urn:schemas-microsoft-com:vml" Requires="v">
                <p:oleObj spid="_x0000_s50400" name="Equation" r:id="rId5" imgW="2933640" imgH="876240" progId="Equation.DSMT4">
                  <p:embed/>
                </p:oleObj>
              </mc:Choice>
              <mc:Fallback>
                <p:oleObj name="Equation" r:id="rId5" imgW="2933640" imgH="876240" progId="Equation.DSMT4">
                  <p:embed/>
                  <p:pic>
                    <p:nvPicPr>
                      <p:cNvPr id="0" name="Picture 81"/>
                      <p:cNvPicPr>
                        <a:picLocks noChangeAspect="1" noChangeArrowheads="1"/>
                      </p:cNvPicPr>
                      <p:nvPr/>
                    </p:nvPicPr>
                    <p:blipFill>
                      <a:blip r:embed="rId6"/>
                      <a:srcRect/>
                      <a:stretch>
                        <a:fillRect/>
                      </a:stretch>
                    </p:blipFill>
                    <p:spPr bwMode="auto">
                      <a:xfrm>
                        <a:off x="526165" y="1830661"/>
                        <a:ext cx="2935287" cy="876300"/>
                      </a:xfrm>
                      <a:prstGeom prst="rect">
                        <a:avLst/>
                      </a:prstGeom>
                      <a:solidFill>
                        <a:srgbClr val="FFC000"/>
                      </a:solidFill>
                      <a:extLst/>
                    </p:spPr>
                  </p:pic>
                </p:oleObj>
              </mc:Fallback>
            </mc:AlternateContent>
          </a:graphicData>
        </a:graphic>
      </p:graphicFrame>
      <p:sp>
        <p:nvSpPr>
          <p:cNvPr id="5" name="Text Box 5"/>
          <p:cNvSpPr txBox="1">
            <a:spLocks noChangeArrowheads="1"/>
          </p:cNvSpPr>
          <p:nvPr/>
        </p:nvSpPr>
        <p:spPr bwMode="auto">
          <a:xfrm>
            <a:off x="526165" y="3502050"/>
            <a:ext cx="51816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a:latin typeface="Times New Roman" pitchFamily="18" charset="0"/>
                <a:cs typeface="Times New Roman" pitchFamily="18" charset="0"/>
              </a:rPr>
              <a:t>根据曲面积分的计算法</a:t>
            </a:r>
          </a:p>
        </p:txBody>
      </p:sp>
      <p:graphicFrame>
        <p:nvGraphicFramePr>
          <p:cNvPr id="6" name="Object 6"/>
          <p:cNvGraphicFramePr>
            <a:graphicFrameLocks noChangeAspect="1"/>
          </p:cNvGraphicFramePr>
          <p:nvPr>
            <p:extLst>
              <p:ext uri="{D42A27DB-BD31-4B8C-83A1-F6EECF244321}">
                <p14:modId xmlns:p14="http://schemas.microsoft.com/office/powerpoint/2010/main" val="3774908303"/>
              </p:ext>
            </p:extLst>
          </p:nvPr>
        </p:nvGraphicFramePr>
        <p:xfrm>
          <a:off x="526165" y="4842299"/>
          <a:ext cx="5942013" cy="850900"/>
        </p:xfrm>
        <a:graphic>
          <a:graphicData uri="http://schemas.openxmlformats.org/presentationml/2006/ole">
            <mc:AlternateContent xmlns:mc="http://schemas.openxmlformats.org/markup-compatibility/2006">
              <mc:Choice xmlns:v="urn:schemas-microsoft-com:vml" Requires="v">
                <p:oleObj spid="_x0000_s50401" name="Equation" r:id="rId7" imgW="6121080" imgH="876240" progId="Equation.DSMT4">
                  <p:embed/>
                </p:oleObj>
              </mc:Choice>
              <mc:Fallback>
                <p:oleObj name="Equation" r:id="rId7" imgW="6121080" imgH="876240" progId="Equation.DSMT4">
                  <p:embed/>
                  <p:pic>
                    <p:nvPicPr>
                      <p:cNvPr id="0" name="Picture 82"/>
                      <p:cNvPicPr>
                        <a:picLocks noChangeAspect="1" noChangeArrowheads="1"/>
                      </p:cNvPicPr>
                      <p:nvPr/>
                    </p:nvPicPr>
                    <p:blipFill>
                      <a:blip r:embed="rId8"/>
                      <a:srcRect/>
                      <a:stretch>
                        <a:fillRect/>
                      </a:stretch>
                    </p:blipFill>
                    <p:spPr bwMode="auto">
                      <a:xfrm>
                        <a:off x="526165" y="4842299"/>
                        <a:ext cx="5942013" cy="850900"/>
                      </a:xfrm>
                      <a:prstGeom prst="rect">
                        <a:avLst/>
                      </a:prstGeom>
                      <a:solidFill>
                        <a:srgbClr val="FFC000"/>
                      </a:solidFill>
                      <a:extLst/>
                    </p:spPr>
                  </p:pic>
                </p:oleObj>
              </mc:Fallback>
            </mc:AlternateContent>
          </a:graphicData>
        </a:graphic>
      </p:graphicFrame>
      <p:graphicFrame>
        <p:nvGraphicFramePr>
          <p:cNvPr id="7" name="Object 7"/>
          <p:cNvGraphicFramePr>
            <a:graphicFrameLocks noChangeAspect="1"/>
          </p:cNvGraphicFramePr>
          <p:nvPr>
            <p:extLst>
              <p:ext uri="{D42A27DB-BD31-4B8C-83A1-F6EECF244321}">
                <p14:modId xmlns:p14="http://schemas.microsoft.com/office/powerpoint/2010/main" val="2432429921"/>
              </p:ext>
            </p:extLst>
          </p:nvPr>
        </p:nvGraphicFramePr>
        <p:xfrm>
          <a:off x="1100840" y="4192612"/>
          <a:ext cx="5715000" cy="714375"/>
        </p:xfrm>
        <a:graphic>
          <a:graphicData uri="http://schemas.openxmlformats.org/presentationml/2006/ole">
            <mc:AlternateContent xmlns:mc="http://schemas.openxmlformats.org/markup-compatibility/2006">
              <mc:Choice xmlns:v="urn:schemas-microsoft-com:vml" Requires="v">
                <p:oleObj spid="_x0000_s50402" name="文档" r:id="rId9" imgW="6727680" imgH="862560" progId="">
                  <p:embed/>
                </p:oleObj>
              </mc:Choice>
              <mc:Fallback>
                <p:oleObj name="文档" r:id="rId9" imgW="6727680" imgH="862560" progId="">
                  <p:embed/>
                  <p:pic>
                    <p:nvPicPr>
                      <p:cNvPr id="0" name="Picture 8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00840" y="4192612"/>
                        <a:ext cx="5715000"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524775721"/>
              </p:ext>
            </p:extLst>
          </p:nvPr>
        </p:nvGraphicFramePr>
        <p:xfrm>
          <a:off x="526165" y="2825401"/>
          <a:ext cx="3238500" cy="431800"/>
        </p:xfrm>
        <a:graphic>
          <a:graphicData uri="http://schemas.openxmlformats.org/presentationml/2006/ole">
            <mc:AlternateContent xmlns:mc="http://schemas.openxmlformats.org/markup-compatibility/2006">
              <mc:Choice xmlns:v="urn:schemas-microsoft-com:vml" Requires="v">
                <p:oleObj spid="_x0000_s50403" name="Equation" r:id="rId11" imgW="3238200" imgH="431640" progId="Equation.DSMT4">
                  <p:embed/>
                </p:oleObj>
              </mc:Choice>
              <mc:Fallback>
                <p:oleObj name="Equation" r:id="rId11" imgW="3238200" imgH="431640" progId="Equation.DSMT4">
                  <p:embed/>
                  <p:pic>
                    <p:nvPicPr>
                      <p:cNvPr id="0" name="Picture 84"/>
                      <p:cNvPicPr>
                        <a:picLocks noChangeAspect="1" noChangeArrowheads="1"/>
                      </p:cNvPicPr>
                      <p:nvPr/>
                    </p:nvPicPr>
                    <p:blipFill>
                      <a:blip r:embed="rId12"/>
                      <a:srcRect/>
                      <a:stretch>
                        <a:fillRect/>
                      </a:stretch>
                    </p:blipFill>
                    <p:spPr bwMode="auto">
                      <a:xfrm>
                        <a:off x="526165" y="2825401"/>
                        <a:ext cx="3238500" cy="431800"/>
                      </a:xfrm>
                      <a:prstGeom prst="rect">
                        <a:avLst/>
                      </a:prstGeom>
                      <a:solidFill>
                        <a:srgbClr val="FFC000"/>
                      </a:solidFill>
                      <a:extLst/>
                    </p:spPr>
                  </p:pic>
                </p:oleObj>
              </mc:Fallback>
            </mc:AlternateContent>
          </a:graphicData>
        </a:graphic>
      </p:graphicFrame>
      <p:grpSp>
        <p:nvGrpSpPr>
          <p:cNvPr id="9" name="Group 52"/>
          <p:cNvGrpSpPr>
            <a:grpSpLocks/>
          </p:cNvGrpSpPr>
          <p:nvPr/>
        </p:nvGrpSpPr>
        <p:grpSpPr bwMode="auto">
          <a:xfrm>
            <a:off x="6178485" y="165646"/>
            <a:ext cx="2736850" cy="3327904"/>
            <a:chOff x="3787" y="1470"/>
            <a:chExt cx="1200" cy="1652"/>
          </a:xfrm>
        </p:grpSpPr>
        <p:graphicFrame>
          <p:nvGraphicFramePr>
            <p:cNvPr id="10" name="Object 27"/>
            <p:cNvGraphicFramePr>
              <a:graphicFrameLocks noChangeAspect="1"/>
            </p:cNvGraphicFramePr>
            <p:nvPr/>
          </p:nvGraphicFramePr>
          <p:xfrm>
            <a:off x="4555" y="1470"/>
            <a:ext cx="274" cy="268"/>
          </p:xfrm>
          <a:graphic>
            <a:graphicData uri="http://schemas.openxmlformats.org/presentationml/2006/ole">
              <mc:AlternateContent xmlns:mc="http://schemas.openxmlformats.org/markup-compatibility/2006">
                <mc:Choice xmlns:v="urn:schemas-microsoft-com:vml" Requires="v">
                  <p:oleObj spid="_x0000_s50404" name="Equation" r:id="rId13" imgW="527040" imgH="515160" progId="Equation.3">
                    <p:embed/>
                  </p:oleObj>
                </mc:Choice>
                <mc:Fallback>
                  <p:oleObj name="Equation" r:id="rId13" imgW="527040" imgH="515160" progId="Equation.3">
                    <p:embed/>
                    <p:pic>
                      <p:nvPicPr>
                        <p:cNvPr id="0" name="Picture 8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55" y="1470"/>
                          <a:ext cx="274" cy="2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28"/>
            <p:cNvGraphicFramePr>
              <a:graphicFrameLocks noChangeAspect="1"/>
            </p:cNvGraphicFramePr>
            <p:nvPr/>
          </p:nvGraphicFramePr>
          <p:xfrm>
            <a:off x="4721" y="1950"/>
            <a:ext cx="266" cy="268"/>
          </p:xfrm>
          <a:graphic>
            <a:graphicData uri="http://schemas.openxmlformats.org/presentationml/2006/ole">
              <mc:AlternateContent xmlns:mc="http://schemas.openxmlformats.org/markup-compatibility/2006">
                <mc:Choice xmlns:v="urn:schemas-microsoft-com:vml" Requires="v">
                  <p:oleObj spid="_x0000_s50405" name="Equation" r:id="rId15" imgW="515880" imgH="515160" progId="Equation.3">
                    <p:embed/>
                  </p:oleObj>
                </mc:Choice>
                <mc:Fallback>
                  <p:oleObj name="Equation" r:id="rId15" imgW="515880" imgH="515160" progId="Equation.3">
                    <p:embed/>
                    <p:pic>
                      <p:nvPicPr>
                        <p:cNvPr id="0" name="Picture 8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21" y="1950"/>
                          <a:ext cx="266" cy="2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29"/>
            <p:cNvGraphicFramePr>
              <a:graphicFrameLocks noChangeAspect="1"/>
            </p:cNvGraphicFramePr>
            <p:nvPr/>
          </p:nvGraphicFramePr>
          <p:xfrm>
            <a:off x="4744" y="2334"/>
            <a:ext cx="243" cy="268"/>
          </p:xfrm>
          <a:graphic>
            <a:graphicData uri="http://schemas.openxmlformats.org/presentationml/2006/ole">
              <mc:AlternateContent xmlns:mc="http://schemas.openxmlformats.org/markup-compatibility/2006">
                <mc:Choice xmlns:v="urn:schemas-microsoft-com:vml" Requires="v">
                  <p:oleObj spid="_x0000_s50406" name="Equation" r:id="rId17" imgW="470880" imgH="515160" progId="Equation.3">
                    <p:embed/>
                  </p:oleObj>
                </mc:Choice>
                <mc:Fallback>
                  <p:oleObj name="Equation" r:id="rId17" imgW="470880" imgH="515160" progId="Equation.3">
                    <p:embed/>
                    <p:pic>
                      <p:nvPicPr>
                        <p:cNvPr id="0" name="Picture 8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44" y="2334"/>
                          <a:ext cx="243" cy="2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3" name="Group 30"/>
            <p:cNvGrpSpPr>
              <a:grpSpLocks/>
            </p:cNvGrpSpPr>
            <p:nvPr/>
          </p:nvGrpSpPr>
          <p:grpSpPr bwMode="auto">
            <a:xfrm>
              <a:off x="3787" y="1474"/>
              <a:ext cx="1173" cy="1648"/>
              <a:chOff x="4368" y="964"/>
              <a:chExt cx="1173" cy="1648"/>
            </a:xfrm>
          </p:grpSpPr>
          <p:grpSp>
            <p:nvGrpSpPr>
              <p:cNvPr id="14" name="Group 31"/>
              <p:cNvGrpSpPr>
                <a:grpSpLocks/>
              </p:cNvGrpSpPr>
              <p:nvPr/>
            </p:nvGrpSpPr>
            <p:grpSpPr bwMode="auto">
              <a:xfrm>
                <a:off x="4368" y="964"/>
                <a:ext cx="1156" cy="1648"/>
                <a:chOff x="4368" y="964"/>
                <a:chExt cx="1156" cy="1648"/>
              </a:xfrm>
            </p:grpSpPr>
            <p:sp>
              <p:nvSpPr>
                <p:cNvPr id="20" name="Freeform 32"/>
                <p:cNvSpPr>
                  <a:spLocks/>
                </p:cNvSpPr>
                <p:nvPr/>
              </p:nvSpPr>
              <p:spPr bwMode="auto">
                <a:xfrm>
                  <a:off x="4694" y="1396"/>
                  <a:ext cx="567" cy="528"/>
                </a:xfrm>
                <a:custGeom>
                  <a:avLst/>
                  <a:gdLst>
                    <a:gd name="T0" fmla="*/ 0 w 576"/>
                    <a:gd name="T1" fmla="*/ 48 h 528"/>
                    <a:gd name="T2" fmla="*/ 0 w 576"/>
                    <a:gd name="T3" fmla="*/ 528 h 528"/>
                    <a:gd name="T4" fmla="*/ 576 w 576"/>
                    <a:gd name="T5" fmla="*/ 384 h 528"/>
                    <a:gd name="T6" fmla="*/ 576 w 576"/>
                    <a:gd name="T7" fmla="*/ 0 h 528"/>
                    <a:gd name="T8" fmla="*/ 0 w 576"/>
                    <a:gd name="T9" fmla="*/ 48 h 528"/>
                  </a:gdLst>
                  <a:ahLst/>
                  <a:cxnLst>
                    <a:cxn ang="0">
                      <a:pos x="T0" y="T1"/>
                    </a:cxn>
                    <a:cxn ang="0">
                      <a:pos x="T2" y="T3"/>
                    </a:cxn>
                    <a:cxn ang="0">
                      <a:pos x="T4" y="T5"/>
                    </a:cxn>
                    <a:cxn ang="0">
                      <a:pos x="T6" y="T7"/>
                    </a:cxn>
                    <a:cxn ang="0">
                      <a:pos x="T8" y="T9"/>
                    </a:cxn>
                  </a:cxnLst>
                  <a:rect l="0" t="0" r="r" b="b"/>
                  <a:pathLst>
                    <a:path w="576" h="528">
                      <a:moveTo>
                        <a:pt x="0" y="48"/>
                      </a:moveTo>
                      <a:lnTo>
                        <a:pt x="0" y="528"/>
                      </a:lnTo>
                      <a:lnTo>
                        <a:pt x="576" y="384"/>
                      </a:lnTo>
                      <a:lnTo>
                        <a:pt x="576" y="0"/>
                      </a:lnTo>
                      <a:lnTo>
                        <a:pt x="0" y="48"/>
                      </a:lnTo>
                      <a:close/>
                    </a:path>
                  </a:pathLst>
                </a:custGeom>
                <a:solidFill>
                  <a:srgbClr val="FFCC00"/>
                </a:solidFill>
                <a:ln w="9525">
                  <a:solidFill>
                    <a:schemeClr val="tx1"/>
                  </a:solidFill>
                  <a:round/>
                  <a:headEnd/>
                  <a:tailEnd/>
                </a:ln>
              </p:spPr>
              <p:txBody>
                <a:bodyPr wrap="none" anchor="ctr"/>
                <a:lstStyle/>
                <a:p>
                  <a:endParaRPr lang="zh-CN" altLang="en-US" sz="2800" b="1">
                    <a:latin typeface="Times New Roman" pitchFamily="18" charset="0"/>
                    <a:cs typeface="Times New Roman" pitchFamily="18" charset="0"/>
                  </a:endParaRPr>
                </a:p>
              </p:txBody>
            </p:sp>
            <p:grpSp>
              <p:nvGrpSpPr>
                <p:cNvPr id="21" name="Group 33"/>
                <p:cNvGrpSpPr>
                  <a:grpSpLocks/>
                </p:cNvGrpSpPr>
                <p:nvPr/>
              </p:nvGrpSpPr>
              <p:grpSpPr bwMode="auto">
                <a:xfrm>
                  <a:off x="4368" y="964"/>
                  <a:ext cx="1156" cy="1648"/>
                  <a:chOff x="4368" y="964"/>
                  <a:chExt cx="1156" cy="1648"/>
                </a:xfrm>
              </p:grpSpPr>
              <p:sp>
                <p:nvSpPr>
                  <p:cNvPr id="22" name="Line 34"/>
                  <p:cNvSpPr>
                    <a:spLocks noChangeShapeType="1"/>
                  </p:cNvSpPr>
                  <p:nvPr/>
                </p:nvSpPr>
                <p:spPr bwMode="auto">
                  <a:xfrm>
                    <a:off x="4692" y="1895"/>
                    <a:ext cx="0" cy="48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grpSp>
                <p:nvGrpSpPr>
                  <p:cNvPr id="23" name="Group 35"/>
                  <p:cNvGrpSpPr>
                    <a:grpSpLocks/>
                  </p:cNvGrpSpPr>
                  <p:nvPr/>
                </p:nvGrpSpPr>
                <p:grpSpPr bwMode="auto">
                  <a:xfrm>
                    <a:off x="4368" y="964"/>
                    <a:ext cx="1156" cy="1628"/>
                    <a:chOff x="4368" y="964"/>
                    <a:chExt cx="1156" cy="1628"/>
                  </a:xfrm>
                </p:grpSpPr>
                <p:sp>
                  <p:nvSpPr>
                    <p:cNvPr id="25" name="Arc 36"/>
                    <p:cNvSpPr>
                      <a:spLocks/>
                    </p:cNvSpPr>
                    <p:nvPr/>
                  </p:nvSpPr>
                  <p:spPr bwMode="auto">
                    <a:xfrm>
                      <a:off x="4692" y="1828"/>
                      <a:ext cx="567" cy="288"/>
                    </a:xfrm>
                    <a:custGeom>
                      <a:avLst/>
                      <a:gdLst>
                        <a:gd name="G0" fmla="+- 21343 0 0"/>
                        <a:gd name="G1" fmla="+- 0 0 0"/>
                        <a:gd name="G2" fmla="+- 21600 0 0"/>
                        <a:gd name="T0" fmla="*/ 42928 w 42928"/>
                        <a:gd name="T1" fmla="*/ 810 h 21600"/>
                        <a:gd name="T2" fmla="*/ 0 w 42928"/>
                        <a:gd name="T3" fmla="*/ 3319 h 21600"/>
                        <a:gd name="T4" fmla="*/ 21343 w 42928"/>
                        <a:gd name="T5" fmla="*/ 0 h 21600"/>
                      </a:gdLst>
                      <a:ahLst/>
                      <a:cxnLst>
                        <a:cxn ang="0">
                          <a:pos x="T0" y="T1"/>
                        </a:cxn>
                        <a:cxn ang="0">
                          <a:pos x="T2" y="T3"/>
                        </a:cxn>
                        <a:cxn ang="0">
                          <a:pos x="T4" y="T5"/>
                        </a:cxn>
                      </a:cxnLst>
                      <a:rect l="0" t="0" r="r" b="b"/>
                      <a:pathLst>
                        <a:path w="42928" h="21600" fill="none" extrusionOk="0">
                          <a:moveTo>
                            <a:pt x="42927" y="809"/>
                          </a:moveTo>
                          <a:cubicBezTo>
                            <a:pt x="42492" y="12415"/>
                            <a:pt x="32957" y="21599"/>
                            <a:pt x="21343" y="21600"/>
                          </a:cubicBezTo>
                          <a:cubicBezTo>
                            <a:pt x="10695" y="21600"/>
                            <a:pt x="1635" y="13840"/>
                            <a:pt x="-1" y="3319"/>
                          </a:cubicBezTo>
                        </a:path>
                        <a:path w="42928" h="21600" stroke="0" extrusionOk="0">
                          <a:moveTo>
                            <a:pt x="42927" y="809"/>
                          </a:moveTo>
                          <a:cubicBezTo>
                            <a:pt x="42492" y="12415"/>
                            <a:pt x="32957" y="21599"/>
                            <a:pt x="21343" y="21600"/>
                          </a:cubicBezTo>
                          <a:cubicBezTo>
                            <a:pt x="10695" y="21600"/>
                            <a:pt x="1635" y="13840"/>
                            <a:pt x="-1" y="3319"/>
                          </a:cubicBezTo>
                          <a:lnTo>
                            <a:pt x="21343" y="0"/>
                          </a:lnTo>
                          <a:close/>
                        </a:path>
                      </a:pathLst>
                    </a:custGeom>
                    <a:solidFill>
                      <a:srgbClr val="FFCC00"/>
                    </a:solidFill>
                    <a:ln w="9525">
                      <a:solidFill>
                        <a:schemeClr val="tx1"/>
                      </a:solidFill>
                      <a:round/>
                      <a:headEnd/>
                      <a:tailEnd/>
                    </a:ln>
                  </p:spPr>
                  <p:txBody>
                    <a:bodyPr wrap="none" anchor="ctr"/>
                    <a:lstStyle/>
                    <a:p>
                      <a:endParaRPr lang="zh-CN" altLang="en-US" sz="2800" b="1">
                        <a:latin typeface="Times New Roman" pitchFamily="18" charset="0"/>
                        <a:cs typeface="Times New Roman" pitchFamily="18" charset="0"/>
                      </a:endParaRPr>
                    </a:p>
                  </p:txBody>
                </p:sp>
                <p:sp>
                  <p:nvSpPr>
                    <p:cNvPr id="26" name="Arc 37"/>
                    <p:cNvSpPr>
                      <a:spLocks/>
                    </p:cNvSpPr>
                    <p:nvPr/>
                  </p:nvSpPr>
                  <p:spPr bwMode="auto">
                    <a:xfrm>
                      <a:off x="4697" y="1157"/>
                      <a:ext cx="571" cy="384"/>
                    </a:xfrm>
                    <a:custGeom>
                      <a:avLst/>
                      <a:gdLst>
                        <a:gd name="G0" fmla="+- 20405 0 0"/>
                        <a:gd name="G1" fmla="+- 21600 0 0"/>
                        <a:gd name="G2" fmla="+- 21600 0 0"/>
                        <a:gd name="T0" fmla="*/ 0 w 40902"/>
                        <a:gd name="T1" fmla="*/ 14515 h 21600"/>
                        <a:gd name="T2" fmla="*/ 40902 w 40902"/>
                        <a:gd name="T3" fmla="*/ 14785 h 21600"/>
                        <a:gd name="T4" fmla="*/ 20405 w 40902"/>
                        <a:gd name="T5" fmla="*/ 21600 h 21600"/>
                      </a:gdLst>
                      <a:ahLst/>
                      <a:cxnLst>
                        <a:cxn ang="0">
                          <a:pos x="T0" y="T1"/>
                        </a:cxn>
                        <a:cxn ang="0">
                          <a:pos x="T2" y="T3"/>
                        </a:cxn>
                        <a:cxn ang="0">
                          <a:pos x="T4" y="T5"/>
                        </a:cxn>
                      </a:cxnLst>
                      <a:rect l="0" t="0" r="r" b="b"/>
                      <a:pathLst>
                        <a:path w="40902" h="21600" fill="none" extrusionOk="0">
                          <a:moveTo>
                            <a:pt x="0" y="14515"/>
                          </a:moveTo>
                          <a:cubicBezTo>
                            <a:pt x="3017" y="5825"/>
                            <a:pt x="11206" y="-1"/>
                            <a:pt x="20405" y="0"/>
                          </a:cubicBezTo>
                          <a:cubicBezTo>
                            <a:pt x="29708" y="0"/>
                            <a:pt x="37966" y="5956"/>
                            <a:pt x="40901" y="14785"/>
                          </a:cubicBezTo>
                        </a:path>
                        <a:path w="40902" h="21600" stroke="0" extrusionOk="0">
                          <a:moveTo>
                            <a:pt x="0" y="14515"/>
                          </a:moveTo>
                          <a:cubicBezTo>
                            <a:pt x="3017" y="5825"/>
                            <a:pt x="11206" y="-1"/>
                            <a:pt x="20405" y="0"/>
                          </a:cubicBezTo>
                          <a:cubicBezTo>
                            <a:pt x="29708" y="0"/>
                            <a:pt x="37966" y="5956"/>
                            <a:pt x="40901" y="14785"/>
                          </a:cubicBezTo>
                          <a:lnTo>
                            <a:pt x="20405" y="21600"/>
                          </a:lnTo>
                          <a:close/>
                        </a:path>
                      </a:pathLst>
                    </a:custGeom>
                    <a:solidFill>
                      <a:srgbClr val="FFCC00"/>
                    </a:solidFill>
                    <a:ln w="9525">
                      <a:solidFill>
                        <a:schemeClr val="tx1"/>
                      </a:solidFill>
                      <a:round/>
                      <a:headEnd/>
                      <a:tailEnd/>
                    </a:ln>
                  </p:spPr>
                  <p:txBody>
                    <a:bodyPr wrap="none" anchor="ctr"/>
                    <a:lstStyle/>
                    <a:p>
                      <a:endParaRPr lang="zh-CN" altLang="en-US" sz="2800" b="1">
                        <a:latin typeface="Times New Roman" pitchFamily="18" charset="0"/>
                        <a:cs typeface="Times New Roman" pitchFamily="18" charset="0"/>
                      </a:endParaRPr>
                    </a:p>
                  </p:txBody>
                </p:sp>
                <p:sp>
                  <p:nvSpPr>
                    <p:cNvPr id="27" name="Arc 38"/>
                    <p:cNvSpPr>
                      <a:spLocks/>
                    </p:cNvSpPr>
                    <p:nvPr/>
                  </p:nvSpPr>
                  <p:spPr bwMode="auto">
                    <a:xfrm>
                      <a:off x="4686" y="1301"/>
                      <a:ext cx="573" cy="289"/>
                    </a:xfrm>
                    <a:custGeom>
                      <a:avLst/>
                      <a:gdLst>
                        <a:gd name="G0" fmla="+- 19100 0 0"/>
                        <a:gd name="G1" fmla="+- 21600 0 0"/>
                        <a:gd name="G2" fmla="+- 21600 0 0"/>
                        <a:gd name="T0" fmla="*/ 0 w 36330"/>
                        <a:gd name="T1" fmla="*/ 11512 h 21600"/>
                        <a:gd name="T2" fmla="*/ 36330 w 36330"/>
                        <a:gd name="T3" fmla="*/ 8574 h 21600"/>
                        <a:gd name="T4" fmla="*/ 19100 w 36330"/>
                        <a:gd name="T5" fmla="*/ 21600 h 21600"/>
                      </a:gdLst>
                      <a:ahLst/>
                      <a:cxnLst>
                        <a:cxn ang="0">
                          <a:pos x="T0" y="T1"/>
                        </a:cxn>
                        <a:cxn ang="0">
                          <a:pos x="T2" y="T3"/>
                        </a:cxn>
                        <a:cxn ang="0">
                          <a:pos x="T4" y="T5"/>
                        </a:cxn>
                      </a:cxnLst>
                      <a:rect l="0" t="0" r="r" b="b"/>
                      <a:pathLst>
                        <a:path w="36330" h="21600" fill="none" extrusionOk="0">
                          <a:moveTo>
                            <a:pt x="0" y="11512"/>
                          </a:moveTo>
                          <a:cubicBezTo>
                            <a:pt x="3740" y="4430"/>
                            <a:pt x="11091" y="-1"/>
                            <a:pt x="19100" y="0"/>
                          </a:cubicBezTo>
                          <a:cubicBezTo>
                            <a:pt x="25869" y="0"/>
                            <a:pt x="32247" y="3173"/>
                            <a:pt x="36330" y="8573"/>
                          </a:cubicBezTo>
                        </a:path>
                        <a:path w="36330" h="21600" stroke="0" extrusionOk="0">
                          <a:moveTo>
                            <a:pt x="0" y="11512"/>
                          </a:moveTo>
                          <a:cubicBezTo>
                            <a:pt x="3740" y="4430"/>
                            <a:pt x="11091" y="-1"/>
                            <a:pt x="19100" y="0"/>
                          </a:cubicBezTo>
                          <a:cubicBezTo>
                            <a:pt x="25869" y="0"/>
                            <a:pt x="32247" y="3173"/>
                            <a:pt x="36330" y="8573"/>
                          </a:cubicBezTo>
                          <a:lnTo>
                            <a:pt x="19100" y="21600"/>
                          </a:lnTo>
                          <a:close/>
                        </a:path>
                      </a:pathLst>
                    </a:custGeom>
                    <a:solidFill>
                      <a:srgbClr val="FFCC00"/>
                    </a:solidFill>
                    <a:ln w="9525">
                      <a:solidFill>
                        <a:schemeClr val="tx1"/>
                      </a:solidFill>
                      <a:prstDash val="dash"/>
                      <a:round/>
                      <a:headEnd/>
                      <a:tailEnd/>
                    </a:ln>
                  </p:spPr>
                  <p:txBody>
                    <a:bodyPr wrap="none" anchor="ctr"/>
                    <a:lstStyle/>
                    <a:p>
                      <a:endParaRPr lang="zh-CN" altLang="en-US" sz="2800" b="1">
                        <a:latin typeface="Times New Roman" pitchFamily="18" charset="0"/>
                        <a:cs typeface="Times New Roman" pitchFamily="18" charset="0"/>
                      </a:endParaRPr>
                    </a:p>
                  </p:txBody>
                </p:sp>
                <p:sp>
                  <p:nvSpPr>
                    <p:cNvPr id="28" name="Arc 39"/>
                    <p:cNvSpPr>
                      <a:spLocks/>
                    </p:cNvSpPr>
                    <p:nvPr/>
                  </p:nvSpPr>
                  <p:spPr bwMode="auto">
                    <a:xfrm rot="-1293864">
                      <a:off x="4698" y="1685"/>
                      <a:ext cx="567" cy="259"/>
                    </a:xfrm>
                    <a:custGeom>
                      <a:avLst/>
                      <a:gdLst>
                        <a:gd name="G0" fmla="+- 19059 0 0"/>
                        <a:gd name="G1" fmla="+- 21600 0 0"/>
                        <a:gd name="G2" fmla="+- 21600 0 0"/>
                        <a:gd name="T0" fmla="*/ 0 w 40659"/>
                        <a:gd name="T1" fmla="*/ 11435 h 32224"/>
                        <a:gd name="T2" fmla="*/ 37866 w 40659"/>
                        <a:gd name="T3" fmla="*/ 32224 h 32224"/>
                        <a:gd name="T4" fmla="*/ 19059 w 40659"/>
                        <a:gd name="T5" fmla="*/ 21600 h 32224"/>
                      </a:gdLst>
                      <a:ahLst/>
                      <a:cxnLst>
                        <a:cxn ang="0">
                          <a:pos x="T0" y="T1"/>
                        </a:cxn>
                        <a:cxn ang="0">
                          <a:pos x="T2" y="T3"/>
                        </a:cxn>
                        <a:cxn ang="0">
                          <a:pos x="T4" y="T5"/>
                        </a:cxn>
                      </a:cxnLst>
                      <a:rect l="0" t="0" r="r" b="b"/>
                      <a:pathLst>
                        <a:path w="40659" h="32224" fill="none" extrusionOk="0">
                          <a:moveTo>
                            <a:pt x="0" y="11435"/>
                          </a:moveTo>
                          <a:cubicBezTo>
                            <a:pt x="3754" y="4396"/>
                            <a:pt x="11081" y="-1"/>
                            <a:pt x="19059" y="0"/>
                          </a:cubicBezTo>
                          <a:cubicBezTo>
                            <a:pt x="30988" y="0"/>
                            <a:pt x="40659" y="9670"/>
                            <a:pt x="40659" y="21600"/>
                          </a:cubicBezTo>
                          <a:cubicBezTo>
                            <a:pt x="40659" y="25322"/>
                            <a:pt x="39696" y="28982"/>
                            <a:pt x="37865" y="32223"/>
                          </a:cubicBezTo>
                        </a:path>
                        <a:path w="40659" h="32224" stroke="0" extrusionOk="0">
                          <a:moveTo>
                            <a:pt x="0" y="11435"/>
                          </a:moveTo>
                          <a:cubicBezTo>
                            <a:pt x="3754" y="4396"/>
                            <a:pt x="11081" y="-1"/>
                            <a:pt x="19059" y="0"/>
                          </a:cubicBezTo>
                          <a:cubicBezTo>
                            <a:pt x="30988" y="0"/>
                            <a:pt x="40659" y="9670"/>
                            <a:pt x="40659" y="21600"/>
                          </a:cubicBezTo>
                          <a:cubicBezTo>
                            <a:pt x="40659" y="25322"/>
                            <a:pt x="39696" y="28982"/>
                            <a:pt x="37865" y="32223"/>
                          </a:cubicBezTo>
                          <a:lnTo>
                            <a:pt x="19059" y="21600"/>
                          </a:lnTo>
                          <a:close/>
                        </a:path>
                      </a:pathLst>
                    </a:custGeom>
                    <a:solidFill>
                      <a:srgbClr val="FFCC00"/>
                    </a:solidFill>
                    <a:ln w="9525">
                      <a:solidFill>
                        <a:schemeClr val="tx1"/>
                      </a:solidFill>
                      <a:prstDash val="dash"/>
                      <a:round/>
                      <a:headEnd/>
                      <a:tailEnd/>
                    </a:ln>
                  </p:spPr>
                  <p:txBody>
                    <a:bodyPr wrap="none" anchor="ctr"/>
                    <a:lstStyle/>
                    <a:p>
                      <a:endParaRPr lang="zh-CN" altLang="en-US" sz="2800" b="1">
                        <a:latin typeface="Times New Roman" pitchFamily="18" charset="0"/>
                        <a:cs typeface="Times New Roman" pitchFamily="18" charset="0"/>
                      </a:endParaRPr>
                    </a:p>
                  </p:txBody>
                </p:sp>
                <p:sp>
                  <p:nvSpPr>
                    <p:cNvPr id="29" name="Arc 40"/>
                    <p:cNvSpPr>
                      <a:spLocks/>
                    </p:cNvSpPr>
                    <p:nvPr/>
                  </p:nvSpPr>
                  <p:spPr bwMode="auto">
                    <a:xfrm>
                      <a:off x="4709" y="1347"/>
                      <a:ext cx="548" cy="183"/>
                    </a:xfrm>
                    <a:custGeom>
                      <a:avLst/>
                      <a:gdLst>
                        <a:gd name="G0" fmla="+- 17859 0 0"/>
                        <a:gd name="G1" fmla="+- 0 0 0"/>
                        <a:gd name="G2" fmla="+- 21600 0 0"/>
                        <a:gd name="T0" fmla="*/ 37543 w 37543"/>
                        <a:gd name="T1" fmla="*/ 8895 h 21600"/>
                        <a:gd name="T2" fmla="*/ 0 w 37543"/>
                        <a:gd name="T3" fmla="*/ 12149 h 21600"/>
                        <a:gd name="T4" fmla="*/ 17859 w 37543"/>
                        <a:gd name="T5" fmla="*/ 0 h 21600"/>
                      </a:gdLst>
                      <a:ahLst/>
                      <a:cxnLst>
                        <a:cxn ang="0">
                          <a:pos x="T0" y="T1"/>
                        </a:cxn>
                        <a:cxn ang="0">
                          <a:pos x="T2" y="T3"/>
                        </a:cxn>
                        <a:cxn ang="0">
                          <a:pos x="T4" y="T5"/>
                        </a:cxn>
                      </a:cxnLst>
                      <a:rect l="0" t="0" r="r" b="b"/>
                      <a:pathLst>
                        <a:path w="37543" h="21600" fill="none" extrusionOk="0">
                          <a:moveTo>
                            <a:pt x="37542" y="8894"/>
                          </a:moveTo>
                          <a:cubicBezTo>
                            <a:pt x="34047" y="16629"/>
                            <a:pt x="26346" y="21599"/>
                            <a:pt x="17859" y="21600"/>
                          </a:cubicBezTo>
                          <a:cubicBezTo>
                            <a:pt x="10708" y="21600"/>
                            <a:pt x="4021" y="18061"/>
                            <a:pt x="-1" y="12149"/>
                          </a:cubicBezTo>
                        </a:path>
                        <a:path w="37543" h="21600" stroke="0" extrusionOk="0">
                          <a:moveTo>
                            <a:pt x="37542" y="8894"/>
                          </a:moveTo>
                          <a:cubicBezTo>
                            <a:pt x="34047" y="16629"/>
                            <a:pt x="26346" y="21599"/>
                            <a:pt x="17859" y="21600"/>
                          </a:cubicBezTo>
                          <a:cubicBezTo>
                            <a:pt x="10708" y="21600"/>
                            <a:pt x="4021" y="18061"/>
                            <a:pt x="-1" y="12149"/>
                          </a:cubicBezTo>
                          <a:lnTo>
                            <a:pt x="17859" y="0"/>
                          </a:lnTo>
                          <a:close/>
                        </a:path>
                      </a:pathLst>
                    </a:custGeom>
                    <a:noFill/>
                    <a:ln w="9525">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30" name="Line 41"/>
                    <p:cNvSpPr>
                      <a:spLocks noChangeShapeType="1"/>
                    </p:cNvSpPr>
                    <p:nvPr/>
                  </p:nvSpPr>
                  <p:spPr bwMode="auto">
                    <a:xfrm>
                      <a:off x="5261" y="1780"/>
                      <a:ext cx="4" cy="52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31" name="Line 42"/>
                    <p:cNvSpPr>
                      <a:spLocks noChangeShapeType="1"/>
                    </p:cNvSpPr>
                    <p:nvPr/>
                  </p:nvSpPr>
                  <p:spPr bwMode="auto">
                    <a:xfrm>
                      <a:off x="4612" y="2164"/>
                      <a:ext cx="91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32" name="Line 43"/>
                    <p:cNvSpPr>
                      <a:spLocks noChangeShapeType="1"/>
                    </p:cNvSpPr>
                    <p:nvPr/>
                  </p:nvSpPr>
                  <p:spPr bwMode="auto">
                    <a:xfrm flipH="1">
                      <a:off x="4368" y="2164"/>
                      <a:ext cx="244" cy="42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33" name="Line 44"/>
                    <p:cNvSpPr>
                      <a:spLocks noChangeShapeType="1"/>
                    </p:cNvSpPr>
                    <p:nvPr/>
                  </p:nvSpPr>
                  <p:spPr bwMode="auto">
                    <a:xfrm flipV="1">
                      <a:off x="4612" y="964"/>
                      <a:ext cx="0" cy="12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34" name="Arc 45"/>
                    <p:cNvSpPr>
                      <a:spLocks/>
                    </p:cNvSpPr>
                    <p:nvPr/>
                  </p:nvSpPr>
                  <p:spPr bwMode="auto">
                    <a:xfrm rot="-791262">
                      <a:off x="4707" y="1827"/>
                      <a:ext cx="563" cy="144"/>
                    </a:xfrm>
                    <a:custGeom>
                      <a:avLst/>
                      <a:gdLst>
                        <a:gd name="G0" fmla="+- 20744 0 0"/>
                        <a:gd name="G1" fmla="+- 0 0 0"/>
                        <a:gd name="G2" fmla="+- 21600 0 0"/>
                        <a:gd name="T0" fmla="*/ 41272 w 41272"/>
                        <a:gd name="T1" fmla="*/ 6720 h 21600"/>
                        <a:gd name="T2" fmla="*/ 0 w 41272"/>
                        <a:gd name="T3" fmla="*/ 6021 h 21600"/>
                        <a:gd name="T4" fmla="*/ 20744 w 41272"/>
                        <a:gd name="T5" fmla="*/ 0 h 21600"/>
                      </a:gdLst>
                      <a:ahLst/>
                      <a:cxnLst>
                        <a:cxn ang="0">
                          <a:pos x="T0" y="T1"/>
                        </a:cxn>
                        <a:cxn ang="0">
                          <a:pos x="T2" y="T3"/>
                        </a:cxn>
                        <a:cxn ang="0">
                          <a:pos x="T4" y="T5"/>
                        </a:cxn>
                      </a:cxnLst>
                      <a:rect l="0" t="0" r="r" b="b"/>
                      <a:pathLst>
                        <a:path w="41272" h="21600" fill="none" extrusionOk="0">
                          <a:moveTo>
                            <a:pt x="41272" y="6720"/>
                          </a:moveTo>
                          <a:cubicBezTo>
                            <a:pt x="38366" y="15596"/>
                            <a:pt x="30084" y="21599"/>
                            <a:pt x="20744" y="21600"/>
                          </a:cubicBezTo>
                          <a:cubicBezTo>
                            <a:pt x="11133" y="21600"/>
                            <a:pt x="2679" y="15250"/>
                            <a:pt x="0" y="6020"/>
                          </a:cubicBezTo>
                        </a:path>
                        <a:path w="41272" h="21600" stroke="0" extrusionOk="0">
                          <a:moveTo>
                            <a:pt x="41272" y="6720"/>
                          </a:moveTo>
                          <a:cubicBezTo>
                            <a:pt x="38366" y="15596"/>
                            <a:pt x="30084" y="21599"/>
                            <a:pt x="20744" y="21600"/>
                          </a:cubicBezTo>
                          <a:cubicBezTo>
                            <a:pt x="11133" y="21600"/>
                            <a:pt x="2679" y="15250"/>
                            <a:pt x="0" y="6020"/>
                          </a:cubicBezTo>
                          <a:lnTo>
                            <a:pt x="20744" y="0"/>
                          </a:lnTo>
                          <a:close/>
                        </a:path>
                      </a:pathLst>
                    </a:custGeom>
                    <a:noFill/>
                    <a:ln w="9525">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sz="2800" b="1">
                        <a:latin typeface="Times New Roman" pitchFamily="18" charset="0"/>
                        <a:cs typeface="Times New Roman" pitchFamily="18" charset="0"/>
                      </a:endParaRPr>
                    </a:p>
                  </p:txBody>
                </p:sp>
              </p:grpSp>
              <p:sp>
                <p:nvSpPr>
                  <p:cNvPr id="24" name="Freeform 46"/>
                  <p:cNvSpPr>
                    <a:spLocks/>
                  </p:cNvSpPr>
                  <p:nvPr/>
                </p:nvSpPr>
                <p:spPr bwMode="auto">
                  <a:xfrm>
                    <a:off x="4684" y="2212"/>
                    <a:ext cx="589" cy="400"/>
                  </a:xfrm>
                  <a:custGeom>
                    <a:avLst/>
                    <a:gdLst>
                      <a:gd name="T0" fmla="*/ 24 w 624"/>
                      <a:gd name="T1" fmla="*/ 144 h 400"/>
                      <a:gd name="T2" fmla="*/ 264 w 624"/>
                      <a:gd name="T3" fmla="*/ 384 h 400"/>
                      <a:gd name="T4" fmla="*/ 552 w 624"/>
                      <a:gd name="T5" fmla="*/ 240 h 400"/>
                      <a:gd name="T6" fmla="*/ 600 w 624"/>
                      <a:gd name="T7" fmla="*/ 96 h 400"/>
                      <a:gd name="T8" fmla="*/ 408 w 624"/>
                      <a:gd name="T9" fmla="*/ 0 h 400"/>
                      <a:gd name="T10" fmla="*/ 24 w 624"/>
                      <a:gd name="T11" fmla="*/ 144 h 400"/>
                    </a:gdLst>
                    <a:ahLst/>
                    <a:cxnLst>
                      <a:cxn ang="0">
                        <a:pos x="T0" y="T1"/>
                      </a:cxn>
                      <a:cxn ang="0">
                        <a:pos x="T2" y="T3"/>
                      </a:cxn>
                      <a:cxn ang="0">
                        <a:pos x="T4" y="T5"/>
                      </a:cxn>
                      <a:cxn ang="0">
                        <a:pos x="T6" y="T7"/>
                      </a:cxn>
                      <a:cxn ang="0">
                        <a:pos x="T8" y="T9"/>
                      </a:cxn>
                      <a:cxn ang="0">
                        <a:pos x="T10" y="T11"/>
                      </a:cxn>
                    </a:cxnLst>
                    <a:rect l="0" t="0" r="r" b="b"/>
                    <a:pathLst>
                      <a:path w="624" h="400">
                        <a:moveTo>
                          <a:pt x="24" y="144"/>
                        </a:moveTo>
                        <a:cubicBezTo>
                          <a:pt x="0" y="208"/>
                          <a:pt x="176" y="368"/>
                          <a:pt x="264" y="384"/>
                        </a:cubicBezTo>
                        <a:cubicBezTo>
                          <a:pt x="352" y="400"/>
                          <a:pt x="496" y="288"/>
                          <a:pt x="552" y="240"/>
                        </a:cubicBezTo>
                        <a:cubicBezTo>
                          <a:pt x="608" y="192"/>
                          <a:pt x="624" y="136"/>
                          <a:pt x="600" y="96"/>
                        </a:cubicBezTo>
                        <a:cubicBezTo>
                          <a:pt x="576" y="56"/>
                          <a:pt x="504" y="0"/>
                          <a:pt x="408" y="0"/>
                        </a:cubicBezTo>
                        <a:cubicBezTo>
                          <a:pt x="312" y="0"/>
                          <a:pt x="48" y="80"/>
                          <a:pt x="24" y="144"/>
                        </a:cubicBezTo>
                        <a:close/>
                      </a:path>
                    </a:pathLst>
                  </a:custGeom>
                  <a:solidFill>
                    <a:schemeClr val="folHlink"/>
                  </a:solidFill>
                  <a:ln w="9525">
                    <a:solidFill>
                      <a:schemeClr val="tx1"/>
                    </a:solidFill>
                    <a:round/>
                    <a:headEnd/>
                    <a:tailEnd/>
                  </a:ln>
                </p:spPr>
                <p:txBody>
                  <a:bodyPr wrap="none" anchor="ctr"/>
                  <a:lstStyle/>
                  <a:p>
                    <a:endParaRPr lang="zh-CN" altLang="en-US" sz="2800" b="1">
                      <a:latin typeface="Times New Roman" pitchFamily="18" charset="0"/>
                      <a:cs typeface="Times New Roman" pitchFamily="18" charset="0"/>
                    </a:endParaRPr>
                  </a:p>
                </p:txBody>
              </p:sp>
            </p:grpSp>
          </p:grpSp>
          <p:graphicFrame>
            <p:nvGraphicFramePr>
              <p:cNvPr id="15" name="Object 47"/>
              <p:cNvGraphicFramePr>
                <a:graphicFrameLocks noChangeAspect="1"/>
              </p:cNvGraphicFramePr>
              <p:nvPr/>
            </p:nvGraphicFramePr>
            <p:xfrm>
              <a:off x="4888" y="1584"/>
              <a:ext cx="200" cy="192"/>
            </p:xfrm>
            <a:graphic>
              <a:graphicData uri="http://schemas.openxmlformats.org/presentationml/2006/ole">
                <mc:AlternateContent xmlns:mc="http://schemas.openxmlformats.org/markup-compatibility/2006">
                  <mc:Choice xmlns:v="urn:schemas-microsoft-com:vml" Requires="v">
                    <p:oleObj spid="_x0000_s50407" name="Equation" r:id="rId19" imgW="358920" imgH="347040" progId="Equation.3">
                      <p:embed/>
                    </p:oleObj>
                  </mc:Choice>
                  <mc:Fallback>
                    <p:oleObj name="Equation" r:id="rId19" imgW="358920" imgH="347040" progId="Equation.3">
                      <p:embed/>
                      <p:pic>
                        <p:nvPicPr>
                          <p:cNvPr id="0" name="Picture 8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88" y="1584"/>
                            <a:ext cx="200"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48"/>
              <p:cNvGraphicFramePr>
                <a:graphicFrameLocks noChangeAspect="1"/>
              </p:cNvGraphicFramePr>
              <p:nvPr/>
            </p:nvGraphicFramePr>
            <p:xfrm>
              <a:off x="4424" y="968"/>
              <a:ext cx="136" cy="136"/>
            </p:xfrm>
            <a:graphic>
              <a:graphicData uri="http://schemas.openxmlformats.org/presentationml/2006/ole">
                <mc:AlternateContent xmlns:mc="http://schemas.openxmlformats.org/markup-compatibility/2006">
                  <mc:Choice xmlns:v="urn:schemas-microsoft-com:vml" Requires="v">
                    <p:oleObj spid="_x0000_s50408" name="Equation" r:id="rId21" imgW="246600" imgH="246240" progId="Equation.3">
                      <p:embed/>
                    </p:oleObj>
                  </mc:Choice>
                  <mc:Fallback>
                    <p:oleObj name="Equation" r:id="rId21" imgW="246600" imgH="246240" progId="Equation.3">
                      <p:embed/>
                      <p:pic>
                        <p:nvPicPr>
                          <p:cNvPr id="0" name="Picture 8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424" y="968"/>
                            <a:ext cx="136" cy="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49"/>
              <p:cNvGraphicFramePr>
                <a:graphicFrameLocks noChangeAspect="1"/>
              </p:cNvGraphicFramePr>
              <p:nvPr>
                <p:extLst>
                  <p:ext uri="{D42A27DB-BD31-4B8C-83A1-F6EECF244321}">
                    <p14:modId xmlns:p14="http://schemas.microsoft.com/office/powerpoint/2010/main" val="903849870"/>
                  </p:ext>
                </p:extLst>
              </p:nvPr>
            </p:nvGraphicFramePr>
            <p:xfrm>
              <a:off x="5389" y="2192"/>
              <a:ext cx="152" cy="200"/>
            </p:xfrm>
            <a:graphic>
              <a:graphicData uri="http://schemas.openxmlformats.org/presentationml/2006/ole">
                <mc:AlternateContent xmlns:mc="http://schemas.openxmlformats.org/markup-compatibility/2006">
                  <mc:Choice xmlns:v="urn:schemas-microsoft-com:vml" Requires="v">
                    <p:oleObj spid="_x0000_s50409" name="Equation" r:id="rId23" imgW="269280" imgH="358560" progId="Equation.3">
                      <p:embed/>
                    </p:oleObj>
                  </mc:Choice>
                  <mc:Fallback>
                    <p:oleObj name="Equation" r:id="rId23" imgW="269280" imgH="358560" progId="Equation.3">
                      <p:embed/>
                      <p:pic>
                        <p:nvPicPr>
                          <p:cNvPr id="0" name="Picture 9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389" y="2192"/>
                            <a:ext cx="152"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50"/>
              <p:cNvGraphicFramePr>
                <a:graphicFrameLocks noChangeAspect="1"/>
              </p:cNvGraphicFramePr>
              <p:nvPr>
                <p:extLst>
                  <p:ext uri="{D42A27DB-BD31-4B8C-83A1-F6EECF244321}">
                    <p14:modId xmlns:p14="http://schemas.microsoft.com/office/powerpoint/2010/main" val="2989930160"/>
                  </p:ext>
                </p:extLst>
              </p:nvPr>
            </p:nvGraphicFramePr>
            <p:xfrm>
              <a:off x="4418" y="2455"/>
              <a:ext cx="144" cy="152"/>
            </p:xfrm>
            <a:graphic>
              <a:graphicData uri="http://schemas.openxmlformats.org/presentationml/2006/ole">
                <mc:AlternateContent xmlns:mc="http://schemas.openxmlformats.org/markup-compatibility/2006">
                  <mc:Choice xmlns:v="urn:schemas-microsoft-com:vml" Requires="v">
                    <p:oleObj spid="_x0000_s50410" name="Equation" r:id="rId25" imgW="257760" imgH="268920" progId="Equation.3">
                      <p:embed/>
                    </p:oleObj>
                  </mc:Choice>
                  <mc:Fallback>
                    <p:oleObj name="Equation" r:id="rId25" imgW="257760" imgH="268920" progId="Equation.3">
                      <p:embed/>
                      <p:pic>
                        <p:nvPicPr>
                          <p:cNvPr id="0" name="Picture 9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418" y="2455"/>
                            <a:ext cx="144" cy="1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51"/>
              <p:cNvGraphicFramePr>
                <a:graphicFrameLocks noChangeAspect="1"/>
              </p:cNvGraphicFramePr>
              <p:nvPr>
                <p:extLst>
                  <p:ext uri="{D42A27DB-BD31-4B8C-83A1-F6EECF244321}">
                    <p14:modId xmlns:p14="http://schemas.microsoft.com/office/powerpoint/2010/main" val="1167936225"/>
                  </p:ext>
                </p:extLst>
              </p:nvPr>
            </p:nvGraphicFramePr>
            <p:xfrm>
              <a:off x="4844" y="2251"/>
              <a:ext cx="288" cy="273"/>
            </p:xfrm>
            <a:graphic>
              <a:graphicData uri="http://schemas.openxmlformats.org/presentationml/2006/ole">
                <mc:AlternateContent xmlns:mc="http://schemas.openxmlformats.org/markup-compatibility/2006">
                  <mc:Choice xmlns:v="urn:schemas-microsoft-com:vml" Requires="v">
                    <p:oleObj spid="_x0000_s50411" name="Equation" r:id="rId27" imgW="520560" imgH="482400" progId="Equation.DSMT4">
                      <p:embed/>
                    </p:oleObj>
                  </mc:Choice>
                  <mc:Fallback>
                    <p:oleObj name="Equation" r:id="rId27" imgW="520560" imgH="482400" progId="Equation.DSMT4">
                      <p:embed/>
                      <p:pic>
                        <p:nvPicPr>
                          <p:cNvPr id="0" name="Picture 92"/>
                          <p:cNvPicPr>
                            <a:picLocks noChangeAspect="1" noChangeArrowheads="1"/>
                          </p:cNvPicPr>
                          <p:nvPr/>
                        </p:nvPicPr>
                        <p:blipFill>
                          <a:blip r:embed="rId28"/>
                          <a:srcRect/>
                          <a:stretch>
                            <a:fillRect/>
                          </a:stretch>
                        </p:blipFill>
                        <p:spPr bwMode="auto">
                          <a:xfrm>
                            <a:off x="4844" y="2251"/>
                            <a:ext cx="288" cy="2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Tree>
    <p:extLst>
      <p:ext uri="{BB962C8B-B14F-4D97-AF65-F5344CB8AC3E}">
        <p14:creationId xmlns:p14="http://schemas.microsoft.com/office/powerpoint/2010/main" val="3906932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5"/>
                                        </p:tgtEl>
                                        <p:attrNameLst>
                                          <p:attrName>style.visibility</p:attrName>
                                        </p:attrNameLst>
                                      </p:cBhvr>
                                      <p:to>
                                        <p:strVal val="visible"/>
                                      </p:to>
                                    </p:set>
                                    <p:animEffect transition="in" filter="wipe(left)">
                                      <p:cBhvr>
                                        <p:cTn id="22" dur="75"/>
                                        <p:tgtEl>
                                          <p:spTgt spid="5"/>
                                        </p:tgtEl>
                                      </p:cBhvr>
                                    </p:animEffect>
                                  </p:childTnLst>
                                </p:cTn>
                              </p:par>
                            </p:childTnLst>
                          </p:cTn>
                        </p:par>
                        <p:par>
                          <p:cTn id="23" fill="hold">
                            <p:stCondLst>
                              <p:cond delay="750"/>
                            </p:stCondLst>
                            <p:childTnLst>
                              <p:par>
                                <p:cTn id="24" presetID="22" presetClass="entr" presetSubtype="8"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712131451"/>
              </p:ext>
            </p:extLst>
          </p:nvPr>
        </p:nvGraphicFramePr>
        <p:xfrm>
          <a:off x="643048" y="462014"/>
          <a:ext cx="2273300" cy="827088"/>
        </p:xfrm>
        <a:graphic>
          <a:graphicData uri="http://schemas.openxmlformats.org/presentationml/2006/ole">
            <mc:AlternateContent xmlns:mc="http://schemas.openxmlformats.org/markup-compatibility/2006">
              <mc:Choice xmlns:v="urn:schemas-microsoft-com:vml" Requires="v">
                <p:oleObj spid="_x0000_s49383" name="Equation" r:id="rId3" imgW="2336760" imgH="850680" progId="Equation.DSMT4">
                  <p:embed/>
                </p:oleObj>
              </mc:Choice>
              <mc:Fallback>
                <p:oleObj name="Equation" r:id="rId3" imgW="2336760" imgH="850680" progId="Equation.DSMT4">
                  <p:embed/>
                  <p:pic>
                    <p:nvPicPr>
                      <p:cNvPr id="0" name="Picture 77"/>
                      <p:cNvPicPr>
                        <a:picLocks noChangeAspect="1" noChangeArrowheads="1"/>
                      </p:cNvPicPr>
                      <p:nvPr/>
                    </p:nvPicPr>
                    <p:blipFill>
                      <a:blip r:embed="rId4"/>
                      <a:srcRect/>
                      <a:stretch>
                        <a:fillRect/>
                      </a:stretch>
                    </p:blipFill>
                    <p:spPr bwMode="auto">
                      <a:xfrm>
                        <a:off x="643048" y="462014"/>
                        <a:ext cx="2273300" cy="827088"/>
                      </a:xfrm>
                      <a:prstGeom prst="rect">
                        <a:avLst/>
                      </a:prstGeom>
                      <a:solidFill>
                        <a:srgbClr val="FFC000"/>
                      </a:solidFill>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144371338"/>
              </p:ext>
            </p:extLst>
          </p:nvPr>
        </p:nvGraphicFramePr>
        <p:xfrm>
          <a:off x="1403543" y="4085550"/>
          <a:ext cx="6262688" cy="876300"/>
        </p:xfrm>
        <a:graphic>
          <a:graphicData uri="http://schemas.openxmlformats.org/presentationml/2006/ole">
            <mc:AlternateContent xmlns:mc="http://schemas.openxmlformats.org/markup-compatibility/2006">
              <mc:Choice xmlns:v="urn:schemas-microsoft-com:vml" Requires="v">
                <p:oleObj spid="_x0000_s49384" name="Equation" r:id="rId5" imgW="6260760" imgH="876240" progId="Equation.DSMT4">
                  <p:embed/>
                </p:oleObj>
              </mc:Choice>
              <mc:Fallback>
                <p:oleObj name="Equation" r:id="rId5" imgW="6260760" imgH="876240" progId="Equation.DSMT4">
                  <p:embed/>
                  <p:pic>
                    <p:nvPicPr>
                      <p:cNvPr id="0" name="Picture 78"/>
                      <p:cNvPicPr>
                        <a:picLocks noChangeAspect="1" noChangeArrowheads="1"/>
                      </p:cNvPicPr>
                      <p:nvPr/>
                    </p:nvPicPr>
                    <p:blipFill>
                      <a:blip r:embed="rId6"/>
                      <a:srcRect/>
                      <a:stretch>
                        <a:fillRect/>
                      </a:stretch>
                    </p:blipFill>
                    <p:spPr bwMode="auto">
                      <a:xfrm>
                        <a:off x="1403543" y="4085550"/>
                        <a:ext cx="6262688"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66365445"/>
              </p:ext>
            </p:extLst>
          </p:nvPr>
        </p:nvGraphicFramePr>
        <p:xfrm>
          <a:off x="609793" y="2973562"/>
          <a:ext cx="3213100" cy="798513"/>
        </p:xfrm>
        <a:graphic>
          <a:graphicData uri="http://schemas.openxmlformats.org/presentationml/2006/ole">
            <mc:AlternateContent xmlns:mc="http://schemas.openxmlformats.org/markup-compatibility/2006">
              <mc:Choice xmlns:v="urn:schemas-microsoft-com:vml" Requires="v">
                <p:oleObj spid="_x0000_s49385" name="Equation" r:id="rId7" imgW="3213000" imgH="799920" progId="Equation.DSMT4">
                  <p:embed/>
                </p:oleObj>
              </mc:Choice>
              <mc:Fallback>
                <p:oleObj name="Equation" r:id="rId7" imgW="3213000" imgH="799920" progId="Equation.DSMT4">
                  <p:embed/>
                  <p:pic>
                    <p:nvPicPr>
                      <p:cNvPr id="0" name="Picture 79"/>
                      <p:cNvPicPr>
                        <a:picLocks noChangeAspect="1" noChangeArrowheads="1"/>
                      </p:cNvPicPr>
                      <p:nvPr/>
                    </p:nvPicPr>
                    <p:blipFill>
                      <a:blip r:embed="rId8"/>
                      <a:srcRect/>
                      <a:stretch>
                        <a:fillRect/>
                      </a:stretch>
                    </p:blipFill>
                    <p:spPr bwMode="auto">
                      <a:xfrm>
                        <a:off x="609793" y="2973562"/>
                        <a:ext cx="3213100" cy="798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342848416"/>
              </p:ext>
            </p:extLst>
          </p:nvPr>
        </p:nvGraphicFramePr>
        <p:xfrm>
          <a:off x="643048" y="1626190"/>
          <a:ext cx="2809875" cy="814387"/>
        </p:xfrm>
        <a:graphic>
          <a:graphicData uri="http://schemas.openxmlformats.org/presentationml/2006/ole">
            <mc:AlternateContent xmlns:mc="http://schemas.openxmlformats.org/markup-compatibility/2006">
              <mc:Choice xmlns:v="urn:schemas-microsoft-com:vml" Requires="v">
                <p:oleObj spid="_x0000_s49386" name="Equation" r:id="rId9" imgW="2933640" imgH="850680" progId="Equation.DSMT4">
                  <p:embed/>
                </p:oleObj>
              </mc:Choice>
              <mc:Fallback>
                <p:oleObj name="Equation" r:id="rId9" imgW="2933640" imgH="850680" progId="Equation.DSMT4">
                  <p:embed/>
                  <p:pic>
                    <p:nvPicPr>
                      <p:cNvPr id="0" name="Picture 80"/>
                      <p:cNvPicPr>
                        <a:picLocks noChangeAspect="1" noChangeArrowheads="1"/>
                      </p:cNvPicPr>
                      <p:nvPr/>
                    </p:nvPicPr>
                    <p:blipFill>
                      <a:blip r:embed="rId10"/>
                      <a:srcRect/>
                      <a:stretch>
                        <a:fillRect/>
                      </a:stretch>
                    </p:blipFill>
                    <p:spPr bwMode="auto">
                      <a:xfrm>
                        <a:off x="643048" y="1626190"/>
                        <a:ext cx="2809875" cy="814387"/>
                      </a:xfrm>
                      <a:prstGeom prst="rect">
                        <a:avLst/>
                      </a:prstGeom>
                      <a:solidFill>
                        <a:srgbClr val="FFC000"/>
                      </a:solidFill>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171948576"/>
              </p:ext>
            </p:extLst>
          </p:nvPr>
        </p:nvGraphicFramePr>
        <p:xfrm>
          <a:off x="1381028" y="5027065"/>
          <a:ext cx="4610100" cy="949325"/>
        </p:xfrm>
        <a:graphic>
          <a:graphicData uri="http://schemas.openxmlformats.org/presentationml/2006/ole">
            <mc:AlternateContent xmlns:mc="http://schemas.openxmlformats.org/markup-compatibility/2006">
              <mc:Choice xmlns:v="urn:schemas-microsoft-com:vml" Requires="v">
                <p:oleObj spid="_x0000_s49387" name="Equation" r:id="rId11" imgW="4597200" imgH="939600" progId="Equation.DSMT4">
                  <p:embed/>
                </p:oleObj>
              </mc:Choice>
              <mc:Fallback>
                <p:oleObj name="Equation" r:id="rId11" imgW="4597200" imgH="939600" progId="Equation.DSMT4">
                  <p:embed/>
                  <p:pic>
                    <p:nvPicPr>
                      <p:cNvPr id="0" name="Picture 81"/>
                      <p:cNvPicPr>
                        <a:picLocks noChangeAspect="1" noChangeArrowheads="1"/>
                      </p:cNvPicPr>
                      <p:nvPr/>
                    </p:nvPicPr>
                    <p:blipFill>
                      <a:blip r:embed="rId12"/>
                      <a:srcRect/>
                      <a:stretch>
                        <a:fillRect/>
                      </a:stretch>
                    </p:blipFill>
                    <p:spPr bwMode="auto">
                      <a:xfrm>
                        <a:off x="1381028" y="5027065"/>
                        <a:ext cx="4610100" cy="949325"/>
                      </a:xfrm>
                      <a:prstGeom prst="rect">
                        <a:avLst/>
                      </a:prstGeom>
                      <a:solidFill>
                        <a:srgbClr val="FFFF00"/>
                      </a:solidFill>
                      <a:extLst/>
                    </p:spPr>
                  </p:pic>
                </p:oleObj>
              </mc:Fallback>
            </mc:AlternateContent>
          </a:graphicData>
        </a:graphic>
      </p:graphicFrame>
      <p:grpSp>
        <p:nvGrpSpPr>
          <p:cNvPr id="7" name="Group 52"/>
          <p:cNvGrpSpPr>
            <a:grpSpLocks/>
          </p:cNvGrpSpPr>
          <p:nvPr/>
        </p:nvGrpSpPr>
        <p:grpSpPr bwMode="auto">
          <a:xfrm>
            <a:off x="6363743" y="258057"/>
            <a:ext cx="2736850" cy="3400425"/>
            <a:chOff x="3787" y="1470"/>
            <a:chExt cx="1200" cy="1688"/>
          </a:xfrm>
        </p:grpSpPr>
        <p:graphicFrame>
          <p:nvGraphicFramePr>
            <p:cNvPr id="8" name="Object 27"/>
            <p:cNvGraphicFramePr>
              <a:graphicFrameLocks noChangeAspect="1"/>
            </p:cNvGraphicFramePr>
            <p:nvPr/>
          </p:nvGraphicFramePr>
          <p:xfrm>
            <a:off x="4555" y="1470"/>
            <a:ext cx="274" cy="268"/>
          </p:xfrm>
          <a:graphic>
            <a:graphicData uri="http://schemas.openxmlformats.org/presentationml/2006/ole">
              <mc:AlternateContent xmlns:mc="http://schemas.openxmlformats.org/markup-compatibility/2006">
                <mc:Choice xmlns:v="urn:schemas-microsoft-com:vml" Requires="v">
                  <p:oleObj spid="_x0000_s49388" name="Equation" r:id="rId13" imgW="527040" imgH="515160" progId="Equation.3">
                    <p:embed/>
                  </p:oleObj>
                </mc:Choice>
                <mc:Fallback>
                  <p:oleObj name="Equation" r:id="rId13" imgW="527040" imgH="515160" progId="Equation.3">
                    <p:embed/>
                    <p:pic>
                      <p:nvPicPr>
                        <p:cNvPr id="0" name="Picture 8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55" y="1470"/>
                          <a:ext cx="274" cy="2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28"/>
            <p:cNvGraphicFramePr>
              <a:graphicFrameLocks noChangeAspect="1"/>
            </p:cNvGraphicFramePr>
            <p:nvPr/>
          </p:nvGraphicFramePr>
          <p:xfrm>
            <a:off x="4721" y="1950"/>
            <a:ext cx="266" cy="268"/>
          </p:xfrm>
          <a:graphic>
            <a:graphicData uri="http://schemas.openxmlformats.org/presentationml/2006/ole">
              <mc:AlternateContent xmlns:mc="http://schemas.openxmlformats.org/markup-compatibility/2006">
                <mc:Choice xmlns:v="urn:schemas-microsoft-com:vml" Requires="v">
                  <p:oleObj spid="_x0000_s49389" name="Equation" r:id="rId15" imgW="515880" imgH="515160" progId="Equation.3">
                    <p:embed/>
                  </p:oleObj>
                </mc:Choice>
                <mc:Fallback>
                  <p:oleObj name="Equation" r:id="rId15" imgW="515880" imgH="515160" progId="Equation.3">
                    <p:embed/>
                    <p:pic>
                      <p:nvPicPr>
                        <p:cNvPr id="0" name="Picture 8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21" y="1950"/>
                          <a:ext cx="266" cy="2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29"/>
            <p:cNvGraphicFramePr>
              <a:graphicFrameLocks noChangeAspect="1"/>
            </p:cNvGraphicFramePr>
            <p:nvPr/>
          </p:nvGraphicFramePr>
          <p:xfrm>
            <a:off x="4744" y="2334"/>
            <a:ext cx="243" cy="268"/>
          </p:xfrm>
          <a:graphic>
            <a:graphicData uri="http://schemas.openxmlformats.org/presentationml/2006/ole">
              <mc:AlternateContent xmlns:mc="http://schemas.openxmlformats.org/markup-compatibility/2006">
                <mc:Choice xmlns:v="urn:schemas-microsoft-com:vml" Requires="v">
                  <p:oleObj spid="_x0000_s49390" name="Equation" r:id="rId17" imgW="470880" imgH="515160" progId="Equation.3">
                    <p:embed/>
                  </p:oleObj>
                </mc:Choice>
                <mc:Fallback>
                  <p:oleObj name="Equation" r:id="rId17" imgW="470880" imgH="515160" progId="Equation.3">
                    <p:embed/>
                    <p:pic>
                      <p:nvPicPr>
                        <p:cNvPr id="0" name="Picture 8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44" y="2334"/>
                          <a:ext cx="243" cy="2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 name="Group 30"/>
            <p:cNvGrpSpPr>
              <a:grpSpLocks/>
            </p:cNvGrpSpPr>
            <p:nvPr/>
          </p:nvGrpSpPr>
          <p:grpSpPr bwMode="auto">
            <a:xfrm>
              <a:off x="3787" y="1474"/>
              <a:ext cx="1160" cy="1684"/>
              <a:chOff x="4368" y="964"/>
              <a:chExt cx="1160" cy="1684"/>
            </a:xfrm>
          </p:grpSpPr>
          <p:grpSp>
            <p:nvGrpSpPr>
              <p:cNvPr id="12" name="Group 31"/>
              <p:cNvGrpSpPr>
                <a:grpSpLocks/>
              </p:cNvGrpSpPr>
              <p:nvPr/>
            </p:nvGrpSpPr>
            <p:grpSpPr bwMode="auto">
              <a:xfrm>
                <a:off x="4368" y="964"/>
                <a:ext cx="1156" cy="1648"/>
                <a:chOff x="4368" y="964"/>
                <a:chExt cx="1156" cy="1648"/>
              </a:xfrm>
            </p:grpSpPr>
            <p:sp>
              <p:nvSpPr>
                <p:cNvPr id="18" name="Freeform 32"/>
                <p:cNvSpPr>
                  <a:spLocks/>
                </p:cNvSpPr>
                <p:nvPr/>
              </p:nvSpPr>
              <p:spPr bwMode="auto">
                <a:xfrm>
                  <a:off x="4694" y="1396"/>
                  <a:ext cx="567" cy="528"/>
                </a:xfrm>
                <a:custGeom>
                  <a:avLst/>
                  <a:gdLst>
                    <a:gd name="T0" fmla="*/ 0 w 576"/>
                    <a:gd name="T1" fmla="*/ 48 h 528"/>
                    <a:gd name="T2" fmla="*/ 0 w 576"/>
                    <a:gd name="T3" fmla="*/ 528 h 528"/>
                    <a:gd name="T4" fmla="*/ 576 w 576"/>
                    <a:gd name="T5" fmla="*/ 384 h 528"/>
                    <a:gd name="T6" fmla="*/ 576 w 576"/>
                    <a:gd name="T7" fmla="*/ 0 h 528"/>
                    <a:gd name="T8" fmla="*/ 0 w 576"/>
                    <a:gd name="T9" fmla="*/ 48 h 528"/>
                  </a:gdLst>
                  <a:ahLst/>
                  <a:cxnLst>
                    <a:cxn ang="0">
                      <a:pos x="T0" y="T1"/>
                    </a:cxn>
                    <a:cxn ang="0">
                      <a:pos x="T2" y="T3"/>
                    </a:cxn>
                    <a:cxn ang="0">
                      <a:pos x="T4" y="T5"/>
                    </a:cxn>
                    <a:cxn ang="0">
                      <a:pos x="T6" y="T7"/>
                    </a:cxn>
                    <a:cxn ang="0">
                      <a:pos x="T8" y="T9"/>
                    </a:cxn>
                  </a:cxnLst>
                  <a:rect l="0" t="0" r="r" b="b"/>
                  <a:pathLst>
                    <a:path w="576" h="528">
                      <a:moveTo>
                        <a:pt x="0" y="48"/>
                      </a:moveTo>
                      <a:lnTo>
                        <a:pt x="0" y="528"/>
                      </a:lnTo>
                      <a:lnTo>
                        <a:pt x="576" y="384"/>
                      </a:lnTo>
                      <a:lnTo>
                        <a:pt x="576" y="0"/>
                      </a:lnTo>
                      <a:lnTo>
                        <a:pt x="0" y="48"/>
                      </a:lnTo>
                      <a:close/>
                    </a:path>
                  </a:pathLst>
                </a:custGeom>
                <a:solidFill>
                  <a:srgbClr val="FFCC00"/>
                </a:solidFill>
                <a:ln w="9525">
                  <a:solidFill>
                    <a:schemeClr val="tx1"/>
                  </a:solidFill>
                  <a:round/>
                  <a:headEnd/>
                  <a:tailEnd/>
                </a:ln>
              </p:spPr>
              <p:txBody>
                <a:bodyPr wrap="none" anchor="ctr"/>
                <a:lstStyle/>
                <a:p>
                  <a:endParaRPr lang="zh-CN" altLang="en-US" sz="2800" b="1">
                    <a:latin typeface="Times New Roman" pitchFamily="18" charset="0"/>
                    <a:cs typeface="Times New Roman" pitchFamily="18" charset="0"/>
                  </a:endParaRPr>
                </a:p>
              </p:txBody>
            </p:sp>
            <p:grpSp>
              <p:nvGrpSpPr>
                <p:cNvPr id="19" name="Group 33"/>
                <p:cNvGrpSpPr>
                  <a:grpSpLocks/>
                </p:cNvGrpSpPr>
                <p:nvPr/>
              </p:nvGrpSpPr>
              <p:grpSpPr bwMode="auto">
                <a:xfrm>
                  <a:off x="4368" y="964"/>
                  <a:ext cx="1156" cy="1648"/>
                  <a:chOff x="4368" y="964"/>
                  <a:chExt cx="1156" cy="1648"/>
                </a:xfrm>
              </p:grpSpPr>
              <p:sp>
                <p:nvSpPr>
                  <p:cNvPr id="20" name="Line 34"/>
                  <p:cNvSpPr>
                    <a:spLocks noChangeShapeType="1"/>
                  </p:cNvSpPr>
                  <p:nvPr/>
                </p:nvSpPr>
                <p:spPr bwMode="auto">
                  <a:xfrm>
                    <a:off x="4692" y="1895"/>
                    <a:ext cx="0" cy="48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grpSp>
                <p:nvGrpSpPr>
                  <p:cNvPr id="21" name="Group 35"/>
                  <p:cNvGrpSpPr>
                    <a:grpSpLocks/>
                  </p:cNvGrpSpPr>
                  <p:nvPr/>
                </p:nvGrpSpPr>
                <p:grpSpPr bwMode="auto">
                  <a:xfrm>
                    <a:off x="4368" y="964"/>
                    <a:ext cx="1156" cy="1628"/>
                    <a:chOff x="4368" y="964"/>
                    <a:chExt cx="1156" cy="1628"/>
                  </a:xfrm>
                </p:grpSpPr>
                <p:sp>
                  <p:nvSpPr>
                    <p:cNvPr id="23" name="Arc 36"/>
                    <p:cNvSpPr>
                      <a:spLocks/>
                    </p:cNvSpPr>
                    <p:nvPr/>
                  </p:nvSpPr>
                  <p:spPr bwMode="auto">
                    <a:xfrm>
                      <a:off x="4692" y="1828"/>
                      <a:ext cx="567" cy="288"/>
                    </a:xfrm>
                    <a:custGeom>
                      <a:avLst/>
                      <a:gdLst>
                        <a:gd name="G0" fmla="+- 21343 0 0"/>
                        <a:gd name="G1" fmla="+- 0 0 0"/>
                        <a:gd name="G2" fmla="+- 21600 0 0"/>
                        <a:gd name="T0" fmla="*/ 42928 w 42928"/>
                        <a:gd name="T1" fmla="*/ 810 h 21600"/>
                        <a:gd name="T2" fmla="*/ 0 w 42928"/>
                        <a:gd name="T3" fmla="*/ 3319 h 21600"/>
                        <a:gd name="T4" fmla="*/ 21343 w 42928"/>
                        <a:gd name="T5" fmla="*/ 0 h 21600"/>
                      </a:gdLst>
                      <a:ahLst/>
                      <a:cxnLst>
                        <a:cxn ang="0">
                          <a:pos x="T0" y="T1"/>
                        </a:cxn>
                        <a:cxn ang="0">
                          <a:pos x="T2" y="T3"/>
                        </a:cxn>
                        <a:cxn ang="0">
                          <a:pos x="T4" y="T5"/>
                        </a:cxn>
                      </a:cxnLst>
                      <a:rect l="0" t="0" r="r" b="b"/>
                      <a:pathLst>
                        <a:path w="42928" h="21600" fill="none" extrusionOk="0">
                          <a:moveTo>
                            <a:pt x="42927" y="809"/>
                          </a:moveTo>
                          <a:cubicBezTo>
                            <a:pt x="42492" y="12415"/>
                            <a:pt x="32957" y="21599"/>
                            <a:pt x="21343" y="21600"/>
                          </a:cubicBezTo>
                          <a:cubicBezTo>
                            <a:pt x="10695" y="21600"/>
                            <a:pt x="1635" y="13840"/>
                            <a:pt x="-1" y="3319"/>
                          </a:cubicBezTo>
                        </a:path>
                        <a:path w="42928" h="21600" stroke="0" extrusionOk="0">
                          <a:moveTo>
                            <a:pt x="42927" y="809"/>
                          </a:moveTo>
                          <a:cubicBezTo>
                            <a:pt x="42492" y="12415"/>
                            <a:pt x="32957" y="21599"/>
                            <a:pt x="21343" y="21600"/>
                          </a:cubicBezTo>
                          <a:cubicBezTo>
                            <a:pt x="10695" y="21600"/>
                            <a:pt x="1635" y="13840"/>
                            <a:pt x="-1" y="3319"/>
                          </a:cubicBezTo>
                          <a:lnTo>
                            <a:pt x="21343" y="0"/>
                          </a:lnTo>
                          <a:close/>
                        </a:path>
                      </a:pathLst>
                    </a:custGeom>
                    <a:solidFill>
                      <a:srgbClr val="FFCC00"/>
                    </a:solidFill>
                    <a:ln w="9525">
                      <a:solidFill>
                        <a:schemeClr val="tx1"/>
                      </a:solidFill>
                      <a:round/>
                      <a:headEnd/>
                      <a:tailEnd/>
                    </a:ln>
                  </p:spPr>
                  <p:txBody>
                    <a:bodyPr wrap="none" anchor="ctr"/>
                    <a:lstStyle/>
                    <a:p>
                      <a:endParaRPr lang="zh-CN" altLang="en-US" sz="2800" b="1">
                        <a:latin typeface="Times New Roman" pitchFamily="18" charset="0"/>
                        <a:cs typeface="Times New Roman" pitchFamily="18" charset="0"/>
                      </a:endParaRPr>
                    </a:p>
                  </p:txBody>
                </p:sp>
                <p:sp>
                  <p:nvSpPr>
                    <p:cNvPr id="24" name="Arc 37"/>
                    <p:cNvSpPr>
                      <a:spLocks/>
                    </p:cNvSpPr>
                    <p:nvPr/>
                  </p:nvSpPr>
                  <p:spPr bwMode="auto">
                    <a:xfrm>
                      <a:off x="4697" y="1157"/>
                      <a:ext cx="571" cy="384"/>
                    </a:xfrm>
                    <a:custGeom>
                      <a:avLst/>
                      <a:gdLst>
                        <a:gd name="G0" fmla="+- 20405 0 0"/>
                        <a:gd name="G1" fmla="+- 21600 0 0"/>
                        <a:gd name="G2" fmla="+- 21600 0 0"/>
                        <a:gd name="T0" fmla="*/ 0 w 40902"/>
                        <a:gd name="T1" fmla="*/ 14515 h 21600"/>
                        <a:gd name="T2" fmla="*/ 40902 w 40902"/>
                        <a:gd name="T3" fmla="*/ 14785 h 21600"/>
                        <a:gd name="T4" fmla="*/ 20405 w 40902"/>
                        <a:gd name="T5" fmla="*/ 21600 h 21600"/>
                      </a:gdLst>
                      <a:ahLst/>
                      <a:cxnLst>
                        <a:cxn ang="0">
                          <a:pos x="T0" y="T1"/>
                        </a:cxn>
                        <a:cxn ang="0">
                          <a:pos x="T2" y="T3"/>
                        </a:cxn>
                        <a:cxn ang="0">
                          <a:pos x="T4" y="T5"/>
                        </a:cxn>
                      </a:cxnLst>
                      <a:rect l="0" t="0" r="r" b="b"/>
                      <a:pathLst>
                        <a:path w="40902" h="21600" fill="none" extrusionOk="0">
                          <a:moveTo>
                            <a:pt x="0" y="14515"/>
                          </a:moveTo>
                          <a:cubicBezTo>
                            <a:pt x="3017" y="5825"/>
                            <a:pt x="11206" y="-1"/>
                            <a:pt x="20405" y="0"/>
                          </a:cubicBezTo>
                          <a:cubicBezTo>
                            <a:pt x="29708" y="0"/>
                            <a:pt x="37966" y="5956"/>
                            <a:pt x="40901" y="14785"/>
                          </a:cubicBezTo>
                        </a:path>
                        <a:path w="40902" h="21600" stroke="0" extrusionOk="0">
                          <a:moveTo>
                            <a:pt x="0" y="14515"/>
                          </a:moveTo>
                          <a:cubicBezTo>
                            <a:pt x="3017" y="5825"/>
                            <a:pt x="11206" y="-1"/>
                            <a:pt x="20405" y="0"/>
                          </a:cubicBezTo>
                          <a:cubicBezTo>
                            <a:pt x="29708" y="0"/>
                            <a:pt x="37966" y="5956"/>
                            <a:pt x="40901" y="14785"/>
                          </a:cubicBezTo>
                          <a:lnTo>
                            <a:pt x="20405" y="21600"/>
                          </a:lnTo>
                          <a:close/>
                        </a:path>
                      </a:pathLst>
                    </a:custGeom>
                    <a:solidFill>
                      <a:srgbClr val="FFCC00"/>
                    </a:solidFill>
                    <a:ln w="9525">
                      <a:solidFill>
                        <a:schemeClr val="tx1"/>
                      </a:solidFill>
                      <a:round/>
                      <a:headEnd/>
                      <a:tailEnd/>
                    </a:ln>
                  </p:spPr>
                  <p:txBody>
                    <a:bodyPr wrap="none" anchor="ctr"/>
                    <a:lstStyle/>
                    <a:p>
                      <a:endParaRPr lang="zh-CN" altLang="en-US" sz="2800" b="1">
                        <a:latin typeface="Times New Roman" pitchFamily="18" charset="0"/>
                        <a:cs typeface="Times New Roman" pitchFamily="18" charset="0"/>
                      </a:endParaRPr>
                    </a:p>
                  </p:txBody>
                </p:sp>
                <p:sp>
                  <p:nvSpPr>
                    <p:cNvPr id="25" name="Arc 38"/>
                    <p:cNvSpPr>
                      <a:spLocks/>
                    </p:cNvSpPr>
                    <p:nvPr/>
                  </p:nvSpPr>
                  <p:spPr bwMode="auto">
                    <a:xfrm>
                      <a:off x="4686" y="1301"/>
                      <a:ext cx="573" cy="289"/>
                    </a:xfrm>
                    <a:custGeom>
                      <a:avLst/>
                      <a:gdLst>
                        <a:gd name="G0" fmla="+- 19100 0 0"/>
                        <a:gd name="G1" fmla="+- 21600 0 0"/>
                        <a:gd name="G2" fmla="+- 21600 0 0"/>
                        <a:gd name="T0" fmla="*/ 0 w 36330"/>
                        <a:gd name="T1" fmla="*/ 11512 h 21600"/>
                        <a:gd name="T2" fmla="*/ 36330 w 36330"/>
                        <a:gd name="T3" fmla="*/ 8574 h 21600"/>
                        <a:gd name="T4" fmla="*/ 19100 w 36330"/>
                        <a:gd name="T5" fmla="*/ 21600 h 21600"/>
                      </a:gdLst>
                      <a:ahLst/>
                      <a:cxnLst>
                        <a:cxn ang="0">
                          <a:pos x="T0" y="T1"/>
                        </a:cxn>
                        <a:cxn ang="0">
                          <a:pos x="T2" y="T3"/>
                        </a:cxn>
                        <a:cxn ang="0">
                          <a:pos x="T4" y="T5"/>
                        </a:cxn>
                      </a:cxnLst>
                      <a:rect l="0" t="0" r="r" b="b"/>
                      <a:pathLst>
                        <a:path w="36330" h="21600" fill="none" extrusionOk="0">
                          <a:moveTo>
                            <a:pt x="0" y="11512"/>
                          </a:moveTo>
                          <a:cubicBezTo>
                            <a:pt x="3740" y="4430"/>
                            <a:pt x="11091" y="-1"/>
                            <a:pt x="19100" y="0"/>
                          </a:cubicBezTo>
                          <a:cubicBezTo>
                            <a:pt x="25869" y="0"/>
                            <a:pt x="32247" y="3173"/>
                            <a:pt x="36330" y="8573"/>
                          </a:cubicBezTo>
                        </a:path>
                        <a:path w="36330" h="21600" stroke="0" extrusionOk="0">
                          <a:moveTo>
                            <a:pt x="0" y="11512"/>
                          </a:moveTo>
                          <a:cubicBezTo>
                            <a:pt x="3740" y="4430"/>
                            <a:pt x="11091" y="-1"/>
                            <a:pt x="19100" y="0"/>
                          </a:cubicBezTo>
                          <a:cubicBezTo>
                            <a:pt x="25869" y="0"/>
                            <a:pt x="32247" y="3173"/>
                            <a:pt x="36330" y="8573"/>
                          </a:cubicBezTo>
                          <a:lnTo>
                            <a:pt x="19100" y="21600"/>
                          </a:lnTo>
                          <a:close/>
                        </a:path>
                      </a:pathLst>
                    </a:custGeom>
                    <a:solidFill>
                      <a:srgbClr val="FFCC00"/>
                    </a:solidFill>
                    <a:ln w="9525">
                      <a:solidFill>
                        <a:schemeClr val="tx1"/>
                      </a:solidFill>
                      <a:prstDash val="dash"/>
                      <a:round/>
                      <a:headEnd/>
                      <a:tailEnd/>
                    </a:ln>
                  </p:spPr>
                  <p:txBody>
                    <a:bodyPr wrap="none" anchor="ctr"/>
                    <a:lstStyle/>
                    <a:p>
                      <a:endParaRPr lang="zh-CN" altLang="en-US" sz="2800" b="1">
                        <a:latin typeface="Times New Roman" pitchFamily="18" charset="0"/>
                        <a:cs typeface="Times New Roman" pitchFamily="18" charset="0"/>
                      </a:endParaRPr>
                    </a:p>
                  </p:txBody>
                </p:sp>
                <p:sp>
                  <p:nvSpPr>
                    <p:cNvPr id="26" name="Arc 39"/>
                    <p:cNvSpPr>
                      <a:spLocks/>
                    </p:cNvSpPr>
                    <p:nvPr/>
                  </p:nvSpPr>
                  <p:spPr bwMode="auto">
                    <a:xfrm rot="-1293864">
                      <a:off x="4698" y="1685"/>
                      <a:ext cx="567" cy="259"/>
                    </a:xfrm>
                    <a:custGeom>
                      <a:avLst/>
                      <a:gdLst>
                        <a:gd name="G0" fmla="+- 19059 0 0"/>
                        <a:gd name="G1" fmla="+- 21600 0 0"/>
                        <a:gd name="G2" fmla="+- 21600 0 0"/>
                        <a:gd name="T0" fmla="*/ 0 w 40659"/>
                        <a:gd name="T1" fmla="*/ 11435 h 32224"/>
                        <a:gd name="T2" fmla="*/ 37866 w 40659"/>
                        <a:gd name="T3" fmla="*/ 32224 h 32224"/>
                        <a:gd name="T4" fmla="*/ 19059 w 40659"/>
                        <a:gd name="T5" fmla="*/ 21600 h 32224"/>
                      </a:gdLst>
                      <a:ahLst/>
                      <a:cxnLst>
                        <a:cxn ang="0">
                          <a:pos x="T0" y="T1"/>
                        </a:cxn>
                        <a:cxn ang="0">
                          <a:pos x="T2" y="T3"/>
                        </a:cxn>
                        <a:cxn ang="0">
                          <a:pos x="T4" y="T5"/>
                        </a:cxn>
                      </a:cxnLst>
                      <a:rect l="0" t="0" r="r" b="b"/>
                      <a:pathLst>
                        <a:path w="40659" h="32224" fill="none" extrusionOk="0">
                          <a:moveTo>
                            <a:pt x="0" y="11435"/>
                          </a:moveTo>
                          <a:cubicBezTo>
                            <a:pt x="3754" y="4396"/>
                            <a:pt x="11081" y="-1"/>
                            <a:pt x="19059" y="0"/>
                          </a:cubicBezTo>
                          <a:cubicBezTo>
                            <a:pt x="30988" y="0"/>
                            <a:pt x="40659" y="9670"/>
                            <a:pt x="40659" y="21600"/>
                          </a:cubicBezTo>
                          <a:cubicBezTo>
                            <a:pt x="40659" y="25322"/>
                            <a:pt x="39696" y="28982"/>
                            <a:pt x="37865" y="32223"/>
                          </a:cubicBezTo>
                        </a:path>
                        <a:path w="40659" h="32224" stroke="0" extrusionOk="0">
                          <a:moveTo>
                            <a:pt x="0" y="11435"/>
                          </a:moveTo>
                          <a:cubicBezTo>
                            <a:pt x="3754" y="4396"/>
                            <a:pt x="11081" y="-1"/>
                            <a:pt x="19059" y="0"/>
                          </a:cubicBezTo>
                          <a:cubicBezTo>
                            <a:pt x="30988" y="0"/>
                            <a:pt x="40659" y="9670"/>
                            <a:pt x="40659" y="21600"/>
                          </a:cubicBezTo>
                          <a:cubicBezTo>
                            <a:pt x="40659" y="25322"/>
                            <a:pt x="39696" y="28982"/>
                            <a:pt x="37865" y="32223"/>
                          </a:cubicBezTo>
                          <a:lnTo>
                            <a:pt x="19059" y="21600"/>
                          </a:lnTo>
                          <a:close/>
                        </a:path>
                      </a:pathLst>
                    </a:custGeom>
                    <a:solidFill>
                      <a:srgbClr val="FFCC00"/>
                    </a:solidFill>
                    <a:ln w="9525">
                      <a:solidFill>
                        <a:schemeClr val="tx1"/>
                      </a:solidFill>
                      <a:prstDash val="dash"/>
                      <a:round/>
                      <a:headEnd/>
                      <a:tailEnd/>
                    </a:ln>
                  </p:spPr>
                  <p:txBody>
                    <a:bodyPr wrap="none" anchor="ctr"/>
                    <a:lstStyle/>
                    <a:p>
                      <a:endParaRPr lang="zh-CN" altLang="en-US" sz="2800" b="1">
                        <a:latin typeface="Times New Roman" pitchFamily="18" charset="0"/>
                        <a:cs typeface="Times New Roman" pitchFamily="18" charset="0"/>
                      </a:endParaRPr>
                    </a:p>
                  </p:txBody>
                </p:sp>
                <p:sp>
                  <p:nvSpPr>
                    <p:cNvPr id="27" name="Arc 40"/>
                    <p:cNvSpPr>
                      <a:spLocks/>
                    </p:cNvSpPr>
                    <p:nvPr/>
                  </p:nvSpPr>
                  <p:spPr bwMode="auto">
                    <a:xfrm>
                      <a:off x="4709" y="1347"/>
                      <a:ext cx="548" cy="183"/>
                    </a:xfrm>
                    <a:custGeom>
                      <a:avLst/>
                      <a:gdLst>
                        <a:gd name="G0" fmla="+- 17859 0 0"/>
                        <a:gd name="G1" fmla="+- 0 0 0"/>
                        <a:gd name="G2" fmla="+- 21600 0 0"/>
                        <a:gd name="T0" fmla="*/ 37543 w 37543"/>
                        <a:gd name="T1" fmla="*/ 8895 h 21600"/>
                        <a:gd name="T2" fmla="*/ 0 w 37543"/>
                        <a:gd name="T3" fmla="*/ 12149 h 21600"/>
                        <a:gd name="T4" fmla="*/ 17859 w 37543"/>
                        <a:gd name="T5" fmla="*/ 0 h 21600"/>
                      </a:gdLst>
                      <a:ahLst/>
                      <a:cxnLst>
                        <a:cxn ang="0">
                          <a:pos x="T0" y="T1"/>
                        </a:cxn>
                        <a:cxn ang="0">
                          <a:pos x="T2" y="T3"/>
                        </a:cxn>
                        <a:cxn ang="0">
                          <a:pos x="T4" y="T5"/>
                        </a:cxn>
                      </a:cxnLst>
                      <a:rect l="0" t="0" r="r" b="b"/>
                      <a:pathLst>
                        <a:path w="37543" h="21600" fill="none" extrusionOk="0">
                          <a:moveTo>
                            <a:pt x="37542" y="8894"/>
                          </a:moveTo>
                          <a:cubicBezTo>
                            <a:pt x="34047" y="16629"/>
                            <a:pt x="26346" y="21599"/>
                            <a:pt x="17859" y="21600"/>
                          </a:cubicBezTo>
                          <a:cubicBezTo>
                            <a:pt x="10708" y="21600"/>
                            <a:pt x="4021" y="18061"/>
                            <a:pt x="-1" y="12149"/>
                          </a:cubicBezTo>
                        </a:path>
                        <a:path w="37543" h="21600" stroke="0" extrusionOk="0">
                          <a:moveTo>
                            <a:pt x="37542" y="8894"/>
                          </a:moveTo>
                          <a:cubicBezTo>
                            <a:pt x="34047" y="16629"/>
                            <a:pt x="26346" y="21599"/>
                            <a:pt x="17859" y="21600"/>
                          </a:cubicBezTo>
                          <a:cubicBezTo>
                            <a:pt x="10708" y="21600"/>
                            <a:pt x="4021" y="18061"/>
                            <a:pt x="-1" y="12149"/>
                          </a:cubicBezTo>
                          <a:lnTo>
                            <a:pt x="17859" y="0"/>
                          </a:lnTo>
                          <a:close/>
                        </a:path>
                      </a:pathLst>
                    </a:custGeom>
                    <a:noFill/>
                    <a:ln w="9525">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28" name="Line 41"/>
                    <p:cNvSpPr>
                      <a:spLocks noChangeShapeType="1"/>
                    </p:cNvSpPr>
                    <p:nvPr/>
                  </p:nvSpPr>
                  <p:spPr bwMode="auto">
                    <a:xfrm>
                      <a:off x="5261" y="1780"/>
                      <a:ext cx="4" cy="52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29" name="Line 42"/>
                    <p:cNvSpPr>
                      <a:spLocks noChangeShapeType="1"/>
                    </p:cNvSpPr>
                    <p:nvPr/>
                  </p:nvSpPr>
                  <p:spPr bwMode="auto">
                    <a:xfrm>
                      <a:off x="4612" y="2164"/>
                      <a:ext cx="91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30" name="Line 43"/>
                    <p:cNvSpPr>
                      <a:spLocks noChangeShapeType="1"/>
                    </p:cNvSpPr>
                    <p:nvPr/>
                  </p:nvSpPr>
                  <p:spPr bwMode="auto">
                    <a:xfrm flipH="1">
                      <a:off x="4368" y="2164"/>
                      <a:ext cx="244" cy="42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31" name="Line 44"/>
                    <p:cNvSpPr>
                      <a:spLocks noChangeShapeType="1"/>
                    </p:cNvSpPr>
                    <p:nvPr/>
                  </p:nvSpPr>
                  <p:spPr bwMode="auto">
                    <a:xfrm flipV="1">
                      <a:off x="4612" y="964"/>
                      <a:ext cx="0" cy="12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32" name="Arc 45"/>
                    <p:cNvSpPr>
                      <a:spLocks/>
                    </p:cNvSpPr>
                    <p:nvPr/>
                  </p:nvSpPr>
                  <p:spPr bwMode="auto">
                    <a:xfrm rot="-791262">
                      <a:off x="4707" y="1827"/>
                      <a:ext cx="563" cy="144"/>
                    </a:xfrm>
                    <a:custGeom>
                      <a:avLst/>
                      <a:gdLst>
                        <a:gd name="G0" fmla="+- 20744 0 0"/>
                        <a:gd name="G1" fmla="+- 0 0 0"/>
                        <a:gd name="G2" fmla="+- 21600 0 0"/>
                        <a:gd name="T0" fmla="*/ 41272 w 41272"/>
                        <a:gd name="T1" fmla="*/ 6720 h 21600"/>
                        <a:gd name="T2" fmla="*/ 0 w 41272"/>
                        <a:gd name="T3" fmla="*/ 6021 h 21600"/>
                        <a:gd name="T4" fmla="*/ 20744 w 41272"/>
                        <a:gd name="T5" fmla="*/ 0 h 21600"/>
                      </a:gdLst>
                      <a:ahLst/>
                      <a:cxnLst>
                        <a:cxn ang="0">
                          <a:pos x="T0" y="T1"/>
                        </a:cxn>
                        <a:cxn ang="0">
                          <a:pos x="T2" y="T3"/>
                        </a:cxn>
                        <a:cxn ang="0">
                          <a:pos x="T4" y="T5"/>
                        </a:cxn>
                      </a:cxnLst>
                      <a:rect l="0" t="0" r="r" b="b"/>
                      <a:pathLst>
                        <a:path w="41272" h="21600" fill="none" extrusionOk="0">
                          <a:moveTo>
                            <a:pt x="41272" y="6720"/>
                          </a:moveTo>
                          <a:cubicBezTo>
                            <a:pt x="38366" y="15596"/>
                            <a:pt x="30084" y="21599"/>
                            <a:pt x="20744" y="21600"/>
                          </a:cubicBezTo>
                          <a:cubicBezTo>
                            <a:pt x="11133" y="21600"/>
                            <a:pt x="2679" y="15250"/>
                            <a:pt x="0" y="6020"/>
                          </a:cubicBezTo>
                        </a:path>
                        <a:path w="41272" h="21600" stroke="0" extrusionOk="0">
                          <a:moveTo>
                            <a:pt x="41272" y="6720"/>
                          </a:moveTo>
                          <a:cubicBezTo>
                            <a:pt x="38366" y="15596"/>
                            <a:pt x="30084" y="21599"/>
                            <a:pt x="20744" y="21600"/>
                          </a:cubicBezTo>
                          <a:cubicBezTo>
                            <a:pt x="11133" y="21600"/>
                            <a:pt x="2679" y="15250"/>
                            <a:pt x="0" y="6020"/>
                          </a:cubicBezTo>
                          <a:lnTo>
                            <a:pt x="20744" y="0"/>
                          </a:lnTo>
                          <a:close/>
                        </a:path>
                      </a:pathLst>
                    </a:custGeom>
                    <a:noFill/>
                    <a:ln w="9525">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sz="2800" b="1">
                        <a:latin typeface="Times New Roman" pitchFamily="18" charset="0"/>
                        <a:cs typeface="Times New Roman" pitchFamily="18" charset="0"/>
                      </a:endParaRPr>
                    </a:p>
                  </p:txBody>
                </p:sp>
              </p:grpSp>
              <p:sp>
                <p:nvSpPr>
                  <p:cNvPr id="22" name="Freeform 46"/>
                  <p:cNvSpPr>
                    <a:spLocks/>
                  </p:cNvSpPr>
                  <p:nvPr/>
                </p:nvSpPr>
                <p:spPr bwMode="auto">
                  <a:xfrm>
                    <a:off x="4684" y="2212"/>
                    <a:ext cx="589" cy="400"/>
                  </a:xfrm>
                  <a:custGeom>
                    <a:avLst/>
                    <a:gdLst>
                      <a:gd name="T0" fmla="*/ 24 w 624"/>
                      <a:gd name="T1" fmla="*/ 144 h 400"/>
                      <a:gd name="T2" fmla="*/ 264 w 624"/>
                      <a:gd name="T3" fmla="*/ 384 h 400"/>
                      <a:gd name="T4" fmla="*/ 552 w 624"/>
                      <a:gd name="T5" fmla="*/ 240 h 400"/>
                      <a:gd name="T6" fmla="*/ 600 w 624"/>
                      <a:gd name="T7" fmla="*/ 96 h 400"/>
                      <a:gd name="T8" fmla="*/ 408 w 624"/>
                      <a:gd name="T9" fmla="*/ 0 h 400"/>
                      <a:gd name="T10" fmla="*/ 24 w 624"/>
                      <a:gd name="T11" fmla="*/ 144 h 400"/>
                    </a:gdLst>
                    <a:ahLst/>
                    <a:cxnLst>
                      <a:cxn ang="0">
                        <a:pos x="T0" y="T1"/>
                      </a:cxn>
                      <a:cxn ang="0">
                        <a:pos x="T2" y="T3"/>
                      </a:cxn>
                      <a:cxn ang="0">
                        <a:pos x="T4" y="T5"/>
                      </a:cxn>
                      <a:cxn ang="0">
                        <a:pos x="T6" y="T7"/>
                      </a:cxn>
                      <a:cxn ang="0">
                        <a:pos x="T8" y="T9"/>
                      </a:cxn>
                      <a:cxn ang="0">
                        <a:pos x="T10" y="T11"/>
                      </a:cxn>
                    </a:cxnLst>
                    <a:rect l="0" t="0" r="r" b="b"/>
                    <a:pathLst>
                      <a:path w="624" h="400">
                        <a:moveTo>
                          <a:pt x="24" y="144"/>
                        </a:moveTo>
                        <a:cubicBezTo>
                          <a:pt x="0" y="208"/>
                          <a:pt x="176" y="368"/>
                          <a:pt x="264" y="384"/>
                        </a:cubicBezTo>
                        <a:cubicBezTo>
                          <a:pt x="352" y="400"/>
                          <a:pt x="496" y="288"/>
                          <a:pt x="552" y="240"/>
                        </a:cubicBezTo>
                        <a:cubicBezTo>
                          <a:pt x="608" y="192"/>
                          <a:pt x="624" y="136"/>
                          <a:pt x="600" y="96"/>
                        </a:cubicBezTo>
                        <a:cubicBezTo>
                          <a:pt x="576" y="56"/>
                          <a:pt x="504" y="0"/>
                          <a:pt x="408" y="0"/>
                        </a:cubicBezTo>
                        <a:cubicBezTo>
                          <a:pt x="312" y="0"/>
                          <a:pt x="48" y="80"/>
                          <a:pt x="24" y="144"/>
                        </a:cubicBezTo>
                        <a:close/>
                      </a:path>
                    </a:pathLst>
                  </a:custGeom>
                  <a:solidFill>
                    <a:schemeClr val="folHlink"/>
                  </a:solidFill>
                  <a:ln w="9525">
                    <a:solidFill>
                      <a:schemeClr val="tx1"/>
                    </a:solidFill>
                    <a:round/>
                    <a:headEnd/>
                    <a:tailEnd/>
                  </a:ln>
                </p:spPr>
                <p:txBody>
                  <a:bodyPr wrap="none" anchor="ctr"/>
                  <a:lstStyle/>
                  <a:p>
                    <a:endParaRPr lang="zh-CN" altLang="en-US" sz="2800" b="1">
                      <a:latin typeface="Times New Roman" pitchFamily="18" charset="0"/>
                      <a:cs typeface="Times New Roman" pitchFamily="18" charset="0"/>
                    </a:endParaRPr>
                  </a:p>
                </p:txBody>
              </p:sp>
            </p:grpSp>
          </p:grpSp>
          <p:graphicFrame>
            <p:nvGraphicFramePr>
              <p:cNvPr id="13" name="Object 47"/>
              <p:cNvGraphicFramePr>
                <a:graphicFrameLocks noChangeAspect="1"/>
              </p:cNvGraphicFramePr>
              <p:nvPr/>
            </p:nvGraphicFramePr>
            <p:xfrm>
              <a:off x="4888" y="1584"/>
              <a:ext cx="200" cy="192"/>
            </p:xfrm>
            <a:graphic>
              <a:graphicData uri="http://schemas.openxmlformats.org/presentationml/2006/ole">
                <mc:AlternateContent xmlns:mc="http://schemas.openxmlformats.org/markup-compatibility/2006">
                  <mc:Choice xmlns:v="urn:schemas-microsoft-com:vml" Requires="v">
                    <p:oleObj spid="_x0000_s49391" name="Equation" r:id="rId19" imgW="358920" imgH="347040" progId="Equation.3">
                      <p:embed/>
                    </p:oleObj>
                  </mc:Choice>
                  <mc:Fallback>
                    <p:oleObj name="Equation" r:id="rId19" imgW="358920" imgH="347040" progId="Equation.3">
                      <p:embed/>
                      <p:pic>
                        <p:nvPicPr>
                          <p:cNvPr id="0" name="Picture 8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88" y="1584"/>
                            <a:ext cx="200"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48"/>
              <p:cNvGraphicFramePr>
                <a:graphicFrameLocks noChangeAspect="1"/>
              </p:cNvGraphicFramePr>
              <p:nvPr/>
            </p:nvGraphicFramePr>
            <p:xfrm>
              <a:off x="4424" y="968"/>
              <a:ext cx="136" cy="136"/>
            </p:xfrm>
            <a:graphic>
              <a:graphicData uri="http://schemas.openxmlformats.org/presentationml/2006/ole">
                <mc:AlternateContent xmlns:mc="http://schemas.openxmlformats.org/markup-compatibility/2006">
                  <mc:Choice xmlns:v="urn:schemas-microsoft-com:vml" Requires="v">
                    <p:oleObj spid="_x0000_s49392" name="Equation" r:id="rId21" imgW="246600" imgH="246240" progId="Equation.3">
                      <p:embed/>
                    </p:oleObj>
                  </mc:Choice>
                  <mc:Fallback>
                    <p:oleObj name="Equation" r:id="rId21" imgW="246600" imgH="246240" progId="Equation.3">
                      <p:embed/>
                      <p:pic>
                        <p:nvPicPr>
                          <p:cNvPr id="0" name="Picture 8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424" y="968"/>
                            <a:ext cx="136" cy="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49"/>
              <p:cNvGraphicFramePr>
                <a:graphicFrameLocks noChangeAspect="1"/>
              </p:cNvGraphicFramePr>
              <p:nvPr/>
            </p:nvGraphicFramePr>
            <p:xfrm>
              <a:off x="5376" y="2216"/>
              <a:ext cx="152" cy="200"/>
            </p:xfrm>
            <a:graphic>
              <a:graphicData uri="http://schemas.openxmlformats.org/presentationml/2006/ole">
                <mc:AlternateContent xmlns:mc="http://schemas.openxmlformats.org/markup-compatibility/2006">
                  <mc:Choice xmlns:v="urn:schemas-microsoft-com:vml" Requires="v">
                    <p:oleObj spid="_x0000_s49393" name="Equation" r:id="rId23" imgW="269280" imgH="358560" progId="Equation.3">
                      <p:embed/>
                    </p:oleObj>
                  </mc:Choice>
                  <mc:Fallback>
                    <p:oleObj name="Equation" r:id="rId23" imgW="269280" imgH="358560" progId="Equation.3">
                      <p:embed/>
                      <p:pic>
                        <p:nvPicPr>
                          <p:cNvPr id="0" name="Picture 8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376" y="2216"/>
                            <a:ext cx="152"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50"/>
              <p:cNvGraphicFramePr>
                <a:graphicFrameLocks noChangeAspect="1"/>
              </p:cNvGraphicFramePr>
              <p:nvPr/>
            </p:nvGraphicFramePr>
            <p:xfrm>
              <a:off x="4464" y="2496"/>
              <a:ext cx="144" cy="152"/>
            </p:xfrm>
            <a:graphic>
              <a:graphicData uri="http://schemas.openxmlformats.org/presentationml/2006/ole">
                <mc:AlternateContent xmlns:mc="http://schemas.openxmlformats.org/markup-compatibility/2006">
                  <mc:Choice xmlns:v="urn:schemas-microsoft-com:vml" Requires="v">
                    <p:oleObj spid="_x0000_s49394" name="Equation" r:id="rId25" imgW="257760" imgH="268920" progId="Equation.3">
                      <p:embed/>
                    </p:oleObj>
                  </mc:Choice>
                  <mc:Fallback>
                    <p:oleObj name="Equation" r:id="rId25" imgW="257760" imgH="268920" progId="Equation.3">
                      <p:embed/>
                      <p:pic>
                        <p:nvPicPr>
                          <p:cNvPr id="0" name="Picture 8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464" y="2496"/>
                            <a:ext cx="144" cy="1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51"/>
              <p:cNvGraphicFramePr>
                <a:graphicFrameLocks noChangeAspect="1"/>
              </p:cNvGraphicFramePr>
              <p:nvPr>
                <p:extLst>
                  <p:ext uri="{D42A27DB-BD31-4B8C-83A1-F6EECF244321}">
                    <p14:modId xmlns:p14="http://schemas.microsoft.com/office/powerpoint/2010/main" val="3236597639"/>
                  </p:ext>
                </p:extLst>
              </p:nvPr>
            </p:nvGraphicFramePr>
            <p:xfrm>
              <a:off x="4844" y="2251"/>
              <a:ext cx="288" cy="273"/>
            </p:xfrm>
            <a:graphic>
              <a:graphicData uri="http://schemas.openxmlformats.org/presentationml/2006/ole">
                <mc:AlternateContent xmlns:mc="http://schemas.openxmlformats.org/markup-compatibility/2006">
                  <mc:Choice xmlns:v="urn:schemas-microsoft-com:vml" Requires="v">
                    <p:oleObj spid="_x0000_s49395" name="Equation" r:id="rId27" imgW="520560" imgH="482400" progId="Equation.DSMT4">
                      <p:embed/>
                    </p:oleObj>
                  </mc:Choice>
                  <mc:Fallback>
                    <p:oleObj name="Equation" r:id="rId27" imgW="520560" imgH="482400" progId="Equation.DSMT4">
                      <p:embed/>
                      <p:pic>
                        <p:nvPicPr>
                          <p:cNvPr id="0" name="Picture 89"/>
                          <p:cNvPicPr>
                            <a:picLocks noChangeAspect="1" noChangeArrowheads="1"/>
                          </p:cNvPicPr>
                          <p:nvPr/>
                        </p:nvPicPr>
                        <p:blipFill>
                          <a:blip r:embed="rId28"/>
                          <a:srcRect/>
                          <a:stretch>
                            <a:fillRect/>
                          </a:stretch>
                        </p:blipFill>
                        <p:spPr bwMode="auto">
                          <a:xfrm>
                            <a:off x="4844" y="2251"/>
                            <a:ext cx="288" cy="2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aphicFrame>
        <p:nvGraphicFramePr>
          <p:cNvPr id="33" name="对象 32"/>
          <p:cNvGraphicFramePr>
            <a:graphicFrameLocks noChangeAspect="1"/>
          </p:cNvGraphicFramePr>
          <p:nvPr>
            <p:extLst>
              <p:ext uri="{D42A27DB-BD31-4B8C-83A1-F6EECF244321}">
                <p14:modId xmlns:p14="http://schemas.microsoft.com/office/powerpoint/2010/main" val="1790361044"/>
              </p:ext>
            </p:extLst>
          </p:nvPr>
        </p:nvGraphicFramePr>
        <p:xfrm>
          <a:off x="2913640" y="462013"/>
          <a:ext cx="3568700" cy="876300"/>
        </p:xfrm>
        <a:graphic>
          <a:graphicData uri="http://schemas.openxmlformats.org/presentationml/2006/ole">
            <mc:AlternateContent xmlns:mc="http://schemas.openxmlformats.org/markup-compatibility/2006">
              <mc:Choice xmlns:v="urn:schemas-microsoft-com:vml" Requires="v">
                <p:oleObj spid="_x0000_s49396" name="Equation" r:id="rId29" imgW="3568680" imgH="876240" progId="Equation.DSMT4">
                  <p:embed/>
                </p:oleObj>
              </mc:Choice>
              <mc:Fallback>
                <p:oleObj name="Equation" r:id="rId29" imgW="3568680" imgH="876240" progId="Equation.DSMT4">
                  <p:embed/>
                  <p:pic>
                    <p:nvPicPr>
                      <p:cNvPr id="0" name="Picture 90"/>
                      <p:cNvPicPr>
                        <a:picLocks noChangeAspect="1" noChangeArrowheads="1"/>
                      </p:cNvPicPr>
                      <p:nvPr/>
                    </p:nvPicPr>
                    <p:blipFill>
                      <a:blip r:embed="rId30"/>
                      <a:srcRect/>
                      <a:stretch>
                        <a:fillRect/>
                      </a:stretch>
                    </p:blipFill>
                    <p:spPr bwMode="auto">
                      <a:xfrm>
                        <a:off x="2913640" y="462013"/>
                        <a:ext cx="3568700" cy="876300"/>
                      </a:xfrm>
                      <a:prstGeom prst="rect">
                        <a:avLst/>
                      </a:prstGeom>
                      <a:solidFill>
                        <a:srgbClr val="FFC000"/>
                      </a:solidFill>
                      <a:extLst/>
                    </p:spPr>
                  </p:pic>
                </p:oleObj>
              </mc:Fallback>
            </mc:AlternateContent>
          </a:graphicData>
        </a:graphic>
      </p:graphicFrame>
    </p:spTree>
    <p:extLst>
      <p:ext uri="{BB962C8B-B14F-4D97-AF65-F5344CB8AC3E}">
        <p14:creationId xmlns:p14="http://schemas.microsoft.com/office/powerpoint/2010/main" val="17370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left)">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8"/>
          <p:cNvGraphicFramePr>
            <a:graphicFrameLocks noChangeAspect="1"/>
          </p:cNvGraphicFramePr>
          <p:nvPr>
            <p:extLst>
              <p:ext uri="{D42A27DB-BD31-4B8C-83A1-F6EECF244321}">
                <p14:modId xmlns:p14="http://schemas.microsoft.com/office/powerpoint/2010/main" val="750293425"/>
              </p:ext>
            </p:extLst>
          </p:nvPr>
        </p:nvGraphicFramePr>
        <p:xfrm>
          <a:off x="5079321" y="3031240"/>
          <a:ext cx="1003300" cy="430212"/>
        </p:xfrm>
        <a:graphic>
          <a:graphicData uri="http://schemas.openxmlformats.org/presentationml/2006/ole">
            <mc:AlternateContent xmlns:mc="http://schemas.openxmlformats.org/markup-compatibility/2006">
              <mc:Choice xmlns:v="urn:schemas-microsoft-com:vml" Requires="v">
                <p:oleObj spid="_x0000_s6391" name="Equation" r:id="rId3" imgW="1002960" imgH="431640" progId="Equation.DSMT4">
                  <p:embed/>
                </p:oleObj>
              </mc:Choice>
              <mc:Fallback>
                <p:oleObj name="Equation" r:id="rId3" imgW="1002960" imgH="431640" progId="Equation.DSMT4">
                  <p:embed/>
                  <p:pic>
                    <p:nvPicPr>
                      <p:cNvPr id="0" name="Picture 146"/>
                      <p:cNvPicPr>
                        <a:picLocks noChangeAspect="1" noChangeArrowheads="1"/>
                      </p:cNvPicPr>
                      <p:nvPr/>
                    </p:nvPicPr>
                    <p:blipFill>
                      <a:blip r:embed="rId4"/>
                      <a:srcRect/>
                      <a:stretch>
                        <a:fillRect/>
                      </a:stretch>
                    </p:blipFill>
                    <p:spPr bwMode="auto">
                      <a:xfrm>
                        <a:off x="5079321" y="3031240"/>
                        <a:ext cx="1003300" cy="430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7"/>
          <p:cNvGraphicFramePr>
            <a:graphicFrameLocks noChangeAspect="1"/>
          </p:cNvGraphicFramePr>
          <p:nvPr>
            <p:extLst>
              <p:ext uri="{D42A27DB-BD31-4B8C-83A1-F6EECF244321}">
                <p14:modId xmlns:p14="http://schemas.microsoft.com/office/powerpoint/2010/main" val="54115620"/>
              </p:ext>
            </p:extLst>
          </p:nvPr>
        </p:nvGraphicFramePr>
        <p:xfrm>
          <a:off x="609600" y="3011488"/>
          <a:ext cx="2755900" cy="442912"/>
        </p:xfrm>
        <a:graphic>
          <a:graphicData uri="http://schemas.openxmlformats.org/presentationml/2006/ole">
            <mc:AlternateContent xmlns:mc="http://schemas.openxmlformats.org/markup-compatibility/2006">
              <mc:Choice xmlns:v="urn:schemas-microsoft-com:vml" Requires="v">
                <p:oleObj spid="_x0000_s6392" name="Equation" r:id="rId5" imgW="2755800" imgH="444240" progId="Equation.DSMT4">
                  <p:embed/>
                </p:oleObj>
              </mc:Choice>
              <mc:Fallback>
                <p:oleObj name="Equation" r:id="rId5" imgW="2755800" imgH="444240" progId="Equation.DSMT4">
                  <p:embed/>
                  <p:pic>
                    <p:nvPicPr>
                      <p:cNvPr id="0" name="Picture 145"/>
                      <p:cNvPicPr>
                        <a:picLocks noChangeAspect="1" noChangeArrowheads="1"/>
                      </p:cNvPicPr>
                      <p:nvPr/>
                    </p:nvPicPr>
                    <p:blipFill>
                      <a:blip r:embed="rId6"/>
                      <a:srcRect/>
                      <a:stretch>
                        <a:fillRect/>
                      </a:stretch>
                    </p:blipFill>
                    <p:spPr bwMode="auto">
                      <a:xfrm>
                        <a:off x="609600" y="3011488"/>
                        <a:ext cx="2755900"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1"/>
          <p:cNvGraphicFramePr>
            <a:graphicFrameLocks noChangeAspect="1"/>
          </p:cNvGraphicFramePr>
          <p:nvPr>
            <p:extLst>
              <p:ext uri="{D42A27DB-BD31-4B8C-83A1-F6EECF244321}">
                <p14:modId xmlns:p14="http://schemas.microsoft.com/office/powerpoint/2010/main" val="2412450219"/>
              </p:ext>
            </p:extLst>
          </p:nvPr>
        </p:nvGraphicFramePr>
        <p:xfrm>
          <a:off x="4426023" y="4676742"/>
          <a:ext cx="361950" cy="504825"/>
        </p:xfrm>
        <a:graphic>
          <a:graphicData uri="http://schemas.openxmlformats.org/presentationml/2006/ole">
            <mc:AlternateContent xmlns:mc="http://schemas.openxmlformats.org/markup-compatibility/2006">
              <mc:Choice xmlns:v="urn:schemas-microsoft-com:vml" Requires="v">
                <p:oleObj spid="_x0000_s6393" name="Equation" r:id="rId7" imgW="179280" imgH="212760" progId="Equation.DSMT4">
                  <p:embed/>
                </p:oleObj>
              </mc:Choice>
              <mc:Fallback>
                <p:oleObj name="Equation" r:id="rId7" imgW="179280" imgH="212760" progId="Equation.DSMT4">
                  <p:embed/>
                  <p:pic>
                    <p:nvPicPr>
                      <p:cNvPr id="0" name="Picture 1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26023" y="4676742"/>
                        <a:ext cx="36195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10"/>
          <p:cNvSpPr txBox="1">
            <a:spLocks noChangeArrowheads="1"/>
          </p:cNvSpPr>
          <p:nvPr/>
        </p:nvSpPr>
        <p:spPr bwMode="auto">
          <a:xfrm>
            <a:off x="609600" y="3902602"/>
            <a:ext cx="1655763" cy="523220"/>
          </a:xfrm>
          <a:prstGeom prst="rect">
            <a:avLst/>
          </a:prstGeom>
          <a:solidFill>
            <a:srgbClr val="FFFF00"/>
          </a:solidFill>
          <a:ln>
            <a:noFill/>
          </a:ln>
          <a:effectLst/>
        </p:spPr>
        <p:txBody>
          <a:bodyPr>
            <a:spAutoFit/>
          </a:bodyPr>
          <a:lstStyle/>
          <a:p>
            <a:pPr>
              <a:spcBef>
                <a:spcPct val="50000"/>
              </a:spcBef>
            </a:pPr>
            <a:r>
              <a:rPr lang="en-US" altLang="zh-CN" sz="2800" b="1" dirty="0">
                <a:latin typeface="Times New Roman" pitchFamily="18" charset="0"/>
                <a:cs typeface="Times New Roman" pitchFamily="18" charset="0"/>
              </a:rPr>
              <a:t>①</a:t>
            </a:r>
            <a:r>
              <a:rPr lang="zh-CN" altLang="en-US" sz="2800" b="1" dirty="0">
                <a:latin typeface="Times New Roman" pitchFamily="18" charset="0"/>
                <a:cs typeface="Times New Roman" pitchFamily="18" charset="0"/>
              </a:rPr>
              <a:t>说明：</a:t>
            </a:r>
          </a:p>
        </p:txBody>
      </p:sp>
      <p:sp>
        <p:nvSpPr>
          <p:cNvPr id="10"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Text Box 12"/>
          <p:cNvSpPr txBox="1">
            <a:spLocks noChangeArrowheads="1"/>
          </p:cNvSpPr>
          <p:nvPr/>
        </p:nvSpPr>
        <p:spPr bwMode="auto">
          <a:xfrm>
            <a:off x="609600" y="4669560"/>
            <a:ext cx="73958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latin typeface="Times New Roman" pitchFamily="18" charset="0"/>
                <a:cs typeface="Times New Roman" pitchFamily="18" charset="0"/>
              </a:rPr>
              <a:t>当 </a:t>
            </a:r>
            <a:r>
              <a:rPr lang="en-US" altLang="zh-CN" sz="2800" i="1" dirty="0">
                <a:latin typeface="Times New Roman" pitchFamily="18" charset="0"/>
                <a:cs typeface="Times New Roman" pitchFamily="18" charset="0"/>
              </a:rPr>
              <a:t>f </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x, y, z</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在光滑曲面     上连续时，第一类</a:t>
            </a:r>
          </a:p>
        </p:txBody>
      </p:sp>
      <p:graphicFrame>
        <p:nvGraphicFramePr>
          <p:cNvPr id="11" name="对象 10"/>
          <p:cNvGraphicFramePr>
            <a:graphicFrameLocks noChangeAspect="1"/>
          </p:cNvGraphicFramePr>
          <p:nvPr>
            <p:extLst>
              <p:ext uri="{D42A27DB-BD31-4B8C-83A1-F6EECF244321}">
                <p14:modId xmlns:p14="http://schemas.microsoft.com/office/powerpoint/2010/main" val="3272421964"/>
              </p:ext>
            </p:extLst>
          </p:nvPr>
        </p:nvGraphicFramePr>
        <p:xfrm>
          <a:off x="2020888" y="357188"/>
          <a:ext cx="2108200" cy="796925"/>
        </p:xfrm>
        <a:graphic>
          <a:graphicData uri="http://schemas.openxmlformats.org/presentationml/2006/ole">
            <mc:AlternateContent xmlns:mc="http://schemas.openxmlformats.org/markup-compatibility/2006">
              <mc:Choice xmlns:v="urn:schemas-microsoft-com:vml" Requires="v">
                <p:oleObj spid="_x0000_s6394" name="Equation" r:id="rId9" imgW="2108160" imgH="799920" progId="Equation.DSMT4">
                  <p:embed/>
                </p:oleObj>
              </mc:Choice>
              <mc:Fallback>
                <p:oleObj name="Equation" r:id="rId9" imgW="2108160" imgH="799920" progId="Equation.DSMT4">
                  <p:embed/>
                  <p:pic>
                    <p:nvPicPr>
                      <p:cNvPr id="0" name="Picture 148"/>
                      <p:cNvPicPr>
                        <a:picLocks noChangeAspect="1" noChangeArrowheads="1"/>
                      </p:cNvPicPr>
                      <p:nvPr/>
                    </p:nvPicPr>
                    <p:blipFill>
                      <a:blip r:embed="rId10"/>
                      <a:srcRect/>
                      <a:stretch>
                        <a:fillRect/>
                      </a:stretch>
                    </p:blipFill>
                    <p:spPr bwMode="auto">
                      <a:xfrm>
                        <a:off x="2020888" y="357188"/>
                        <a:ext cx="2108200" cy="796925"/>
                      </a:xfrm>
                      <a:prstGeom prst="rect">
                        <a:avLst/>
                      </a:prstGeom>
                      <a:noFill/>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24478233"/>
              </p:ext>
            </p:extLst>
          </p:nvPr>
        </p:nvGraphicFramePr>
        <p:xfrm>
          <a:off x="2067719" y="1504750"/>
          <a:ext cx="2057400" cy="796925"/>
        </p:xfrm>
        <a:graphic>
          <a:graphicData uri="http://schemas.openxmlformats.org/presentationml/2006/ole">
            <mc:AlternateContent xmlns:mc="http://schemas.openxmlformats.org/markup-compatibility/2006">
              <mc:Choice xmlns:v="urn:schemas-microsoft-com:vml" Requires="v">
                <p:oleObj spid="_x0000_s6395" name="Equation" r:id="rId11" imgW="2057400" imgH="799920" progId="Equation.DSMT4">
                  <p:embed/>
                </p:oleObj>
              </mc:Choice>
              <mc:Fallback>
                <p:oleObj name="Equation" r:id="rId11" imgW="2057400" imgH="799920" progId="Equation.DSMT4">
                  <p:embed/>
                  <p:pic>
                    <p:nvPicPr>
                      <p:cNvPr id="0" name="Picture 14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67719" y="1504750"/>
                        <a:ext cx="2057400" cy="796925"/>
                      </a:xfrm>
                      <a:prstGeom prst="rect">
                        <a:avLst/>
                      </a:prstGeom>
                      <a:solidFill>
                        <a:srgbClr val="FFC000"/>
                      </a:solidFill>
                    </p:spPr>
                  </p:pic>
                </p:oleObj>
              </mc:Fallback>
            </mc:AlternateContent>
          </a:graphicData>
        </a:graphic>
      </p:graphicFrame>
      <p:sp>
        <p:nvSpPr>
          <p:cNvPr id="12" name="TextBox 11"/>
          <p:cNvSpPr txBox="1"/>
          <p:nvPr/>
        </p:nvSpPr>
        <p:spPr>
          <a:xfrm>
            <a:off x="609600" y="464818"/>
            <a:ext cx="906017"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记为</a:t>
            </a:r>
          </a:p>
        </p:txBody>
      </p:sp>
      <p:graphicFrame>
        <p:nvGraphicFramePr>
          <p:cNvPr id="14" name="对象 13"/>
          <p:cNvGraphicFramePr>
            <a:graphicFrameLocks noChangeAspect="1"/>
          </p:cNvGraphicFramePr>
          <p:nvPr>
            <p:extLst>
              <p:ext uri="{D42A27DB-BD31-4B8C-83A1-F6EECF244321}">
                <p14:modId xmlns:p14="http://schemas.microsoft.com/office/powerpoint/2010/main" val="3202536826"/>
              </p:ext>
            </p:extLst>
          </p:nvPr>
        </p:nvGraphicFramePr>
        <p:xfrm>
          <a:off x="4106863" y="1447800"/>
          <a:ext cx="3352800" cy="911225"/>
        </p:xfrm>
        <a:graphic>
          <a:graphicData uri="http://schemas.openxmlformats.org/presentationml/2006/ole">
            <mc:AlternateContent xmlns:mc="http://schemas.openxmlformats.org/markup-compatibility/2006">
              <mc:Choice xmlns:v="urn:schemas-microsoft-com:vml" Requires="v">
                <p:oleObj spid="_x0000_s6396" name="Equation" r:id="rId13" imgW="3352680" imgH="914400" progId="Equation.DSMT4">
                  <p:embed/>
                </p:oleObj>
              </mc:Choice>
              <mc:Fallback>
                <p:oleObj name="Equation" r:id="rId13" imgW="3352680" imgH="914400" progId="Equation.DSMT4">
                  <p:embed/>
                  <p:pic>
                    <p:nvPicPr>
                      <p:cNvPr id="0" name="Picture 150"/>
                      <p:cNvPicPr>
                        <a:picLocks noChangeAspect="1" noChangeArrowheads="1"/>
                      </p:cNvPicPr>
                      <p:nvPr/>
                    </p:nvPicPr>
                    <p:blipFill>
                      <a:blip r:embed="rId14"/>
                      <a:srcRect/>
                      <a:stretch>
                        <a:fillRect/>
                      </a:stretch>
                    </p:blipFill>
                    <p:spPr bwMode="auto">
                      <a:xfrm>
                        <a:off x="4106863" y="1447800"/>
                        <a:ext cx="3352800" cy="911225"/>
                      </a:xfrm>
                      <a:prstGeom prst="rect">
                        <a:avLst/>
                      </a:prstGeom>
                      <a:solidFill>
                        <a:srgbClr val="FFC000"/>
                      </a:solidFill>
                    </p:spPr>
                  </p:pic>
                </p:oleObj>
              </mc:Fallback>
            </mc:AlternateContent>
          </a:graphicData>
        </a:graphic>
      </p:graphicFrame>
      <p:sp>
        <p:nvSpPr>
          <p:cNvPr id="15"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6"/>
          <p:cNvSpPr>
            <a:spLocks noChangeArrowheads="1"/>
          </p:cNvSpPr>
          <p:nvPr/>
        </p:nvSpPr>
        <p:spPr bwMode="auto">
          <a:xfrm>
            <a:off x="0" y="1266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a:extLst>
              <a:ext uri="{FF2B5EF4-FFF2-40B4-BE49-F238E27FC236}">
                <a16:creationId xmlns:a16="http://schemas.microsoft.com/office/drawing/2014/main" id="{7ADF45D8-AEF1-445A-8165-CA64F4BB2447}"/>
              </a:ext>
            </a:extLst>
          </p:cNvPr>
          <p:cNvSpPr txBox="1"/>
          <p:nvPr/>
        </p:nvSpPr>
        <p:spPr>
          <a:xfrm>
            <a:off x="3390729" y="2924898"/>
            <a:ext cx="1988045" cy="523220"/>
          </a:xfrm>
          <a:prstGeom prst="rect">
            <a:avLst/>
          </a:prstGeom>
          <a:noFill/>
        </p:spPr>
        <p:txBody>
          <a:bodyPr wrap="none" rtlCol="0">
            <a:spAutoFit/>
          </a:bodyPr>
          <a:lstStyle/>
          <a:p>
            <a:r>
              <a:rPr lang="zh-CN" altLang="en-US" sz="2800" b="1" dirty="0">
                <a:solidFill>
                  <a:srgbClr val="7030A0"/>
                </a:solidFill>
                <a:latin typeface="黑体" panose="02010609060101010101" pitchFamily="49" charset="-122"/>
                <a:ea typeface="黑体" panose="02010609060101010101" pitchFamily="49" charset="-122"/>
                <a:cs typeface="Times New Roman" pitchFamily="18" charset="0"/>
              </a:rPr>
              <a:t>被积函数，</a:t>
            </a:r>
          </a:p>
        </p:txBody>
      </p:sp>
      <p:sp>
        <p:nvSpPr>
          <p:cNvPr id="17" name="TextBox 16"/>
          <p:cNvSpPr txBox="1"/>
          <p:nvPr/>
        </p:nvSpPr>
        <p:spPr>
          <a:xfrm>
            <a:off x="609600" y="1641602"/>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即</a:t>
            </a:r>
          </a:p>
        </p:txBody>
      </p:sp>
      <p:sp>
        <p:nvSpPr>
          <p:cNvPr id="19" name="TextBox 18"/>
          <p:cNvSpPr txBox="1"/>
          <p:nvPr/>
        </p:nvSpPr>
        <p:spPr>
          <a:xfrm>
            <a:off x="609600" y="5305959"/>
            <a:ext cx="2799164"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曲面积分存在。 </a:t>
            </a:r>
          </a:p>
        </p:txBody>
      </p:sp>
      <p:sp>
        <p:nvSpPr>
          <p:cNvPr id="18" name="文本框 17">
            <a:extLst>
              <a:ext uri="{FF2B5EF4-FFF2-40B4-BE49-F238E27FC236}">
                <a16:creationId xmlns:a16="http://schemas.microsoft.com/office/drawing/2014/main" id="{99E009B9-2A82-4D0C-93A8-29E520848888}"/>
              </a:ext>
            </a:extLst>
          </p:cNvPr>
          <p:cNvSpPr txBox="1"/>
          <p:nvPr/>
        </p:nvSpPr>
        <p:spPr>
          <a:xfrm>
            <a:off x="5987934" y="2924898"/>
            <a:ext cx="1808508" cy="523220"/>
          </a:xfrm>
          <a:prstGeom prst="rect">
            <a:avLst/>
          </a:prstGeom>
          <a:noFill/>
        </p:spPr>
        <p:txBody>
          <a:bodyPr wrap="none" rtlCol="0">
            <a:spAutoFit/>
          </a:bodyPr>
          <a:lstStyle/>
          <a:p>
            <a:r>
              <a:rPr lang="zh-CN" altLang="en-US" sz="2800" b="1" dirty="0">
                <a:solidFill>
                  <a:srgbClr val="7030A0"/>
                </a:solidFill>
                <a:latin typeface="黑体" panose="02010609060101010101" pitchFamily="49" charset="-122"/>
                <a:ea typeface="黑体" panose="02010609060101010101" pitchFamily="49" charset="-122"/>
                <a:cs typeface="Times New Roman" pitchFamily="18" charset="0"/>
              </a:rPr>
              <a:t>积分曲面</a:t>
            </a:r>
            <a:r>
              <a:rPr lang="en-US" altLang="zh-CN" sz="2800" b="1" dirty="0">
                <a:solidFill>
                  <a:srgbClr val="7030A0"/>
                </a:solidFill>
                <a:latin typeface="黑体" panose="02010609060101010101" pitchFamily="49" charset="-122"/>
                <a:ea typeface="黑体" panose="02010609060101010101" pitchFamily="49" charset="-122"/>
                <a:cs typeface="Times New Roman" pitchFamily="18" charset="0"/>
              </a:rPr>
              <a:t>.</a:t>
            </a:r>
            <a:endParaRPr lang="zh-CN" altLang="en-US" sz="2800" b="1" dirty="0">
              <a:solidFill>
                <a:srgbClr val="7030A0"/>
              </a:solidFill>
              <a:latin typeface="黑体" panose="02010609060101010101" pitchFamily="49" charset="-122"/>
              <a:ea typeface="黑体" panose="02010609060101010101" pitchFamily="49" charset="-122"/>
              <a:cs typeface="Times New Roman" pitchFamily="18" charset="0"/>
            </a:endParaRPr>
          </a:p>
        </p:txBody>
      </p:sp>
    </p:spTree>
    <p:extLst>
      <p:ext uri="{BB962C8B-B14F-4D97-AF65-F5344CB8AC3E}">
        <p14:creationId xmlns:p14="http://schemas.microsoft.com/office/powerpoint/2010/main" val="1683978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left)">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blinds(horizontal)">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left)">
                                      <p:cBhvr>
                                        <p:cTn id="43" dur="500"/>
                                        <p:tgtEl>
                                          <p:spTgt spid="9"/>
                                        </p:tgtEl>
                                      </p:cBhvr>
                                    </p:animEffect>
                                  </p:childTnLst>
                                </p:cTn>
                              </p:par>
                              <p:par>
                                <p:cTn id="44" presetID="22" presetClass="entr" presetSubtype="8" fill="hold"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ipe(left)">
                                      <p:cBhvr>
                                        <p:cTn id="46" dur="500"/>
                                        <p:tgtEl>
                                          <p:spTgt spid="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3" grpId="0"/>
      <p:bldP spid="17" grpId="0"/>
      <p:bldP spid="19" grpId="0"/>
      <p:bldP spid="1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extLst>
              <p:ext uri="{D42A27DB-BD31-4B8C-83A1-F6EECF244321}">
                <p14:modId xmlns:p14="http://schemas.microsoft.com/office/powerpoint/2010/main" val="274172601"/>
              </p:ext>
            </p:extLst>
          </p:nvPr>
        </p:nvGraphicFramePr>
        <p:xfrm>
          <a:off x="2232025" y="412750"/>
          <a:ext cx="4208463" cy="971550"/>
        </p:xfrm>
        <a:graphic>
          <a:graphicData uri="http://schemas.openxmlformats.org/presentationml/2006/ole">
            <mc:AlternateContent xmlns:mc="http://schemas.openxmlformats.org/markup-compatibility/2006">
              <mc:Choice xmlns:v="urn:schemas-microsoft-com:vml" Requires="v">
                <p:oleObj spid="_x0000_s51253" name="Equation" r:id="rId3" imgW="4063680" imgH="939600" progId="Equation.DSMT4">
                  <p:embed/>
                </p:oleObj>
              </mc:Choice>
              <mc:Fallback>
                <p:oleObj name="Equation" r:id="rId3" imgW="4063680" imgH="939600" progId="Equation.DSMT4">
                  <p:embed/>
                  <p:pic>
                    <p:nvPicPr>
                      <p:cNvPr id="0" name="Picture 20"/>
                      <p:cNvPicPr>
                        <a:picLocks noChangeAspect="1" noChangeArrowheads="1"/>
                      </p:cNvPicPr>
                      <p:nvPr/>
                    </p:nvPicPr>
                    <p:blipFill>
                      <a:blip r:embed="rId4"/>
                      <a:srcRect/>
                      <a:stretch>
                        <a:fillRect/>
                      </a:stretch>
                    </p:blipFill>
                    <p:spPr bwMode="auto">
                      <a:xfrm>
                        <a:off x="2232025" y="412750"/>
                        <a:ext cx="4208463" cy="971550"/>
                      </a:xfrm>
                      <a:prstGeom prst="rect">
                        <a:avLst/>
                      </a:prstGeom>
                      <a:solidFill>
                        <a:srgbClr val="00B0F0"/>
                      </a:solidFill>
                      <a:extLst/>
                    </p:spPr>
                  </p:pic>
                </p:oleObj>
              </mc:Fallback>
            </mc:AlternateContent>
          </a:graphicData>
        </a:graphic>
      </p:graphicFrame>
      <p:sp>
        <p:nvSpPr>
          <p:cNvPr id="3" name="Text Box 3"/>
          <p:cNvSpPr txBox="1">
            <a:spLocks noChangeArrowheads="1"/>
          </p:cNvSpPr>
          <p:nvPr/>
        </p:nvSpPr>
        <p:spPr bwMode="auto">
          <a:xfrm>
            <a:off x="598629" y="639762"/>
            <a:ext cx="15240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dirty="0">
                <a:latin typeface="宋体" panose="02010600030101010101" pitchFamily="2" charset="-122"/>
                <a:ea typeface="宋体" panose="02010600030101010101" pitchFamily="2" charset="-122"/>
              </a:rPr>
              <a:t>同理，</a:t>
            </a:r>
          </a:p>
        </p:txBody>
      </p:sp>
      <p:graphicFrame>
        <p:nvGraphicFramePr>
          <p:cNvPr id="4" name="Object 4"/>
          <p:cNvGraphicFramePr>
            <a:graphicFrameLocks noChangeAspect="1"/>
          </p:cNvGraphicFramePr>
          <p:nvPr>
            <p:extLst>
              <p:ext uri="{D42A27DB-BD31-4B8C-83A1-F6EECF244321}">
                <p14:modId xmlns:p14="http://schemas.microsoft.com/office/powerpoint/2010/main" val="1280334406"/>
              </p:ext>
            </p:extLst>
          </p:nvPr>
        </p:nvGraphicFramePr>
        <p:xfrm>
          <a:off x="2241550" y="1590675"/>
          <a:ext cx="4125913" cy="942975"/>
        </p:xfrm>
        <a:graphic>
          <a:graphicData uri="http://schemas.openxmlformats.org/presentationml/2006/ole">
            <mc:AlternateContent xmlns:mc="http://schemas.openxmlformats.org/markup-compatibility/2006">
              <mc:Choice xmlns:v="urn:schemas-microsoft-com:vml" Requires="v">
                <p:oleObj spid="_x0000_s51254" name="Equation" r:id="rId5" imgW="4114800" imgH="939600" progId="Equation.DSMT4">
                  <p:embed/>
                </p:oleObj>
              </mc:Choice>
              <mc:Fallback>
                <p:oleObj name="Equation" r:id="rId5" imgW="4114800" imgH="939600" progId="Equation.DSMT4">
                  <p:embed/>
                  <p:pic>
                    <p:nvPicPr>
                      <p:cNvPr id="0" name="Picture 21"/>
                      <p:cNvPicPr>
                        <a:picLocks noChangeAspect="1" noChangeArrowheads="1"/>
                      </p:cNvPicPr>
                      <p:nvPr/>
                    </p:nvPicPr>
                    <p:blipFill>
                      <a:blip r:embed="rId6"/>
                      <a:srcRect/>
                      <a:stretch>
                        <a:fillRect/>
                      </a:stretch>
                    </p:blipFill>
                    <p:spPr bwMode="auto">
                      <a:xfrm>
                        <a:off x="2241550" y="1590675"/>
                        <a:ext cx="4125913" cy="942975"/>
                      </a:xfrm>
                      <a:prstGeom prst="rect">
                        <a:avLst/>
                      </a:prstGeom>
                      <a:solidFill>
                        <a:srgbClr val="00B0F0"/>
                      </a:solidFill>
                      <a:extLst/>
                    </p:spPr>
                  </p:pic>
                </p:oleObj>
              </mc:Fallback>
            </mc:AlternateContent>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val="1523465321"/>
              </p:ext>
            </p:extLst>
          </p:nvPr>
        </p:nvGraphicFramePr>
        <p:xfrm>
          <a:off x="1117600" y="3328988"/>
          <a:ext cx="7594600" cy="938212"/>
        </p:xfrm>
        <a:graphic>
          <a:graphicData uri="http://schemas.openxmlformats.org/presentationml/2006/ole">
            <mc:AlternateContent xmlns:mc="http://schemas.openxmlformats.org/markup-compatibility/2006">
              <mc:Choice xmlns:v="urn:schemas-microsoft-com:vml" Requires="v">
                <p:oleObj spid="_x0000_s51255" name="Equation" r:id="rId7" imgW="7594560" imgH="939600" progId="Equation.DSMT4">
                  <p:embed/>
                </p:oleObj>
              </mc:Choice>
              <mc:Fallback>
                <p:oleObj name="Equation" r:id="rId7" imgW="7594560" imgH="939600" progId="Equation.DSMT4">
                  <p:embed/>
                  <p:pic>
                    <p:nvPicPr>
                      <p:cNvPr id="0" name="Picture 22"/>
                      <p:cNvPicPr>
                        <a:picLocks noChangeAspect="1" noChangeArrowheads="1"/>
                      </p:cNvPicPr>
                      <p:nvPr/>
                    </p:nvPicPr>
                    <p:blipFill>
                      <a:blip r:embed="rId8"/>
                      <a:srcRect/>
                      <a:stretch>
                        <a:fillRect/>
                      </a:stretch>
                    </p:blipFill>
                    <p:spPr bwMode="auto">
                      <a:xfrm>
                        <a:off x="1117600" y="3328988"/>
                        <a:ext cx="7594600" cy="938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6"/>
          <p:cNvSpPr txBox="1">
            <a:spLocks noChangeArrowheads="1"/>
          </p:cNvSpPr>
          <p:nvPr/>
        </p:nvSpPr>
        <p:spPr bwMode="auto">
          <a:xfrm>
            <a:off x="4038600" y="4522763"/>
            <a:ext cx="419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zh-CN" sz="2800" b="1"/>
              <a:t>------------------</a:t>
            </a:r>
            <a:r>
              <a:rPr lang="zh-CN" altLang="en-US" sz="2800" b="1">
                <a:solidFill>
                  <a:srgbClr val="3333FF"/>
                </a:solidFill>
                <a:ea typeface="黑体" pitchFamily="2" charset="-122"/>
              </a:rPr>
              <a:t>高斯公式</a:t>
            </a:r>
            <a:endParaRPr lang="zh-CN" altLang="en-US" sz="2800" b="1"/>
          </a:p>
        </p:txBody>
      </p:sp>
      <p:sp>
        <p:nvSpPr>
          <p:cNvPr id="7" name="Text Box 7"/>
          <p:cNvSpPr txBox="1">
            <a:spLocks noChangeArrowheads="1"/>
          </p:cNvSpPr>
          <p:nvPr/>
        </p:nvSpPr>
        <p:spPr bwMode="auto">
          <a:xfrm>
            <a:off x="914400" y="2617763"/>
            <a:ext cx="6248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a:t>合并以上三式得：</a:t>
            </a:r>
          </a:p>
        </p:txBody>
      </p:sp>
      <p:sp>
        <p:nvSpPr>
          <p:cNvPr id="8" name="TextBox 7"/>
          <p:cNvSpPr txBox="1"/>
          <p:nvPr/>
        </p:nvSpPr>
        <p:spPr>
          <a:xfrm>
            <a:off x="827584" y="5041876"/>
            <a:ext cx="995785"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证毕</a:t>
            </a:r>
            <a:r>
              <a:rPr lang="en-US" altLang="zh-CN" sz="2800" b="1" dirty="0">
                <a:solidFill>
                  <a:srgbClr val="7030A0"/>
                </a:solidFill>
                <a:latin typeface="Times New Roman" pitchFamily="18" charset="0"/>
                <a:cs typeface="Times New Roman" pitchFamily="18" charset="0"/>
              </a:rPr>
              <a:t>.</a:t>
            </a:r>
            <a:endParaRPr lang="zh-CN" altLang="en-US" sz="2800" b="1"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2434672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subTnLst>
                                    <p:animClr clrSpc="rgb" dir="cw">
                                      <p:cBhvr override="childStyle">
                                        <p:cTn dur="1" fill="hold" display="0" masterRel="nextClick" afterEffect="1"/>
                                        <p:tgtEl>
                                          <p:spTgt spid="5"/>
                                        </p:tgtEl>
                                        <p:attrNameLst>
                                          <p:attrName>ppt_c</p:attrName>
                                        </p:attrNameLst>
                                      </p:cBhvr>
                                      <p:to>
                                        <a:srgbClr val="3333FF"/>
                                      </p:to>
                                    </p:animClr>
                                  </p:sub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1206748" y="3902723"/>
            <a:ext cx="7391400" cy="13031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lnSpc>
                <a:spcPct val="150000"/>
              </a:lnSpc>
              <a:spcBef>
                <a:spcPct val="50000"/>
              </a:spcBef>
            </a:pPr>
            <a:r>
              <a:rPr lang="en-US" altLang="zh-CN" sz="2800" b="1"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沟通了空间闭区域上的三重积分与其边界曲面上的曲面积分之间的关系</a:t>
            </a:r>
            <a:r>
              <a:rPr lang="en-US" altLang="zh-CN" sz="2800" b="1" dirty="0">
                <a:latin typeface="Times New Roman" pitchFamily="18" charset="0"/>
                <a:cs typeface="Times New Roman" pitchFamily="18" charset="0"/>
              </a:rPr>
              <a:t>.</a:t>
            </a:r>
          </a:p>
        </p:txBody>
      </p:sp>
      <p:graphicFrame>
        <p:nvGraphicFramePr>
          <p:cNvPr id="3" name="Object 4"/>
          <p:cNvGraphicFramePr>
            <a:graphicFrameLocks noChangeAspect="1"/>
          </p:cNvGraphicFramePr>
          <p:nvPr>
            <p:extLst>
              <p:ext uri="{D42A27DB-BD31-4B8C-83A1-F6EECF244321}">
                <p14:modId xmlns:p14="http://schemas.microsoft.com/office/powerpoint/2010/main" val="85964916"/>
              </p:ext>
            </p:extLst>
          </p:nvPr>
        </p:nvGraphicFramePr>
        <p:xfrm>
          <a:off x="3494336" y="1153096"/>
          <a:ext cx="5240338" cy="820738"/>
        </p:xfrm>
        <a:graphic>
          <a:graphicData uri="http://schemas.openxmlformats.org/presentationml/2006/ole">
            <mc:AlternateContent xmlns:mc="http://schemas.openxmlformats.org/markup-compatibility/2006">
              <mc:Choice xmlns:v="urn:schemas-microsoft-com:vml" Requires="v">
                <p:oleObj spid="_x0000_s52268" name="Equation" r:id="rId3" imgW="5105160" imgH="799920" progId="Equation.DSMT4">
                  <p:embed/>
                </p:oleObj>
              </mc:Choice>
              <mc:Fallback>
                <p:oleObj name="Equation" r:id="rId3" imgW="5105160" imgH="799920" progId="Equation.DSMT4">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4336" y="1153096"/>
                        <a:ext cx="5240338" cy="820738"/>
                      </a:xfrm>
                      <a:prstGeom prst="rect">
                        <a:avLst/>
                      </a:prstGeom>
                      <a:solidFill>
                        <a:srgbClr val="FFC000"/>
                      </a:solidFill>
                      <a:extLst/>
                    </p:spPr>
                  </p:pic>
                </p:oleObj>
              </mc:Fallback>
            </mc:AlternateContent>
          </a:graphicData>
        </a:graphic>
      </p:graphicFrame>
      <p:sp>
        <p:nvSpPr>
          <p:cNvPr id="4" name="Text Box 5"/>
          <p:cNvSpPr txBox="1">
            <a:spLocks noChangeArrowheads="1"/>
          </p:cNvSpPr>
          <p:nvPr/>
        </p:nvSpPr>
        <p:spPr bwMode="auto">
          <a:xfrm>
            <a:off x="992990" y="175170"/>
            <a:ext cx="54102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dirty="0">
                <a:latin typeface="Times New Roman" pitchFamily="18" charset="0"/>
                <a:cs typeface="Times New Roman" pitchFamily="18" charset="0"/>
              </a:rPr>
              <a:t>由两类曲面积分之间的关系知</a:t>
            </a:r>
          </a:p>
        </p:txBody>
      </p:sp>
      <p:sp>
        <p:nvSpPr>
          <p:cNvPr id="5" name="Text Box 6"/>
          <p:cNvSpPr txBox="1">
            <a:spLocks noChangeArrowheads="1"/>
          </p:cNvSpPr>
          <p:nvPr/>
        </p:nvSpPr>
        <p:spPr bwMode="auto">
          <a:xfrm>
            <a:off x="395536" y="2550173"/>
            <a:ext cx="1150937" cy="519113"/>
          </a:xfrm>
          <a:prstGeom prst="rect">
            <a:avLst/>
          </a:prstGeom>
          <a:solidFill>
            <a:srgbClr val="FFFF00"/>
          </a:solidFill>
          <a:ln>
            <a:noFill/>
          </a:ln>
          <a:effectLst/>
        </p:spPr>
        <p:txBody>
          <a:bodyPr>
            <a:spAutoFit/>
          </a:bodyPr>
          <a:lstStyle/>
          <a:p>
            <a:pPr>
              <a:spcBef>
                <a:spcPct val="50000"/>
              </a:spcBef>
            </a:pPr>
            <a:r>
              <a:rPr lang="zh-CN" altLang="en-US" sz="2800" b="1" dirty="0">
                <a:solidFill>
                  <a:srgbClr val="FF0000"/>
                </a:solidFill>
                <a:latin typeface="Times New Roman" pitchFamily="18" charset="0"/>
                <a:cs typeface="Times New Roman" pitchFamily="18" charset="0"/>
              </a:rPr>
              <a:t>注意：</a:t>
            </a:r>
          </a:p>
        </p:txBody>
      </p:sp>
      <p:grpSp>
        <p:nvGrpSpPr>
          <p:cNvPr id="6" name="Group 8"/>
          <p:cNvGrpSpPr>
            <a:grpSpLocks/>
          </p:cNvGrpSpPr>
          <p:nvPr/>
        </p:nvGrpSpPr>
        <p:grpSpPr bwMode="auto">
          <a:xfrm>
            <a:off x="395536" y="3285186"/>
            <a:ext cx="4697412" cy="527050"/>
            <a:chOff x="295" y="2795"/>
            <a:chExt cx="2959" cy="332"/>
          </a:xfrm>
        </p:grpSpPr>
        <p:sp>
          <p:nvSpPr>
            <p:cNvPr id="7" name="Text Box 2"/>
            <p:cNvSpPr txBox="1">
              <a:spLocks noChangeArrowheads="1"/>
            </p:cNvSpPr>
            <p:nvPr/>
          </p:nvSpPr>
          <p:spPr bwMode="auto">
            <a:xfrm>
              <a:off x="758" y="2800"/>
              <a:ext cx="2496" cy="327"/>
            </a:xfrm>
            <a:prstGeom prst="rect">
              <a:avLst/>
            </a:prstGeom>
            <a:solidFill>
              <a:srgbClr val="00B0F0"/>
            </a:solidFill>
            <a:ln>
              <a:noFill/>
            </a:ln>
            <a:extLst>
              <a:ext uri="{91240B29-F687-4F45-9708-019B960494DF}">
                <a14:hiddenLine xmlns:a14="http://schemas.microsoft.com/office/drawing/2010/main" w="9525">
                  <a:solidFill>
                    <a:srgbClr val="00FFFF"/>
                  </a:solidFill>
                  <a:miter lim="800000"/>
                  <a:headEnd/>
                  <a:tailEnd/>
                </a14:hiddenLine>
              </a:ext>
            </a:extLst>
          </p:spPr>
          <p:txBody>
            <a:bodyPr>
              <a:spAutoFit/>
            </a:bodyPr>
            <a:lstStyle/>
            <a:p>
              <a:pPr algn="l" eaLnBrk="1" hangingPunct="1">
                <a:spcBef>
                  <a:spcPct val="50000"/>
                </a:spcBef>
              </a:pPr>
              <a:r>
                <a:rPr lang="en-US" altLang="zh-CN" sz="2800" b="1" dirty="0">
                  <a:solidFill>
                    <a:schemeClr val="accent2"/>
                  </a:solidFill>
                  <a:latin typeface="Times New Roman" pitchFamily="18" charset="0"/>
                  <a:ea typeface="黑体" pitchFamily="2" charset="-122"/>
                  <a:cs typeface="Times New Roman" pitchFamily="18" charset="0"/>
                </a:rPr>
                <a:t>Gauss</a:t>
              </a:r>
              <a:r>
                <a:rPr lang="zh-CN" altLang="en-US" sz="2800" b="1" dirty="0">
                  <a:solidFill>
                    <a:schemeClr val="accent2"/>
                  </a:solidFill>
                  <a:latin typeface="Times New Roman" pitchFamily="18" charset="0"/>
                  <a:ea typeface="黑体" pitchFamily="2" charset="-122"/>
                  <a:cs typeface="Times New Roman" pitchFamily="18" charset="0"/>
                </a:rPr>
                <a:t>公式的实质</a:t>
              </a:r>
              <a:endParaRPr lang="zh-CN" altLang="en-US" sz="2800" b="1" dirty="0">
                <a:solidFill>
                  <a:schemeClr val="accent2"/>
                </a:solidFill>
                <a:latin typeface="Times New Roman" pitchFamily="18" charset="0"/>
                <a:cs typeface="Times New Roman" pitchFamily="18" charset="0"/>
              </a:endParaRPr>
            </a:p>
          </p:txBody>
        </p:sp>
        <p:sp>
          <p:nvSpPr>
            <p:cNvPr id="8" name="Text Box 7"/>
            <p:cNvSpPr txBox="1">
              <a:spLocks noChangeArrowheads="1"/>
            </p:cNvSpPr>
            <p:nvPr/>
          </p:nvSpPr>
          <p:spPr bwMode="auto">
            <a:xfrm>
              <a:off x="295" y="2795"/>
              <a:ext cx="5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latin typeface="Times New Roman" pitchFamily="18" charset="0"/>
                  <a:cs typeface="Times New Roman" pitchFamily="18" charset="0"/>
                </a:rPr>
                <a:t>(1)</a:t>
              </a:r>
            </a:p>
          </p:txBody>
        </p:sp>
      </p:grpSp>
      <p:graphicFrame>
        <p:nvGraphicFramePr>
          <p:cNvPr id="9" name="对象 8"/>
          <p:cNvGraphicFramePr>
            <a:graphicFrameLocks noChangeAspect="1"/>
          </p:cNvGraphicFramePr>
          <p:nvPr>
            <p:extLst>
              <p:ext uri="{D42A27DB-BD31-4B8C-83A1-F6EECF244321}">
                <p14:modId xmlns:p14="http://schemas.microsoft.com/office/powerpoint/2010/main" val="4132195726"/>
              </p:ext>
            </p:extLst>
          </p:nvPr>
        </p:nvGraphicFramePr>
        <p:xfrm>
          <a:off x="395536" y="1034034"/>
          <a:ext cx="3098800" cy="939800"/>
        </p:xfrm>
        <a:graphic>
          <a:graphicData uri="http://schemas.openxmlformats.org/presentationml/2006/ole">
            <mc:AlternateContent xmlns:mc="http://schemas.openxmlformats.org/markup-compatibility/2006">
              <mc:Choice xmlns:v="urn:schemas-microsoft-com:vml" Requires="v">
                <p:oleObj spid="_x0000_s52269" name="Equation" r:id="rId5" imgW="3098520" imgH="939600" progId="Equation.DSMT4">
                  <p:embed/>
                </p:oleObj>
              </mc:Choice>
              <mc:Fallback>
                <p:oleObj name="Equation" r:id="rId5" imgW="3098520" imgH="939600" progId="Equation.DSMT4">
                  <p:embed/>
                  <p:pic>
                    <p:nvPicPr>
                      <p:cNvPr id="0"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536" y="1034034"/>
                        <a:ext cx="3098800" cy="939800"/>
                      </a:xfrm>
                      <a:prstGeom prst="rect">
                        <a:avLst/>
                      </a:prstGeom>
                      <a:solidFill>
                        <a:srgbClr val="FFC000"/>
                      </a:solidFill>
                      <a:extLst/>
                    </p:spPr>
                  </p:pic>
                </p:oleObj>
              </mc:Fallback>
            </mc:AlternateContent>
          </a:graphicData>
        </a:graphic>
      </p:graphicFrame>
    </p:spTree>
    <p:extLst>
      <p:ext uri="{BB962C8B-B14F-4D97-AF65-F5344CB8AC3E}">
        <p14:creationId xmlns:p14="http://schemas.microsoft.com/office/powerpoint/2010/main" val="4142287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par>
                                <p:cTn id="23" presetID="22" presetClass="entr" presetSubtype="8"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iterate type="lt">
                                    <p:tmPct val="100000"/>
                                  </p:iterate>
                                  <p:childTnLst>
                                    <p:set>
                                      <p:cBhvr>
                                        <p:cTn id="29" dur="1" fill="hold">
                                          <p:stCondLst>
                                            <p:cond delay="0"/>
                                          </p:stCondLst>
                                        </p:cTn>
                                        <p:tgtEl>
                                          <p:spTgt spid="2"/>
                                        </p:tgtEl>
                                        <p:attrNameLst>
                                          <p:attrName>style.visibility</p:attrName>
                                        </p:attrNameLst>
                                      </p:cBhvr>
                                      <p:to>
                                        <p:strVal val="visible"/>
                                      </p:to>
                                    </p:set>
                                    <p:animEffect transition="in" filter="wipe(left)">
                                      <p:cBhvr>
                                        <p:cTn id="30" dur="75"/>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4" grpId="0"/>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6"/>
          <p:cNvGrpSpPr>
            <a:grpSpLocks/>
          </p:cNvGrpSpPr>
          <p:nvPr/>
        </p:nvGrpSpPr>
        <p:grpSpPr bwMode="auto">
          <a:xfrm>
            <a:off x="1153991" y="620688"/>
            <a:ext cx="5929313" cy="541338"/>
            <a:chOff x="730" y="119"/>
            <a:chExt cx="3735" cy="341"/>
          </a:xfrm>
        </p:grpSpPr>
        <p:sp>
          <p:nvSpPr>
            <p:cNvPr id="3" name="Text Box 2"/>
            <p:cNvSpPr txBox="1">
              <a:spLocks noChangeArrowheads="1"/>
            </p:cNvSpPr>
            <p:nvPr/>
          </p:nvSpPr>
          <p:spPr bwMode="auto">
            <a:xfrm>
              <a:off x="1153" y="130"/>
              <a:ext cx="3312" cy="330"/>
            </a:xfrm>
            <a:prstGeom prst="rect">
              <a:avLst/>
            </a:prstGeom>
            <a:solidFill>
              <a:srgbClr val="FFFF00"/>
            </a:solidFill>
            <a:ln>
              <a:noFill/>
            </a:ln>
            <a:extLst>
              <a:ext uri="{91240B29-F687-4F45-9708-019B960494DF}">
                <a14:hiddenLine xmlns:a14="http://schemas.microsoft.com/office/drawing/2010/main" w="9525">
                  <a:solidFill>
                    <a:srgbClr val="FF3300"/>
                  </a:solidFill>
                  <a:miter lim="800000"/>
                  <a:headEnd/>
                  <a:tailEnd/>
                </a14:hiddenLine>
              </a:ext>
            </a:extLst>
          </p:spPr>
          <p:txBody>
            <a:bodyPr>
              <a:spAutoFit/>
            </a:bodyPr>
            <a:lstStyle/>
            <a:p>
              <a:pPr algn="l" eaLnBrk="1" hangingPunct="1">
                <a:spcBef>
                  <a:spcPct val="50000"/>
                </a:spcBef>
              </a:pPr>
              <a:r>
                <a:rPr lang="zh-CN" altLang="en-US" sz="2800" b="1" dirty="0">
                  <a:solidFill>
                    <a:srgbClr val="3333FF"/>
                  </a:solidFill>
                  <a:latin typeface="Times New Roman" pitchFamily="18" charset="0"/>
                  <a:ea typeface="黑体" pitchFamily="2" charset="-122"/>
                  <a:cs typeface="Times New Roman" pitchFamily="18" charset="0"/>
                </a:rPr>
                <a:t>使用</a:t>
              </a:r>
              <a:r>
                <a:rPr lang="en-US" altLang="zh-CN" sz="2800" b="1" dirty="0" err="1">
                  <a:solidFill>
                    <a:srgbClr val="3333FF"/>
                  </a:solidFill>
                  <a:latin typeface="Times New Roman" pitchFamily="18" charset="0"/>
                  <a:ea typeface="黑体" pitchFamily="2" charset="-122"/>
                  <a:cs typeface="Times New Roman" pitchFamily="18" charset="0"/>
                </a:rPr>
                <a:t>Guass</a:t>
              </a:r>
              <a:r>
                <a:rPr lang="zh-CN" altLang="en-US" sz="2800" b="1" dirty="0">
                  <a:solidFill>
                    <a:srgbClr val="3333FF"/>
                  </a:solidFill>
                  <a:latin typeface="Times New Roman" pitchFamily="18" charset="0"/>
                  <a:ea typeface="黑体" pitchFamily="2" charset="-122"/>
                  <a:cs typeface="Times New Roman" pitchFamily="18" charset="0"/>
                </a:rPr>
                <a:t>公式时应知道</a:t>
              </a:r>
              <a:r>
                <a:rPr lang="en-US" altLang="zh-CN" sz="2800" b="1" dirty="0">
                  <a:solidFill>
                    <a:srgbClr val="3333FF"/>
                  </a:solidFill>
                  <a:latin typeface="Times New Roman" pitchFamily="18" charset="0"/>
                  <a:ea typeface="黑体" pitchFamily="2" charset="-122"/>
                  <a:cs typeface="Times New Roman" pitchFamily="18" charset="0"/>
                </a:rPr>
                <a:t>:</a:t>
              </a:r>
              <a:endParaRPr lang="en-US" altLang="zh-CN" sz="2800" b="1" dirty="0">
                <a:solidFill>
                  <a:srgbClr val="3333FF"/>
                </a:solidFill>
                <a:latin typeface="Times New Roman" pitchFamily="18" charset="0"/>
                <a:cs typeface="Times New Roman" pitchFamily="18" charset="0"/>
              </a:endParaRPr>
            </a:p>
          </p:txBody>
        </p:sp>
        <p:sp>
          <p:nvSpPr>
            <p:cNvPr id="4" name="Text Box 7"/>
            <p:cNvSpPr txBox="1">
              <a:spLocks noChangeArrowheads="1"/>
            </p:cNvSpPr>
            <p:nvPr/>
          </p:nvSpPr>
          <p:spPr bwMode="auto">
            <a:xfrm>
              <a:off x="730" y="119"/>
              <a:ext cx="5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latin typeface="Times New Roman" pitchFamily="18" charset="0"/>
                  <a:cs typeface="Times New Roman" pitchFamily="18" charset="0"/>
                </a:rPr>
                <a:t>(2)</a:t>
              </a:r>
            </a:p>
          </p:txBody>
        </p:sp>
      </p:grpSp>
      <p:grpSp>
        <p:nvGrpSpPr>
          <p:cNvPr id="5" name="Group 24"/>
          <p:cNvGrpSpPr>
            <a:grpSpLocks/>
          </p:cNvGrpSpPr>
          <p:nvPr/>
        </p:nvGrpSpPr>
        <p:grpSpPr bwMode="auto">
          <a:xfrm>
            <a:off x="1469904" y="3016226"/>
            <a:ext cx="6391275" cy="577850"/>
            <a:chOff x="929" y="890"/>
            <a:chExt cx="4026" cy="364"/>
          </a:xfrm>
        </p:grpSpPr>
        <p:graphicFrame>
          <p:nvGraphicFramePr>
            <p:cNvPr id="6" name="Object 4"/>
            <p:cNvGraphicFramePr>
              <a:graphicFrameLocks noChangeAspect="1"/>
            </p:cNvGraphicFramePr>
            <p:nvPr/>
          </p:nvGraphicFramePr>
          <p:xfrm>
            <a:off x="1393" y="935"/>
            <a:ext cx="3562" cy="319"/>
          </p:xfrm>
          <a:graphic>
            <a:graphicData uri="http://schemas.openxmlformats.org/presentationml/2006/ole">
              <mc:AlternateContent xmlns:mc="http://schemas.openxmlformats.org/markup-compatibility/2006">
                <mc:Choice xmlns:v="urn:schemas-microsoft-com:vml" Requires="v">
                  <p:oleObj spid="_x0000_s53298" name="文档" r:id="rId3" imgW="7702920" imgH="683280" progId="">
                    <p:embed/>
                  </p:oleObj>
                </mc:Choice>
                <mc:Fallback>
                  <p:oleObj name="文档" r:id="rId3" imgW="7702920" imgH="683280" progId="">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3" y="935"/>
                          <a:ext cx="3562" cy="3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 name="Text Box 20"/>
            <p:cNvSpPr txBox="1">
              <a:spLocks noChangeArrowheads="1"/>
            </p:cNvSpPr>
            <p:nvPr/>
          </p:nvSpPr>
          <p:spPr bwMode="auto">
            <a:xfrm>
              <a:off x="929" y="890"/>
              <a:ext cx="5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chemeClr val="accent1"/>
                  </a:solidFill>
                  <a:latin typeface="Times New Roman" pitchFamily="18" charset="0"/>
                  <a:cs typeface="Times New Roman" pitchFamily="18" charset="0"/>
                </a:rPr>
                <a:t>☆</a:t>
              </a:r>
            </a:p>
          </p:txBody>
        </p:sp>
      </p:grpSp>
      <p:grpSp>
        <p:nvGrpSpPr>
          <p:cNvPr id="8" name="Group 23"/>
          <p:cNvGrpSpPr>
            <a:grpSpLocks/>
          </p:cNvGrpSpPr>
          <p:nvPr/>
        </p:nvGrpSpPr>
        <p:grpSpPr bwMode="auto">
          <a:xfrm>
            <a:off x="1471491" y="1785913"/>
            <a:ext cx="6551613" cy="584200"/>
            <a:chOff x="930" y="482"/>
            <a:chExt cx="4127" cy="368"/>
          </a:xfrm>
        </p:grpSpPr>
        <p:graphicFrame>
          <p:nvGraphicFramePr>
            <p:cNvPr id="9" name="Object 3"/>
            <p:cNvGraphicFramePr>
              <a:graphicFrameLocks noChangeAspect="1"/>
            </p:cNvGraphicFramePr>
            <p:nvPr>
              <p:extLst>
                <p:ext uri="{D42A27DB-BD31-4B8C-83A1-F6EECF244321}">
                  <p14:modId xmlns:p14="http://schemas.microsoft.com/office/powerpoint/2010/main" val="2377561642"/>
                </p:ext>
              </p:extLst>
            </p:nvPr>
          </p:nvGraphicFramePr>
          <p:xfrm>
            <a:off x="1425" y="522"/>
            <a:ext cx="3632" cy="328"/>
          </p:xfrm>
          <a:graphic>
            <a:graphicData uri="http://schemas.openxmlformats.org/presentationml/2006/ole">
              <mc:AlternateContent xmlns:mc="http://schemas.openxmlformats.org/markup-compatibility/2006">
                <mc:Choice xmlns:v="urn:schemas-microsoft-com:vml" Requires="v">
                  <p:oleObj spid="_x0000_s53299" name="Document" r:id="rId5" imgW="7935851" imgH="727490" progId="Word.Document.8">
                    <p:embed/>
                  </p:oleObj>
                </mc:Choice>
                <mc:Fallback>
                  <p:oleObj name="Document" r:id="rId5" imgW="7935851" imgH="727490" progId="Word.Document.8">
                    <p:embed/>
                    <p:pic>
                      <p:nvPicPr>
                        <p:cNvPr id="0" name="Picture 18"/>
                        <p:cNvPicPr>
                          <a:picLocks noChangeAspect="1" noChangeArrowheads="1"/>
                        </p:cNvPicPr>
                        <p:nvPr/>
                      </p:nvPicPr>
                      <p:blipFill>
                        <a:blip r:embed="rId6"/>
                        <a:srcRect/>
                        <a:stretch>
                          <a:fillRect/>
                        </a:stretch>
                      </p:blipFill>
                      <p:spPr bwMode="auto">
                        <a:xfrm>
                          <a:off x="1425" y="522"/>
                          <a:ext cx="3632" cy="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 name="Text Box 21"/>
            <p:cNvSpPr txBox="1">
              <a:spLocks noChangeArrowheads="1"/>
            </p:cNvSpPr>
            <p:nvPr/>
          </p:nvSpPr>
          <p:spPr bwMode="auto">
            <a:xfrm>
              <a:off x="930" y="482"/>
              <a:ext cx="5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chemeClr val="accent1"/>
                  </a:solidFill>
                  <a:latin typeface="Times New Roman" pitchFamily="18" charset="0"/>
                  <a:cs typeface="Times New Roman" pitchFamily="18" charset="0"/>
                </a:rPr>
                <a:t>☆</a:t>
              </a:r>
            </a:p>
          </p:txBody>
        </p:sp>
      </p:grpSp>
      <p:grpSp>
        <p:nvGrpSpPr>
          <p:cNvPr id="11" name="Group 25"/>
          <p:cNvGrpSpPr>
            <a:grpSpLocks/>
          </p:cNvGrpSpPr>
          <p:nvPr/>
        </p:nvGrpSpPr>
        <p:grpSpPr bwMode="auto">
          <a:xfrm>
            <a:off x="1458791" y="4298926"/>
            <a:ext cx="5216525" cy="590550"/>
            <a:chOff x="930" y="1289"/>
            <a:chExt cx="3286" cy="372"/>
          </a:xfrm>
        </p:grpSpPr>
        <p:grpSp>
          <p:nvGrpSpPr>
            <p:cNvPr id="12" name="Group 9"/>
            <p:cNvGrpSpPr>
              <a:grpSpLocks/>
            </p:cNvGrpSpPr>
            <p:nvPr/>
          </p:nvGrpSpPr>
          <p:grpSpPr bwMode="auto">
            <a:xfrm>
              <a:off x="1383" y="1343"/>
              <a:ext cx="2833" cy="318"/>
              <a:chOff x="930" y="2205"/>
              <a:chExt cx="2833" cy="318"/>
            </a:xfrm>
          </p:grpSpPr>
          <p:graphicFrame>
            <p:nvGraphicFramePr>
              <p:cNvPr id="14" name="Object 5"/>
              <p:cNvGraphicFramePr>
                <a:graphicFrameLocks noChangeAspect="1"/>
              </p:cNvGraphicFramePr>
              <p:nvPr/>
            </p:nvGraphicFramePr>
            <p:xfrm>
              <a:off x="930" y="2205"/>
              <a:ext cx="2833" cy="305"/>
            </p:xfrm>
            <a:graphic>
              <a:graphicData uri="http://schemas.openxmlformats.org/presentationml/2006/ole">
                <mc:AlternateContent xmlns:mc="http://schemas.openxmlformats.org/markup-compatibility/2006">
                  <mc:Choice xmlns:v="urn:schemas-microsoft-com:vml" Requires="v">
                    <p:oleObj spid="_x0000_s53300" name="文档" r:id="rId7" imgW="6447240" imgH="683280" progId="">
                      <p:embed/>
                    </p:oleObj>
                  </mc:Choice>
                  <mc:Fallback>
                    <p:oleObj name="文档" r:id="rId7" imgW="6447240" imgH="683280" progId="">
                      <p:embed/>
                      <p:pic>
                        <p:nvPicPr>
                          <p:cNvPr id="0"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0" y="2205"/>
                            <a:ext cx="2833" cy="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5" name="Line 6"/>
              <p:cNvSpPr>
                <a:spLocks noChangeShapeType="1"/>
              </p:cNvSpPr>
              <p:nvPr/>
            </p:nvSpPr>
            <p:spPr bwMode="auto">
              <a:xfrm>
                <a:off x="2608" y="2523"/>
                <a:ext cx="454"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Times New Roman" pitchFamily="18" charset="0"/>
                  <a:cs typeface="Times New Roman" pitchFamily="18" charset="0"/>
                </a:endParaRPr>
              </a:p>
            </p:txBody>
          </p:sp>
        </p:grpSp>
        <p:sp>
          <p:nvSpPr>
            <p:cNvPr id="13" name="Text Box 22"/>
            <p:cNvSpPr txBox="1">
              <a:spLocks noChangeArrowheads="1"/>
            </p:cNvSpPr>
            <p:nvPr/>
          </p:nvSpPr>
          <p:spPr bwMode="auto">
            <a:xfrm>
              <a:off x="930" y="1289"/>
              <a:ext cx="5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chemeClr val="accent1"/>
                  </a:solidFill>
                  <a:latin typeface="Times New Roman" pitchFamily="18" charset="0"/>
                  <a:cs typeface="Times New Roman" pitchFamily="18" charset="0"/>
                </a:rPr>
                <a:t>☆</a:t>
              </a:r>
            </a:p>
          </p:txBody>
        </p:sp>
      </p:grpSp>
    </p:spTree>
    <p:extLst>
      <p:ext uri="{BB962C8B-B14F-4D97-AF65-F5344CB8AC3E}">
        <p14:creationId xmlns:p14="http://schemas.microsoft.com/office/powerpoint/2010/main" val="1109174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50825" y="169863"/>
            <a:ext cx="4267200" cy="592137"/>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rgbClr val="7030A0"/>
                </a:solidFill>
                <a:latin typeface="Times New Roman" panose="02020603050405020304" pitchFamily="18" charset="0"/>
                <a:ea typeface="+mn-ea"/>
                <a:cs typeface="Times New Roman" panose="02020603050405020304" pitchFamily="18" charset="0"/>
              </a:rPr>
              <a:t>例</a:t>
            </a:r>
            <a:r>
              <a:rPr lang="en-US" altLang="zh-CN" sz="2800" b="1" dirty="0">
                <a:solidFill>
                  <a:srgbClr val="7030A0"/>
                </a:solidFill>
                <a:latin typeface="Times New Roman" panose="02020603050405020304" pitchFamily="18" charset="0"/>
                <a:ea typeface="+mn-ea"/>
                <a:cs typeface="Times New Roman" panose="02020603050405020304" pitchFamily="18" charset="0"/>
              </a:rPr>
              <a:t>9. </a:t>
            </a:r>
            <a:r>
              <a:rPr lang="zh-CN" altLang="en-US" sz="2800" b="1" dirty="0">
                <a:latin typeface="Times New Roman" panose="02020603050405020304" pitchFamily="18" charset="0"/>
                <a:ea typeface="+mn-ea"/>
                <a:cs typeface="Times New Roman" panose="02020603050405020304" pitchFamily="18" charset="0"/>
              </a:rPr>
              <a:t>用</a:t>
            </a:r>
            <a:r>
              <a:rPr lang="en-US" altLang="zh-CN" sz="2800" b="1" dirty="0">
                <a:latin typeface="Times New Roman" panose="02020603050405020304" pitchFamily="18" charset="0"/>
                <a:ea typeface="+mn-ea"/>
                <a:cs typeface="Times New Roman" panose="02020603050405020304" pitchFamily="18" charset="0"/>
              </a:rPr>
              <a:t>Gauss</a:t>
            </a:r>
            <a:r>
              <a:rPr lang="zh-CN" altLang="en-US" sz="2800" b="1" dirty="0">
                <a:latin typeface="Times New Roman" panose="02020603050405020304" pitchFamily="18" charset="0"/>
                <a:ea typeface="+mn-ea"/>
                <a:cs typeface="Times New Roman" panose="02020603050405020304" pitchFamily="18" charset="0"/>
              </a:rPr>
              <a:t>公式计算</a:t>
            </a:r>
          </a:p>
        </p:txBody>
      </p:sp>
      <p:graphicFrame>
        <p:nvGraphicFramePr>
          <p:cNvPr id="3" name="Object 3"/>
          <p:cNvGraphicFramePr>
            <a:graphicFrameLocks noChangeAspect="1"/>
          </p:cNvGraphicFramePr>
          <p:nvPr>
            <p:extLst>
              <p:ext uri="{D42A27DB-BD31-4B8C-83A1-F6EECF244321}">
                <p14:modId xmlns:p14="http://schemas.microsoft.com/office/powerpoint/2010/main" val="1938550755"/>
              </p:ext>
            </p:extLst>
          </p:nvPr>
        </p:nvGraphicFramePr>
        <p:xfrm>
          <a:off x="4184650" y="109538"/>
          <a:ext cx="4572000" cy="781050"/>
        </p:xfrm>
        <a:graphic>
          <a:graphicData uri="http://schemas.openxmlformats.org/presentationml/2006/ole">
            <mc:AlternateContent xmlns:mc="http://schemas.openxmlformats.org/markup-compatibility/2006">
              <mc:Choice xmlns:v="urn:schemas-microsoft-com:vml" Requires="v">
                <p:oleObj spid="_x0000_s55568" name="Equation" r:id="rId3" imgW="4572000" imgH="812520" progId="Equation.DSMT4">
                  <p:embed/>
                </p:oleObj>
              </mc:Choice>
              <mc:Fallback>
                <p:oleObj name="Equation" r:id="rId3" imgW="4572000" imgH="812520" progId="Equation.DSMT4">
                  <p:embed/>
                  <p:pic>
                    <p:nvPicPr>
                      <p:cNvPr id="0" name="Picture 92"/>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4184650" y="109538"/>
                        <a:ext cx="4572000" cy="78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 Box 4"/>
          <p:cNvSpPr txBox="1">
            <a:spLocks noChangeArrowheads="1"/>
          </p:cNvSpPr>
          <p:nvPr/>
        </p:nvSpPr>
        <p:spPr bwMode="auto">
          <a:xfrm>
            <a:off x="228600" y="769938"/>
            <a:ext cx="26670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dirty="0">
                <a:latin typeface="Times New Roman" panose="02020603050405020304" pitchFamily="18" charset="0"/>
                <a:cs typeface="Times New Roman" panose="02020603050405020304" pitchFamily="18" charset="0"/>
              </a:rPr>
              <a:t>其中 </a:t>
            </a:r>
            <a:r>
              <a:rPr lang="zh-CN" altLang="en-US" sz="2800" b="1" dirty="0">
                <a:latin typeface="Times New Roman" panose="02020603050405020304" pitchFamily="18" charset="0"/>
                <a:cs typeface="Times New Roman" panose="02020603050405020304" pitchFamily="18" charset="0"/>
                <a:sym typeface="Symbol" pitchFamily="18" charset="2"/>
              </a:rPr>
              <a:t>为柱面</a:t>
            </a:r>
          </a:p>
        </p:txBody>
      </p:sp>
      <p:graphicFrame>
        <p:nvGraphicFramePr>
          <p:cNvPr id="5" name="Object 5"/>
          <p:cNvGraphicFramePr>
            <a:graphicFrameLocks noChangeAspect="1"/>
          </p:cNvGraphicFramePr>
          <p:nvPr>
            <p:extLst>
              <p:ext uri="{D42A27DB-BD31-4B8C-83A1-F6EECF244321}">
                <p14:modId xmlns:p14="http://schemas.microsoft.com/office/powerpoint/2010/main" val="589551184"/>
              </p:ext>
            </p:extLst>
          </p:nvPr>
        </p:nvGraphicFramePr>
        <p:xfrm>
          <a:off x="2463800" y="788988"/>
          <a:ext cx="1651000" cy="500062"/>
        </p:xfrm>
        <a:graphic>
          <a:graphicData uri="http://schemas.openxmlformats.org/presentationml/2006/ole">
            <mc:AlternateContent xmlns:mc="http://schemas.openxmlformats.org/markup-compatibility/2006">
              <mc:Choice xmlns:v="urn:schemas-microsoft-com:vml" Requires="v">
                <p:oleObj spid="_x0000_s55569" name="Equation" r:id="rId5" imgW="1928520" imgH="604800" progId="Equation.3">
                  <p:embed/>
                </p:oleObj>
              </mc:Choice>
              <mc:Fallback>
                <p:oleObj name="Equation" r:id="rId5" imgW="1928520" imgH="604800" progId="Equation.3">
                  <p:embed/>
                  <p:pic>
                    <p:nvPicPr>
                      <p:cNvPr id="0" name="Picture 93"/>
                      <p:cNvPicPr>
                        <a:picLocks noChangeAspect="1" noChangeArrowheads="1"/>
                      </p:cNvPicPr>
                      <p:nvPr/>
                    </p:nvPicPr>
                    <p:blipFill>
                      <a:blip r:embed="rId6">
                        <a:grayscl/>
                        <a:biLevel thresh="50000"/>
                        <a:extLst>
                          <a:ext uri="{28A0092B-C50C-407E-A947-70E740481C1C}">
                            <a14:useLocalDpi xmlns:a14="http://schemas.microsoft.com/office/drawing/2010/main" val="0"/>
                          </a:ext>
                        </a:extLst>
                      </a:blip>
                      <a:srcRect/>
                      <a:stretch>
                        <a:fillRect/>
                      </a:stretch>
                    </p:blipFill>
                    <p:spPr bwMode="auto">
                      <a:xfrm>
                        <a:off x="2463800" y="788988"/>
                        <a:ext cx="1651000"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6"/>
          <p:cNvSpPr txBox="1">
            <a:spLocks noChangeArrowheads="1"/>
          </p:cNvSpPr>
          <p:nvPr/>
        </p:nvSpPr>
        <p:spPr bwMode="auto">
          <a:xfrm>
            <a:off x="228600" y="1289050"/>
            <a:ext cx="67056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dirty="0">
                <a:latin typeface="Times New Roman" panose="02020603050405020304" pitchFamily="18" charset="0"/>
                <a:cs typeface="Times New Roman" panose="02020603050405020304" pitchFamily="18" charset="0"/>
                <a:sym typeface="Symbol" pitchFamily="18" charset="2"/>
              </a:rPr>
              <a:t>闭域  </a:t>
            </a:r>
            <a:r>
              <a:rPr lang="zh-CN" altLang="en-US" sz="2800" b="1" dirty="0">
                <a:latin typeface="Times New Roman" panose="02020603050405020304" pitchFamily="18" charset="0"/>
                <a:cs typeface="Times New Roman" panose="02020603050405020304" pitchFamily="18" charset="0"/>
              </a:rPr>
              <a:t>的整个边界曲面的外侧</a:t>
            </a:r>
            <a:r>
              <a:rPr lang="en-US" altLang="zh-CN" sz="2800" b="1" dirty="0">
                <a:latin typeface="Times New Roman" panose="02020603050405020304" pitchFamily="18" charset="0"/>
                <a:cs typeface="Times New Roman" panose="02020603050405020304" pitchFamily="18" charset="0"/>
              </a:rPr>
              <a:t>. </a:t>
            </a:r>
            <a:endParaRPr lang="en-US" altLang="zh-CN" sz="2800" b="1" dirty="0">
              <a:solidFill>
                <a:schemeClr val="accent2"/>
              </a:solidFill>
              <a:latin typeface="Times New Roman" panose="02020603050405020304" pitchFamily="18" charset="0"/>
              <a:cs typeface="Times New Roman" panose="02020603050405020304" pitchFamily="18" charset="0"/>
            </a:endParaRPr>
          </a:p>
        </p:txBody>
      </p:sp>
      <p:sp>
        <p:nvSpPr>
          <p:cNvPr id="7" name="Text Box 7"/>
          <p:cNvSpPr txBox="1">
            <a:spLocks noChangeArrowheads="1"/>
          </p:cNvSpPr>
          <p:nvPr/>
        </p:nvSpPr>
        <p:spPr bwMode="auto">
          <a:xfrm>
            <a:off x="670960" y="1833562"/>
            <a:ext cx="1700213"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dirty="0">
                <a:solidFill>
                  <a:srgbClr val="7030A0"/>
                </a:solidFill>
                <a:latin typeface="Times New Roman" panose="02020603050405020304" pitchFamily="18" charset="0"/>
                <a:cs typeface="Times New Roman" panose="02020603050405020304" pitchFamily="18" charset="0"/>
              </a:rPr>
              <a:t>解</a:t>
            </a:r>
            <a:r>
              <a:rPr lang="en-US" altLang="zh-CN" sz="2800" b="1" dirty="0">
                <a:solidFill>
                  <a:srgbClr val="7030A0"/>
                </a:solidFill>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令</a:t>
            </a:r>
          </a:p>
        </p:txBody>
      </p:sp>
      <p:sp>
        <p:nvSpPr>
          <p:cNvPr id="8" name="Text Box 8"/>
          <p:cNvSpPr txBox="1">
            <a:spLocks noChangeArrowheads="1"/>
          </p:cNvSpPr>
          <p:nvPr/>
        </p:nvSpPr>
        <p:spPr bwMode="auto">
          <a:xfrm>
            <a:off x="304800" y="3197225"/>
            <a:ext cx="4122738"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a:latin typeface="Times New Roman" panose="02020603050405020304" pitchFamily="18" charset="0"/>
                <a:cs typeface="Times New Roman" panose="02020603050405020304" pitchFamily="18" charset="0"/>
              </a:rPr>
              <a:t>利用</a:t>
            </a:r>
            <a:r>
              <a:rPr lang="en-US" altLang="zh-CN" sz="2800" b="1">
                <a:latin typeface="Times New Roman" panose="02020603050405020304" pitchFamily="18" charset="0"/>
                <a:cs typeface="Times New Roman" panose="02020603050405020304" pitchFamily="18" charset="0"/>
              </a:rPr>
              <a:t>Gauss </a:t>
            </a:r>
            <a:r>
              <a:rPr lang="zh-CN" altLang="en-US" sz="2800" b="1">
                <a:latin typeface="Times New Roman" panose="02020603050405020304" pitchFamily="18" charset="0"/>
                <a:cs typeface="Times New Roman" panose="02020603050405020304" pitchFamily="18" charset="0"/>
              </a:rPr>
              <a:t>公式</a:t>
            </a: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得</a:t>
            </a:r>
          </a:p>
        </p:txBody>
      </p:sp>
      <p:sp>
        <p:nvSpPr>
          <p:cNvPr id="9" name="Text Box 9"/>
          <p:cNvSpPr txBox="1">
            <a:spLocks noChangeArrowheads="1"/>
          </p:cNvSpPr>
          <p:nvPr/>
        </p:nvSpPr>
        <p:spPr bwMode="auto">
          <a:xfrm>
            <a:off x="863600" y="3897313"/>
            <a:ext cx="15240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a:latin typeface="Times New Roman" panose="02020603050405020304" pitchFamily="18" charset="0"/>
                <a:cs typeface="Times New Roman" panose="02020603050405020304" pitchFamily="18" charset="0"/>
              </a:rPr>
              <a:t>原式 </a:t>
            </a:r>
            <a:r>
              <a:rPr lang="en-US" altLang="zh-CN" sz="2800" b="1">
                <a:latin typeface="Times New Roman" panose="02020603050405020304" pitchFamily="18" charset="0"/>
                <a:cs typeface="Times New Roman" panose="02020603050405020304" pitchFamily="18" charset="0"/>
              </a:rPr>
              <a:t>=</a:t>
            </a:r>
          </a:p>
        </p:txBody>
      </p:sp>
      <p:graphicFrame>
        <p:nvGraphicFramePr>
          <p:cNvPr id="10" name="Object 10"/>
          <p:cNvGraphicFramePr>
            <a:graphicFrameLocks noChangeAspect="1"/>
          </p:cNvGraphicFramePr>
          <p:nvPr>
            <p:extLst>
              <p:ext uri="{D42A27DB-BD31-4B8C-83A1-F6EECF244321}">
                <p14:modId xmlns:p14="http://schemas.microsoft.com/office/powerpoint/2010/main" val="201539479"/>
              </p:ext>
            </p:extLst>
          </p:nvPr>
        </p:nvGraphicFramePr>
        <p:xfrm>
          <a:off x="2123728" y="3871913"/>
          <a:ext cx="2755900" cy="768350"/>
        </p:xfrm>
        <a:graphic>
          <a:graphicData uri="http://schemas.openxmlformats.org/presentationml/2006/ole">
            <mc:AlternateContent xmlns:mc="http://schemas.openxmlformats.org/markup-compatibility/2006">
              <mc:Choice xmlns:v="urn:schemas-microsoft-com:vml" Requires="v">
                <p:oleObj spid="_x0000_s55570" name="Equation" r:id="rId7" imgW="2755800" imgH="799920" progId="Equation.DSMT4">
                  <p:embed/>
                </p:oleObj>
              </mc:Choice>
              <mc:Fallback>
                <p:oleObj name="Equation" r:id="rId7" imgW="2755800" imgH="799920" progId="Equation.DSMT4">
                  <p:embed/>
                  <p:pic>
                    <p:nvPicPr>
                      <p:cNvPr id="0" name="Picture 9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3728" y="3871913"/>
                        <a:ext cx="2755900" cy="768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 Box 12"/>
          <p:cNvSpPr txBox="1">
            <a:spLocks noChangeArrowheads="1"/>
          </p:cNvSpPr>
          <p:nvPr/>
        </p:nvSpPr>
        <p:spPr bwMode="auto">
          <a:xfrm>
            <a:off x="5039899" y="3902628"/>
            <a:ext cx="2406650" cy="519112"/>
          </a:xfrm>
          <a:prstGeom prst="rect">
            <a:avLst/>
          </a:prstGeom>
          <a:solidFill>
            <a:srgbClr val="00B0F0"/>
          </a:solidFill>
          <a:ln>
            <a:noFill/>
          </a:ln>
          <a:extLst/>
        </p:spPr>
        <p:txBody>
          <a:bodyPr>
            <a:spAutoFit/>
          </a:bodyPr>
          <a:lstStyle/>
          <a:p>
            <a:pPr algn="l" eaLnBrk="1" hangingPunct="1">
              <a:spcBef>
                <a:spcPct val="50000"/>
              </a:spcBef>
            </a:pPr>
            <a:r>
              <a:rPr lang="en-US" altLang="zh-CN" sz="2800" b="1" dirty="0">
                <a:solidFill>
                  <a:schemeClr val="accent2"/>
                </a:solidFill>
                <a:latin typeface="Times New Roman" panose="02020603050405020304" pitchFamily="18" charset="0"/>
                <a:cs typeface="Times New Roman" panose="02020603050405020304" pitchFamily="18" charset="0"/>
              </a:rPr>
              <a:t>(</a:t>
            </a:r>
            <a:r>
              <a:rPr lang="zh-CN" altLang="en-US" sz="2800" b="1" dirty="0">
                <a:solidFill>
                  <a:schemeClr val="accent2"/>
                </a:solidFill>
                <a:latin typeface="Times New Roman" panose="02020603050405020304" pitchFamily="18" charset="0"/>
                <a:cs typeface="Times New Roman" panose="02020603050405020304" pitchFamily="18" charset="0"/>
              </a:rPr>
              <a:t>用柱坐标</a:t>
            </a:r>
            <a:r>
              <a:rPr lang="en-US" altLang="zh-CN" sz="2800" b="1" dirty="0">
                <a:solidFill>
                  <a:schemeClr val="accent2"/>
                </a:solidFill>
                <a:latin typeface="Times New Roman" panose="02020603050405020304" pitchFamily="18" charset="0"/>
                <a:cs typeface="Times New Roman" panose="02020603050405020304" pitchFamily="18" charset="0"/>
              </a:rPr>
              <a:t>)</a:t>
            </a:r>
          </a:p>
        </p:txBody>
      </p:sp>
      <p:graphicFrame>
        <p:nvGraphicFramePr>
          <p:cNvPr id="12" name="Object 13"/>
          <p:cNvGraphicFramePr>
            <a:graphicFrameLocks noChangeAspect="1"/>
          </p:cNvGraphicFramePr>
          <p:nvPr>
            <p:extLst>
              <p:ext uri="{D42A27DB-BD31-4B8C-83A1-F6EECF244321}">
                <p14:modId xmlns:p14="http://schemas.microsoft.com/office/powerpoint/2010/main" val="2000058855"/>
              </p:ext>
            </p:extLst>
          </p:nvPr>
        </p:nvGraphicFramePr>
        <p:xfrm>
          <a:off x="1292225" y="4652963"/>
          <a:ext cx="4970463" cy="863600"/>
        </p:xfrm>
        <a:graphic>
          <a:graphicData uri="http://schemas.openxmlformats.org/presentationml/2006/ole">
            <mc:AlternateContent xmlns:mc="http://schemas.openxmlformats.org/markup-compatibility/2006">
              <mc:Choice xmlns:v="urn:schemas-microsoft-com:vml" Requires="v">
                <p:oleObj spid="_x0000_s55571" name="Equation" r:id="rId9" imgW="2044440" imgH="355320" progId="Equation.DSMT4">
                  <p:embed/>
                </p:oleObj>
              </mc:Choice>
              <mc:Fallback>
                <p:oleObj name="Equation" r:id="rId9" imgW="2044440" imgH="355320" progId="Equation.DSMT4">
                  <p:embed/>
                  <p:pic>
                    <p:nvPicPr>
                      <p:cNvPr id="0" name="Picture 9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2225" y="4652963"/>
                        <a:ext cx="4970463" cy="863600"/>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graphicFrame>
        <p:nvGraphicFramePr>
          <p:cNvPr id="13" name="Object 14"/>
          <p:cNvGraphicFramePr>
            <a:graphicFrameLocks noChangeAspect="1"/>
          </p:cNvGraphicFramePr>
          <p:nvPr>
            <p:extLst>
              <p:ext uri="{D42A27DB-BD31-4B8C-83A1-F6EECF244321}">
                <p14:modId xmlns:p14="http://schemas.microsoft.com/office/powerpoint/2010/main" val="1520021259"/>
              </p:ext>
            </p:extLst>
          </p:nvPr>
        </p:nvGraphicFramePr>
        <p:xfrm>
          <a:off x="6553200" y="4678363"/>
          <a:ext cx="965200" cy="825500"/>
        </p:xfrm>
        <a:graphic>
          <a:graphicData uri="http://schemas.openxmlformats.org/presentationml/2006/ole">
            <mc:AlternateContent xmlns:mc="http://schemas.openxmlformats.org/markup-compatibility/2006">
              <mc:Choice xmlns:v="urn:schemas-microsoft-com:vml" Requires="v">
                <p:oleObj spid="_x0000_s55572" name="Equation" r:id="rId11" imgW="965160" imgH="825480" progId="Equation.DSMT4">
                  <p:embed/>
                </p:oleObj>
              </mc:Choice>
              <mc:Fallback>
                <p:oleObj name="Equation" r:id="rId11" imgW="965160" imgH="825480" progId="Equation.DSMT4">
                  <p:embed/>
                  <p:pic>
                    <p:nvPicPr>
                      <p:cNvPr id="0" name="Picture 9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53200" y="4678363"/>
                        <a:ext cx="965200" cy="825500"/>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grpSp>
        <p:nvGrpSpPr>
          <p:cNvPr id="14" name="Group 15"/>
          <p:cNvGrpSpPr>
            <a:grpSpLocks/>
          </p:cNvGrpSpPr>
          <p:nvPr/>
        </p:nvGrpSpPr>
        <p:grpSpPr bwMode="auto">
          <a:xfrm>
            <a:off x="7239000" y="1454150"/>
            <a:ext cx="1470025" cy="2506663"/>
            <a:chOff x="4547" y="1263"/>
            <a:chExt cx="926" cy="1579"/>
          </a:xfrm>
        </p:grpSpPr>
        <p:grpSp>
          <p:nvGrpSpPr>
            <p:cNvPr id="15" name="Group 16"/>
            <p:cNvGrpSpPr>
              <a:grpSpLocks/>
            </p:cNvGrpSpPr>
            <p:nvPr/>
          </p:nvGrpSpPr>
          <p:grpSpPr bwMode="auto">
            <a:xfrm>
              <a:off x="4547" y="1293"/>
              <a:ext cx="885" cy="1421"/>
              <a:chOff x="4547" y="1293"/>
              <a:chExt cx="885" cy="1421"/>
            </a:xfrm>
          </p:grpSpPr>
          <p:sp>
            <p:nvSpPr>
              <p:cNvPr id="22" name="Freeform 17"/>
              <p:cNvSpPr>
                <a:spLocks/>
              </p:cNvSpPr>
              <p:nvPr/>
            </p:nvSpPr>
            <p:spPr bwMode="auto">
              <a:xfrm>
                <a:off x="4550" y="1603"/>
                <a:ext cx="691" cy="845"/>
              </a:xfrm>
              <a:custGeom>
                <a:avLst/>
                <a:gdLst>
                  <a:gd name="T0" fmla="*/ 0 w 864"/>
                  <a:gd name="T1" fmla="*/ 0 h 1056"/>
                  <a:gd name="T2" fmla="*/ 0 w 864"/>
                  <a:gd name="T3" fmla="*/ 1056 h 1056"/>
                  <a:gd name="T4" fmla="*/ 864 w 864"/>
                  <a:gd name="T5" fmla="*/ 1056 h 1056"/>
                  <a:gd name="T6" fmla="*/ 864 w 864"/>
                  <a:gd name="T7" fmla="*/ 0 h 1056"/>
                  <a:gd name="T8" fmla="*/ 0 w 864"/>
                  <a:gd name="T9" fmla="*/ 0 h 1056"/>
                </a:gdLst>
                <a:ahLst/>
                <a:cxnLst>
                  <a:cxn ang="0">
                    <a:pos x="T0" y="T1"/>
                  </a:cxn>
                  <a:cxn ang="0">
                    <a:pos x="T2" y="T3"/>
                  </a:cxn>
                  <a:cxn ang="0">
                    <a:pos x="T4" y="T5"/>
                  </a:cxn>
                  <a:cxn ang="0">
                    <a:pos x="T6" y="T7"/>
                  </a:cxn>
                  <a:cxn ang="0">
                    <a:pos x="T8" y="T9"/>
                  </a:cxn>
                </a:cxnLst>
                <a:rect l="0" t="0" r="r" b="b"/>
                <a:pathLst>
                  <a:path w="864" h="1056">
                    <a:moveTo>
                      <a:pt x="0" y="0"/>
                    </a:moveTo>
                    <a:lnTo>
                      <a:pt x="0" y="1056"/>
                    </a:lnTo>
                    <a:lnTo>
                      <a:pt x="864" y="1056"/>
                    </a:lnTo>
                    <a:lnTo>
                      <a:pt x="864" y="0"/>
                    </a:lnTo>
                    <a:lnTo>
                      <a:pt x="0" y="0"/>
                    </a:lnTo>
                    <a:close/>
                  </a:path>
                </a:pathLst>
              </a:custGeom>
              <a:solidFill>
                <a:srgbClr val="FF3300"/>
              </a:solidFill>
              <a:ln w="9525">
                <a:solidFill>
                  <a:srgbClr val="008000"/>
                </a:solidFill>
                <a:round/>
                <a:headEnd/>
                <a:tailEnd/>
              </a:ln>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23" name="Arc 18"/>
              <p:cNvSpPr>
                <a:spLocks/>
              </p:cNvSpPr>
              <p:nvPr/>
            </p:nvSpPr>
            <p:spPr bwMode="auto">
              <a:xfrm flipH="1" flipV="1">
                <a:off x="4547" y="2441"/>
                <a:ext cx="694" cy="102"/>
              </a:xfrm>
              <a:custGeom>
                <a:avLst/>
                <a:gdLst>
                  <a:gd name="G0" fmla="+- 21600 0 0"/>
                  <a:gd name="G1" fmla="+- 21600 0 0"/>
                  <a:gd name="G2" fmla="+- 21600 0 0"/>
                  <a:gd name="T0" fmla="*/ 90 w 43200"/>
                  <a:gd name="T1" fmla="*/ 23570 h 25813"/>
                  <a:gd name="T2" fmla="*/ 42785 w 43200"/>
                  <a:gd name="T3" fmla="*/ 25813 h 25813"/>
                  <a:gd name="T4" fmla="*/ 21600 w 43200"/>
                  <a:gd name="T5" fmla="*/ 21600 h 25813"/>
                </a:gdLst>
                <a:ahLst/>
                <a:cxnLst>
                  <a:cxn ang="0">
                    <a:pos x="T0" y="T1"/>
                  </a:cxn>
                  <a:cxn ang="0">
                    <a:pos x="T2" y="T3"/>
                  </a:cxn>
                  <a:cxn ang="0">
                    <a:pos x="T4" y="T5"/>
                  </a:cxn>
                </a:cxnLst>
                <a:rect l="0" t="0" r="r" b="b"/>
                <a:pathLst>
                  <a:path w="43200" h="25813" fill="none" extrusionOk="0">
                    <a:moveTo>
                      <a:pt x="90" y="23569"/>
                    </a:moveTo>
                    <a:cubicBezTo>
                      <a:pt x="30" y="22915"/>
                      <a:pt x="0" y="22257"/>
                      <a:pt x="0" y="21600"/>
                    </a:cubicBezTo>
                    <a:cubicBezTo>
                      <a:pt x="0" y="9670"/>
                      <a:pt x="9670" y="0"/>
                      <a:pt x="21600" y="0"/>
                    </a:cubicBezTo>
                    <a:cubicBezTo>
                      <a:pt x="33529" y="0"/>
                      <a:pt x="43200" y="9670"/>
                      <a:pt x="43200" y="21600"/>
                    </a:cubicBezTo>
                    <a:cubicBezTo>
                      <a:pt x="43200" y="23014"/>
                      <a:pt x="43061" y="24425"/>
                      <a:pt x="42785" y="25813"/>
                    </a:cubicBezTo>
                  </a:path>
                  <a:path w="43200" h="25813" stroke="0" extrusionOk="0">
                    <a:moveTo>
                      <a:pt x="90" y="23569"/>
                    </a:moveTo>
                    <a:cubicBezTo>
                      <a:pt x="30" y="22915"/>
                      <a:pt x="0" y="22257"/>
                      <a:pt x="0" y="21600"/>
                    </a:cubicBezTo>
                    <a:cubicBezTo>
                      <a:pt x="0" y="9670"/>
                      <a:pt x="9670" y="0"/>
                      <a:pt x="21600" y="0"/>
                    </a:cubicBezTo>
                    <a:cubicBezTo>
                      <a:pt x="33529" y="0"/>
                      <a:pt x="43200" y="9670"/>
                      <a:pt x="43200" y="21600"/>
                    </a:cubicBezTo>
                    <a:cubicBezTo>
                      <a:pt x="43200" y="23014"/>
                      <a:pt x="43061" y="24425"/>
                      <a:pt x="42785" y="25813"/>
                    </a:cubicBezTo>
                    <a:lnTo>
                      <a:pt x="21600" y="21600"/>
                    </a:lnTo>
                    <a:close/>
                  </a:path>
                </a:pathLst>
              </a:custGeom>
              <a:solidFill>
                <a:srgbClr val="FF0000"/>
              </a:solidFill>
              <a:ln w="9525">
                <a:solidFill>
                  <a:schemeClr val="tx1"/>
                </a:solidFill>
                <a:round/>
                <a:headEnd/>
                <a:tailEnd/>
              </a:ln>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24" name="Arc 19"/>
              <p:cNvSpPr>
                <a:spLocks/>
              </p:cNvSpPr>
              <p:nvPr/>
            </p:nvSpPr>
            <p:spPr bwMode="auto">
              <a:xfrm>
                <a:off x="4550" y="2345"/>
                <a:ext cx="691" cy="100"/>
              </a:xfrm>
              <a:custGeom>
                <a:avLst/>
                <a:gdLst>
                  <a:gd name="G0" fmla="+- 21600 0 0"/>
                  <a:gd name="G1" fmla="+- 21600 0 0"/>
                  <a:gd name="G2" fmla="+- 21600 0 0"/>
                  <a:gd name="T0" fmla="*/ 90 w 43200"/>
                  <a:gd name="T1" fmla="*/ 23570 h 25813"/>
                  <a:gd name="T2" fmla="*/ 42785 w 43200"/>
                  <a:gd name="T3" fmla="*/ 25813 h 25813"/>
                  <a:gd name="T4" fmla="*/ 21600 w 43200"/>
                  <a:gd name="T5" fmla="*/ 21600 h 25813"/>
                </a:gdLst>
                <a:ahLst/>
                <a:cxnLst>
                  <a:cxn ang="0">
                    <a:pos x="T0" y="T1"/>
                  </a:cxn>
                  <a:cxn ang="0">
                    <a:pos x="T2" y="T3"/>
                  </a:cxn>
                  <a:cxn ang="0">
                    <a:pos x="T4" y="T5"/>
                  </a:cxn>
                </a:cxnLst>
                <a:rect l="0" t="0" r="r" b="b"/>
                <a:pathLst>
                  <a:path w="43200" h="25813" fill="none" extrusionOk="0">
                    <a:moveTo>
                      <a:pt x="90" y="23569"/>
                    </a:moveTo>
                    <a:cubicBezTo>
                      <a:pt x="30" y="22915"/>
                      <a:pt x="0" y="22257"/>
                      <a:pt x="0" y="21600"/>
                    </a:cubicBezTo>
                    <a:cubicBezTo>
                      <a:pt x="0" y="9670"/>
                      <a:pt x="9670" y="0"/>
                      <a:pt x="21600" y="0"/>
                    </a:cubicBezTo>
                    <a:cubicBezTo>
                      <a:pt x="33529" y="0"/>
                      <a:pt x="43200" y="9670"/>
                      <a:pt x="43200" y="21600"/>
                    </a:cubicBezTo>
                    <a:cubicBezTo>
                      <a:pt x="43200" y="23014"/>
                      <a:pt x="43061" y="24425"/>
                      <a:pt x="42785" y="25813"/>
                    </a:cubicBezTo>
                  </a:path>
                  <a:path w="43200" h="25813" stroke="0" extrusionOk="0">
                    <a:moveTo>
                      <a:pt x="90" y="23569"/>
                    </a:moveTo>
                    <a:cubicBezTo>
                      <a:pt x="30" y="22915"/>
                      <a:pt x="0" y="22257"/>
                      <a:pt x="0" y="21600"/>
                    </a:cubicBezTo>
                    <a:cubicBezTo>
                      <a:pt x="0" y="9670"/>
                      <a:pt x="9670" y="0"/>
                      <a:pt x="21600" y="0"/>
                    </a:cubicBezTo>
                    <a:cubicBezTo>
                      <a:pt x="33529" y="0"/>
                      <a:pt x="43200" y="9670"/>
                      <a:pt x="43200" y="21600"/>
                    </a:cubicBezTo>
                    <a:cubicBezTo>
                      <a:pt x="43200" y="23014"/>
                      <a:pt x="43061" y="24425"/>
                      <a:pt x="42785" y="25813"/>
                    </a:cubicBezTo>
                    <a:lnTo>
                      <a:pt x="21600" y="21600"/>
                    </a:lnTo>
                    <a:close/>
                  </a:path>
                </a:pathLst>
              </a:custGeom>
              <a:solidFill>
                <a:srgbClr val="FF0000"/>
              </a:solidFill>
              <a:ln w="9525">
                <a:solidFill>
                  <a:schemeClr val="tx1"/>
                </a:solidFill>
                <a:prstDash val="dash"/>
                <a:round/>
                <a:headEnd/>
                <a:tailEnd/>
              </a:ln>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25" name="Oval 20"/>
              <p:cNvSpPr>
                <a:spLocks noChangeArrowheads="1"/>
              </p:cNvSpPr>
              <p:nvPr/>
            </p:nvSpPr>
            <p:spPr bwMode="auto">
              <a:xfrm>
                <a:off x="4550" y="1523"/>
                <a:ext cx="691" cy="154"/>
              </a:xfrm>
              <a:prstGeom prst="ellipse">
                <a:avLst/>
              </a:prstGeom>
              <a:solidFill>
                <a:srgbClr val="00CCFF"/>
              </a:solidFill>
              <a:ln w="9525">
                <a:solidFill>
                  <a:schemeClr val="tx1"/>
                </a:solidFill>
                <a:round/>
                <a:headEnd/>
                <a:tailEnd/>
              </a:ln>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26" name="Line 21"/>
              <p:cNvSpPr>
                <a:spLocks noChangeShapeType="1"/>
              </p:cNvSpPr>
              <p:nvPr/>
            </p:nvSpPr>
            <p:spPr bwMode="auto">
              <a:xfrm>
                <a:off x="4895" y="2452"/>
                <a:ext cx="345"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27" name="Line 22"/>
              <p:cNvSpPr>
                <a:spLocks noChangeShapeType="1"/>
              </p:cNvSpPr>
              <p:nvPr/>
            </p:nvSpPr>
            <p:spPr bwMode="auto">
              <a:xfrm flipV="1">
                <a:off x="4895" y="1630"/>
                <a:ext cx="0" cy="822"/>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28" name="Line 23"/>
              <p:cNvSpPr>
                <a:spLocks noChangeShapeType="1"/>
              </p:cNvSpPr>
              <p:nvPr/>
            </p:nvSpPr>
            <p:spPr bwMode="auto">
              <a:xfrm flipV="1">
                <a:off x="4895" y="1293"/>
                <a:ext cx="0" cy="29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29" name="Line 24"/>
              <p:cNvSpPr>
                <a:spLocks noChangeShapeType="1"/>
              </p:cNvSpPr>
              <p:nvPr/>
            </p:nvSpPr>
            <p:spPr bwMode="auto">
              <a:xfrm>
                <a:off x="5240" y="2452"/>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30" name="Line 25"/>
              <p:cNvSpPr>
                <a:spLocks noChangeShapeType="1"/>
              </p:cNvSpPr>
              <p:nvPr/>
            </p:nvSpPr>
            <p:spPr bwMode="auto">
              <a:xfrm flipH="1">
                <a:off x="4828" y="2489"/>
                <a:ext cx="27" cy="27"/>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31" name="Line 26"/>
              <p:cNvSpPr>
                <a:spLocks noChangeShapeType="1"/>
              </p:cNvSpPr>
              <p:nvPr/>
            </p:nvSpPr>
            <p:spPr bwMode="auto">
              <a:xfrm flipH="1">
                <a:off x="4627" y="2527"/>
                <a:ext cx="192" cy="18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32" name="Oval 27"/>
              <p:cNvSpPr>
                <a:spLocks noChangeArrowheads="1"/>
              </p:cNvSpPr>
              <p:nvPr/>
            </p:nvSpPr>
            <p:spPr bwMode="auto">
              <a:xfrm>
                <a:off x="4883" y="1584"/>
                <a:ext cx="34" cy="34"/>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grpSp>
        <p:graphicFrame>
          <p:nvGraphicFramePr>
            <p:cNvPr id="16" name="Object 28"/>
            <p:cNvGraphicFramePr>
              <a:graphicFrameLocks noChangeAspect="1"/>
            </p:cNvGraphicFramePr>
            <p:nvPr>
              <p:extLst>
                <p:ext uri="{D42A27DB-BD31-4B8C-83A1-F6EECF244321}">
                  <p14:modId xmlns:p14="http://schemas.microsoft.com/office/powerpoint/2010/main" val="2993014225"/>
                </p:ext>
              </p:extLst>
            </p:nvPr>
          </p:nvGraphicFramePr>
          <p:xfrm>
            <a:off x="4649" y="2697"/>
            <a:ext cx="137" cy="145"/>
          </p:xfrm>
          <a:graphic>
            <a:graphicData uri="http://schemas.openxmlformats.org/presentationml/2006/ole">
              <mc:AlternateContent xmlns:mc="http://schemas.openxmlformats.org/markup-compatibility/2006">
                <mc:Choice xmlns:v="urn:schemas-microsoft-com:vml" Requires="v">
                  <p:oleObj spid="_x0000_s55573" name="Equation" r:id="rId13" imgW="257760" imgH="268920" progId="Equation.3">
                    <p:embed/>
                  </p:oleObj>
                </mc:Choice>
                <mc:Fallback>
                  <p:oleObj name="Equation" r:id="rId13" imgW="257760" imgH="268920" progId="Equation.3">
                    <p:embed/>
                    <p:pic>
                      <p:nvPicPr>
                        <p:cNvPr id="0" name="Picture 9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49" y="2697"/>
                          <a:ext cx="137" cy="1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29"/>
            <p:cNvGraphicFramePr>
              <a:graphicFrameLocks noChangeAspect="1"/>
            </p:cNvGraphicFramePr>
            <p:nvPr/>
          </p:nvGraphicFramePr>
          <p:xfrm>
            <a:off x="4944" y="1491"/>
            <a:ext cx="114" cy="189"/>
          </p:xfrm>
          <a:graphic>
            <a:graphicData uri="http://schemas.openxmlformats.org/presentationml/2006/ole">
              <mc:AlternateContent xmlns:mc="http://schemas.openxmlformats.org/markup-compatibility/2006">
                <mc:Choice xmlns:v="urn:schemas-microsoft-com:vml" Requires="v">
                  <p:oleObj spid="_x0000_s55574" name="Equation" r:id="rId15" imgW="213120" imgH="358560" progId="Equation.3">
                    <p:embed/>
                  </p:oleObj>
                </mc:Choice>
                <mc:Fallback>
                  <p:oleObj name="Equation" r:id="rId15" imgW="213120" imgH="358560" progId="Equation.3">
                    <p:embed/>
                    <p:pic>
                      <p:nvPicPr>
                        <p:cNvPr id="0" name="Picture 9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44" y="1491"/>
                          <a:ext cx="114" cy="1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30"/>
            <p:cNvGraphicFramePr>
              <a:graphicFrameLocks noChangeAspect="1"/>
            </p:cNvGraphicFramePr>
            <p:nvPr>
              <p:extLst>
                <p:ext uri="{D42A27DB-BD31-4B8C-83A1-F6EECF244321}">
                  <p14:modId xmlns:p14="http://schemas.microsoft.com/office/powerpoint/2010/main" val="2323629686"/>
                </p:ext>
              </p:extLst>
            </p:nvPr>
          </p:nvGraphicFramePr>
          <p:xfrm>
            <a:off x="4740" y="2339"/>
            <a:ext cx="154" cy="171"/>
          </p:xfrm>
          <a:graphic>
            <a:graphicData uri="http://schemas.openxmlformats.org/presentationml/2006/ole">
              <mc:AlternateContent xmlns:mc="http://schemas.openxmlformats.org/markup-compatibility/2006">
                <mc:Choice xmlns:v="urn:schemas-microsoft-com:vml" Requires="v">
                  <p:oleObj spid="_x0000_s55575" name="Equation" r:id="rId17" imgW="291960" imgH="317160" progId="Equation.DSMT4">
                    <p:embed/>
                  </p:oleObj>
                </mc:Choice>
                <mc:Fallback>
                  <p:oleObj name="Equation" r:id="rId17" imgW="291960" imgH="317160" progId="Equation.DSMT4">
                    <p:embed/>
                    <p:pic>
                      <p:nvPicPr>
                        <p:cNvPr id="0" name="Picture 99"/>
                        <p:cNvPicPr>
                          <a:picLocks noChangeAspect="1" noChangeArrowheads="1"/>
                        </p:cNvPicPr>
                        <p:nvPr/>
                      </p:nvPicPr>
                      <p:blipFill>
                        <a:blip r:embed="rId18"/>
                        <a:srcRect/>
                        <a:stretch>
                          <a:fillRect/>
                        </a:stretch>
                      </p:blipFill>
                      <p:spPr bwMode="auto">
                        <a:xfrm>
                          <a:off x="4740" y="2339"/>
                          <a:ext cx="154" cy="1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31"/>
            <p:cNvGraphicFramePr>
              <a:graphicFrameLocks noChangeAspect="1"/>
            </p:cNvGraphicFramePr>
            <p:nvPr/>
          </p:nvGraphicFramePr>
          <p:xfrm>
            <a:off x="4944" y="1263"/>
            <a:ext cx="129" cy="129"/>
          </p:xfrm>
          <a:graphic>
            <a:graphicData uri="http://schemas.openxmlformats.org/presentationml/2006/ole">
              <mc:AlternateContent xmlns:mc="http://schemas.openxmlformats.org/markup-compatibility/2006">
                <mc:Choice xmlns:v="urn:schemas-microsoft-com:vml" Requires="v">
                  <p:oleObj spid="_x0000_s55576" name="Equation" r:id="rId19" imgW="246600" imgH="246240" progId="Equation.3">
                    <p:embed/>
                  </p:oleObj>
                </mc:Choice>
                <mc:Fallback>
                  <p:oleObj name="Equation" r:id="rId19" imgW="246600" imgH="246240" progId="Equation.3">
                    <p:embed/>
                    <p:pic>
                      <p:nvPicPr>
                        <p:cNvPr id="0" name="Picture 10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944" y="1263"/>
                          <a:ext cx="129" cy="1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32"/>
            <p:cNvGraphicFramePr>
              <a:graphicFrameLocks noChangeAspect="1"/>
            </p:cNvGraphicFramePr>
            <p:nvPr/>
          </p:nvGraphicFramePr>
          <p:xfrm>
            <a:off x="4800" y="2553"/>
            <a:ext cx="90" cy="183"/>
          </p:xfrm>
          <a:graphic>
            <a:graphicData uri="http://schemas.openxmlformats.org/presentationml/2006/ole">
              <mc:AlternateContent xmlns:mc="http://schemas.openxmlformats.org/markup-compatibility/2006">
                <mc:Choice xmlns:v="urn:schemas-microsoft-com:vml" Requires="v">
                  <p:oleObj spid="_x0000_s55577" name="Equation" r:id="rId21" imgW="168120" imgH="347040" progId="Equation.3">
                    <p:embed/>
                  </p:oleObj>
                </mc:Choice>
                <mc:Fallback>
                  <p:oleObj name="Equation" r:id="rId21" imgW="168120" imgH="347040" progId="Equation.3">
                    <p:embed/>
                    <p:pic>
                      <p:nvPicPr>
                        <p:cNvPr id="0" name="Picture 10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800" y="2553"/>
                          <a:ext cx="90" cy="1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33"/>
            <p:cNvGraphicFramePr>
              <a:graphicFrameLocks noChangeAspect="1"/>
            </p:cNvGraphicFramePr>
            <p:nvPr/>
          </p:nvGraphicFramePr>
          <p:xfrm>
            <a:off x="5328" y="2498"/>
            <a:ext cx="145" cy="190"/>
          </p:xfrm>
          <a:graphic>
            <a:graphicData uri="http://schemas.openxmlformats.org/presentationml/2006/ole">
              <mc:AlternateContent xmlns:mc="http://schemas.openxmlformats.org/markup-compatibility/2006">
                <mc:Choice xmlns:v="urn:schemas-microsoft-com:vml" Requires="v">
                  <p:oleObj spid="_x0000_s55578" name="Equation" r:id="rId23" imgW="269280" imgH="358560" progId="Equation.3">
                    <p:embed/>
                  </p:oleObj>
                </mc:Choice>
                <mc:Fallback>
                  <p:oleObj name="Equation" r:id="rId23" imgW="269280" imgH="358560" progId="Equation.3">
                    <p:embed/>
                    <p:pic>
                      <p:nvPicPr>
                        <p:cNvPr id="0" name="Picture 10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328" y="2498"/>
                          <a:ext cx="145" cy="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3" name="Line 34"/>
          <p:cNvSpPr>
            <a:spLocks noChangeShapeType="1"/>
          </p:cNvSpPr>
          <p:nvPr/>
        </p:nvSpPr>
        <p:spPr bwMode="auto">
          <a:xfrm flipH="1">
            <a:off x="6916738" y="2897188"/>
            <a:ext cx="457200" cy="45720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34" name="Line 35"/>
          <p:cNvSpPr>
            <a:spLocks noChangeShapeType="1"/>
          </p:cNvSpPr>
          <p:nvPr/>
        </p:nvSpPr>
        <p:spPr bwMode="auto">
          <a:xfrm flipV="1">
            <a:off x="7602538" y="1606550"/>
            <a:ext cx="0" cy="45720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35" name="Line 36"/>
          <p:cNvSpPr>
            <a:spLocks noChangeShapeType="1"/>
          </p:cNvSpPr>
          <p:nvPr/>
        </p:nvSpPr>
        <p:spPr bwMode="auto">
          <a:xfrm>
            <a:off x="7983538" y="3359150"/>
            <a:ext cx="0" cy="53340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graphicFrame>
        <p:nvGraphicFramePr>
          <p:cNvPr id="36" name="Object 37"/>
          <p:cNvGraphicFramePr>
            <a:graphicFrameLocks noChangeAspect="1"/>
          </p:cNvGraphicFramePr>
          <p:nvPr>
            <p:extLst>
              <p:ext uri="{D42A27DB-BD31-4B8C-83A1-F6EECF244321}">
                <p14:modId xmlns:p14="http://schemas.microsoft.com/office/powerpoint/2010/main" val="3295690404"/>
              </p:ext>
            </p:extLst>
          </p:nvPr>
        </p:nvGraphicFramePr>
        <p:xfrm>
          <a:off x="2120900" y="1909763"/>
          <a:ext cx="1917700" cy="390525"/>
        </p:xfrm>
        <a:graphic>
          <a:graphicData uri="http://schemas.openxmlformats.org/presentationml/2006/ole">
            <mc:AlternateContent xmlns:mc="http://schemas.openxmlformats.org/markup-compatibility/2006">
              <mc:Choice xmlns:v="urn:schemas-microsoft-com:vml" Requires="v">
                <p:oleObj spid="_x0000_s55579" name="Equation" r:id="rId25" imgW="2242440" imgH="470520" progId="Equation.3">
                  <p:embed/>
                </p:oleObj>
              </mc:Choice>
              <mc:Fallback>
                <p:oleObj name="Equation" r:id="rId25" imgW="2242440" imgH="470520" progId="Equation.3">
                  <p:embed/>
                  <p:pic>
                    <p:nvPicPr>
                      <p:cNvPr id="0" name="Picture 10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120900" y="1909763"/>
                        <a:ext cx="1917700"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 name="Object 38"/>
          <p:cNvGraphicFramePr>
            <a:graphicFrameLocks noChangeAspect="1"/>
          </p:cNvGraphicFramePr>
          <p:nvPr>
            <p:extLst>
              <p:ext uri="{D42A27DB-BD31-4B8C-83A1-F6EECF244321}">
                <p14:modId xmlns:p14="http://schemas.microsoft.com/office/powerpoint/2010/main" val="3418462823"/>
              </p:ext>
            </p:extLst>
          </p:nvPr>
        </p:nvGraphicFramePr>
        <p:xfrm>
          <a:off x="4089400" y="1919288"/>
          <a:ext cx="939800" cy="379412"/>
        </p:xfrm>
        <a:graphic>
          <a:graphicData uri="http://schemas.openxmlformats.org/presentationml/2006/ole">
            <mc:AlternateContent xmlns:mc="http://schemas.openxmlformats.org/markup-compatibility/2006">
              <mc:Choice xmlns:v="urn:schemas-microsoft-com:vml" Requires="v">
                <p:oleObj spid="_x0000_s55580" name="Equation" r:id="rId27" imgW="1098720" imgH="447840" progId="Equation.3">
                  <p:embed/>
                </p:oleObj>
              </mc:Choice>
              <mc:Fallback>
                <p:oleObj name="Equation" r:id="rId27" imgW="1098720" imgH="447840" progId="Equation.3">
                  <p:embed/>
                  <p:pic>
                    <p:nvPicPr>
                      <p:cNvPr id="0" name="Picture 10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089400" y="1919288"/>
                        <a:ext cx="939800" cy="379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Object 39"/>
          <p:cNvGraphicFramePr>
            <a:graphicFrameLocks noChangeAspect="1"/>
          </p:cNvGraphicFramePr>
          <p:nvPr>
            <p:extLst>
              <p:ext uri="{D42A27DB-BD31-4B8C-83A1-F6EECF244321}">
                <p14:modId xmlns:p14="http://schemas.microsoft.com/office/powerpoint/2010/main" val="3336392491"/>
              </p:ext>
            </p:extLst>
          </p:nvPr>
        </p:nvGraphicFramePr>
        <p:xfrm>
          <a:off x="5092700" y="1922463"/>
          <a:ext cx="1384300" cy="377825"/>
        </p:xfrm>
        <a:graphic>
          <a:graphicData uri="http://schemas.openxmlformats.org/presentationml/2006/ole">
            <mc:AlternateContent xmlns:mc="http://schemas.openxmlformats.org/markup-compatibility/2006">
              <mc:Choice xmlns:v="urn:schemas-microsoft-com:vml" Requires="v">
                <p:oleObj spid="_x0000_s55581" name="Equation" r:id="rId29" imgW="1614600" imgH="447840" progId="Equation.3">
                  <p:embed/>
                </p:oleObj>
              </mc:Choice>
              <mc:Fallback>
                <p:oleObj name="Equation" r:id="rId29" imgW="1614600" imgH="447840" progId="Equation.3">
                  <p:embed/>
                  <p:pic>
                    <p:nvPicPr>
                      <p:cNvPr id="0" name="Picture 10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092700" y="1922463"/>
                        <a:ext cx="1384300"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 name="Text Box 40"/>
          <p:cNvSpPr txBox="1">
            <a:spLocks noChangeArrowheads="1"/>
          </p:cNvSpPr>
          <p:nvPr/>
        </p:nvSpPr>
        <p:spPr bwMode="auto">
          <a:xfrm>
            <a:off x="4114800" y="769938"/>
            <a:ext cx="48006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dirty="0">
                <a:latin typeface="Times New Roman" panose="02020603050405020304" pitchFamily="18" charset="0"/>
                <a:cs typeface="Times New Roman" panose="02020603050405020304" pitchFamily="18" charset="0"/>
                <a:sym typeface="Symbol" pitchFamily="18" charset="2"/>
              </a:rPr>
              <a:t>及平面 </a:t>
            </a:r>
            <a:r>
              <a:rPr lang="en-US" altLang="zh-CN" sz="2800" i="1" dirty="0">
                <a:latin typeface="Times New Roman" panose="02020603050405020304" pitchFamily="18" charset="0"/>
                <a:cs typeface="Times New Roman" panose="02020603050405020304" pitchFamily="18" charset="0"/>
                <a:sym typeface="Symbol" pitchFamily="18" charset="2"/>
              </a:rPr>
              <a:t>z = </a:t>
            </a:r>
            <a:r>
              <a:rPr lang="en-US" altLang="zh-CN" sz="2800" dirty="0">
                <a:latin typeface="Times New Roman" panose="02020603050405020304" pitchFamily="18" charset="0"/>
                <a:cs typeface="Times New Roman" panose="02020603050405020304" pitchFamily="18" charset="0"/>
                <a:sym typeface="Symbol" pitchFamily="18" charset="2"/>
              </a:rPr>
              <a:t>0, </a:t>
            </a:r>
            <a:r>
              <a:rPr lang="en-US" altLang="zh-CN" sz="2800" i="1" dirty="0">
                <a:latin typeface="Times New Roman" panose="02020603050405020304" pitchFamily="18" charset="0"/>
                <a:cs typeface="Times New Roman" panose="02020603050405020304" pitchFamily="18" charset="0"/>
                <a:sym typeface="Symbol" pitchFamily="18" charset="2"/>
              </a:rPr>
              <a:t>z = </a:t>
            </a:r>
            <a:r>
              <a:rPr lang="en-US" altLang="zh-CN" sz="2800" dirty="0">
                <a:latin typeface="Times New Roman" panose="02020603050405020304" pitchFamily="18" charset="0"/>
                <a:cs typeface="Times New Roman" panose="02020603050405020304" pitchFamily="18" charset="0"/>
                <a:sym typeface="Symbol" pitchFamily="18" charset="2"/>
              </a:rPr>
              <a:t>3 </a:t>
            </a:r>
            <a:r>
              <a:rPr lang="zh-CN" altLang="en-US" sz="2800" b="1" dirty="0">
                <a:latin typeface="Times New Roman" panose="02020603050405020304" pitchFamily="18" charset="0"/>
                <a:cs typeface="Times New Roman" panose="02020603050405020304" pitchFamily="18" charset="0"/>
                <a:sym typeface="Symbol" pitchFamily="18" charset="2"/>
              </a:rPr>
              <a:t>所围空间</a:t>
            </a:r>
          </a:p>
        </p:txBody>
      </p:sp>
      <p:sp>
        <p:nvSpPr>
          <p:cNvPr id="40" name="Text Box 41"/>
          <p:cNvSpPr txBox="1">
            <a:spLocks noChangeArrowheads="1"/>
          </p:cNvSpPr>
          <p:nvPr/>
        </p:nvSpPr>
        <p:spPr bwMode="auto">
          <a:xfrm>
            <a:off x="1553179" y="5589240"/>
            <a:ext cx="50369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zh-CN" altLang="en-US" sz="2800" b="1" dirty="0">
                <a:latin typeface="Times New Roman" panose="02020603050405020304" pitchFamily="18" charset="0"/>
                <a:cs typeface="Times New Roman" panose="02020603050405020304" pitchFamily="18" charset="0"/>
              </a:rPr>
              <a:t>若 </a:t>
            </a:r>
            <a:r>
              <a:rPr lang="zh-CN" altLang="en-US" sz="2800" b="1" dirty="0">
                <a:latin typeface="Times New Roman" panose="02020603050405020304" pitchFamily="18" charset="0"/>
                <a:cs typeface="Times New Roman" panose="02020603050405020304" pitchFamily="18" charset="0"/>
                <a:sym typeface="Symbol" pitchFamily="18" charset="2"/>
              </a:rPr>
              <a:t> 改为内侧</a:t>
            </a:r>
            <a:r>
              <a:rPr lang="en-US" altLang="zh-CN" sz="2800" b="1" dirty="0">
                <a:latin typeface="Times New Roman" panose="02020603050405020304" pitchFamily="18" charset="0"/>
                <a:cs typeface="Times New Roman" panose="02020603050405020304" pitchFamily="18" charset="0"/>
                <a:sym typeface="Symbol" pitchFamily="18" charset="2"/>
              </a:rPr>
              <a:t>, </a:t>
            </a:r>
            <a:r>
              <a:rPr lang="zh-CN" altLang="en-US" sz="2800" b="1" dirty="0">
                <a:latin typeface="Times New Roman" panose="02020603050405020304" pitchFamily="18" charset="0"/>
                <a:cs typeface="Times New Roman" panose="02020603050405020304" pitchFamily="18" charset="0"/>
                <a:sym typeface="Symbol" pitchFamily="18" charset="2"/>
              </a:rPr>
              <a:t>结果有何变化</a:t>
            </a:r>
            <a:r>
              <a:rPr lang="en-US" altLang="zh-CN" sz="2800" b="1" dirty="0">
                <a:latin typeface="Times New Roman" panose="02020603050405020304" pitchFamily="18" charset="0"/>
                <a:cs typeface="Times New Roman" panose="02020603050405020304" pitchFamily="18" charset="0"/>
                <a:sym typeface="Symbol" pitchFamily="18" charset="2"/>
              </a:rPr>
              <a:t>? </a:t>
            </a:r>
            <a:endParaRPr lang="en-US" altLang="zh-CN" sz="2800" b="1" dirty="0">
              <a:latin typeface="Times New Roman" panose="02020603050405020304" pitchFamily="18" charset="0"/>
              <a:cs typeface="Times New Roman" panose="02020603050405020304" pitchFamily="18" charset="0"/>
            </a:endParaRPr>
          </a:p>
        </p:txBody>
      </p:sp>
      <p:sp>
        <p:nvSpPr>
          <p:cNvPr id="41" name="Text Box 50"/>
          <p:cNvSpPr txBox="1">
            <a:spLocks noChangeArrowheads="1"/>
          </p:cNvSpPr>
          <p:nvPr/>
        </p:nvSpPr>
        <p:spPr bwMode="auto">
          <a:xfrm rot="10787596" flipV="1">
            <a:off x="688803" y="2475066"/>
            <a:ext cx="15176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dirty="0">
                <a:latin typeface="Times New Roman" panose="02020603050405020304" pitchFamily="18" charset="0"/>
                <a:cs typeface="Times New Roman" panose="02020603050405020304" pitchFamily="18" charset="0"/>
              </a:rPr>
              <a:t>则</a:t>
            </a:r>
          </a:p>
        </p:txBody>
      </p:sp>
      <p:graphicFrame>
        <p:nvGraphicFramePr>
          <p:cNvPr id="42" name="Object 51"/>
          <p:cNvGraphicFramePr>
            <a:graphicFrameLocks noChangeAspect="1"/>
          </p:cNvGraphicFramePr>
          <p:nvPr>
            <p:extLst>
              <p:ext uri="{D42A27DB-BD31-4B8C-83A1-F6EECF244321}">
                <p14:modId xmlns:p14="http://schemas.microsoft.com/office/powerpoint/2010/main" val="2111593369"/>
              </p:ext>
            </p:extLst>
          </p:nvPr>
        </p:nvGraphicFramePr>
        <p:xfrm>
          <a:off x="2044424" y="2508250"/>
          <a:ext cx="4392613" cy="612775"/>
        </p:xfrm>
        <a:graphic>
          <a:graphicData uri="http://schemas.openxmlformats.org/presentationml/2006/ole">
            <mc:AlternateContent xmlns:mc="http://schemas.openxmlformats.org/markup-compatibility/2006">
              <mc:Choice xmlns:v="urn:schemas-microsoft-com:vml" Requires="v">
                <p:oleObj spid="_x0000_s55582" name="Equation" r:id="rId31" imgW="2007000" imgH="268920" progId="Equation.DSMT4">
                  <p:embed/>
                </p:oleObj>
              </mc:Choice>
              <mc:Fallback>
                <p:oleObj name="Equation" r:id="rId31" imgW="2007000" imgH="268920" progId="Equation.DSMT4">
                  <p:embed/>
                  <p:pic>
                    <p:nvPicPr>
                      <p:cNvPr id="0" name="Picture 10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044424" y="2508250"/>
                        <a:ext cx="4392613" cy="612775"/>
                      </a:xfrm>
                      <a:prstGeom prst="rect">
                        <a:avLst/>
                      </a:prstGeom>
                      <a:solidFill>
                        <a:srgbClr val="FFC000"/>
                      </a:solidFill>
                      <a:extLst/>
                    </p:spPr>
                  </p:pic>
                </p:oleObj>
              </mc:Fallback>
            </mc:AlternateContent>
          </a:graphicData>
        </a:graphic>
      </p:graphicFrame>
      <p:sp>
        <p:nvSpPr>
          <p:cNvPr id="43" name="TextBox 42"/>
          <p:cNvSpPr txBox="1"/>
          <p:nvPr/>
        </p:nvSpPr>
        <p:spPr>
          <a:xfrm>
            <a:off x="539552" y="5589240"/>
            <a:ext cx="1116011" cy="523220"/>
          </a:xfrm>
          <a:prstGeom prst="rect">
            <a:avLst/>
          </a:prstGeom>
          <a:solidFill>
            <a:srgbClr val="FFFF00"/>
          </a:solidFill>
        </p:spPr>
        <p:txBody>
          <a:bodyPr wrap="none" rtlCol="0">
            <a:spAutoFit/>
          </a:bodyPr>
          <a:lstStyle/>
          <a:p>
            <a:r>
              <a:rPr lang="zh-CN" altLang="en-US" sz="2800" b="1" dirty="0">
                <a:latin typeface="Times New Roman" panose="02020603050405020304" pitchFamily="18" charset="0"/>
                <a:cs typeface="Times New Roman" panose="02020603050405020304" pitchFamily="18" charset="0"/>
              </a:rPr>
              <a:t>思考</a:t>
            </a:r>
            <a:r>
              <a:rPr lang="en-US" altLang="zh-CN" sz="2800" b="1" dirty="0">
                <a:latin typeface="Times New Roman" panose="02020603050405020304" pitchFamily="18" charset="0"/>
                <a:cs typeface="Times New Roman" panose="02020603050405020304" pitchFamily="18" charset="0"/>
              </a:rPr>
              <a:t>: </a:t>
            </a:r>
            <a:endParaRPr lang="zh-CN"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7490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down)">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right)">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up)">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wipe(left)">
                                      <p:cBhvr>
                                        <p:cTn id="27" dur="5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wipe(left)">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wipe(left)">
                                      <p:cBhvr>
                                        <p:cTn id="37" dur="500"/>
                                        <p:tgtEl>
                                          <p:spTgt spid="3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wipe(left)">
                                      <p:cBhvr>
                                        <p:cTn id="42" dur="500"/>
                                        <p:tgtEl>
                                          <p:spTgt spid="3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wipe(left)">
                                      <p:cBhvr>
                                        <p:cTn id="47" dur="500"/>
                                        <p:tgtEl>
                                          <p:spTgt spid="41"/>
                                        </p:tgtEl>
                                      </p:cBhvr>
                                    </p:animEffect>
                                  </p:childTnLst>
                                </p:cTn>
                              </p:par>
                              <p:par>
                                <p:cTn id="48" presetID="22" presetClass="entr" presetSubtype="8" fill="hold" nodeType="with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wipe(left)">
                                      <p:cBhvr>
                                        <p:cTn id="50" dur="500"/>
                                        <p:tgtEl>
                                          <p:spTgt spid="4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8">
                                            <p:txEl>
                                              <p:pRg st="0" end="0"/>
                                            </p:txEl>
                                          </p:spTgt>
                                        </p:tgtEl>
                                        <p:attrNameLst>
                                          <p:attrName>style.visibility</p:attrName>
                                        </p:attrNameLst>
                                      </p:cBhvr>
                                      <p:to>
                                        <p:strVal val="visible"/>
                                      </p:to>
                                    </p:set>
                                    <p:animEffect transition="in" filter="wipe(left)">
                                      <p:cBhvr>
                                        <p:cTn id="55" dur="500"/>
                                        <p:tgtEl>
                                          <p:spTgt spid="8">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9">
                                            <p:txEl>
                                              <p:pRg st="0" end="0"/>
                                            </p:txEl>
                                          </p:spTgt>
                                        </p:tgtEl>
                                        <p:attrNameLst>
                                          <p:attrName>style.visibility</p:attrName>
                                        </p:attrNameLst>
                                      </p:cBhvr>
                                      <p:to>
                                        <p:strVal val="visible"/>
                                      </p:to>
                                    </p:set>
                                    <p:animEffect transition="in" filter="wipe(left)">
                                      <p:cBhvr>
                                        <p:cTn id="60" dur="500"/>
                                        <p:tgtEl>
                                          <p:spTgt spid="9">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wipe(left)">
                                      <p:cBhvr>
                                        <p:cTn id="65" dur="500"/>
                                        <p:tgtEl>
                                          <p:spTgt spid="10"/>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1">
                                            <p:txEl>
                                              <p:pRg st="0" end="0"/>
                                            </p:txEl>
                                          </p:spTgt>
                                        </p:tgtEl>
                                        <p:attrNameLst>
                                          <p:attrName>style.visibility</p:attrName>
                                        </p:attrNameLst>
                                      </p:cBhvr>
                                      <p:to>
                                        <p:strVal val="visible"/>
                                      </p:to>
                                    </p:set>
                                    <p:animEffect transition="in" filter="wipe(left)">
                                      <p:cBhvr>
                                        <p:cTn id="70" dur="500"/>
                                        <p:tgtEl>
                                          <p:spTgt spid="11">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wipe(left)">
                                      <p:cBhvr>
                                        <p:cTn id="75" dur="500"/>
                                        <p:tgtEl>
                                          <p:spTgt spid="12"/>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13"/>
                                        </p:tgtEl>
                                        <p:attrNameLst>
                                          <p:attrName>style.visibility</p:attrName>
                                        </p:attrNameLst>
                                      </p:cBhvr>
                                      <p:to>
                                        <p:strVal val="visible"/>
                                      </p:to>
                                    </p:set>
                                    <p:animEffect transition="in" filter="wipe(left)">
                                      <p:cBhvr>
                                        <p:cTn id="80" dur="500"/>
                                        <p:tgtEl>
                                          <p:spTgt spid="13"/>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43"/>
                                        </p:tgtEl>
                                        <p:attrNameLst>
                                          <p:attrName>style.visibility</p:attrName>
                                        </p:attrNameLst>
                                      </p:cBhvr>
                                      <p:to>
                                        <p:strVal val="visible"/>
                                      </p:to>
                                    </p:set>
                                    <p:animEffect transition="in" filter="wipe(left)">
                                      <p:cBhvr>
                                        <p:cTn id="85" dur="500"/>
                                        <p:tgtEl>
                                          <p:spTgt spid="43"/>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40"/>
                                        </p:tgtEl>
                                        <p:attrNameLst>
                                          <p:attrName>style.visibility</p:attrName>
                                        </p:attrNameLst>
                                      </p:cBhvr>
                                      <p:to>
                                        <p:strVal val="visible"/>
                                      </p:to>
                                    </p:set>
                                    <p:animEffect transition="in" filter="wipe(left)">
                                      <p:cBhvr>
                                        <p:cTn id="9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P spid="8" grpId="0" build="p" autoUpdateAnimBg="0"/>
      <p:bldP spid="9" grpId="0" build="p" autoUpdateAnimBg="0"/>
      <p:bldP spid="11" grpId="0" build="p" autoUpdateAnimBg="0"/>
      <p:bldP spid="33" grpId="0" animBg="1"/>
      <p:bldP spid="34" grpId="0" animBg="1"/>
      <p:bldP spid="35" grpId="0" animBg="1"/>
      <p:bldP spid="40" grpId="0"/>
      <p:bldP spid="41" grpId="0" autoUpdateAnimBg="0"/>
      <p:bldP spid="4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16"/>
          <p:cNvGraphicFramePr>
            <a:graphicFrameLocks noChangeAspect="1"/>
          </p:cNvGraphicFramePr>
          <p:nvPr>
            <p:extLst>
              <p:ext uri="{D42A27DB-BD31-4B8C-83A1-F6EECF244321}">
                <p14:modId xmlns:p14="http://schemas.microsoft.com/office/powerpoint/2010/main" val="891771530"/>
              </p:ext>
            </p:extLst>
          </p:nvPr>
        </p:nvGraphicFramePr>
        <p:xfrm>
          <a:off x="1100138" y="798513"/>
          <a:ext cx="6731000" cy="1009650"/>
        </p:xfrm>
        <a:graphic>
          <a:graphicData uri="http://schemas.openxmlformats.org/presentationml/2006/ole">
            <mc:AlternateContent xmlns:mc="http://schemas.openxmlformats.org/markup-compatibility/2006">
              <mc:Choice xmlns:v="urn:schemas-microsoft-com:vml" Requires="v">
                <p:oleObj spid="_x0000_s69711" name="Equation" r:id="rId3" imgW="2539800" imgH="380880" progId="Equation.DSMT4">
                  <p:embed/>
                </p:oleObj>
              </mc:Choice>
              <mc:Fallback>
                <p:oleObj name="Equation" r:id="rId3" imgW="2539800" imgH="38088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138" y="798513"/>
                        <a:ext cx="6731000" cy="1009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17"/>
          <p:cNvSpPr txBox="1">
            <a:spLocks noChangeArrowheads="1"/>
          </p:cNvSpPr>
          <p:nvPr/>
        </p:nvSpPr>
        <p:spPr bwMode="auto">
          <a:xfrm rot="10787596" flipV="1">
            <a:off x="711279" y="1856914"/>
            <a:ext cx="3101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dirty="0">
                <a:latin typeface="Times New Roman" panose="02020603050405020304" pitchFamily="18" charset="0"/>
                <a:cs typeface="Times New Roman" panose="02020603050405020304" pitchFamily="18" charset="0"/>
              </a:rPr>
              <a:t>其中 </a:t>
            </a:r>
            <a:r>
              <a:rPr lang="zh-CN" altLang="en-US" sz="2800" b="1" dirty="0">
                <a:latin typeface="Times New Roman" panose="02020603050405020304" pitchFamily="18" charset="0"/>
                <a:cs typeface="Times New Roman" panose="02020603050405020304" pitchFamily="18" charset="0"/>
                <a:sym typeface="Symbol" pitchFamily="18" charset="2"/>
              </a:rPr>
              <a:t> 为球面</a:t>
            </a:r>
            <a:endParaRPr lang="zh-CN" altLang="en-US" sz="2800" b="1" dirty="0">
              <a:latin typeface="Times New Roman" panose="02020603050405020304" pitchFamily="18" charset="0"/>
              <a:cs typeface="Times New Roman" panose="02020603050405020304" pitchFamily="18" charset="0"/>
            </a:endParaRPr>
          </a:p>
        </p:txBody>
      </p:sp>
      <p:graphicFrame>
        <p:nvGraphicFramePr>
          <p:cNvPr id="11" name="Object 18"/>
          <p:cNvGraphicFramePr>
            <a:graphicFrameLocks noChangeAspect="1"/>
          </p:cNvGraphicFramePr>
          <p:nvPr>
            <p:extLst>
              <p:ext uri="{D42A27DB-BD31-4B8C-83A1-F6EECF244321}">
                <p14:modId xmlns:p14="http://schemas.microsoft.com/office/powerpoint/2010/main" val="54529318"/>
              </p:ext>
            </p:extLst>
          </p:nvPr>
        </p:nvGraphicFramePr>
        <p:xfrm>
          <a:off x="3087767" y="1787064"/>
          <a:ext cx="2759075" cy="606425"/>
        </p:xfrm>
        <a:graphic>
          <a:graphicData uri="http://schemas.openxmlformats.org/presentationml/2006/ole">
            <mc:AlternateContent xmlns:mc="http://schemas.openxmlformats.org/markup-compatibility/2006">
              <mc:Choice xmlns:v="urn:schemas-microsoft-com:vml" Requires="v">
                <p:oleObj spid="_x0000_s69712" name="Equation" r:id="rId5" imgW="1211040" imgH="257760" progId="Equation.DSMT4">
                  <p:embed/>
                </p:oleObj>
              </mc:Choice>
              <mc:Fallback>
                <p:oleObj name="Equation" r:id="rId5" imgW="1211040" imgH="25776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87767" y="1787064"/>
                        <a:ext cx="2759075"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 Box 19"/>
          <p:cNvSpPr txBox="1">
            <a:spLocks noChangeArrowheads="1"/>
          </p:cNvSpPr>
          <p:nvPr/>
        </p:nvSpPr>
        <p:spPr bwMode="auto">
          <a:xfrm rot="10787596" flipV="1">
            <a:off x="5824617" y="1844214"/>
            <a:ext cx="1584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dirty="0">
                <a:latin typeface="Times New Roman" panose="02020603050405020304" pitchFamily="18" charset="0"/>
                <a:cs typeface="Times New Roman" panose="02020603050405020304" pitchFamily="18" charset="0"/>
              </a:rPr>
              <a:t>的外侧</a:t>
            </a:r>
            <a:r>
              <a:rPr lang="en-US" altLang="zh-CN" sz="2800" b="1" dirty="0">
                <a:latin typeface="Times New Roman" panose="02020603050405020304" pitchFamily="18" charset="0"/>
                <a:cs typeface="Times New Roman" panose="02020603050405020304" pitchFamily="18" charset="0"/>
              </a:rPr>
              <a:t>.</a:t>
            </a:r>
            <a:endParaRPr lang="zh-CN" altLang="en-US" sz="2800" b="1" dirty="0">
              <a:latin typeface="Times New Roman" panose="02020603050405020304" pitchFamily="18" charset="0"/>
              <a:cs typeface="Times New Roman" panose="02020603050405020304" pitchFamily="18" charset="0"/>
            </a:endParaRPr>
          </a:p>
        </p:txBody>
      </p:sp>
      <p:sp>
        <p:nvSpPr>
          <p:cNvPr id="13" name="Text Box 20"/>
          <p:cNvSpPr txBox="1">
            <a:spLocks noChangeArrowheads="1"/>
          </p:cNvSpPr>
          <p:nvPr/>
        </p:nvSpPr>
        <p:spPr bwMode="auto">
          <a:xfrm rot="10787596" flipV="1">
            <a:off x="422354" y="2536364"/>
            <a:ext cx="15176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dirty="0">
                <a:solidFill>
                  <a:srgbClr val="7030A0"/>
                </a:solidFill>
                <a:latin typeface="Times New Roman" panose="02020603050405020304" pitchFamily="18" charset="0"/>
                <a:cs typeface="Times New Roman" panose="02020603050405020304" pitchFamily="18" charset="0"/>
              </a:rPr>
              <a:t>解：</a:t>
            </a:r>
            <a:r>
              <a:rPr lang="zh-CN" altLang="en-US" sz="2800" b="1" dirty="0">
                <a:latin typeface="Times New Roman" panose="02020603050405020304" pitchFamily="18" charset="0"/>
                <a:cs typeface="Times New Roman" panose="02020603050405020304" pitchFamily="18" charset="0"/>
              </a:rPr>
              <a:t>令</a:t>
            </a:r>
          </a:p>
        </p:txBody>
      </p:sp>
      <p:graphicFrame>
        <p:nvGraphicFramePr>
          <p:cNvPr id="14" name="Object 21"/>
          <p:cNvGraphicFramePr>
            <a:graphicFrameLocks noChangeAspect="1"/>
          </p:cNvGraphicFramePr>
          <p:nvPr>
            <p:extLst>
              <p:ext uri="{D42A27DB-BD31-4B8C-83A1-F6EECF244321}">
                <p14:modId xmlns:p14="http://schemas.microsoft.com/office/powerpoint/2010/main" val="111313168"/>
              </p:ext>
            </p:extLst>
          </p:nvPr>
        </p:nvGraphicFramePr>
        <p:xfrm>
          <a:off x="1717754" y="2536364"/>
          <a:ext cx="5446712" cy="593725"/>
        </p:xfrm>
        <a:graphic>
          <a:graphicData uri="http://schemas.openxmlformats.org/presentationml/2006/ole">
            <mc:AlternateContent xmlns:mc="http://schemas.openxmlformats.org/markup-compatibility/2006">
              <mc:Choice xmlns:v="urn:schemas-microsoft-com:vml" Requires="v">
                <p:oleObj spid="_x0000_s69713" name="Equation" r:id="rId7" imgW="2444400" imgH="257760" progId="Equation.DSMT4">
                  <p:embed/>
                </p:oleObj>
              </mc:Choice>
              <mc:Fallback>
                <p:oleObj name="Equation" r:id="rId7" imgW="2444400" imgH="25776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17754" y="2536364"/>
                        <a:ext cx="5446712"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 Box 22"/>
          <p:cNvSpPr txBox="1">
            <a:spLocks noChangeArrowheads="1"/>
          </p:cNvSpPr>
          <p:nvPr/>
        </p:nvSpPr>
        <p:spPr bwMode="auto">
          <a:xfrm rot="10787596" flipV="1">
            <a:off x="1136729" y="3257089"/>
            <a:ext cx="15176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dirty="0">
                <a:latin typeface="Times New Roman" panose="02020603050405020304" pitchFamily="18" charset="0"/>
                <a:cs typeface="Times New Roman" panose="02020603050405020304" pitchFamily="18" charset="0"/>
              </a:rPr>
              <a:t>则</a:t>
            </a:r>
          </a:p>
        </p:txBody>
      </p:sp>
      <p:graphicFrame>
        <p:nvGraphicFramePr>
          <p:cNvPr id="16" name="Object 23"/>
          <p:cNvGraphicFramePr>
            <a:graphicFrameLocks noChangeAspect="1"/>
          </p:cNvGraphicFramePr>
          <p:nvPr>
            <p:extLst>
              <p:ext uri="{D42A27DB-BD31-4B8C-83A1-F6EECF244321}">
                <p14:modId xmlns:p14="http://schemas.microsoft.com/office/powerpoint/2010/main" val="3637090405"/>
              </p:ext>
            </p:extLst>
          </p:nvPr>
        </p:nvGraphicFramePr>
        <p:xfrm>
          <a:off x="1717754" y="3245976"/>
          <a:ext cx="5580062" cy="658813"/>
        </p:xfrm>
        <a:graphic>
          <a:graphicData uri="http://schemas.openxmlformats.org/presentationml/2006/ole">
            <mc:AlternateContent xmlns:mc="http://schemas.openxmlformats.org/markup-compatibility/2006">
              <mc:Choice xmlns:v="urn:schemas-microsoft-com:vml" Requires="v">
                <p:oleObj spid="_x0000_s69714" name="Equation" r:id="rId9" imgW="2500560" imgH="291240" progId="Equation.DSMT4">
                  <p:embed/>
                </p:oleObj>
              </mc:Choice>
              <mc:Fallback>
                <p:oleObj name="Equation" r:id="rId9" imgW="2500560" imgH="29124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17754" y="3245976"/>
                        <a:ext cx="5580062" cy="658813"/>
                      </a:xfrm>
                      <a:prstGeom prst="rect">
                        <a:avLst/>
                      </a:prstGeom>
                      <a:solidFill>
                        <a:srgbClr val="FFC000"/>
                      </a:solidFill>
                      <a:extLst/>
                    </p:spPr>
                  </p:pic>
                </p:oleObj>
              </mc:Fallback>
            </mc:AlternateContent>
          </a:graphicData>
        </a:graphic>
      </p:graphicFrame>
      <p:graphicFrame>
        <p:nvGraphicFramePr>
          <p:cNvPr id="17" name="Object 24"/>
          <p:cNvGraphicFramePr>
            <a:graphicFrameLocks noChangeAspect="1"/>
          </p:cNvGraphicFramePr>
          <p:nvPr>
            <p:extLst>
              <p:ext uri="{D42A27DB-BD31-4B8C-83A1-F6EECF244321}">
                <p14:modId xmlns:p14="http://schemas.microsoft.com/office/powerpoint/2010/main" val="158139559"/>
              </p:ext>
            </p:extLst>
          </p:nvPr>
        </p:nvGraphicFramePr>
        <p:xfrm>
          <a:off x="1643916" y="4077072"/>
          <a:ext cx="3651250" cy="920750"/>
        </p:xfrm>
        <a:graphic>
          <a:graphicData uri="http://schemas.openxmlformats.org/presentationml/2006/ole">
            <mc:AlternateContent xmlns:mc="http://schemas.openxmlformats.org/markup-compatibility/2006">
              <mc:Choice xmlns:v="urn:schemas-microsoft-com:vml" Requires="v">
                <p:oleObj spid="_x0000_s69715" name="Equation" r:id="rId11" imgW="1460160" imgH="368280" progId="Equation.DSMT4">
                  <p:embed/>
                </p:oleObj>
              </mc:Choice>
              <mc:Fallback>
                <p:oleObj name="Equation" r:id="rId11" imgW="1460160" imgH="36828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43916" y="4077072"/>
                        <a:ext cx="3651250" cy="92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 Box 25"/>
          <p:cNvSpPr txBox="1">
            <a:spLocks noChangeArrowheads="1"/>
          </p:cNvSpPr>
          <p:nvPr/>
        </p:nvSpPr>
        <p:spPr bwMode="auto">
          <a:xfrm>
            <a:off x="495379" y="4149080"/>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2800" b="1" dirty="0">
                <a:latin typeface="Times New Roman" panose="02020603050405020304" pitchFamily="18" charset="0"/>
                <a:cs typeface="Times New Roman" panose="02020603050405020304" pitchFamily="18" charset="0"/>
              </a:rPr>
              <a:t>故    </a:t>
            </a:r>
          </a:p>
        </p:txBody>
      </p:sp>
      <p:graphicFrame>
        <p:nvGraphicFramePr>
          <p:cNvPr id="19" name="Object 26"/>
          <p:cNvGraphicFramePr>
            <a:graphicFrameLocks noChangeAspect="1"/>
          </p:cNvGraphicFramePr>
          <p:nvPr>
            <p:extLst>
              <p:ext uri="{D42A27DB-BD31-4B8C-83A1-F6EECF244321}">
                <p14:modId xmlns:p14="http://schemas.microsoft.com/office/powerpoint/2010/main" val="1251413395"/>
              </p:ext>
            </p:extLst>
          </p:nvPr>
        </p:nvGraphicFramePr>
        <p:xfrm>
          <a:off x="1992778" y="5138737"/>
          <a:ext cx="1397000" cy="920750"/>
        </p:xfrm>
        <a:graphic>
          <a:graphicData uri="http://schemas.openxmlformats.org/presentationml/2006/ole">
            <mc:AlternateContent xmlns:mc="http://schemas.openxmlformats.org/markup-compatibility/2006">
              <mc:Choice xmlns:v="urn:schemas-microsoft-com:vml" Requires="v">
                <p:oleObj spid="_x0000_s69716" name="Equation" r:id="rId13" imgW="558720" imgH="368280" progId="Equation.DSMT4">
                  <p:embed/>
                </p:oleObj>
              </mc:Choice>
              <mc:Fallback>
                <p:oleObj name="Equation" r:id="rId13" imgW="558720" imgH="368280"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92778" y="5138737"/>
                        <a:ext cx="1397000" cy="92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27"/>
          <p:cNvGraphicFramePr>
            <a:graphicFrameLocks noChangeAspect="1"/>
          </p:cNvGraphicFramePr>
          <p:nvPr>
            <p:extLst>
              <p:ext uri="{D42A27DB-BD31-4B8C-83A1-F6EECF244321}">
                <p14:modId xmlns:p14="http://schemas.microsoft.com/office/powerpoint/2010/main" val="2902004652"/>
              </p:ext>
            </p:extLst>
          </p:nvPr>
        </p:nvGraphicFramePr>
        <p:xfrm>
          <a:off x="3259138" y="5006975"/>
          <a:ext cx="1333500" cy="984250"/>
        </p:xfrm>
        <a:graphic>
          <a:graphicData uri="http://schemas.openxmlformats.org/presentationml/2006/ole">
            <mc:AlternateContent xmlns:mc="http://schemas.openxmlformats.org/markup-compatibility/2006">
              <mc:Choice xmlns:v="urn:schemas-microsoft-com:vml" Requires="v">
                <p:oleObj spid="_x0000_s69717" name="Equation" r:id="rId15" imgW="533160" imgH="393480" progId="Equation.DSMT4">
                  <p:embed/>
                </p:oleObj>
              </mc:Choice>
              <mc:Fallback>
                <p:oleObj name="Equation" r:id="rId15" imgW="533160" imgH="393480" progId="Equation.DSMT4">
                  <p:embed/>
                  <p:pic>
                    <p:nvPicPr>
                      <p:cNvPr id="0" name="Picture 8"/>
                      <p:cNvPicPr>
                        <a:picLocks noChangeAspect="1" noChangeArrowheads="1"/>
                      </p:cNvPicPr>
                      <p:nvPr/>
                    </p:nvPicPr>
                    <p:blipFill>
                      <a:blip r:embed="rId16"/>
                      <a:srcRect/>
                      <a:stretch>
                        <a:fillRect/>
                      </a:stretch>
                    </p:blipFill>
                    <p:spPr bwMode="auto">
                      <a:xfrm>
                        <a:off x="3259138" y="5006975"/>
                        <a:ext cx="1333500" cy="984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Rectangle 15"/>
          <p:cNvSpPr>
            <a:spLocks noChangeArrowheads="1"/>
          </p:cNvSpPr>
          <p:nvPr/>
        </p:nvSpPr>
        <p:spPr bwMode="auto">
          <a:xfrm>
            <a:off x="430862" y="188640"/>
            <a:ext cx="3352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eaLnBrk="1" hangingPunct="1"/>
            <a:r>
              <a:rPr lang="zh-CN" altLang="en-US" sz="2800" b="1" dirty="0">
                <a:solidFill>
                  <a:srgbClr val="7030A0"/>
                </a:solidFill>
                <a:latin typeface="Times New Roman" panose="02020603050405020304" pitchFamily="18" charset="0"/>
                <a:cs typeface="Times New Roman" panose="02020603050405020304" pitchFamily="18" charset="0"/>
              </a:rPr>
              <a:t>例</a:t>
            </a:r>
            <a:r>
              <a:rPr lang="en-US" altLang="zh-CN" sz="2800" b="1" dirty="0">
                <a:solidFill>
                  <a:srgbClr val="7030A0"/>
                </a:solidFill>
                <a:latin typeface="Times New Roman" panose="02020603050405020304" pitchFamily="18" charset="0"/>
                <a:cs typeface="Times New Roman" panose="02020603050405020304" pitchFamily="18" charset="0"/>
              </a:rPr>
              <a:t>10.  </a:t>
            </a:r>
            <a:r>
              <a:rPr lang="zh-CN" altLang="en-US" sz="2800" b="1" dirty="0">
                <a:latin typeface="Times New Roman" panose="02020603050405020304" pitchFamily="18" charset="0"/>
                <a:cs typeface="Times New Roman" panose="02020603050405020304" pitchFamily="18" charset="0"/>
              </a:rPr>
              <a:t>计算曲面积分</a:t>
            </a:r>
          </a:p>
        </p:txBody>
      </p:sp>
    </p:spTree>
    <p:extLst>
      <p:ext uri="{BB962C8B-B14F-4D97-AF65-F5344CB8AC3E}">
        <p14:creationId xmlns:p14="http://schemas.microsoft.com/office/powerpoint/2010/main" val="1154439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par>
                                <p:cTn id="17" presetID="22" presetClass="entr" presetSubtype="8"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500" fill="hold"/>
                                        <p:tgtEl>
                                          <p:spTgt spid="20"/>
                                        </p:tgtEl>
                                        <p:attrNameLst>
                                          <p:attrName>ppt_x</p:attrName>
                                        </p:attrNameLst>
                                      </p:cBhvr>
                                      <p:tavLst>
                                        <p:tav tm="0">
                                          <p:val>
                                            <p:strVal val="#ppt_x"/>
                                          </p:val>
                                        </p:tav>
                                        <p:tav tm="100000">
                                          <p:val>
                                            <p:strVal val="#ppt_x"/>
                                          </p:val>
                                        </p:tav>
                                      </p:tavLst>
                                    </p:anim>
                                    <p:anim calcmode="lin" valueType="num">
                                      <p:cBhvr additive="base">
                                        <p:cTn id="35"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P spid="1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AA87C7E2-499C-49A6-9608-77DE998E4B27}"/>
              </a:ext>
            </a:extLst>
          </p:cNvPr>
          <p:cNvSpPr txBox="1">
            <a:spLocks noChangeArrowheads="1"/>
          </p:cNvSpPr>
          <p:nvPr/>
        </p:nvSpPr>
        <p:spPr bwMode="auto">
          <a:xfrm>
            <a:off x="611560" y="692696"/>
            <a:ext cx="1266693" cy="523220"/>
          </a:xfrm>
          <a:prstGeom prst="rect">
            <a:avLst/>
          </a:prstGeom>
          <a:solidFill>
            <a:srgbClr val="FFFF00"/>
          </a:solidFill>
          <a:ln>
            <a:noFill/>
          </a:ln>
          <a:effectLst/>
        </p:spPr>
        <p:txBody>
          <a:bodyPr wrap="none" anchor="ctr">
            <a:spAutoFit/>
          </a:bodyPr>
          <a:lstStyle/>
          <a:p>
            <a:pPr eaLnBrk="1" hangingPunct="1">
              <a:spcBef>
                <a:spcPct val="50000"/>
              </a:spcBef>
            </a:pPr>
            <a:r>
              <a:rPr lang="zh-CN" altLang="en-US" sz="2800" b="1" dirty="0">
                <a:solidFill>
                  <a:srgbClr val="0000FF"/>
                </a:solidFill>
                <a:latin typeface="Times New Roman" panose="02020603050405020304" pitchFamily="18" charset="0"/>
                <a:cs typeface="Times New Roman" panose="02020603050405020304" pitchFamily="18" charset="0"/>
              </a:rPr>
              <a:t>经验：</a:t>
            </a:r>
            <a:endParaRPr lang="zh-CN" altLang="en-US" sz="2800" b="1" dirty="0">
              <a:latin typeface="Times New Roman" panose="02020603050405020304" pitchFamily="18" charset="0"/>
              <a:cs typeface="Times New Roman" panose="02020603050405020304" pitchFamily="18" charset="0"/>
            </a:endParaRPr>
          </a:p>
        </p:txBody>
      </p:sp>
      <p:sp>
        <p:nvSpPr>
          <p:cNvPr id="3" name="TextBox 21">
            <a:extLst>
              <a:ext uri="{FF2B5EF4-FFF2-40B4-BE49-F238E27FC236}">
                <a16:creationId xmlns:a16="http://schemas.microsoft.com/office/drawing/2014/main" id="{D63A9B4B-A029-469E-B438-1E53F362E857}"/>
              </a:ext>
            </a:extLst>
          </p:cNvPr>
          <p:cNvSpPr txBox="1"/>
          <p:nvPr/>
        </p:nvSpPr>
        <p:spPr>
          <a:xfrm>
            <a:off x="1858983" y="1215916"/>
            <a:ext cx="3791423" cy="523220"/>
          </a:xfrm>
          <a:prstGeom prst="rect">
            <a:avLst/>
          </a:prstGeom>
          <a:solidFill>
            <a:srgbClr val="00B0F0"/>
          </a:solidFill>
        </p:spPr>
        <p:txBody>
          <a:bodyPr wrap="none" rtlCol="0">
            <a:spAutoFit/>
          </a:bodyPr>
          <a:lstStyle/>
          <a:p>
            <a:r>
              <a:rPr lang="zh-CN" altLang="en-US" sz="2800" b="1" dirty="0">
                <a:latin typeface="Times New Roman" panose="02020603050405020304" pitchFamily="18" charset="0"/>
                <a:cs typeface="Times New Roman" panose="02020603050405020304" pitchFamily="18" charset="0"/>
              </a:rPr>
              <a:t>若不是封闭曲面，则：</a:t>
            </a:r>
            <a:endParaRPr lang="zh-CN" altLang="en-US" sz="2800" b="1" dirty="0">
              <a:solidFill>
                <a:srgbClr val="7030A0"/>
              </a:solidFill>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9063B56E-6592-4EBA-A0C1-3C55399A6B59}"/>
              </a:ext>
            </a:extLst>
          </p:cNvPr>
          <p:cNvSpPr txBox="1"/>
          <p:nvPr/>
        </p:nvSpPr>
        <p:spPr>
          <a:xfrm>
            <a:off x="1858983" y="2132856"/>
            <a:ext cx="5594801" cy="523220"/>
          </a:xfrm>
          <a:prstGeom prst="rect">
            <a:avLst/>
          </a:prstGeom>
          <a:solidFill>
            <a:srgbClr val="FFC000"/>
          </a:solidFill>
        </p:spPr>
        <p:txBody>
          <a:bodyPr wrap="none" rtlCol="0">
            <a:spAutoFit/>
          </a:bodyPr>
          <a:lstStyle/>
          <a:p>
            <a:r>
              <a:rPr lang="zh-CN" altLang="en-US" sz="2800" b="1">
                <a:latin typeface="Times New Roman" pitchFamily="18" charset="0"/>
                <a:cs typeface="Times New Roman" pitchFamily="18" charset="0"/>
              </a:rPr>
              <a:t>一添（面）、二积（分）、三加减</a:t>
            </a:r>
            <a:endParaRPr lang="zh-CN" altLang="en-US" sz="2800" b="1" dirty="0">
              <a:latin typeface="Times New Roman" pitchFamily="18" charset="0"/>
              <a:cs typeface="Times New Roman" pitchFamily="18" charset="0"/>
            </a:endParaRPr>
          </a:p>
        </p:txBody>
      </p:sp>
      <p:sp>
        <p:nvSpPr>
          <p:cNvPr id="6" name="文本框 5">
            <a:extLst>
              <a:ext uri="{FF2B5EF4-FFF2-40B4-BE49-F238E27FC236}">
                <a16:creationId xmlns:a16="http://schemas.microsoft.com/office/drawing/2014/main" id="{DBA2A4BC-5DD7-4725-8544-82EFA2D012B5}"/>
              </a:ext>
            </a:extLst>
          </p:cNvPr>
          <p:cNvSpPr txBox="1"/>
          <p:nvPr/>
        </p:nvSpPr>
        <p:spPr>
          <a:xfrm>
            <a:off x="1858983" y="3068960"/>
            <a:ext cx="4873450" cy="954107"/>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（与用格林公式计算</a:t>
            </a:r>
            <a:endParaRPr lang="en-US" altLang="zh-CN" sz="2800" b="1" dirty="0">
              <a:latin typeface="Times New Roman" pitchFamily="18" charset="0"/>
              <a:cs typeface="Times New Roman" pitchFamily="18" charset="0"/>
            </a:endParaRPr>
          </a:p>
          <a:p>
            <a:r>
              <a:rPr lang="zh-CN" altLang="en-US" sz="2800" b="1" dirty="0">
                <a:latin typeface="Times New Roman" pitchFamily="18" charset="0"/>
                <a:cs typeface="Times New Roman" pitchFamily="18" charset="0"/>
              </a:rPr>
              <a:t>不封闭曲线的曲线积分相似）</a:t>
            </a:r>
          </a:p>
        </p:txBody>
      </p:sp>
    </p:spTree>
    <p:extLst>
      <p:ext uri="{BB962C8B-B14F-4D97-AF65-F5344CB8AC3E}">
        <p14:creationId xmlns:p14="http://schemas.microsoft.com/office/powerpoint/2010/main" val="2030260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23875" y="144463"/>
            <a:ext cx="5638800" cy="5334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rgbClr val="7030A0"/>
                </a:solidFill>
                <a:latin typeface="Times New Roman" panose="02020603050405020304" pitchFamily="18" charset="0"/>
                <a:ea typeface="+mn-ea"/>
                <a:cs typeface="Times New Roman" panose="02020603050405020304" pitchFamily="18" charset="0"/>
              </a:rPr>
              <a:t>例</a:t>
            </a:r>
            <a:r>
              <a:rPr lang="en-US" altLang="zh-CN" sz="2800" b="1" dirty="0">
                <a:solidFill>
                  <a:srgbClr val="7030A0"/>
                </a:solidFill>
                <a:latin typeface="Times New Roman" panose="02020603050405020304" pitchFamily="18" charset="0"/>
                <a:ea typeface="+mn-ea"/>
                <a:cs typeface="Times New Roman" panose="02020603050405020304" pitchFamily="18" charset="0"/>
              </a:rPr>
              <a:t>11. </a:t>
            </a:r>
            <a:r>
              <a:rPr lang="zh-CN" altLang="en-US" sz="2800" b="1" dirty="0">
                <a:latin typeface="Times New Roman" panose="02020603050405020304" pitchFamily="18" charset="0"/>
                <a:ea typeface="+mn-ea"/>
                <a:cs typeface="Times New Roman" panose="02020603050405020304" pitchFamily="18" charset="0"/>
              </a:rPr>
              <a:t>利用</a:t>
            </a:r>
            <a:r>
              <a:rPr lang="en-US" altLang="zh-CN" sz="2800" b="1" dirty="0">
                <a:latin typeface="Times New Roman" panose="02020603050405020304" pitchFamily="18" charset="0"/>
                <a:ea typeface="+mn-ea"/>
                <a:cs typeface="Times New Roman" panose="02020603050405020304" pitchFamily="18" charset="0"/>
              </a:rPr>
              <a:t>Gauss </a:t>
            </a:r>
            <a:r>
              <a:rPr lang="zh-CN" altLang="en-US" sz="2800" b="1" dirty="0">
                <a:latin typeface="Times New Roman" panose="02020603050405020304" pitchFamily="18" charset="0"/>
                <a:ea typeface="+mn-ea"/>
                <a:cs typeface="Times New Roman" panose="02020603050405020304" pitchFamily="18" charset="0"/>
              </a:rPr>
              <a:t>公式计算积分</a:t>
            </a:r>
          </a:p>
        </p:txBody>
      </p:sp>
      <p:graphicFrame>
        <p:nvGraphicFramePr>
          <p:cNvPr id="3" name="Object 3"/>
          <p:cNvGraphicFramePr>
            <a:graphicFrameLocks noChangeAspect="1"/>
          </p:cNvGraphicFramePr>
          <p:nvPr>
            <p:extLst>
              <p:ext uri="{D42A27DB-BD31-4B8C-83A1-F6EECF244321}">
                <p14:modId xmlns:p14="http://schemas.microsoft.com/office/powerpoint/2010/main" val="3110828751"/>
              </p:ext>
            </p:extLst>
          </p:nvPr>
        </p:nvGraphicFramePr>
        <p:xfrm>
          <a:off x="965200" y="728663"/>
          <a:ext cx="5597525" cy="812800"/>
        </p:xfrm>
        <a:graphic>
          <a:graphicData uri="http://schemas.openxmlformats.org/presentationml/2006/ole">
            <mc:AlternateContent xmlns:mc="http://schemas.openxmlformats.org/markup-compatibility/2006">
              <mc:Choice xmlns:v="urn:schemas-microsoft-com:vml" Requires="v">
                <p:oleObj spid="_x0000_s56629" name="Equation" r:id="rId3" imgW="5600520" imgH="812520" progId="Equation.DSMT4">
                  <p:embed/>
                </p:oleObj>
              </mc:Choice>
              <mc:Fallback>
                <p:oleObj name="Equation" r:id="rId3" imgW="5600520" imgH="812520" progId="Equation.DSMT4">
                  <p:embed/>
                  <p:pic>
                    <p:nvPicPr>
                      <p:cNvPr id="0" name="Picture 119"/>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965200" y="728663"/>
                        <a:ext cx="5597525"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 Box 4"/>
          <p:cNvSpPr txBox="1">
            <a:spLocks noChangeArrowheads="1"/>
          </p:cNvSpPr>
          <p:nvPr/>
        </p:nvSpPr>
        <p:spPr bwMode="auto">
          <a:xfrm>
            <a:off x="158097" y="1530109"/>
            <a:ext cx="27432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dirty="0">
                <a:latin typeface="Times New Roman" panose="02020603050405020304" pitchFamily="18" charset="0"/>
                <a:cs typeface="Times New Roman" panose="02020603050405020304" pitchFamily="18" charset="0"/>
              </a:rPr>
              <a:t>其中 </a:t>
            </a:r>
            <a:r>
              <a:rPr lang="zh-CN" altLang="en-US" sz="2800" b="1" dirty="0">
                <a:latin typeface="Times New Roman" panose="02020603050405020304" pitchFamily="18" charset="0"/>
                <a:cs typeface="Times New Roman" panose="02020603050405020304" pitchFamily="18" charset="0"/>
                <a:sym typeface="Symbol" pitchFamily="18" charset="2"/>
              </a:rPr>
              <a:t> 为锥面</a:t>
            </a:r>
            <a:endParaRPr lang="zh-CN" altLang="en-US" sz="2800" b="1" dirty="0">
              <a:solidFill>
                <a:schemeClr val="accent2"/>
              </a:solidFill>
              <a:latin typeface="Times New Roman" panose="02020603050405020304" pitchFamily="18" charset="0"/>
              <a:cs typeface="Times New Roman" panose="02020603050405020304" pitchFamily="18" charset="0"/>
            </a:endParaRPr>
          </a:p>
        </p:txBody>
      </p:sp>
      <p:graphicFrame>
        <p:nvGraphicFramePr>
          <p:cNvPr id="5" name="Object 5"/>
          <p:cNvGraphicFramePr>
            <a:graphicFrameLocks noChangeAspect="1"/>
          </p:cNvGraphicFramePr>
          <p:nvPr>
            <p:extLst>
              <p:ext uri="{D42A27DB-BD31-4B8C-83A1-F6EECF244321}">
                <p14:modId xmlns:p14="http://schemas.microsoft.com/office/powerpoint/2010/main" val="2528389743"/>
              </p:ext>
            </p:extLst>
          </p:nvPr>
        </p:nvGraphicFramePr>
        <p:xfrm>
          <a:off x="2458072" y="1534872"/>
          <a:ext cx="1866900" cy="520700"/>
        </p:xfrm>
        <a:graphic>
          <a:graphicData uri="http://schemas.openxmlformats.org/presentationml/2006/ole">
            <mc:AlternateContent xmlns:mc="http://schemas.openxmlformats.org/markup-compatibility/2006">
              <mc:Choice xmlns:v="urn:schemas-microsoft-com:vml" Requires="v">
                <p:oleObj spid="_x0000_s56630" name="Equation" r:id="rId5" imgW="2186280" imgH="604800" progId="Equation.3">
                  <p:embed/>
                </p:oleObj>
              </mc:Choice>
              <mc:Fallback>
                <p:oleObj name="Equation" r:id="rId5" imgW="2186280" imgH="604800" progId="Equation.3">
                  <p:embed/>
                  <p:pic>
                    <p:nvPicPr>
                      <p:cNvPr id="0" name="Picture 1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8072" y="1534872"/>
                        <a:ext cx="18669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6"/>
          <p:cNvGrpSpPr>
            <a:grpSpLocks/>
          </p:cNvGrpSpPr>
          <p:nvPr/>
        </p:nvGrpSpPr>
        <p:grpSpPr bwMode="auto">
          <a:xfrm>
            <a:off x="6762750" y="917576"/>
            <a:ext cx="1990725" cy="2217737"/>
            <a:chOff x="4272" y="1296"/>
            <a:chExt cx="1254" cy="1397"/>
          </a:xfrm>
        </p:grpSpPr>
        <p:grpSp>
          <p:nvGrpSpPr>
            <p:cNvPr id="7" name="Group 7"/>
            <p:cNvGrpSpPr>
              <a:grpSpLocks/>
            </p:cNvGrpSpPr>
            <p:nvPr/>
          </p:nvGrpSpPr>
          <p:grpSpPr bwMode="auto">
            <a:xfrm>
              <a:off x="4272" y="1632"/>
              <a:ext cx="1142" cy="672"/>
              <a:chOff x="4272" y="1632"/>
              <a:chExt cx="1142" cy="672"/>
            </a:xfrm>
          </p:grpSpPr>
          <p:graphicFrame>
            <p:nvGraphicFramePr>
              <p:cNvPr id="19" name="Object 8"/>
              <p:cNvGraphicFramePr>
                <a:graphicFrameLocks noChangeAspect="1"/>
              </p:cNvGraphicFramePr>
              <p:nvPr/>
            </p:nvGraphicFramePr>
            <p:xfrm>
              <a:off x="5184" y="1872"/>
              <a:ext cx="230" cy="306"/>
            </p:xfrm>
            <a:graphic>
              <a:graphicData uri="http://schemas.openxmlformats.org/presentationml/2006/ole">
                <mc:AlternateContent xmlns:mc="http://schemas.openxmlformats.org/markup-compatibility/2006">
                  <mc:Choice xmlns:v="urn:schemas-microsoft-com:vml" Requires="v">
                    <p:oleObj spid="_x0000_s56631" name="公式" r:id="rId7" imgW="179280" imgH="212760" progId="Equation.3">
                      <p:embed/>
                    </p:oleObj>
                  </mc:Choice>
                  <mc:Fallback>
                    <p:oleObj name="公式" r:id="rId7" imgW="179280" imgH="212760" progId="Equation.3">
                      <p:embed/>
                      <p:pic>
                        <p:nvPicPr>
                          <p:cNvPr id="0" name="Picture 1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4" y="1872"/>
                            <a:ext cx="230" cy="3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Freeform 9"/>
              <p:cNvSpPr>
                <a:spLocks/>
              </p:cNvSpPr>
              <p:nvPr/>
            </p:nvSpPr>
            <p:spPr bwMode="auto">
              <a:xfrm>
                <a:off x="4272" y="1776"/>
                <a:ext cx="1056" cy="528"/>
              </a:xfrm>
              <a:custGeom>
                <a:avLst/>
                <a:gdLst>
                  <a:gd name="T0" fmla="*/ 0 w 1056"/>
                  <a:gd name="T1" fmla="*/ 0 h 528"/>
                  <a:gd name="T2" fmla="*/ 528 w 1056"/>
                  <a:gd name="T3" fmla="*/ 528 h 528"/>
                  <a:gd name="T4" fmla="*/ 1056 w 1056"/>
                  <a:gd name="T5" fmla="*/ 0 h 528"/>
                  <a:gd name="T6" fmla="*/ 0 w 1056"/>
                  <a:gd name="T7" fmla="*/ 0 h 528"/>
                </a:gdLst>
                <a:ahLst/>
                <a:cxnLst>
                  <a:cxn ang="0">
                    <a:pos x="T0" y="T1"/>
                  </a:cxn>
                  <a:cxn ang="0">
                    <a:pos x="T2" y="T3"/>
                  </a:cxn>
                  <a:cxn ang="0">
                    <a:pos x="T4" y="T5"/>
                  </a:cxn>
                  <a:cxn ang="0">
                    <a:pos x="T6" y="T7"/>
                  </a:cxn>
                </a:cxnLst>
                <a:rect l="0" t="0" r="r" b="b"/>
                <a:pathLst>
                  <a:path w="1056" h="528">
                    <a:moveTo>
                      <a:pt x="0" y="0"/>
                    </a:moveTo>
                    <a:lnTo>
                      <a:pt x="528" y="528"/>
                    </a:lnTo>
                    <a:lnTo>
                      <a:pt x="1056" y="0"/>
                    </a:lnTo>
                    <a:lnTo>
                      <a:pt x="0" y="0"/>
                    </a:lnTo>
                    <a:close/>
                  </a:path>
                </a:pathLst>
              </a:custGeom>
              <a:solidFill>
                <a:srgbClr val="FF6600"/>
              </a:solidFill>
              <a:ln w="9525">
                <a:solidFill>
                  <a:srgbClr val="008000"/>
                </a:solidFill>
                <a:round/>
                <a:headEnd/>
                <a:tailEnd/>
              </a:ln>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grpSp>
            <p:nvGrpSpPr>
              <p:cNvPr id="21" name="Group 10"/>
              <p:cNvGrpSpPr>
                <a:grpSpLocks/>
              </p:cNvGrpSpPr>
              <p:nvPr/>
            </p:nvGrpSpPr>
            <p:grpSpPr bwMode="auto">
              <a:xfrm>
                <a:off x="4272" y="1632"/>
                <a:ext cx="1056" cy="288"/>
                <a:chOff x="4272" y="1632"/>
                <a:chExt cx="1056" cy="288"/>
              </a:xfrm>
            </p:grpSpPr>
            <p:sp>
              <p:nvSpPr>
                <p:cNvPr id="23" name="Oval 11"/>
                <p:cNvSpPr>
                  <a:spLocks noChangeArrowheads="1"/>
                </p:cNvSpPr>
                <p:nvPr/>
              </p:nvSpPr>
              <p:spPr bwMode="auto">
                <a:xfrm>
                  <a:off x="4272" y="1632"/>
                  <a:ext cx="1056" cy="288"/>
                </a:xfrm>
                <a:prstGeom prst="ellipse">
                  <a:avLst/>
                </a:prstGeom>
                <a:solidFill>
                  <a:schemeClr val="folHlink"/>
                </a:solidFill>
                <a:ln w="9525">
                  <a:solidFill>
                    <a:srgbClr val="008000"/>
                  </a:solidFill>
                  <a:round/>
                  <a:headEnd/>
                  <a:tailEnd/>
                </a:ln>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graphicFrame>
              <p:nvGraphicFramePr>
                <p:cNvPr id="24" name="Object 12"/>
                <p:cNvGraphicFramePr>
                  <a:graphicFrameLocks noChangeAspect="1"/>
                </p:cNvGraphicFramePr>
                <p:nvPr/>
              </p:nvGraphicFramePr>
              <p:xfrm>
                <a:off x="4800" y="1632"/>
                <a:ext cx="177" cy="248"/>
              </p:xfrm>
              <a:graphic>
                <a:graphicData uri="http://schemas.openxmlformats.org/presentationml/2006/ole">
                  <mc:AlternateContent xmlns:mc="http://schemas.openxmlformats.org/markup-compatibility/2006">
                    <mc:Choice xmlns:v="urn:schemas-microsoft-com:vml" Requires="v">
                      <p:oleObj spid="_x0000_s56632" name="公式" r:id="rId9" imgW="134640" imgH="201600" progId="Equation.3">
                        <p:embed/>
                      </p:oleObj>
                    </mc:Choice>
                    <mc:Fallback>
                      <p:oleObj name="公式" r:id="rId9" imgW="134640" imgH="201600" progId="Equation.3">
                        <p:embed/>
                        <p:pic>
                          <p:nvPicPr>
                            <p:cNvPr id="0" name="Picture 1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00" y="1632"/>
                              <a:ext cx="177"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2" name="Line 13"/>
              <p:cNvSpPr>
                <a:spLocks noChangeShapeType="1"/>
              </p:cNvSpPr>
              <p:nvPr/>
            </p:nvSpPr>
            <p:spPr bwMode="auto">
              <a:xfrm>
                <a:off x="4944" y="2016"/>
                <a:ext cx="192" cy="192"/>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grpSp>
        <p:grpSp>
          <p:nvGrpSpPr>
            <p:cNvPr id="8" name="Group 14"/>
            <p:cNvGrpSpPr>
              <a:grpSpLocks/>
            </p:cNvGrpSpPr>
            <p:nvPr/>
          </p:nvGrpSpPr>
          <p:grpSpPr bwMode="auto">
            <a:xfrm>
              <a:off x="4512" y="1296"/>
              <a:ext cx="1014" cy="1397"/>
              <a:chOff x="4512" y="1296"/>
              <a:chExt cx="1014" cy="1397"/>
            </a:xfrm>
          </p:grpSpPr>
          <p:sp>
            <p:nvSpPr>
              <p:cNvPr id="9" name="Oval 15"/>
              <p:cNvSpPr>
                <a:spLocks noChangeArrowheads="1"/>
              </p:cNvSpPr>
              <p:nvPr/>
            </p:nvSpPr>
            <p:spPr bwMode="auto">
              <a:xfrm>
                <a:off x="4768" y="1792"/>
                <a:ext cx="32" cy="32"/>
              </a:xfrm>
              <a:prstGeom prst="ellipse">
                <a:avLst/>
              </a:prstGeom>
              <a:solidFill>
                <a:srgbClr val="FF0000"/>
              </a:solidFill>
              <a:ln w="9525">
                <a:solidFill>
                  <a:srgbClr val="FF0000"/>
                </a:solidFill>
                <a:round/>
                <a:headEnd/>
                <a:tailEnd/>
              </a:ln>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grpSp>
            <p:nvGrpSpPr>
              <p:cNvPr id="10" name="Group 16"/>
              <p:cNvGrpSpPr>
                <a:grpSpLocks/>
              </p:cNvGrpSpPr>
              <p:nvPr/>
            </p:nvGrpSpPr>
            <p:grpSpPr bwMode="auto">
              <a:xfrm>
                <a:off x="4512" y="1296"/>
                <a:ext cx="1014" cy="1397"/>
                <a:chOff x="4512" y="1296"/>
                <a:chExt cx="1014" cy="1397"/>
              </a:xfrm>
            </p:grpSpPr>
            <p:graphicFrame>
              <p:nvGraphicFramePr>
                <p:cNvPr id="11" name="Object 17"/>
                <p:cNvGraphicFramePr>
                  <a:graphicFrameLocks noChangeAspect="1"/>
                </p:cNvGraphicFramePr>
                <p:nvPr/>
              </p:nvGraphicFramePr>
              <p:xfrm>
                <a:off x="4623" y="2208"/>
                <a:ext cx="177" cy="197"/>
              </p:xfrm>
              <a:graphic>
                <a:graphicData uri="http://schemas.openxmlformats.org/presentationml/2006/ole">
                  <mc:AlternateContent xmlns:mc="http://schemas.openxmlformats.org/markup-compatibility/2006">
                    <mc:Choice xmlns:v="urn:schemas-microsoft-com:vml" Requires="v">
                      <p:oleObj spid="_x0000_s56633" name="公式" r:id="rId11" imgW="134640" imgH="156960" progId="Equation.3">
                        <p:embed/>
                      </p:oleObj>
                    </mc:Choice>
                    <mc:Fallback>
                      <p:oleObj name="公式" r:id="rId11" imgW="134640" imgH="156960" progId="Equation.3">
                        <p:embed/>
                        <p:pic>
                          <p:nvPicPr>
                            <p:cNvPr id="0" name="Picture 1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23" y="2208"/>
                              <a:ext cx="177" cy="1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Line 18"/>
                <p:cNvSpPr>
                  <a:spLocks noChangeShapeType="1"/>
                </p:cNvSpPr>
                <p:nvPr/>
              </p:nvSpPr>
              <p:spPr bwMode="auto">
                <a:xfrm>
                  <a:off x="4800" y="2304"/>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13" name="Line 19"/>
                <p:cNvSpPr>
                  <a:spLocks noChangeShapeType="1"/>
                </p:cNvSpPr>
                <p:nvPr/>
              </p:nvSpPr>
              <p:spPr bwMode="auto">
                <a:xfrm flipV="1">
                  <a:off x="4800" y="1776"/>
                  <a:ext cx="0" cy="52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14" name="Line 20"/>
                <p:cNvSpPr>
                  <a:spLocks noChangeShapeType="1"/>
                </p:cNvSpPr>
                <p:nvPr/>
              </p:nvSpPr>
              <p:spPr bwMode="auto">
                <a:xfrm flipH="1">
                  <a:off x="4512" y="2304"/>
                  <a:ext cx="288"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15" name="Line 21"/>
                <p:cNvSpPr>
                  <a:spLocks noChangeShapeType="1"/>
                </p:cNvSpPr>
                <p:nvPr/>
              </p:nvSpPr>
              <p:spPr bwMode="auto">
                <a:xfrm flipV="1">
                  <a:off x="4800" y="1344"/>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graphicFrame>
              <p:nvGraphicFramePr>
                <p:cNvPr id="16" name="Object 22"/>
                <p:cNvGraphicFramePr>
                  <a:graphicFrameLocks noChangeAspect="1"/>
                </p:cNvGraphicFramePr>
                <p:nvPr/>
              </p:nvGraphicFramePr>
              <p:xfrm>
                <a:off x="4800" y="1296"/>
                <a:ext cx="177" cy="177"/>
              </p:xfrm>
              <a:graphic>
                <a:graphicData uri="http://schemas.openxmlformats.org/presentationml/2006/ole">
                  <mc:AlternateContent xmlns:mc="http://schemas.openxmlformats.org/markup-compatibility/2006">
                    <mc:Choice xmlns:v="urn:schemas-microsoft-com:vml" Requires="v">
                      <p:oleObj spid="_x0000_s56634" name="公式" r:id="rId13" imgW="134640" imgH="134280" progId="Equation.3">
                        <p:embed/>
                      </p:oleObj>
                    </mc:Choice>
                    <mc:Fallback>
                      <p:oleObj name="公式" r:id="rId13" imgW="134640" imgH="134280" progId="Equation.3">
                        <p:embed/>
                        <p:pic>
                          <p:nvPicPr>
                            <p:cNvPr id="0" name="Picture 1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00" y="1296"/>
                              <a:ext cx="177" cy="1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23"/>
                <p:cNvGraphicFramePr>
                  <a:graphicFrameLocks noChangeAspect="1"/>
                </p:cNvGraphicFramePr>
                <p:nvPr/>
              </p:nvGraphicFramePr>
              <p:xfrm>
                <a:off x="5328" y="2304"/>
                <a:ext cx="198" cy="230"/>
              </p:xfrm>
              <a:graphic>
                <a:graphicData uri="http://schemas.openxmlformats.org/presentationml/2006/ole">
                  <mc:AlternateContent xmlns:mc="http://schemas.openxmlformats.org/markup-compatibility/2006">
                    <mc:Choice xmlns:v="urn:schemas-microsoft-com:vml" Requires="v">
                      <p:oleObj spid="_x0000_s56635" name="公式" r:id="rId15" imgW="156960" imgH="179280" progId="Equation.3">
                        <p:embed/>
                      </p:oleObj>
                    </mc:Choice>
                    <mc:Fallback>
                      <p:oleObj name="公式" r:id="rId15" imgW="156960" imgH="179280" progId="Equation.3">
                        <p:embed/>
                        <p:pic>
                          <p:nvPicPr>
                            <p:cNvPr id="0" name="Picture 1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28" y="2304"/>
                              <a:ext cx="198" cy="2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24"/>
                <p:cNvGraphicFramePr>
                  <a:graphicFrameLocks noChangeAspect="1"/>
                </p:cNvGraphicFramePr>
                <p:nvPr/>
              </p:nvGraphicFramePr>
              <p:xfrm>
                <a:off x="4608" y="2496"/>
                <a:ext cx="177" cy="197"/>
              </p:xfrm>
              <a:graphic>
                <a:graphicData uri="http://schemas.openxmlformats.org/presentationml/2006/ole">
                  <mc:AlternateContent xmlns:mc="http://schemas.openxmlformats.org/markup-compatibility/2006">
                    <mc:Choice xmlns:v="urn:schemas-microsoft-com:vml" Requires="v">
                      <p:oleObj spid="_x0000_s56636" name="公式" r:id="rId17" imgW="134640" imgH="156960" progId="Equation.3">
                        <p:embed/>
                      </p:oleObj>
                    </mc:Choice>
                    <mc:Fallback>
                      <p:oleObj name="公式" r:id="rId17" imgW="134640" imgH="156960" progId="Equation.3">
                        <p:embed/>
                        <p:pic>
                          <p:nvPicPr>
                            <p:cNvPr id="0" name="Picture 12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08" y="2496"/>
                              <a:ext cx="177" cy="1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sp>
        <p:nvSpPr>
          <p:cNvPr id="25" name="Text Box 25"/>
          <p:cNvSpPr txBox="1">
            <a:spLocks noChangeArrowheads="1"/>
          </p:cNvSpPr>
          <p:nvPr/>
        </p:nvSpPr>
        <p:spPr bwMode="auto">
          <a:xfrm>
            <a:off x="523875" y="2692401"/>
            <a:ext cx="2514600" cy="519112"/>
          </a:xfrm>
          <a:prstGeom prst="rect">
            <a:avLst/>
          </a:prstGeom>
          <a:solidFill>
            <a:srgbClr val="00B0F0"/>
          </a:solidFill>
          <a:ln>
            <a:noFill/>
          </a:ln>
          <a:extLst/>
        </p:spPr>
        <p:txBody>
          <a:bodyPr>
            <a:spAutoFit/>
          </a:bodyPr>
          <a:lstStyle/>
          <a:p>
            <a:pPr algn="l" eaLnBrk="1" hangingPunct="1">
              <a:spcBef>
                <a:spcPct val="50000"/>
              </a:spcBef>
            </a:pPr>
            <a:r>
              <a:rPr lang="zh-CN" altLang="en-US" sz="2800" b="1" dirty="0">
                <a:solidFill>
                  <a:srgbClr val="7030A0"/>
                </a:solidFill>
                <a:latin typeface="Times New Roman" panose="02020603050405020304" pitchFamily="18" charset="0"/>
                <a:cs typeface="Times New Roman" panose="02020603050405020304" pitchFamily="18" charset="0"/>
              </a:rPr>
              <a:t>解</a:t>
            </a:r>
            <a:r>
              <a:rPr lang="en-US" altLang="zh-CN" sz="2800" b="1" dirty="0">
                <a:solidFill>
                  <a:srgbClr val="7030A0"/>
                </a:solidFill>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添辅助面</a:t>
            </a:r>
          </a:p>
        </p:txBody>
      </p:sp>
      <p:graphicFrame>
        <p:nvGraphicFramePr>
          <p:cNvPr id="26" name="Object 26"/>
          <p:cNvGraphicFramePr>
            <a:graphicFrameLocks noChangeAspect="1"/>
          </p:cNvGraphicFramePr>
          <p:nvPr>
            <p:extLst>
              <p:ext uri="{D42A27DB-BD31-4B8C-83A1-F6EECF244321}">
                <p14:modId xmlns:p14="http://schemas.microsoft.com/office/powerpoint/2010/main" val="238920424"/>
              </p:ext>
            </p:extLst>
          </p:nvPr>
        </p:nvGraphicFramePr>
        <p:xfrm>
          <a:off x="1565275" y="3338513"/>
          <a:ext cx="1435100" cy="444500"/>
        </p:xfrm>
        <a:graphic>
          <a:graphicData uri="http://schemas.openxmlformats.org/presentationml/2006/ole">
            <mc:AlternateContent xmlns:mc="http://schemas.openxmlformats.org/markup-compatibility/2006">
              <mc:Choice xmlns:v="urn:schemas-microsoft-com:vml" Requires="v">
                <p:oleObj spid="_x0000_s56637" name="Equation" r:id="rId19" imgW="1681920" imgH="515160" progId="Equation.3">
                  <p:embed/>
                </p:oleObj>
              </mc:Choice>
              <mc:Fallback>
                <p:oleObj name="Equation" r:id="rId19" imgW="1681920" imgH="515160" progId="Equation.3">
                  <p:embed/>
                  <p:pic>
                    <p:nvPicPr>
                      <p:cNvPr id="0" name="Picture 12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65275" y="3338513"/>
                        <a:ext cx="14351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27"/>
          <p:cNvGraphicFramePr>
            <a:graphicFrameLocks noChangeAspect="1"/>
          </p:cNvGraphicFramePr>
          <p:nvPr>
            <p:extLst>
              <p:ext uri="{D42A27DB-BD31-4B8C-83A1-F6EECF244321}">
                <p14:modId xmlns:p14="http://schemas.microsoft.com/office/powerpoint/2010/main" val="2184805748"/>
              </p:ext>
            </p:extLst>
          </p:nvPr>
        </p:nvGraphicFramePr>
        <p:xfrm>
          <a:off x="3127375" y="3211513"/>
          <a:ext cx="4025900" cy="609600"/>
        </p:xfrm>
        <a:graphic>
          <a:graphicData uri="http://schemas.openxmlformats.org/presentationml/2006/ole">
            <mc:AlternateContent xmlns:mc="http://schemas.openxmlformats.org/markup-compatibility/2006">
              <mc:Choice xmlns:v="urn:schemas-microsoft-com:vml" Requires="v">
                <p:oleObj spid="_x0000_s56638" name="Equation" r:id="rId21" imgW="4731840" imgH="705600" progId="Equation.3">
                  <p:embed/>
                </p:oleObj>
              </mc:Choice>
              <mc:Fallback>
                <p:oleObj name="Equation" r:id="rId21" imgW="4731840" imgH="705600" progId="Equation.3">
                  <p:embed/>
                  <p:pic>
                    <p:nvPicPr>
                      <p:cNvPr id="0" name="Picture 12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27375" y="3211513"/>
                        <a:ext cx="40259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Text Box 28"/>
          <p:cNvSpPr txBox="1">
            <a:spLocks noChangeArrowheads="1"/>
          </p:cNvSpPr>
          <p:nvPr/>
        </p:nvSpPr>
        <p:spPr bwMode="auto">
          <a:xfrm>
            <a:off x="7153275" y="3234533"/>
            <a:ext cx="1371600" cy="519112"/>
          </a:xfrm>
          <a:prstGeom prst="rect">
            <a:avLst/>
          </a:prstGeom>
          <a:solidFill>
            <a:srgbClr val="00B0F0"/>
          </a:solidFill>
          <a:ln>
            <a:noFill/>
          </a:ln>
          <a:extLst/>
        </p:spPr>
        <p:txBody>
          <a:bodyPr>
            <a:spAutoFit/>
          </a:bodyPr>
          <a:lstStyle/>
          <a:p>
            <a:pPr algn="l" eaLnBrk="1" hangingPunct="1">
              <a:spcBef>
                <a:spcPct val="50000"/>
              </a:spcBef>
            </a:pPr>
            <a:r>
              <a:rPr lang="zh-CN" altLang="en-US" sz="2800" b="1" dirty="0">
                <a:latin typeface="Times New Roman" panose="02020603050405020304" pitchFamily="18" charset="0"/>
                <a:cs typeface="Times New Roman" panose="02020603050405020304" pitchFamily="18" charset="0"/>
              </a:rPr>
              <a:t>取</a:t>
            </a:r>
            <a:r>
              <a:rPr lang="zh-CN" altLang="en-US" sz="2800" b="1" dirty="0">
                <a:solidFill>
                  <a:srgbClr val="FF0000"/>
                </a:solidFill>
                <a:latin typeface="Times New Roman" panose="02020603050405020304" pitchFamily="18" charset="0"/>
                <a:cs typeface="Times New Roman" panose="02020603050405020304" pitchFamily="18" charset="0"/>
              </a:rPr>
              <a:t>上</a:t>
            </a:r>
            <a:r>
              <a:rPr lang="zh-CN" altLang="en-US" sz="2800" b="1" dirty="0">
                <a:latin typeface="Times New Roman" panose="02020603050405020304" pitchFamily="18" charset="0"/>
                <a:cs typeface="Times New Roman" panose="02020603050405020304" pitchFamily="18" charset="0"/>
              </a:rPr>
              <a:t>侧</a:t>
            </a:r>
          </a:p>
        </p:txBody>
      </p:sp>
      <p:graphicFrame>
        <p:nvGraphicFramePr>
          <p:cNvPr id="30" name="Object 32"/>
          <p:cNvGraphicFramePr>
            <a:graphicFrameLocks noChangeAspect="1"/>
          </p:cNvGraphicFramePr>
          <p:nvPr>
            <p:extLst>
              <p:ext uri="{D42A27DB-BD31-4B8C-83A1-F6EECF244321}">
                <p14:modId xmlns:p14="http://schemas.microsoft.com/office/powerpoint/2010/main" val="3288460198"/>
              </p:ext>
            </p:extLst>
          </p:nvPr>
        </p:nvGraphicFramePr>
        <p:xfrm>
          <a:off x="5013325" y="3878263"/>
          <a:ext cx="3594100" cy="685800"/>
        </p:xfrm>
        <a:graphic>
          <a:graphicData uri="http://schemas.openxmlformats.org/presentationml/2006/ole">
            <mc:AlternateContent xmlns:mc="http://schemas.openxmlformats.org/markup-compatibility/2006">
              <mc:Choice xmlns:v="urn:schemas-microsoft-com:vml" Requires="v">
                <p:oleObj spid="_x0000_s56639" name="Equation" r:id="rId23" imgW="3593880" imgH="685800" progId="Equation.DSMT4">
                  <p:embed/>
                </p:oleObj>
              </mc:Choice>
              <mc:Fallback>
                <p:oleObj name="Equation" r:id="rId23" imgW="3593880" imgH="685800" progId="Equation.DSMT4">
                  <p:embed/>
                  <p:pic>
                    <p:nvPicPr>
                      <p:cNvPr id="0" name="Picture 13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013325" y="3878263"/>
                        <a:ext cx="3594100" cy="685800"/>
                      </a:xfrm>
                      <a:prstGeom prst="rect">
                        <a:avLst/>
                      </a:prstGeom>
                      <a:solidFill>
                        <a:srgbClr val="FFC000"/>
                      </a:solidFill>
                      <a:ln w="9525">
                        <a:solidFill>
                          <a:schemeClr val="accent2"/>
                        </a:solidFill>
                        <a:miter lim="800000"/>
                        <a:headEnd/>
                        <a:tailEnd/>
                      </a:ln>
                      <a:extLst/>
                    </p:spPr>
                  </p:pic>
                </p:oleObj>
              </mc:Fallback>
            </mc:AlternateContent>
          </a:graphicData>
        </a:graphic>
      </p:graphicFrame>
      <p:sp>
        <p:nvSpPr>
          <p:cNvPr id="31" name="Text Box 33"/>
          <p:cNvSpPr txBox="1">
            <a:spLocks noChangeArrowheads="1"/>
          </p:cNvSpPr>
          <p:nvPr/>
        </p:nvSpPr>
        <p:spPr bwMode="auto">
          <a:xfrm>
            <a:off x="4286872" y="1534872"/>
            <a:ext cx="22860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dirty="0">
                <a:latin typeface="Times New Roman" panose="02020603050405020304" pitchFamily="18" charset="0"/>
                <a:cs typeface="Times New Roman" panose="02020603050405020304" pitchFamily="18" charset="0"/>
                <a:sym typeface="Symbol" pitchFamily="18" charset="2"/>
              </a:rPr>
              <a:t>介于 </a:t>
            </a:r>
            <a:r>
              <a:rPr lang="en-US" altLang="zh-CN" sz="2800" i="1" dirty="0">
                <a:latin typeface="Times New Roman" panose="02020603050405020304" pitchFamily="18" charset="0"/>
                <a:cs typeface="Times New Roman" panose="02020603050405020304" pitchFamily="18" charset="0"/>
                <a:sym typeface="Symbol" pitchFamily="18" charset="2"/>
              </a:rPr>
              <a:t>z = </a:t>
            </a:r>
            <a:r>
              <a:rPr lang="en-US" altLang="zh-CN" sz="2800" dirty="0">
                <a:latin typeface="Times New Roman" panose="02020603050405020304" pitchFamily="18" charset="0"/>
                <a:cs typeface="Times New Roman" panose="02020603050405020304" pitchFamily="18" charset="0"/>
                <a:sym typeface="Symbol" pitchFamily="18" charset="2"/>
              </a:rPr>
              <a:t>0 </a:t>
            </a:r>
            <a:r>
              <a:rPr lang="zh-CN" altLang="en-US" sz="2800" b="1" dirty="0">
                <a:latin typeface="Times New Roman" panose="02020603050405020304" pitchFamily="18" charset="0"/>
                <a:cs typeface="Times New Roman" panose="02020603050405020304" pitchFamily="18" charset="0"/>
                <a:sym typeface="Symbol" pitchFamily="18" charset="2"/>
              </a:rPr>
              <a:t>及</a:t>
            </a:r>
            <a:endParaRPr lang="zh-CN" altLang="en-US" sz="2800" b="1" dirty="0">
              <a:solidFill>
                <a:schemeClr val="accent2"/>
              </a:solidFill>
              <a:latin typeface="Times New Roman" panose="02020603050405020304" pitchFamily="18" charset="0"/>
              <a:cs typeface="Times New Roman" panose="02020603050405020304" pitchFamily="18" charset="0"/>
            </a:endParaRPr>
          </a:p>
        </p:txBody>
      </p:sp>
      <p:sp>
        <p:nvSpPr>
          <p:cNvPr id="32" name="Text Box 34"/>
          <p:cNvSpPr txBox="1">
            <a:spLocks noChangeArrowheads="1"/>
          </p:cNvSpPr>
          <p:nvPr/>
        </p:nvSpPr>
        <p:spPr bwMode="auto">
          <a:xfrm>
            <a:off x="219075" y="2144713"/>
            <a:ext cx="56388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en-US" altLang="zh-CN" sz="2800" i="1" dirty="0">
                <a:latin typeface="Times New Roman" panose="02020603050405020304" pitchFamily="18" charset="0"/>
                <a:cs typeface="Times New Roman" panose="02020603050405020304" pitchFamily="18" charset="0"/>
                <a:sym typeface="Symbol" pitchFamily="18" charset="2"/>
              </a:rPr>
              <a:t>z = h</a:t>
            </a:r>
            <a:r>
              <a:rPr lang="en-US" altLang="zh-CN" sz="2800" b="1" i="1" dirty="0">
                <a:latin typeface="Times New Roman" panose="02020603050405020304" pitchFamily="18" charset="0"/>
                <a:cs typeface="Times New Roman" panose="02020603050405020304" pitchFamily="18" charset="0"/>
                <a:sym typeface="Symbol" pitchFamily="18" charset="2"/>
              </a:rPr>
              <a:t> </a:t>
            </a:r>
            <a:r>
              <a:rPr lang="zh-CN" altLang="en-US" sz="2800" b="1" dirty="0">
                <a:latin typeface="Times New Roman" panose="02020603050405020304" pitchFamily="18" charset="0"/>
                <a:cs typeface="Times New Roman" panose="02020603050405020304" pitchFamily="18" charset="0"/>
                <a:sym typeface="Symbol" pitchFamily="18" charset="2"/>
              </a:rPr>
              <a:t>之间部分的下侧</a:t>
            </a:r>
            <a:r>
              <a:rPr lang="en-US" altLang="zh-CN" sz="2800" b="1" dirty="0">
                <a:latin typeface="Times New Roman" panose="02020603050405020304" pitchFamily="18" charset="0"/>
                <a:cs typeface="Times New Roman" panose="02020603050405020304" pitchFamily="18" charset="0"/>
                <a:sym typeface="Symbol" pitchFamily="18" charset="2"/>
              </a:rPr>
              <a:t>. </a:t>
            </a:r>
            <a:endParaRPr lang="en-US" altLang="zh-CN" sz="2800" b="1" dirty="0">
              <a:solidFill>
                <a:schemeClr val="accent2"/>
              </a:solidFill>
              <a:latin typeface="Times New Roman" panose="02020603050405020304" pitchFamily="18" charset="0"/>
              <a:cs typeface="Times New Roman" panose="02020603050405020304" pitchFamily="18" charset="0"/>
            </a:endParaRPr>
          </a:p>
        </p:txBody>
      </p:sp>
      <p:graphicFrame>
        <p:nvGraphicFramePr>
          <p:cNvPr id="33" name="Object 35"/>
          <p:cNvGraphicFramePr>
            <a:graphicFrameLocks noChangeAspect="1"/>
          </p:cNvGraphicFramePr>
          <p:nvPr>
            <p:extLst>
              <p:ext uri="{D42A27DB-BD31-4B8C-83A1-F6EECF244321}">
                <p14:modId xmlns:p14="http://schemas.microsoft.com/office/powerpoint/2010/main" val="380384321"/>
              </p:ext>
            </p:extLst>
          </p:nvPr>
        </p:nvGraphicFramePr>
        <p:xfrm>
          <a:off x="295275" y="4043363"/>
          <a:ext cx="1231900" cy="444500"/>
        </p:xfrm>
        <a:graphic>
          <a:graphicData uri="http://schemas.openxmlformats.org/presentationml/2006/ole">
            <mc:AlternateContent xmlns:mc="http://schemas.openxmlformats.org/markup-compatibility/2006">
              <mc:Choice xmlns:v="urn:schemas-microsoft-com:vml" Requires="v">
                <p:oleObj spid="_x0000_s56640" name="Equation" r:id="rId25" imgW="1435320" imgH="515160" progId="Equation.3">
                  <p:embed/>
                </p:oleObj>
              </mc:Choice>
              <mc:Fallback>
                <p:oleObj name="Equation" r:id="rId25" imgW="1435320" imgH="515160" progId="Equation.3">
                  <p:embed/>
                  <p:pic>
                    <p:nvPicPr>
                      <p:cNvPr id="0" name="Picture 13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95275" y="4043363"/>
                        <a:ext cx="12319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4" name="Group 36"/>
          <p:cNvGrpSpPr>
            <a:grpSpLocks/>
          </p:cNvGrpSpPr>
          <p:nvPr/>
        </p:nvGrpSpPr>
        <p:grpSpPr bwMode="auto">
          <a:xfrm>
            <a:off x="6762750" y="1390651"/>
            <a:ext cx="1676400" cy="601662"/>
            <a:chOff x="4464" y="288"/>
            <a:chExt cx="1056" cy="379"/>
          </a:xfrm>
        </p:grpSpPr>
        <p:grpSp>
          <p:nvGrpSpPr>
            <p:cNvPr id="35" name="Group 37"/>
            <p:cNvGrpSpPr>
              <a:grpSpLocks/>
            </p:cNvGrpSpPr>
            <p:nvPr/>
          </p:nvGrpSpPr>
          <p:grpSpPr bwMode="auto">
            <a:xfrm>
              <a:off x="4464" y="288"/>
              <a:ext cx="1056" cy="379"/>
              <a:chOff x="4464" y="288"/>
              <a:chExt cx="1056" cy="379"/>
            </a:xfrm>
          </p:grpSpPr>
          <p:sp>
            <p:nvSpPr>
              <p:cNvPr id="37" name="Oval 38"/>
              <p:cNvSpPr>
                <a:spLocks noChangeArrowheads="1"/>
              </p:cNvSpPr>
              <p:nvPr/>
            </p:nvSpPr>
            <p:spPr bwMode="auto">
              <a:xfrm>
                <a:off x="4464" y="336"/>
                <a:ext cx="1056" cy="288"/>
              </a:xfrm>
              <a:prstGeom prst="ellipse">
                <a:avLst/>
              </a:prstGeom>
              <a:solidFill>
                <a:srgbClr val="0099CC"/>
              </a:solidFill>
              <a:ln w="9525">
                <a:solidFill>
                  <a:srgbClr val="008000"/>
                </a:solidFill>
                <a:round/>
                <a:headEnd/>
                <a:tailEnd/>
              </a:ln>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graphicFrame>
            <p:nvGraphicFramePr>
              <p:cNvPr id="38" name="Object 39"/>
              <p:cNvGraphicFramePr>
                <a:graphicFrameLocks noChangeAspect="1"/>
              </p:cNvGraphicFramePr>
              <p:nvPr/>
            </p:nvGraphicFramePr>
            <p:xfrm>
              <a:off x="5007" y="376"/>
              <a:ext cx="199" cy="279"/>
            </p:xfrm>
            <a:graphic>
              <a:graphicData uri="http://schemas.openxmlformats.org/presentationml/2006/ole">
                <mc:AlternateContent xmlns:mc="http://schemas.openxmlformats.org/markup-compatibility/2006">
                  <mc:Choice xmlns:v="urn:schemas-microsoft-com:vml" Requires="v">
                    <p:oleObj spid="_x0000_s56641" name="公式" r:id="rId27" imgW="134640" imgH="201600" progId="Equation.3">
                      <p:embed/>
                    </p:oleObj>
                  </mc:Choice>
                  <mc:Fallback>
                    <p:oleObj name="公式" r:id="rId27" imgW="134640" imgH="201600" progId="Equation.3">
                      <p:embed/>
                      <p:pic>
                        <p:nvPicPr>
                          <p:cNvPr id="0" name="Picture 13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007" y="376"/>
                            <a:ext cx="199" cy="2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 name="Line 40"/>
              <p:cNvSpPr>
                <a:spLocks noChangeShapeType="1"/>
              </p:cNvSpPr>
              <p:nvPr/>
            </p:nvSpPr>
            <p:spPr bwMode="auto">
              <a:xfrm flipV="1">
                <a:off x="4992" y="28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graphicFrame>
            <p:nvGraphicFramePr>
              <p:cNvPr id="40" name="Object 41"/>
              <p:cNvGraphicFramePr>
                <a:graphicFrameLocks noChangeAspect="1"/>
              </p:cNvGraphicFramePr>
              <p:nvPr/>
            </p:nvGraphicFramePr>
            <p:xfrm>
              <a:off x="4656" y="336"/>
              <a:ext cx="358" cy="331"/>
            </p:xfrm>
            <a:graphic>
              <a:graphicData uri="http://schemas.openxmlformats.org/presentationml/2006/ole">
                <mc:AlternateContent xmlns:mc="http://schemas.openxmlformats.org/markup-compatibility/2006">
                  <mc:Choice xmlns:v="urn:schemas-microsoft-com:vml" Requires="v">
                    <p:oleObj spid="_x0000_s56642" name="公式" r:id="rId29" imgW="224280" imgH="246240" progId="Equation.3">
                      <p:embed/>
                    </p:oleObj>
                  </mc:Choice>
                  <mc:Fallback>
                    <p:oleObj name="公式" r:id="rId29" imgW="224280" imgH="246240" progId="Equation.3">
                      <p:embed/>
                      <p:pic>
                        <p:nvPicPr>
                          <p:cNvPr id="0" name="Picture 13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656" y="336"/>
                            <a:ext cx="358" cy="3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 name="Line 42"/>
              <p:cNvSpPr>
                <a:spLocks noChangeShapeType="1"/>
              </p:cNvSpPr>
              <p:nvPr/>
            </p:nvSpPr>
            <p:spPr bwMode="auto">
              <a:xfrm flipV="1">
                <a:off x="4992" y="480"/>
                <a:ext cx="0" cy="14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grpSp>
        <p:sp>
          <p:nvSpPr>
            <p:cNvPr id="36" name="Oval 43"/>
            <p:cNvSpPr>
              <a:spLocks noChangeArrowheads="1"/>
            </p:cNvSpPr>
            <p:nvPr/>
          </p:nvSpPr>
          <p:spPr bwMode="auto">
            <a:xfrm>
              <a:off x="4969" y="489"/>
              <a:ext cx="32" cy="32"/>
            </a:xfrm>
            <a:prstGeom prst="ellipse">
              <a:avLst/>
            </a:prstGeom>
            <a:solidFill>
              <a:srgbClr val="FF0000"/>
            </a:solidFill>
            <a:ln w="9525">
              <a:solidFill>
                <a:srgbClr val="FF0000"/>
              </a:solidFill>
              <a:round/>
              <a:headEnd/>
              <a:tailEnd/>
            </a:ln>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grpSp>
      <p:sp>
        <p:nvSpPr>
          <p:cNvPr id="42" name="Line 44"/>
          <p:cNvSpPr>
            <a:spLocks noChangeShapeType="1"/>
          </p:cNvSpPr>
          <p:nvPr/>
        </p:nvSpPr>
        <p:spPr bwMode="auto">
          <a:xfrm flipV="1">
            <a:off x="7981950" y="1154113"/>
            <a:ext cx="0" cy="53340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43" name="Text Box 45"/>
          <p:cNvSpPr txBox="1">
            <a:spLocks noChangeArrowheads="1"/>
          </p:cNvSpPr>
          <p:nvPr/>
        </p:nvSpPr>
        <p:spPr bwMode="auto">
          <a:xfrm>
            <a:off x="1438275" y="3973513"/>
            <a:ext cx="2438400" cy="519113"/>
          </a:xfrm>
          <a:prstGeom prst="rect">
            <a:avLst/>
          </a:prstGeom>
          <a:noFill/>
          <a:ln>
            <a:noFill/>
          </a:ln>
          <a:extLst>
            <a:ext uri="{909E8E84-426E-40DD-AFC4-6F175D3DCCD1}">
              <a14:hiddenFill xmlns:a14="http://schemas.microsoft.com/office/drawing/2010/main">
                <a:gradFill rotWithShape="0">
                  <a:gsLst>
                    <a:gs pos="0">
                      <a:srgbClr val="008000">
                        <a:gamma/>
                        <a:shade val="38431"/>
                        <a:invGamma/>
                      </a:srgbClr>
                    </a:gs>
                    <a:gs pos="50000">
                      <a:srgbClr val="008000"/>
                    </a:gs>
                    <a:gs pos="100000">
                      <a:srgbClr val="008000">
                        <a:gamma/>
                        <a:shade val="38431"/>
                        <a:invGamma/>
                      </a:srgbClr>
                    </a:gs>
                  </a:gsLst>
                  <a:lin ang="5400000" scaled="1"/>
                </a:gradFill>
              </a14:hiddenFill>
            </a:ext>
            <a:ext uri="{91240B29-F687-4F45-9708-019B960494DF}">
              <a14:hiddenLine xmlns:a14="http://schemas.microsoft.com/office/drawing/2010/main" w="9525">
                <a:solidFill>
                  <a:schemeClr val="tx2"/>
                </a:solidFill>
                <a:miter lim="800000"/>
                <a:headEnd/>
                <a:tailEnd/>
              </a14:hiddenLine>
            </a:ext>
          </a:extLst>
        </p:spPr>
        <p:txBody>
          <a:bodyPr>
            <a:spAutoFit/>
          </a:bodyPr>
          <a:lstStyle/>
          <a:p>
            <a:pPr algn="l" eaLnBrk="1" hangingPunct="1">
              <a:spcBef>
                <a:spcPct val="50000"/>
              </a:spcBef>
            </a:pPr>
            <a:r>
              <a:rPr lang="zh-CN" altLang="en-US" sz="2800" b="1" dirty="0">
                <a:latin typeface="Times New Roman" panose="02020603050405020304" pitchFamily="18" charset="0"/>
                <a:cs typeface="Times New Roman" panose="02020603050405020304" pitchFamily="18" charset="0"/>
                <a:sym typeface="Symbol" pitchFamily="18" charset="2"/>
              </a:rPr>
              <a:t>所围区域为 </a:t>
            </a:r>
            <a:r>
              <a:rPr lang="zh-CN" altLang="en-US" sz="2800" b="1" dirty="0">
                <a:solidFill>
                  <a:schemeClr val="tx2"/>
                </a:solidFill>
                <a:latin typeface="Times New Roman" panose="02020603050405020304" pitchFamily="18" charset="0"/>
                <a:cs typeface="Times New Roman" panose="02020603050405020304" pitchFamily="18" charset="0"/>
                <a:sym typeface="Symbol" pitchFamily="18" charset="2"/>
              </a:rPr>
              <a:t> </a:t>
            </a:r>
            <a:r>
              <a:rPr lang="en-US" altLang="zh-CN" sz="2800" b="1" dirty="0">
                <a:latin typeface="Times New Roman" panose="02020603050405020304" pitchFamily="18" charset="0"/>
                <a:cs typeface="Times New Roman" panose="02020603050405020304" pitchFamily="18" charset="0"/>
                <a:sym typeface="Symbol" pitchFamily="18" charset="2"/>
              </a:rPr>
              <a:t>,</a:t>
            </a:r>
          </a:p>
        </p:txBody>
      </p:sp>
      <p:sp>
        <p:nvSpPr>
          <p:cNvPr id="44" name="Text Box 46"/>
          <p:cNvSpPr txBox="1">
            <a:spLocks noChangeArrowheads="1"/>
          </p:cNvSpPr>
          <p:nvPr/>
        </p:nvSpPr>
        <p:spPr bwMode="auto">
          <a:xfrm>
            <a:off x="3876675" y="3985441"/>
            <a:ext cx="6351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b="1" dirty="0">
                <a:latin typeface="Times New Roman" panose="02020603050405020304" pitchFamily="18" charset="0"/>
                <a:cs typeface="Times New Roman" panose="02020603050405020304" pitchFamily="18" charset="0"/>
              </a:rPr>
              <a:t>则 </a:t>
            </a:r>
          </a:p>
        </p:txBody>
      </p:sp>
      <p:graphicFrame>
        <p:nvGraphicFramePr>
          <p:cNvPr id="46" name="Object 29">
            <a:extLst>
              <a:ext uri="{FF2B5EF4-FFF2-40B4-BE49-F238E27FC236}">
                <a16:creationId xmlns:a16="http://schemas.microsoft.com/office/drawing/2014/main" id="{89937D83-66A8-4787-B986-7E3842838447}"/>
              </a:ext>
            </a:extLst>
          </p:cNvPr>
          <p:cNvGraphicFramePr>
            <a:graphicFrameLocks noChangeAspect="1"/>
          </p:cNvGraphicFramePr>
          <p:nvPr>
            <p:extLst>
              <p:ext uri="{D42A27DB-BD31-4B8C-83A1-F6EECF244321}">
                <p14:modId xmlns:p14="http://schemas.microsoft.com/office/powerpoint/2010/main" val="2649482882"/>
              </p:ext>
            </p:extLst>
          </p:nvPr>
        </p:nvGraphicFramePr>
        <p:xfrm>
          <a:off x="189943" y="5333582"/>
          <a:ext cx="5017630" cy="833679"/>
        </p:xfrm>
        <a:graphic>
          <a:graphicData uri="http://schemas.openxmlformats.org/presentationml/2006/ole">
            <mc:AlternateContent xmlns:mc="http://schemas.openxmlformats.org/markup-compatibility/2006">
              <mc:Choice xmlns:v="urn:schemas-microsoft-com:vml" Requires="v">
                <p:oleObj spid="_x0000_s56643" name="Equation" r:id="rId31" imgW="5321160" imgH="850680" progId="Equation.DSMT4">
                  <p:embed/>
                </p:oleObj>
              </mc:Choice>
              <mc:Fallback>
                <p:oleObj name="Equation" r:id="rId31" imgW="5321160" imgH="850680" progId="Equation.DSMT4">
                  <p:embed/>
                  <p:pic>
                    <p:nvPicPr>
                      <p:cNvPr id="41" name="Object 29">
                        <a:extLst>
                          <a:ext uri="{FF2B5EF4-FFF2-40B4-BE49-F238E27FC236}">
                            <a16:creationId xmlns:a16="http://schemas.microsoft.com/office/drawing/2014/main" id="{619746A7-D0D9-417D-A65A-436C9682FBDB}"/>
                          </a:ext>
                        </a:extLst>
                      </p:cNvPr>
                      <p:cNvPicPr>
                        <a:picLocks noChangeAspect="1" noChangeArrowheads="1"/>
                      </p:cNvPicPr>
                      <p:nvPr/>
                    </p:nvPicPr>
                    <p:blipFill>
                      <a:blip r:embed="rId32"/>
                      <a:srcRect/>
                      <a:stretch>
                        <a:fillRect/>
                      </a:stretch>
                    </p:blipFill>
                    <p:spPr bwMode="auto">
                      <a:xfrm>
                        <a:off x="189943" y="5333582"/>
                        <a:ext cx="5017630" cy="833679"/>
                      </a:xfrm>
                      <a:prstGeom prst="rect">
                        <a:avLst/>
                      </a:prstGeom>
                      <a:solidFill>
                        <a:srgbClr val="FFFF00"/>
                      </a:solidFill>
                      <a:extLst/>
                    </p:spPr>
                  </p:pic>
                </p:oleObj>
              </mc:Fallback>
            </mc:AlternateContent>
          </a:graphicData>
        </a:graphic>
      </p:graphicFrame>
      <p:graphicFrame>
        <p:nvGraphicFramePr>
          <p:cNvPr id="48" name="对象 47">
            <a:extLst>
              <a:ext uri="{FF2B5EF4-FFF2-40B4-BE49-F238E27FC236}">
                <a16:creationId xmlns:a16="http://schemas.microsoft.com/office/drawing/2014/main" id="{947C2CBD-BAD8-40BF-86A0-3B7CCE7E712C}"/>
              </a:ext>
            </a:extLst>
          </p:cNvPr>
          <p:cNvGraphicFramePr>
            <a:graphicFrameLocks noChangeAspect="1"/>
          </p:cNvGraphicFramePr>
          <p:nvPr>
            <p:extLst>
              <p:ext uri="{D42A27DB-BD31-4B8C-83A1-F6EECF244321}">
                <p14:modId xmlns:p14="http://schemas.microsoft.com/office/powerpoint/2010/main" val="209818329"/>
              </p:ext>
            </p:extLst>
          </p:nvPr>
        </p:nvGraphicFramePr>
        <p:xfrm>
          <a:off x="5188151" y="5347868"/>
          <a:ext cx="3733800" cy="819393"/>
        </p:xfrm>
        <a:graphic>
          <a:graphicData uri="http://schemas.openxmlformats.org/presentationml/2006/ole">
            <mc:AlternateContent xmlns:mc="http://schemas.openxmlformats.org/markup-compatibility/2006">
              <mc:Choice xmlns:v="urn:schemas-microsoft-com:vml" Requires="v">
                <p:oleObj spid="_x0000_s56644" name="Equation" r:id="rId33" imgW="4384080" imgH="929520" progId="Equation.DSMT4">
                  <p:embed/>
                </p:oleObj>
              </mc:Choice>
              <mc:Fallback>
                <p:oleObj name="Equation" r:id="rId33" imgW="4384080" imgH="929520" progId="Equation.DSMT4">
                  <p:embed/>
                  <p:pic>
                    <p:nvPicPr>
                      <p:cNvPr id="47" name="对象 46"/>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188151" y="5347868"/>
                        <a:ext cx="3733800" cy="819393"/>
                      </a:xfrm>
                      <a:prstGeom prst="rect">
                        <a:avLst/>
                      </a:prstGeom>
                      <a:solidFill>
                        <a:srgbClr val="FFFF00"/>
                      </a:solidFill>
                      <a:extLst/>
                    </p:spPr>
                  </p:pic>
                </p:oleObj>
              </mc:Fallback>
            </mc:AlternateContent>
          </a:graphicData>
        </a:graphic>
      </p:graphicFrame>
      <p:sp>
        <p:nvSpPr>
          <p:cNvPr id="45" name="文本框 44">
            <a:extLst>
              <a:ext uri="{FF2B5EF4-FFF2-40B4-BE49-F238E27FC236}">
                <a16:creationId xmlns:a16="http://schemas.microsoft.com/office/drawing/2014/main" id="{B33F79FA-9A43-482B-8AF8-894964A6FE53}"/>
              </a:ext>
            </a:extLst>
          </p:cNvPr>
          <p:cNvSpPr txBox="1"/>
          <p:nvPr/>
        </p:nvSpPr>
        <p:spPr>
          <a:xfrm>
            <a:off x="263915" y="4667113"/>
            <a:ext cx="2348720"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由高斯公式，</a:t>
            </a:r>
          </a:p>
        </p:txBody>
      </p:sp>
    </p:spTree>
    <p:extLst>
      <p:ext uri="{BB962C8B-B14F-4D97-AF65-F5344CB8AC3E}">
        <p14:creationId xmlns:p14="http://schemas.microsoft.com/office/powerpoint/2010/main" val="1772954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left)">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wipe(down)">
                                      <p:cBhvr>
                                        <p:cTn id="22" dur="500"/>
                                        <p:tgtEl>
                                          <p:spTgt spid="4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left)">
                                      <p:cBhvr>
                                        <p:cTn id="32" dur="500"/>
                                        <p:tgtEl>
                                          <p:spTgt spid="27"/>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500"/>
                                        <p:tgtEl>
                                          <p:spTgt spid="2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wipe(left)">
                                      <p:cBhvr>
                                        <p:cTn id="41" dur="500"/>
                                        <p:tgtEl>
                                          <p:spTgt spid="33"/>
                                        </p:tgtEl>
                                      </p:cBhvr>
                                    </p:animEffect>
                                  </p:childTnLst>
                                </p:cTn>
                              </p:par>
                            </p:childTnLst>
                          </p:cTn>
                        </p:par>
                        <p:par>
                          <p:cTn id="42" fill="hold">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wipe(left)">
                                      <p:cBhvr>
                                        <p:cTn id="45" dur="500"/>
                                        <p:tgtEl>
                                          <p:spTgt spid="43"/>
                                        </p:tgtEl>
                                      </p:cBhvr>
                                    </p:animEffect>
                                  </p:childTnLst>
                                </p:cTn>
                              </p:par>
                            </p:childTnLst>
                          </p:cTn>
                        </p:par>
                        <p:par>
                          <p:cTn id="46" fill="hold">
                            <p:stCondLst>
                              <p:cond delay="1000"/>
                            </p:stCondLst>
                            <p:childTnLst>
                              <p:par>
                                <p:cTn id="47" presetID="22" presetClass="entr" presetSubtype="8" fill="hold" grpId="0" nodeType="afterEffect">
                                  <p:stCondLst>
                                    <p:cond delay="0"/>
                                  </p:stCondLst>
                                  <p:childTnLst>
                                    <p:set>
                                      <p:cBhvr>
                                        <p:cTn id="48" dur="1" fill="hold">
                                          <p:stCondLst>
                                            <p:cond delay="0"/>
                                          </p:stCondLst>
                                        </p:cTn>
                                        <p:tgtEl>
                                          <p:spTgt spid="44">
                                            <p:txEl>
                                              <p:pRg st="0" end="0"/>
                                            </p:txEl>
                                          </p:spTgt>
                                        </p:tgtEl>
                                        <p:attrNameLst>
                                          <p:attrName>style.visibility</p:attrName>
                                        </p:attrNameLst>
                                      </p:cBhvr>
                                      <p:to>
                                        <p:strVal val="visible"/>
                                      </p:to>
                                    </p:set>
                                    <p:animEffect transition="in" filter="wipe(left)">
                                      <p:cBhvr>
                                        <p:cTn id="49" dur="500"/>
                                        <p:tgtEl>
                                          <p:spTgt spid="44">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wipe(left)">
                                      <p:cBhvr>
                                        <p:cTn id="54" dur="500"/>
                                        <p:tgtEl>
                                          <p:spTgt spid="3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wipe(left)">
                                      <p:cBhvr>
                                        <p:cTn id="59" dur="500"/>
                                        <p:tgtEl>
                                          <p:spTgt spid="45"/>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46"/>
                                        </p:tgtEl>
                                        <p:attrNameLst>
                                          <p:attrName>style.visibility</p:attrName>
                                        </p:attrNameLst>
                                      </p:cBhvr>
                                      <p:to>
                                        <p:strVal val="visible"/>
                                      </p:to>
                                    </p:set>
                                    <p:animEffect transition="in" filter="wipe(left)">
                                      <p:cBhvr>
                                        <p:cTn id="64" dur="500"/>
                                        <p:tgtEl>
                                          <p:spTgt spid="4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48"/>
                                        </p:tgtEl>
                                        <p:attrNameLst>
                                          <p:attrName>style.visibility</p:attrName>
                                        </p:attrNameLst>
                                      </p:cBhvr>
                                      <p:to>
                                        <p:strVal val="visible"/>
                                      </p:to>
                                    </p:set>
                                    <p:animEffect transition="in" filter="wipe(left)">
                                      <p:cBhvr>
                                        <p:cTn id="69"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utoUpdateAnimBg="0"/>
      <p:bldP spid="28" grpId="0" autoUpdateAnimBg="0"/>
      <p:bldP spid="42" grpId="0" animBg="1"/>
      <p:bldP spid="43" grpId="0" autoUpdateAnimBg="0"/>
      <p:bldP spid="44" grpId="0" build="p" autoUpdateAnimBg="0" advAuto="0"/>
      <p:bldP spid="4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6"/>
          <p:cNvGraphicFramePr>
            <a:graphicFrameLocks noChangeAspect="1"/>
          </p:cNvGraphicFramePr>
          <p:nvPr>
            <p:extLst>
              <p:ext uri="{D42A27DB-BD31-4B8C-83A1-F6EECF244321}">
                <p14:modId xmlns:p14="http://schemas.microsoft.com/office/powerpoint/2010/main" val="112190294"/>
              </p:ext>
            </p:extLst>
          </p:nvPr>
        </p:nvGraphicFramePr>
        <p:xfrm>
          <a:off x="1295561" y="1226218"/>
          <a:ext cx="2349500" cy="800100"/>
        </p:xfrm>
        <a:graphic>
          <a:graphicData uri="http://schemas.openxmlformats.org/presentationml/2006/ole">
            <mc:AlternateContent xmlns:mc="http://schemas.openxmlformats.org/markup-compatibility/2006">
              <mc:Choice xmlns:v="urn:schemas-microsoft-com:vml" Requires="v">
                <p:oleObj spid="_x0000_s57723" name="Equation" r:id="rId3" imgW="2349360" imgH="799920" progId="Equation.DSMT4">
                  <p:embed/>
                </p:oleObj>
              </mc:Choice>
              <mc:Fallback>
                <p:oleObj name="Equation" r:id="rId3" imgW="2349360" imgH="799920" progId="Equation.DSMT4">
                  <p:embed/>
                  <p:pic>
                    <p:nvPicPr>
                      <p:cNvPr id="0" name="Picture 1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561" y="1226218"/>
                        <a:ext cx="2349500"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7"/>
          <p:cNvGraphicFramePr>
            <a:graphicFrameLocks noChangeAspect="1"/>
          </p:cNvGraphicFramePr>
          <p:nvPr>
            <p:extLst>
              <p:ext uri="{D42A27DB-BD31-4B8C-83A1-F6EECF244321}">
                <p14:modId xmlns:p14="http://schemas.microsoft.com/office/powerpoint/2010/main" val="106166460"/>
              </p:ext>
            </p:extLst>
          </p:nvPr>
        </p:nvGraphicFramePr>
        <p:xfrm>
          <a:off x="6642910" y="3875089"/>
          <a:ext cx="838200" cy="457200"/>
        </p:xfrm>
        <a:graphic>
          <a:graphicData uri="http://schemas.openxmlformats.org/presentationml/2006/ole">
            <mc:AlternateContent xmlns:mc="http://schemas.openxmlformats.org/markup-compatibility/2006">
              <mc:Choice xmlns:v="urn:schemas-microsoft-com:vml" Requires="v">
                <p:oleObj spid="_x0000_s57724" name="Equation" r:id="rId5" imgW="838080" imgH="457200" progId="Equation.DSMT4">
                  <p:embed/>
                </p:oleObj>
              </mc:Choice>
              <mc:Fallback>
                <p:oleObj name="Equation" r:id="rId5" imgW="838080" imgH="457200" progId="Equation.DSMT4">
                  <p:embed/>
                  <p:pic>
                    <p:nvPicPr>
                      <p:cNvPr id="0" name="Picture 133"/>
                      <p:cNvPicPr>
                        <a:picLocks noChangeAspect="1" noChangeArrowheads="1"/>
                      </p:cNvPicPr>
                      <p:nvPr/>
                    </p:nvPicPr>
                    <p:blipFill>
                      <a:blip r:embed="rId6"/>
                      <a:srcRect/>
                      <a:stretch>
                        <a:fillRect/>
                      </a:stretch>
                    </p:blipFill>
                    <p:spPr bwMode="auto">
                      <a:xfrm>
                        <a:off x="6642910" y="3875089"/>
                        <a:ext cx="838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9"/>
          <p:cNvGraphicFramePr>
            <a:graphicFrameLocks noChangeAspect="1"/>
          </p:cNvGraphicFramePr>
          <p:nvPr>
            <p:extLst>
              <p:ext uri="{D42A27DB-BD31-4B8C-83A1-F6EECF244321}">
                <p14:modId xmlns:p14="http://schemas.microsoft.com/office/powerpoint/2010/main" val="2034418110"/>
              </p:ext>
            </p:extLst>
          </p:nvPr>
        </p:nvGraphicFramePr>
        <p:xfrm>
          <a:off x="3800979" y="2065262"/>
          <a:ext cx="1117600" cy="825500"/>
        </p:xfrm>
        <a:graphic>
          <a:graphicData uri="http://schemas.openxmlformats.org/presentationml/2006/ole">
            <mc:AlternateContent xmlns:mc="http://schemas.openxmlformats.org/markup-compatibility/2006">
              <mc:Choice xmlns:v="urn:schemas-microsoft-com:vml" Requires="v">
                <p:oleObj spid="_x0000_s57725" name="Equation" r:id="rId7" imgW="1117440" imgH="825480" progId="Equation.DSMT4">
                  <p:embed/>
                </p:oleObj>
              </mc:Choice>
              <mc:Fallback>
                <p:oleObj name="Equation" r:id="rId7" imgW="1117440" imgH="825480" progId="Equation.DSMT4">
                  <p:embed/>
                  <p:pic>
                    <p:nvPicPr>
                      <p:cNvPr id="0" name="Picture 134"/>
                      <p:cNvPicPr>
                        <a:picLocks noChangeAspect="1" noChangeArrowheads="1"/>
                      </p:cNvPicPr>
                      <p:nvPr/>
                    </p:nvPicPr>
                    <p:blipFill>
                      <a:blip r:embed="rId8"/>
                      <a:srcRect/>
                      <a:stretch>
                        <a:fillRect/>
                      </a:stretch>
                    </p:blipFill>
                    <p:spPr bwMode="auto">
                      <a:xfrm>
                        <a:off x="3800979" y="2065262"/>
                        <a:ext cx="1117600" cy="825500"/>
                      </a:xfrm>
                      <a:prstGeom prst="rect">
                        <a:avLst/>
                      </a:prstGeom>
                      <a:solidFill>
                        <a:srgbClr val="FFC000"/>
                      </a:solidFill>
                      <a:extLst/>
                    </p:spPr>
                  </p:pic>
                </p:oleObj>
              </mc:Fallback>
            </mc:AlternateContent>
          </a:graphicData>
        </a:graphic>
      </p:graphicFrame>
      <p:graphicFrame>
        <p:nvGraphicFramePr>
          <p:cNvPr id="7" name="Object 10"/>
          <p:cNvGraphicFramePr>
            <a:graphicFrameLocks noChangeAspect="1"/>
          </p:cNvGraphicFramePr>
          <p:nvPr>
            <p:extLst>
              <p:ext uri="{D42A27DB-BD31-4B8C-83A1-F6EECF244321}">
                <p14:modId xmlns:p14="http://schemas.microsoft.com/office/powerpoint/2010/main" val="1848850105"/>
              </p:ext>
            </p:extLst>
          </p:nvPr>
        </p:nvGraphicFramePr>
        <p:xfrm>
          <a:off x="1295561" y="2071461"/>
          <a:ext cx="1054100" cy="825500"/>
        </p:xfrm>
        <a:graphic>
          <a:graphicData uri="http://schemas.openxmlformats.org/presentationml/2006/ole">
            <mc:AlternateContent xmlns:mc="http://schemas.openxmlformats.org/markup-compatibility/2006">
              <mc:Choice xmlns:v="urn:schemas-microsoft-com:vml" Requires="v">
                <p:oleObj spid="_x0000_s57726" name="Equation" r:id="rId9" imgW="1233360" imgH="963360" progId="Equation.3">
                  <p:embed/>
                </p:oleObj>
              </mc:Choice>
              <mc:Fallback>
                <p:oleObj name="Equation" r:id="rId9" imgW="1233360" imgH="963360" progId="Equation.3">
                  <p:embed/>
                  <p:pic>
                    <p:nvPicPr>
                      <p:cNvPr id="0" name="Picture 1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5561" y="2071461"/>
                        <a:ext cx="1054100"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1"/>
          <p:cNvGraphicFramePr>
            <a:graphicFrameLocks noChangeAspect="1"/>
          </p:cNvGraphicFramePr>
          <p:nvPr>
            <p:extLst>
              <p:ext uri="{D42A27DB-BD31-4B8C-83A1-F6EECF244321}">
                <p14:modId xmlns:p14="http://schemas.microsoft.com/office/powerpoint/2010/main" val="974216754"/>
              </p:ext>
            </p:extLst>
          </p:nvPr>
        </p:nvGraphicFramePr>
        <p:xfrm>
          <a:off x="2573842" y="2212748"/>
          <a:ext cx="622300" cy="457200"/>
        </p:xfrm>
        <a:graphic>
          <a:graphicData uri="http://schemas.openxmlformats.org/presentationml/2006/ole">
            <mc:AlternateContent xmlns:mc="http://schemas.openxmlformats.org/markup-compatibility/2006">
              <mc:Choice xmlns:v="urn:schemas-microsoft-com:vml" Requires="v">
                <p:oleObj spid="_x0000_s57727" name="Equation" r:id="rId11" imgW="622080" imgH="457200" progId="Equation.DSMT4">
                  <p:embed/>
                </p:oleObj>
              </mc:Choice>
              <mc:Fallback>
                <p:oleObj name="Equation" r:id="rId11" imgW="622080" imgH="457200" progId="Equation.DSMT4">
                  <p:embed/>
                  <p:pic>
                    <p:nvPicPr>
                      <p:cNvPr id="0" name="Picture 1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73842" y="2212748"/>
                        <a:ext cx="6223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12"/>
          <p:cNvGraphicFramePr>
            <a:graphicFrameLocks noChangeAspect="1"/>
          </p:cNvGraphicFramePr>
          <p:nvPr>
            <p:extLst>
              <p:ext uri="{D42A27DB-BD31-4B8C-83A1-F6EECF244321}">
                <p14:modId xmlns:p14="http://schemas.microsoft.com/office/powerpoint/2010/main" val="836467398"/>
              </p:ext>
            </p:extLst>
          </p:nvPr>
        </p:nvGraphicFramePr>
        <p:xfrm>
          <a:off x="3335842" y="2287361"/>
          <a:ext cx="393700" cy="406400"/>
        </p:xfrm>
        <a:graphic>
          <a:graphicData uri="http://schemas.openxmlformats.org/presentationml/2006/ole">
            <mc:AlternateContent xmlns:mc="http://schemas.openxmlformats.org/markup-compatibility/2006">
              <mc:Choice xmlns:v="urn:schemas-microsoft-com:vml" Requires="v">
                <p:oleObj spid="_x0000_s57728" name="Equation" r:id="rId13" imgW="448560" imgH="470520" progId="Equation.3">
                  <p:embed/>
                </p:oleObj>
              </mc:Choice>
              <mc:Fallback>
                <p:oleObj name="Equation" r:id="rId13" imgW="448560" imgH="470520" progId="Equation.3">
                  <p:embed/>
                  <p:pic>
                    <p:nvPicPr>
                      <p:cNvPr id="0" name="Picture 13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35842" y="2287361"/>
                        <a:ext cx="3937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 name="Group 14"/>
          <p:cNvGrpSpPr>
            <a:grpSpLocks/>
          </p:cNvGrpSpPr>
          <p:nvPr/>
        </p:nvGrpSpPr>
        <p:grpSpPr bwMode="auto">
          <a:xfrm>
            <a:off x="6805279" y="1173607"/>
            <a:ext cx="1990725" cy="2217737"/>
            <a:chOff x="4314" y="667"/>
            <a:chExt cx="1254" cy="1397"/>
          </a:xfrm>
        </p:grpSpPr>
        <p:grpSp>
          <p:nvGrpSpPr>
            <p:cNvPr id="12" name="Group 15"/>
            <p:cNvGrpSpPr>
              <a:grpSpLocks/>
            </p:cNvGrpSpPr>
            <p:nvPr/>
          </p:nvGrpSpPr>
          <p:grpSpPr bwMode="auto">
            <a:xfrm>
              <a:off x="4314" y="667"/>
              <a:ext cx="1254" cy="1397"/>
              <a:chOff x="4272" y="1296"/>
              <a:chExt cx="1254" cy="1397"/>
            </a:xfrm>
          </p:grpSpPr>
          <p:grpSp>
            <p:nvGrpSpPr>
              <p:cNvPr id="22" name="Group 16"/>
              <p:cNvGrpSpPr>
                <a:grpSpLocks/>
              </p:cNvGrpSpPr>
              <p:nvPr/>
            </p:nvGrpSpPr>
            <p:grpSpPr bwMode="auto">
              <a:xfrm>
                <a:off x="4272" y="1632"/>
                <a:ext cx="1142" cy="672"/>
                <a:chOff x="4272" y="1632"/>
                <a:chExt cx="1142" cy="672"/>
              </a:xfrm>
            </p:grpSpPr>
            <p:graphicFrame>
              <p:nvGraphicFramePr>
                <p:cNvPr id="34" name="Object 17"/>
                <p:cNvGraphicFramePr>
                  <a:graphicFrameLocks noChangeAspect="1"/>
                </p:cNvGraphicFramePr>
                <p:nvPr/>
              </p:nvGraphicFramePr>
              <p:xfrm>
                <a:off x="5184" y="1872"/>
                <a:ext cx="230" cy="306"/>
              </p:xfrm>
              <a:graphic>
                <a:graphicData uri="http://schemas.openxmlformats.org/presentationml/2006/ole">
                  <mc:AlternateContent xmlns:mc="http://schemas.openxmlformats.org/markup-compatibility/2006">
                    <mc:Choice xmlns:v="urn:schemas-microsoft-com:vml" Requires="v">
                      <p:oleObj spid="_x0000_s57729" name="公式" r:id="rId15" imgW="179280" imgH="212760" progId="Equation.3">
                        <p:embed/>
                      </p:oleObj>
                    </mc:Choice>
                    <mc:Fallback>
                      <p:oleObj name="公式" r:id="rId15" imgW="179280" imgH="212760" progId="Equation.3">
                        <p:embed/>
                        <p:pic>
                          <p:nvPicPr>
                            <p:cNvPr id="0" name="Picture 13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84" y="1872"/>
                              <a:ext cx="230" cy="3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 name="Freeform 18"/>
                <p:cNvSpPr>
                  <a:spLocks/>
                </p:cNvSpPr>
                <p:nvPr/>
              </p:nvSpPr>
              <p:spPr bwMode="auto">
                <a:xfrm>
                  <a:off x="4272" y="1776"/>
                  <a:ext cx="1056" cy="528"/>
                </a:xfrm>
                <a:custGeom>
                  <a:avLst/>
                  <a:gdLst>
                    <a:gd name="T0" fmla="*/ 0 w 1056"/>
                    <a:gd name="T1" fmla="*/ 0 h 528"/>
                    <a:gd name="T2" fmla="*/ 528 w 1056"/>
                    <a:gd name="T3" fmla="*/ 528 h 528"/>
                    <a:gd name="T4" fmla="*/ 1056 w 1056"/>
                    <a:gd name="T5" fmla="*/ 0 h 528"/>
                    <a:gd name="T6" fmla="*/ 0 w 1056"/>
                    <a:gd name="T7" fmla="*/ 0 h 528"/>
                  </a:gdLst>
                  <a:ahLst/>
                  <a:cxnLst>
                    <a:cxn ang="0">
                      <a:pos x="T0" y="T1"/>
                    </a:cxn>
                    <a:cxn ang="0">
                      <a:pos x="T2" y="T3"/>
                    </a:cxn>
                    <a:cxn ang="0">
                      <a:pos x="T4" y="T5"/>
                    </a:cxn>
                    <a:cxn ang="0">
                      <a:pos x="T6" y="T7"/>
                    </a:cxn>
                  </a:cxnLst>
                  <a:rect l="0" t="0" r="r" b="b"/>
                  <a:pathLst>
                    <a:path w="1056" h="528">
                      <a:moveTo>
                        <a:pt x="0" y="0"/>
                      </a:moveTo>
                      <a:lnTo>
                        <a:pt x="528" y="528"/>
                      </a:lnTo>
                      <a:lnTo>
                        <a:pt x="1056" y="0"/>
                      </a:lnTo>
                      <a:lnTo>
                        <a:pt x="0" y="0"/>
                      </a:lnTo>
                      <a:close/>
                    </a:path>
                  </a:pathLst>
                </a:custGeom>
                <a:solidFill>
                  <a:srgbClr val="FF6600"/>
                </a:solidFill>
                <a:ln w="9525">
                  <a:solidFill>
                    <a:srgbClr val="008000"/>
                  </a:solidFill>
                  <a:round/>
                  <a:headEnd/>
                  <a:tailEnd/>
                </a:ln>
              </p:spPr>
              <p:txBody>
                <a:bodyPr wrap="none" anchor="ctr"/>
                <a:lstStyle/>
                <a:p>
                  <a:endParaRPr lang="zh-CN" altLang="en-US" sz="2800" b="1">
                    <a:latin typeface="Times New Roman" pitchFamily="18" charset="0"/>
                    <a:cs typeface="Times New Roman" pitchFamily="18" charset="0"/>
                  </a:endParaRPr>
                </a:p>
              </p:txBody>
            </p:sp>
            <p:grpSp>
              <p:nvGrpSpPr>
                <p:cNvPr id="36" name="Group 19"/>
                <p:cNvGrpSpPr>
                  <a:grpSpLocks/>
                </p:cNvGrpSpPr>
                <p:nvPr/>
              </p:nvGrpSpPr>
              <p:grpSpPr bwMode="auto">
                <a:xfrm>
                  <a:off x="4272" y="1632"/>
                  <a:ext cx="1056" cy="288"/>
                  <a:chOff x="4272" y="1632"/>
                  <a:chExt cx="1056" cy="288"/>
                </a:xfrm>
              </p:grpSpPr>
              <p:sp>
                <p:nvSpPr>
                  <p:cNvPr id="38" name="Oval 20"/>
                  <p:cNvSpPr>
                    <a:spLocks noChangeArrowheads="1"/>
                  </p:cNvSpPr>
                  <p:nvPr/>
                </p:nvSpPr>
                <p:spPr bwMode="auto">
                  <a:xfrm>
                    <a:off x="4272" y="1632"/>
                    <a:ext cx="1056" cy="288"/>
                  </a:xfrm>
                  <a:prstGeom prst="ellipse">
                    <a:avLst/>
                  </a:prstGeom>
                  <a:solidFill>
                    <a:schemeClr val="folHlink"/>
                  </a:solidFill>
                  <a:ln w="9525">
                    <a:solidFill>
                      <a:srgbClr val="008000"/>
                    </a:solidFill>
                    <a:round/>
                    <a:headEnd/>
                    <a:tailEnd/>
                  </a:ln>
                </p:spPr>
                <p:txBody>
                  <a:bodyPr wrap="none" anchor="ctr"/>
                  <a:lstStyle/>
                  <a:p>
                    <a:endParaRPr lang="zh-CN" altLang="en-US" sz="2800" b="1">
                      <a:latin typeface="Times New Roman" pitchFamily="18" charset="0"/>
                      <a:cs typeface="Times New Roman" pitchFamily="18" charset="0"/>
                    </a:endParaRPr>
                  </a:p>
                </p:txBody>
              </p:sp>
              <p:graphicFrame>
                <p:nvGraphicFramePr>
                  <p:cNvPr id="39" name="Object 21"/>
                  <p:cNvGraphicFramePr>
                    <a:graphicFrameLocks noChangeAspect="1"/>
                  </p:cNvGraphicFramePr>
                  <p:nvPr/>
                </p:nvGraphicFramePr>
                <p:xfrm>
                  <a:off x="4800" y="1632"/>
                  <a:ext cx="177" cy="248"/>
                </p:xfrm>
                <a:graphic>
                  <a:graphicData uri="http://schemas.openxmlformats.org/presentationml/2006/ole">
                    <mc:AlternateContent xmlns:mc="http://schemas.openxmlformats.org/markup-compatibility/2006">
                      <mc:Choice xmlns:v="urn:schemas-microsoft-com:vml" Requires="v">
                        <p:oleObj spid="_x0000_s57730" name="公式" r:id="rId17" imgW="134640" imgH="201600" progId="Equation.3">
                          <p:embed/>
                        </p:oleObj>
                      </mc:Choice>
                      <mc:Fallback>
                        <p:oleObj name="公式" r:id="rId17" imgW="134640" imgH="201600" progId="Equation.3">
                          <p:embed/>
                          <p:pic>
                            <p:nvPicPr>
                              <p:cNvPr id="0" name="Picture 14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00" y="1632"/>
                                <a:ext cx="177"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7" name="Line 22"/>
                <p:cNvSpPr>
                  <a:spLocks noChangeShapeType="1"/>
                </p:cNvSpPr>
                <p:nvPr/>
              </p:nvSpPr>
              <p:spPr bwMode="auto">
                <a:xfrm>
                  <a:off x="4944" y="2016"/>
                  <a:ext cx="192" cy="192"/>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grpSp>
          <p:grpSp>
            <p:nvGrpSpPr>
              <p:cNvPr id="23" name="Group 23"/>
              <p:cNvGrpSpPr>
                <a:grpSpLocks/>
              </p:cNvGrpSpPr>
              <p:nvPr/>
            </p:nvGrpSpPr>
            <p:grpSpPr bwMode="auto">
              <a:xfrm>
                <a:off x="4512" y="1296"/>
                <a:ext cx="1014" cy="1397"/>
                <a:chOff x="4512" y="1296"/>
                <a:chExt cx="1014" cy="1397"/>
              </a:xfrm>
            </p:grpSpPr>
            <p:sp>
              <p:nvSpPr>
                <p:cNvPr id="24" name="Oval 24"/>
                <p:cNvSpPr>
                  <a:spLocks noChangeArrowheads="1"/>
                </p:cNvSpPr>
                <p:nvPr/>
              </p:nvSpPr>
              <p:spPr bwMode="auto">
                <a:xfrm>
                  <a:off x="4768" y="1792"/>
                  <a:ext cx="32" cy="32"/>
                </a:xfrm>
                <a:prstGeom prst="ellipse">
                  <a:avLst/>
                </a:prstGeom>
                <a:solidFill>
                  <a:srgbClr val="FF0000"/>
                </a:solidFill>
                <a:ln w="9525">
                  <a:solidFill>
                    <a:srgbClr val="FF0000"/>
                  </a:solidFill>
                  <a:round/>
                  <a:headEnd/>
                  <a:tailEnd/>
                </a:ln>
              </p:spPr>
              <p:txBody>
                <a:bodyPr wrap="none" anchor="ctr"/>
                <a:lstStyle/>
                <a:p>
                  <a:endParaRPr lang="zh-CN" altLang="en-US" sz="2800" b="1">
                    <a:latin typeface="Times New Roman" pitchFamily="18" charset="0"/>
                    <a:cs typeface="Times New Roman" pitchFamily="18" charset="0"/>
                  </a:endParaRPr>
                </a:p>
              </p:txBody>
            </p:sp>
            <p:grpSp>
              <p:nvGrpSpPr>
                <p:cNvPr id="25" name="Group 25"/>
                <p:cNvGrpSpPr>
                  <a:grpSpLocks/>
                </p:cNvGrpSpPr>
                <p:nvPr/>
              </p:nvGrpSpPr>
              <p:grpSpPr bwMode="auto">
                <a:xfrm>
                  <a:off x="4512" y="1296"/>
                  <a:ext cx="1014" cy="1397"/>
                  <a:chOff x="4512" y="1296"/>
                  <a:chExt cx="1014" cy="1397"/>
                </a:xfrm>
              </p:grpSpPr>
              <p:graphicFrame>
                <p:nvGraphicFramePr>
                  <p:cNvPr id="26" name="Object 26"/>
                  <p:cNvGraphicFramePr>
                    <a:graphicFrameLocks noChangeAspect="1"/>
                  </p:cNvGraphicFramePr>
                  <p:nvPr/>
                </p:nvGraphicFramePr>
                <p:xfrm>
                  <a:off x="4623" y="2208"/>
                  <a:ext cx="177" cy="197"/>
                </p:xfrm>
                <a:graphic>
                  <a:graphicData uri="http://schemas.openxmlformats.org/presentationml/2006/ole">
                    <mc:AlternateContent xmlns:mc="http://schemas.openxmlformats.org/markup-compatibility/2006">
                      <mc:Choice xmlns:v="urn:schemas-microsoft-com:vml" Requires="v">
                        <p:oleObj spid="_x0000_s57731" name="公式" r:id="rId19" imgW="134640" imgH="156960" progId="Equation.3">
                          <p:embed/>
                        </p:oleObj>
                      </mc:Choice>
                      <mc:Fallback>
                        <p:oleObj name="公式" r:id="rId19" imgW="134640" imgH="156960" progId="Equation.3">
                          <p:embed/>
                          <p:pic>
                            <p:nvPicPr>
                              <p:cNvPr id="0" name="Picture 14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23" y="2208"/>
                                <a:ext cx="177" cy="1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Line 27"/>
                  <p:cNvSpPr>
                    <a:spLocks noChangeShapeType="1"/>
                  </p:cNvSpPr>
                  <p:nvPr/>
                </p:nvSpPr>
                <p:spPr bwMode="auto">
                  <a:xfrm>
                    <a:off x="4800" y="2304"/>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28" name="Line 28"/>
                  <p:cNvSpPr>
                    <a:spLocks noChangeShapeType="1"/>
                  </p:cNvSpPr>
                  <p:nvPr/>
                </p:nvSpPr>
                <p:spPr bwMode="auto">
                  <a:xfrm flipV="1">
                    <a:off x="4800" y="1776"/>
                    <a:ext cx="0" cy="52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29" name="Line 29"/>
                  <p:cNvSpPr>
                    <a:spLocks noChangeShapeType="1"/>
                  </p:cNvSpPr>
                  <p:nvPr/>
                </p:nvSpPr>
                <p:spPr bwMode="auto">
                  <a:xfrm flipH="1">
                    <a:off x="4512" y="2304"/>
                    <a:ext cx="288"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30" name="Line 30"/>
                  <p:cNvSpPr>
                    <a:spLocks noChangeShapeType="1"/>
                  </p:cNvSpPr>
                  <p:nvPr/>
                </p:nvSpPr>
                <p:spPr bwMode="auto">
                  <a:xfrm flipV="1">
                    <a:off x="4800" y="1344"/>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graphicFrame>
                <p:nvGraphicFramePr>
                  <p:cNvPr id="31" name="Object 31"/>
                  <p:cNvGraphicFramePr>
                    <a:graphicFrameLocks noChangeAspect="1"/>
                  </p:cNvGraphicFramePr>
                  <p:nvPr/>
                </p:nvGraphicFramePr>
                <p:xfrm>
                  <a:off x="4800" y="1296"/>
                  <a:ext cx="177" cy="177"/>
                </p:xfrm>
                <a:graphic>
                  <a:graphicData uri="http://schemas.openxmlformats.org/presentationml/2006/ole">
                    <mc:AlternateContent xmlns:mc="http://schemas.openxmlformats.org/markup-compatibility/2006">
                      <mc:Choice xmlns:v="urn:schemas-microsoft-com:vml" Requires="v">
                        <p:oleObj spid="_x0000_s57732" name="公式" r:id="rId21" imgW="134640" imgH="134280" progId="Equation.3">
                          <p:embed/>
                        </p:oleObj>
                      </mc:Choice>
                      <mc:Fallback>
                        <p:oleObj name="公式" r:id="rId21" imgW="134640" imgH="134280" progId="Equation.3">
                          <p:embed/>
                          <p:pic>
                            <p:nvPicPr>
                              <p:cNvPr id="0" name="Picture 14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800" y="1296"/>
                                <a:ext cx="177" cy="1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32"/>
                  <p:cNvGraphicFramePr>
                    <a:graphicFrameLocks noChangeAspect="1"/>
                  </p:cNvGraphicFramePr>
                  <p:nvPr/>
                </p:nvGraphicFramePr>
                <p:xfrm>
                  <a:off x="5328" y="2304"/>
                  <a:ext cx="198" cy="230"/>
                </p:xfrm>
                <a:graphic>
                  <a:graphicData uri="http://schemas.openxmlformats.org/presentationml/2006/ole">
                    <mc:AlternateContent xmlns:mc="http://schemas.openxmlformats.org/markup-compatibility/2006">
                      <mc:Choice xmlns:v="urn:schemas-microsoft-com:vml" Requires="v">
                        <p:oleObj spid="_x0000_s57733" name="公式" r:id="rId23" imgW="156960" imgH="179280" progId="Equation.3">
                          <p:embed/>
                        </p:oleObj>
                      </mc:Choice>
                      <mc:Fallback>
                        <p:oleObj name="公式" r:id="rId23" imgW="156960" imgH="179280" progId="Equation.3">
                          <p:embed/>
                          <p:pic>
                            <p:nvPicPr>
                              <p:cNvPr id="0" name="Picture 14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328" y="2304"/>
                                <a:ext cx="198" cy="2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 name="Object 33"/>
                  <p:cNvGraphicFramePr>
                    <a:graphicFrameLocks noChangeAspect="1"/>
                  </p:cNvGraphicFramePr>
                  <p:nvPr/>
                </p:nvGraphicFramePr>
                <p:xfrm>
                  <a:off x="4608" y="2496"/>
                  <a:ext cx="177" cy="197"/>
                </p:xfrm>
                <a:graphic>
                  <a:graphicData uri="http://schemas.openxmlformats.org/presentationml/2006/ole">
                    <mc:AlternateContent xmlns:mc="http://schemas.openxmlformats.org/markup-compatibility/2006">
                      <mc:Choice xmlns:v="urn:schemas-microsoft-com:vml" Requires="v">
                        <p:oleObj spid="_x0000_s57734" name="公式" r:id="rId25" imgW="134640" imgH="156960" progId="Equation.3">
                          <p:embed/>
                        </p:oleObj>
                      </mc:Choice>
                      <mc:Fallback>
                        <p:oleObj name="公式" r:id="rId25" imgW="134640" imgH="156960" progId="Equation.3">
                          <p:embed/>
                          <p:pic>
                            <p:nvPicPr>
                              <p:cNvPr id="0" name="Picture 14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608" y="2496"/>
                                <a:ext cx="177" cy="1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grpSp>
          <p:nvGrpSpPr>
            <p:cNvPr id="13" name="Group 34"/>
            <p:cNvGrpSpPr>
              <a:grpSpLocks/>
            </p:cNvGrpSpPr>
            <p:nvPr/>
          </p:nvGrpSpPr>
          <p:grpSpPr bwMode="auto">
            <a:xfrm>
              <a:off x="4314" y="965"/>
              <a:ext cx="1056" cy="379"/>
              <a:chOff x="4464" y="288"/>
              <a:chExt cx="1056" cy="379"/>
            </a:xfrm>
          </p:grpSpPr>
          <p:grpSp>
            <p:nvGrpSpPr>
              <p:cNvPr id="15" name="Group 35"/>
              <p:cNvGrpSpPr>
                <a:grpSpLocks/>
              </p:cNvGrpSpPr>
              <p:nvPr/>
            </p:nvGrpSpPr>
            <p:grpSpPr bwMode="auto">
              <a:xfrm>
                <a:off x="4464" y="288"/>
                <a:ext cx="1056" cy="379"/>
                <a:chOff x="4464" y="288"/>
                <a:chExt cx="1056" cy="379"/>
              </a:xfrm>
            </p:grpSpPr>
            <p:sp>
              <p:nvSpPr>
                <p:cNvPr id="17" name="Oval 36"/>
                <p:cNvSpPr>
                  <a:spLocks noChangeArrowheads="1"/>
                </p:cNvSpPr>
                <p:nvPr/>
              </p:nvSpPr>
              <p:spPr bwMode="auto">
                <a:xfrm>
                  <a:off x="4464" y="336"/>
                  <a:ext cx="1056" cy="288"/>
                </a:xfrm>
                <a:prstGeom prst="ellipse">
                  <a:avLst/>
                </a:prstGeom>
                <a:solidFill>
                  <a:srgbClr val="0099CC"/>
                </a:solidFill>
                <a:ln w="9525">
                  <a:solidFill>
                    <a:srgbClr val="008000"/>
                  </a:solidFill>
                  <a:round/>
                  <a:headEnd/>
                  <a:tailEnd/>
                </a:ln>
              </p:spPr>
              <p:txBody>
                <a:bodyPr wrap="none" anchor="ctr"/>
                <a:lstStyle/>
                <a:p>
                  <a:endParaRPr lang="zh-CN" altLang="en-US" sz="2800" b="1">
                    <a:latin typeface="Times New Roman" pitchFamily="18" charset="0"/>
                    <a:cs typeface="Times New Roman" pitchFamily="18" charset="0"/>
                  </a:endParaRPr>
                </a:p>
              </p:txBody>
            </p:sp>
            <p:graphicFrame>
              <p:nvGraphicFramePr>
                <p:cNvPr id="18" name="Object 37"/>
                <p:cNvGraphicFramePr>
                  <a:graphicFrameLocks noChangeAspect="1"/>
                </p:cNvGraphicFramePr>
                <p:nvPr/>
              </p:nvGraphicFramePr>
              <p:xfrm>
                <a:off x="5007" y="376"/>
                <a:ext cx="199" cy="279"/>
              </p:xfrm>
              <a:graphic>
                <a:graphicData uri="http://schemas.openxmlformats.org/presentationml/2006/ole">
                  <mc:AlternateContent xmlns:mc="http://schemas.openxmlformats.org/markup-compatibility/2006">
                    <mc:Choice xmlns:v="urn:schemas-microsoft-com:vml" Requires="v">
                      <p:oleObj spid="_x0000_s57735" name="公式" r:id="rId27" imgW="134640" imgH="201600" progId="Equation.3">
                        <p:embed/>
                      </p:oleObj>
                    </mc:Choice>
                    <mc:Fallback>
                      <p:oleObj name="公式" r:id="rId27" imgW="134640" imgH="201600" progId="Equation.3">
                        <p:embed/>
                        <p:pic>
                          <p:nvPicPr>
                            <p:cNvPr id="0" name="Picture 14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007" y="376"/>
                              <a:ext cx="199" cy="2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Line 38"/>
                <p:cNvSpPr>
                  <a:spLocks noChangeShapeType="1"/>
                </p:cNvSpPr>
                <p:nvPr/>
              </p:nvSpPr>
              <p:spPr bwMode="auto">
                <a:xfrm flipV="1">
                  <a:off x="4992" y="28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graphicFrame>
              <p:nvGraphicFramePr>
                <p:cNvPr id="20" name="Object 39"/>
                <p:cNvGraphicFramePr>
                  <a:graphicFrameLocks noChangeAspect="1"/>
                </p:cNvGraphicFramePr>
                <p:nvPr>
                  <p:extLst>
                    <p:ext uri="{D42A27DB-BD31-4B8C-83A1-F6EECF244321}">
                      <p14:modId xmlns:p14="http://schemas.microsoft.com/office/powerpoint/2010/main" val="2111323620"/>
                    </p:ext>
                  </p:extLst>
                </p:nvPr>
              </p:nvGraphicFramePr>
              <p:xfrm>
                <a:off x="4637" y="336"/>
                <a:ext cx="358" cy="331"/>
              </p:xfrm>
              <a:graphic>
                <a:graphicData uri="http://schemas.openxmlformats.org/presentationml/2006/ole">
                  <mc:AlternateContent xmlns:mc="http://schemas.openxmlformats.org/markup-compatibility/2006">
                    <mc:Choice xmlns:v="urn:schemas-microsoft-com:vml" Requires="v">
                      <p:oleObj spid="_x0000_s57736" name="公式" r:id="rId29" imgW="224280" imgH="246240" progId="Equation.3">
                        <p:embed/>
                      </p:oleObj>
                    </mc:Choice>
                    <mc:Fallback>
                      <p:oleObj name="公式" r:id="rId29" imgW="224280" imgH="246240" progId="Equation.3">
                        <p:embed/>
                        <p:pic>
                          <p:nvPicPr>
                            <p:cNvPr id="0" name="Picture 14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637" y="336"/>
                              <a:ext cx="358" cy="3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Line 40"/>
                <p:cNvSpPr>
                  <a:spLocks noChangeShapeType="1"/>
                </p:cNvSpPr>
                <p:nvPr/>
              </p:nvSpPr>
              <p:spPr bwMode="auto">
                <a:xfrm flipV="1">
                  <a:off x="4992" y="480"/>
                  <a:ext cx="0" cy="14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grpSp>
          <p:sp>
            <p:nvSpPr>
              <p:cNvPr id="16" name="Oval 41"/>
              <p:cNvSpPr>
                <a:spLocks noChangeArrowheads="1"/>
              </p:cNvSpPr>
              <p:nvPr/>
            </p:nvSpPr>
            <p:spPr bwMode="auto">
              <a:xfrm>
                <a:off x="4969" y="489"/>
                <a:ext cx="32" cy="32"/>
              </a:xfrm>
              <a:prstGeom prst="ellipse">
                <a:avLst/>
              </a:prstGeom>
              <a:solidFill>
                <a:srgbClr val="FF0000"/>
              </a:solidFill>
              <a:ln w="9525">
                <a:solidFill>
                  <a:srgbClr val="FF0000"/>
                </a:solidFill>
                <a:round/>
                <a:headEnd/>
                <a:tailEnd/>
              </a:ln>
            </p:spPr>
            <p:txBody>
              <a:bodyPr wrap="none" anchor="ctr"/>
              <a:lstStyle/>
              <a:p>
                <a:endParaRPr lang="zh-CN" altLang="en-US" sz="2800" b="1">
                  <a:latin typeface="Times New Roman" pitchFamily="18" charset="0"/>
                  <a:cs typeface="Times New Roman" pitchFamily="18" charset="0"/>
                </a:endParaRPr>
              </a:p>
            </p:txBody>
          </p:sp>
        </p:grpSp>
        <p:sp>
          <p:nvSpPr>
            <p:cNvPr id="14" name="Line 42"/>
            <p:cNvSpPr>
              <a:spLocks noChangeShapeType="1"/>
            </p:cNvSpPr>
            <p:nvPr/>
          </p:nvSpPr>
          <p:spPr bwMode="auto">
            <a:xfrm flipV="1">
              <a:off x="5082" y="816"/>
              <a:ext cx="0" cy="336"/>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grpSp>
      <p:sp>
        <p:nvSpPr>
          <p:cNvPr id="40" name="Text Box 50"/>
          <p:cNvSpPr txBox="1">
            <a:spLocks noChangeArrowheads="1"/>
          </p:cNvSpPr>
          <p:nvPr/>
        </p:nvSpPr>
        <p:spPr bwMode="auto">
          <a:xfrm>
            <a:off x="3847193" y="1226218"/>
            <a:ext cx="226831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2800" b="1" dirty="0">
                <a:solidFill>
                  <a:schemeClr val="accent2"/>
                </a:solidFill>
                <a:latin typeface="Times New Roman" pitchFamily="18" charset="0"/>
                <a:ea typeface="楷体_GB2312" pitchFamily="49" charset="-122"/>
                <a:cs typeface="Times New Roman" pitchFamily="18" charset="0"/>
              </a:rPr>
              <a:t>利用截面法</a:t>
            </a:r>
          </a:p>
        </p:txBody>
      </p:sp>
      <p:graphicFrame>
        <p:nvGraphicFramePr>
          <p:cNvPr id="47" name="对象 46"/>
          <p:cNvGraphicFramePr>
            <a:graphicFrameLocks noChangeAspect="1"/>
          </p:cNvGraphicFramePr>
          <p:nvPr>
            <p:extLst>
              <p:ext uri="{D42A27DB-BD31-4B8C-83A1-F6EECF244321}">
                <p14:modId xmlns:p14="http://schemas.microsoft.com/office/powerpoint/2010/main" val="2981028611"/>
              </p:ext>
            </p:extLst>
          </p:nvPr>
        </p:nvGraphicFramePr>
        <p:xfrm>
          <a:off x="1259632" y="332656"/>
          <a:ext cx="3733800" cy="800100"/>
        </p:xfrm>
        <a:graphic>
          <a:graphicData uri="http://schemas.openxmlformats.org/presentationml/2006/ole">
            <mc:AlternateContent xmlns:mc="http://schemas.openxmlformats.org/markup-compatibility/2006">
              <mc:Choice xmlns:v="urn:schemas-microsoft-com:vml" Requires="v">
                <p:oleObj spid="_x0000_s57737" name="Equation" r:id="rId31" imgW="4384080" imgH="929520" progId="Equation.DSMT4">
                  <p:embed/>
                </p:oleObj>
              </mc:Choice>
              <mc:Fallback>
                <p:oleObj name="Equation" r:id="rId31" imgW="4384080" imgH="929520" progId="Equation.DSMT4">
                  <p:embed/>
                  <p:pic>
                    <p:nvPicPr>
                      <p:cNvPr id="0" name="Picture 14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259632" y="332656"/>
                        <a:ext cx="3733800"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 name="对象 47"/>
          <p:cNvGraphicFramePr>
            <a:graphicFrameLocks noChangeAspect="1"/>
          </p:cNvGraphicFramePr>
          <p:nvPr>
            <p:extLst>
              <p:ext uri="{D42A27DB-BD31-4B8C-83A1-F6EECF244321}">
                <p14:modId xmlns:p14="http://schemas.microsoft.com/office/powerpoint/2010/main" val="150715375"/>
              </p:ext>
            </p:extLst>
          </p:nvPr>
        </p:nvGraphicFramePr>
        <p:xfrm>
          <a:off x="4981350" y="3848581"/>
          <a:ext cx="1641475" cy="766763"/>
        </p:xfrm>
        <a:graphic>
          <a:graphicData uri="http://schemas.openxmlformats.org/presentationml/2006/ole">
            <mc:AlternateContent xmlns:mc="http://schemas.openxmlformats.org/markup-compatibility/2006">
              <mc:Choice xmlns:v="urn:schemas-microsoft-com:vml" Requires="v">
                <p:oleObj spid="_x0000_s57738" name="Equation" r:id="rId33" imgW="1917360" imgH="888840" progId="Equation.DSMT4">
                  <p:embed/>
                </p:oleObj>
              </mc:Choice>
              <mc:Fallback>
                <p:oleObj name="Equation" r:id="rId33" imgW="1917360" imgH="888840" progId="Equation.DSMT4">
                  <p:embed/>
                  <p:pic>
                    <p:nvPicPr>
                      <p:cNvPr id="0" name="Picture 148"/>
                      <p:cNvPicPr>
                        <a:picLocks noChangeAspect="1" noChangeArrowheads="1"/>
                      </p:cNvPicPr>
                      <p:nvPr/>
                    </p:nvPicPr>
                    <p:blipFill>
                      <a:blip r:embed="rId34"/>
                      <a:srcRect/>
                      <a:stretch>
                        <a:fillRect/>
                      </a:stretch>
                    </p:blipFill>
                    <p:spPr bwMode="auto">
                      <a:xfrm>
                        <a:off x="4981350" y="3848581"/>
                        <a:ext cx="1641475" cy="766763"/>
                      </a:xfrm>
                      <a:prstGeom prst="rect">
                        <a:avLst/>
                      </a:prstGeom>
                      <a:solidFill>
                        <a:srgbClr val="FFC000"/>
                      </a:solidFill>
                      <a:extLst/>
                    </p:spPr>
                  </p:pic>
                </p:oleObj>
              </mc:Fallback>
            </mc:AlternateContent>
          </a:graphicData>
        </a:graphic>
      </p:graphicFrame>
      <p:sp>
        <p:nvSpPr>
          <p:cNvPr id="2" name="文本框 1">
            <a:extLst>
              <a:ext uri="{FF2B5EF4-FFF2-40B4-BE49-F238E27FC236}">
                <a16:creationId xmlns:a16="http://schemas.microsoft.com/office/drawing/2014/main" id="{0C980063-0595-455E-A1D0-B9E82738E455}"/>
              </a:ext>
            </a:extLst>
          </p:cNvPr>
          <p:cNvSpPr txBox="1"/>
          <p:nvPr/>
        </p:nvSpPr>
        <p:spPr>
          <a:xfrm>
            <a:off x="342530" y="371697"/>
            <a:ext cx="906017"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右边</a:t>
            </a:r>
          </a:p>
        </p:txBody>
      </p:sp>
      <p:sp>
        <p:nvSpPr>
          <p:cNvPr id="44" name="Text Box 50">
            <a:extLst>
              <a:ext uri="{FF2B5EF4-FFF2-40B4-BE49-F238E27FC236}">
                <a16:creationId xmlns:a16="http://schemas.microsoft.com/office/drawing/2014/main" id="{87CAECFE-A2C6-4702-AC17-2B937236A996}"/>
              </a:ext>
            </a:extLst>
          </p:cNvPr>
          <p:cNvSpPr txBox="1">
            <a:spLocks noChangeArrowheads="1"/>
          </p:cNvSpPr>
          <p:nvPr/>
        </p:nvSpPr>
        <p:spPr bwMode="auto">
          <a:xfrm>
            <a:off x="5229418" y="355327"/>
            <a:ext cx="226831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2800" b="1" dirty="0">
                <a:solidFill>
                  <a:schemeClr val="accent2"/>
                </a:solidFill>
                <a:latin typeface="Times New Roman" pitchFamily="18" charset="0"/>
                <a:ea typeface="楷体_GB2312" pitchFamily="49" charset="-122"/>
                <a:cs typeface="Times New Roman" pitchFamily="18" charset="0"/>
              </a:rPr>
              <a:t>利用对称性</a:t>
            </a:r>
          </a:p>
        </p:txBody>
      </p:sp>
      <p:sp>
        <p:nvSpPr>
          <p:cNvPr id="45" name="文本框 44">
            <a:extLst>
              <a:ext uri="{FF2B5EF4-FFF2-40B4-BE49-F238E27FC236}">
                <a16:creationId xmlns:a16="http://schemas.microsoft.com/office/drawing/2014/main" id="{37045272-DB12-40F6-9AE6-E16076AB4530}"/>
              </a:ext>
            </a:extLst>
          </p:cNvPr>
          <p:cNvSpPr txBox="1"/>
          <p:nvPr/>
        </p:nvSpPr>
        <p:spPr>
          <a:xfrm>
            <a:off x="353615" y="2958911"/>
            <a:ext cx="906017"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左边</a:t>
            </a:r>
          </a:p>
        </p:txBody>
      </p:sp>
      <p:graphicFrame>
        <p:nvGraphicFramePr>
          <p:cNvPr id="46" name="Object 13">
            <a:extLst>
              <a:ext uri="{FF2B5EF4-FFF2-40B4-BE49-F238E27FC236}">
                <a16:creationId xmlns:a16="http://schemas.microsoft.com/office/drawing/2014/main" id="{13530180-202E-4878-AB4B-1BD07796854D}"/>
              </a:ext>
            </a:extLst>
          </p:cNvPr>
          <p:cNvGraphicFramePr>
            <a:graphicFrameLocks noChangeAspect="1"/>
          </p:cNvGraphicFramePr>
          <p:nvPr>
            <p:extLst>
              <p:ext uri="{D42A27DB-BD31-4B8C-83A1-F6EECF244321}">
                <p14:modId xmlns:p14="http://schemas.microsoft.com/office/powerpoint/2010/main" val="714135710"/>
              </p:ext>
            </p:extLst>
          </p:nvPr>
        </p:nvGraphicFramePr>
        <p:xfrm>
          <a:off x="1303338" y="3113088"/>
          <a:ext cx="749300" cy="292100"/>
        </p:xfrm>
        <a:graphic>
          <a:graphicData uri="http://schemas.openxmlformats.org/presentationml/2006/ole">
            <mc:AlternateContent xmlns:mc="http://schemas.openxmlformats.org/markup-compatibility/2006">
              <mc:Choice xmlns:v="urn:schemas-microsoft-com:vml" Requires="v">
                <p:oleObj spid="_x0000_s57739" name="Equation" r:id="rId35" imgW="749160" imgH="291960" progId="Equation.DSMT4">
                  <p:embed/>
                </p:oleObj>
              </mc:Choice>
              <mc:Fallback>
                <p:oleObj name="Equation" r:id="rId35" imgW="749160" imgH="291960" progId="Equation.DSMT4">
                  <p:embed/>
                  <p:pic>
                    <p:nvPicPr>
                      <p:cNvPr id="10" name="Object 13"/>
                      <p:cNvPicPr>
                        <a:picLocks noChangeAspect="1" noChangeArrowheads="1"/>
                      </p:cNvPicPr>
                      <p:nvPr/>
                    </p:nvPicPr>
                    <p:blipFill>
                      <a:blip r:embed="rId36"/>
                      <a:srcRect/>
                      <a:stretch>
                        <a:fillRect/>
                      </a:stretch>
                    </p:blipFill>
                    <p:spPr bwMode="auto">
                      <a:xfrm>
                        <a:off x="1303338" y="3113088"/>
                        <a:ext cx="7493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 name="对象 48">
            <a:extLst>
              <a:ext uri="{FF2B5EF4-FFF2-40B4-BE49-F238E27FC236}">
                <a16:creationId xmlns:a16="http://schemas.microsoft.com/office/drawing/2014/main" id="{FEEB8C3F-B74C-401E-9192-63925194D513}"/>
              </a:ext>
            </a:extLst>
          </p:cNvPr>
          <p:cNvGraphicFramePr>
            <a:graphicFrameLocks noChangeAspect="1"/>
          </p:cNvGraphicFramePr>
          <p:nvPr>
            <p:extLst>
              <p:ext uri="{D42A27DB-BD31-4B8C-83A1-F6EECF244321}">
                <p14:modId xmlns:p14="http://schemas.microsoft.com/office/powerpoint/2010/main" val="703013478"/>
              </p:ext>
            </p:extLst>
          </p:nvPr>
        </p:nvGraphicFramePr>
        <p:xfrm>
          <a:off x="2146550" y="2973653"/>
          <a:ext cx="3949700" cy="850900"/>
        </p:xfrm>
        <a:graphic>
          <a:graphicData uri="http://schemas.openxmlformats.org/presentationml/2006/ole">
            <mc:AlternateContent xmlns:mc="http://schemas.openxmlformats.org/markup-compatibility/2006">
              <mc:Choice xmlns:v="urn:schemas-microsoft-com:vml" Requires="v">
                <p:oleObj spid="_x0000_s57740" name="Equation" r:id="rId37" imgW="3949560" imgH="850680" progId="Equation.DSMT4">
                  <p:embed/>
                </p:oleObj>
              </mc:Choice>
              <mc:Fallback>
                <p:oleObj name="Equation" r:id="rId37" imgW="3949560" imgH="850680" progId="Equation.DSMT4">
                  <p:embed/>
                  <p:pic>
                    <p:nvPicPr>
                      <p:cNvPr id="42" name="对象 41">
                        <a:extLst>
                          <a:ext uri="{FF2B5EF4-FFF2-40B4-BE49-F238E27FC236}">
                            <a16:creationId xmlns:a16="http://schemas.microsoft.com/office/drawing/2014/main" id="{E6EEBF8C-BB66-4EB5-812F-654650ECD635}"/>
                          </a:ext>
                        </a:extLst>
                      </p:cNvPr>
                      <p:cNvPicPr>
                        <a:picLocks noChangeAspect="1" noChangeArrowheads="1"/>
                      </p:cNvPicPr>
                      <p:nvPr/>
                    </p:nvPicPr>
                    <p:blipFill>
                      <a:blip r:embed="rId38"/>
                      <a:srcRect/>
                      <a:stretch>
                        <a:fillRect/>
                      </a:stretch>
                    </p:blipFill>
                    <p:spPr bwMode="auto">
                      <a:xfrm>
                        <a:off x="2146550" y="2973653"/>
                        <a:ext cx="3949700" cy="85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文本框 4">
            <a:extLst>
              <a:ext uri="{FF2B5EF4-FFF2-40B4-BE49-F238E27FC236}">
                <a16:creationId xmlns:a16="http://schemas.microsoft.com/office/drawing/2014/main" id="{417EE77F-8327-49D8-B973-E11CA482B7BA}"/>
              </a:ext>
            </a:extLst>
          </p:cNvPr>
          <p:cNvSpPr txBox="1"/>
          <p:nvPr/>
        </p:nvSpPr>
        <p:spPr>
          <a:xfrm>
            <a:off x="353615" y="3848581"/>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而</a:t>
            </a:r>
          </a:p>
        </p:txBody>
      </p:sp>
      <p:graphicFrame>
        <p:nvGraphicFramePr>
          <p:cNvPr id="50" name="对象 49">
            <a:extLst>
              <a:ext uri="{FF2B5EF4-FFF2-40B4-BE49-F238E27FC236}">
                <a16:creationId xmlns:a16="http://schemas.microsoft.com/office/drawing/2014/main" id="{0D05D03C-7017-4CF4-AFE9-6824B75A86B6}"/>
              </a:ext>
            </a:extLst>
          </p:cNvPr>
          <p:cNvGraphicFramePr>
            <a:graphicFrameLocks noChangeAspect="1"/>
          </p:cNvGraphicFramePr>
          <p:nvPr>
            <p:extLst>
              <p:ext uri="{D42A27DB-BD31-4B8C-83A1-F6EECF244321}">
                <p14:modId xmlns:p14="http://schemas.microsoft.com/office/powerpoint/2010/main" val="2517338220"/>
              </p:ext>
            </p:extLst>
          </p:nvPr>
        </p:nvGraphicFramePr>
        <p:xfrm>
          <a:off x="1031650" y="3790296"/>
          <a:ext cx="3949700" cy="850900"/>
        </p:xfrm>
        <a:graphic>
          <a:graphicData uri="http://schemas.openxmlformats.org/presentationml/2006/ole">
            <mc:AlternateContent xmlns:mc="http://schemas.openxmlformats.org/markup-compatibility/2006">
              <mc:Choice xmlns:v="urn:schemas-microsoft-com:vml" Requires="v">
                <p:oleObj spid="_x0000_s57741" name="Equation" r:id="rId39" imgW="3949560" imgH="850680" progId="Equation.DSMT4">
                  <p:embed/>
                </p:oleObj>
              </mc:Choice>
              <mc:Fallback>
                <p:oleObj name="Equation" r:id="rId39" imgW="3949560" imgH="850680" progId="Equation.DSMT4">
                  <p:embed/>
                  <p:pic>
                    <p:nvPicPr>
                      <p:cNvPr id="49" name="对象 48">
                        <a:extLst>
                          <a:ext uri="{FF2B5EF4-FFF2-40B4-BE49-F238E27FC236}">
                            <a16:creationId xmlns:a16="http://schemas.microsoft.com/office/drawing/2014/main" id="{FEEB8C3F-B74C-401E-9192-63925194D513}"/>
                          </a:ext>
                        </a:extLst>
                      </p:cNvPr>
                      <p:cNvPicPr>
                        <a:picLocks noChangeAspect="1" noChangeArrowheads="1"/>
                      </p:cNvPicPr>
                      <p:nvPr/>
                    </p:nvPicPr>
                    <p:blipFill>
                      <a:blip r:embed="rId38"/>
                      <a:srcRect/>
                      <a:stretch>
                        <a:fillRect/>
                      </a:stretch>
                    </p:blipFill>
                    <p:spPr bwMode="auto">
                      <a:xfrm>
                        <a:off x="1031650" y="3790296"/>
                        <a:ext cx="3949700" cy="85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 name="文本框 42">
            <a:extLst>
              <a:ext uri="{FF2B5EF4-FFF2-40B4-BE49-F238E27FC236}">
                <a16:creationId xmlns:a16="http://schemas.microsoft.com/office/drawing/2014/main" id="{F1294560-CB72-482E-A3A1-7663C006B71D}"/>
              </a:ext>
            </a:extLst>
          </p:cNvPr>
          <p:cNvSpPr txBox="1"/>
          <p:nvPr/>
        </p:nvSpPr>
        <p:spPr>
          <a:xfrm>
            <a:off x="342530" y="4869160"/>
            <a:ext cx="1266693"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所以，</a:t>
            </a:r>
          </a:p>
        </p:txBody>
      </p:sp>
      <p:graphicFrame>
        <p:nvGraphicFramePr>
          <p:cNvPr id="51" name="Object 7">
            <a:extLst>
              <a:ext uri="{FF2B5EF4-FFF2-40B4-BE49-F238E27FC236}">
                <a16:creationId xmlns:a16="http://schemas.microsoft.com/office/drawing/2014/main" id="{B4710D09-7656-40BB-86E0-3483B434C5F7}"/>
              </a:ext>
            </a:extLst>
          </p:cNvPr>
          <p:cNvGraphicFramePr>
            <a:graphicFrameLocks noChangeAspect="1"/>
          </p:cNvGraphicFramePr>
          <p:nvPr>
            <p:extLst>
              <p:ext uri="{D42A27DB-BD31-4B8C-83A1-F6EECF244321}">
                <p14:modId xmlns:p14="http://schemas.microsoft.com/office/powerpoint/2010/main" val="4166154544"/>
              </p:ext>
            </p:extLst>
          </p:nvPr>
        </p:nvGraphicFramePr>
        <p:xfrm>
          <a:off x="1511461" y="4756416"/>
          <a:ext cx="2247900" cy="825500"/>
        </p:xfrm>
        <a:graphic>
          <a:graphicData uri="http://schemas.openxmlformats.org/presentationml/2006/ole">
            <mc:AlternateContent xmlns:mc="http://schemas.openxmlformats.org/markup-compatibility/2006">
              <mc:Choice xmlns:v="urn:schemas-microsoft-com:vml" Requires="v">
                <p:oleObj spid="_x0000_s57742" name="Equation" r:id="rId40" imgW="2247840" imgH="825480" progId="Equation.DSMT4">
                  <p:embed/>
                </p:oleObj>
              </mc:Choice>
              <mc:Fallback>
                <p:oleObj name="Equation" r:id="rId40" imgW="2247840" imgH="825480" progId="Equation.DSMT4">
                  <p:embed/>
                  <p:pic>
                    <p:nvPicPr>
                      <p:cNvPr id="4" name="Object 7"/>
                      <p:cNvPicPr>
                        <a:picLocks noChangeAspect="1" noChangeArrowheads="1"/>
                      </p:cNvPicPr>
                      <p:nvPr/>
                    </p:nvPicPr>
                    <p:blipFill>
                      <a:blip r:embed="rId41"/>
                      <a:srcRect/>
                      <a:stretch>
                        <a:fillRect/>
                      </a:stretch>
                    </p:blipFill>
                    <p:spPr bwMode="auto">
                      <a:xfrm>
                        <a:off x="1511461" y="4756416"/>
                        <a:ext cx="2247900"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 name="Object 7">
            <a:extLst>
              <a:ext uri="{FF2B5EF4-FFF2-40B4-BE49-F238E27FC236}">
                <a16:creationId xmlns:a16="http://schemas.microsoft.com/office/drawing/2014/main" id="{AD5FC82F-3624-4F9B-8ADA-D3326D4E9AE6}"/>
              </a:ext>
            </a:extLst>
          </p:cNvPr>
          <p:cNvGraphicFramePr>
            <a:graphicFrameLocks noChangeAspect="1"/>
          </p:cNvGraphicFramePr>
          <p:nvPr>
            <p:extLst>
              <p:ext uri="{D42A27DB-BD31-4B8C-83A1-F6EECF244321}">
                <p14:modId xmlns:p14="http://schemas.microsoft.com/office/powerpoint/2010/main" val="438860945"/>
              </p:ext>
            </p:extLst>
          </p:nvPr>
        </p:nvGraphicFramePr>
        <p:xfrm>
          <a:off x="1511461" y="5549587"/>
          <a:ext cx="1676400" cy="825500"/>
        </p:xfrm>
        <a:graphic>
          <a:graphicData uri="http://schemas.openxmlformats.org/presentationml/2006/ole">
            <mc:AlternateContent xmlns:mc="http://schemas.openxmlformats.org/markup-compatibility/2006">
              <mc:Choice xmlns:v="urn:schemas-microsoft-com:vml" Requires="v">
                <p:oleObj spid="_x0000_s57743" name="Equation" r:id="rId42" imgW="1676160" imgH="825480" progId="Equation.DSMT4">
                  <p:embed/>
                </p:oleObj>
              </mc:Choice>
              <mc:Fallback>
                <p:oleObj name="Equation" r:id="rId42" imgW="1676160" imgH="825480" progId="Equation.DSMT4">
                  <p:embed/>
                  <p:pic>
                    <p:nvPicPr>
                      <p:cNvPr id="51" name="Object 7">
                        <a:extLst>
                          <a:ext uri="{FF2B5EF4-FFF2-40B4-BE49-F238E27FC236}">
                            <a16:creationId xmlns:a16="http://schemas.microsoft.com/office/drawing/2014/main" id="{B4710D09-7656-40BB-86E0-3483B434C5F7}"/>
                          </a:ext>
                        </a:extLst>
                      </p:cNvPr>
                      <p:cNvPicPr>
                        <a:picLocks noChangeAspect="1" noChangeArrowheads="1"/>
                      </p:cNvPicPr>
                      <p:nvPr/>
                    </p:nvPicPr>
                    <p:blipFill>
                      <a:blip r:embed="rId43"/>
                      <a:srcRect/>
                      <a:stretch>
                        <a:fillRect/>
                      </a:stretch>
                    </p:blipFill>
                    <p:spPr bwMode="auto">
                      <a:xfrm>
                        <a:off x="1511461" y="5549587"/>
                        <a:ext cx="1676400"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5" name="直接箭头连接符 54">
            <a:extLst>
              <a:ext uri="{FF2B5EF4-FFF2-40B4-BE49-F238E27FC236}">
                <a16:creationId xmlns:a16="http://schemas.microsoft.com/office/drawing/2014/main" id="{18770819-C2E7-463C-A1D9-03B76D56D242}"/>
              </a:ext>
            </a:extLst>
          </p:cNvPr>
          <p:cNvCxnSpPr/>
          <p:nvPr/>
        </p:nvCxnSpPr>
        <p:spPr>
          <a:xfrm flipH="1">
            <a:off x="1403648" y="1762207"/>
            <a:ext cx="2397331" cy="679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E169632F-9926-4124-B216-AB312E597273}"/>
              </a:ext>
            </a:extLst>
          </p:cNvPr>
          <p:cNvCxnSpPr>
            <a:stCxn id="44" idx="1"/>
          </p:cNvCxnSpPr>
          <p:nvPr/>
        </p:nvCxnSpPr>
        <p:spPr>
          <a:xfrm flipH="1">
            <a:off x="1486233" y="616937"/>
            <a:ext cx="3743185" cy="900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4425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barn(inVertical)">
                                      <p:cBhvr>
                                        <p:cTn id="12" dur="500"/>
                                        <p:tgtEl>
                                          <p:spTgt spid="57"/>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barn(inVertical)">
                                      <p:cBhvr>
                                        <p:cTn id="15" dur="500"/>
                                        <p:tgtEl>
                                          <p:spTgt spid="4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barn(inVertical)">
                                      <p:cBhvr>
                                        <p:cTn id="29" dur="500"/>
                                        <p:tgtEl>
                                          <p:spTgt spid="40"/>
                                        </p:tgtEl>
                                      </p:cBhvr>
                                    </p:animEffect>
                                  </p:childTnLst>
                                </p:cTn>
                              </p:par>
                              <p:par>
                                <p:cTn id="30" presetID="16" presetClass="entr" presetSubtype="21" fill="hold" nodeType="withEffect">
                                  <p:stCondLst>
                                    <p:cond delay="0"/>
                                  </p:stCondLst>
                                  <p:childTnLst>
                                    <p:set>
                                      <p:cBhvr>
                                        <p:cTn id="31" dur="1" fill="hold">
                                          <p:stCondLst>
                                            <p:cond delay="0"/>
                                          </p:stCondLst>
                                        </p:cTn>
                                        <p:tgtEl>
                                          <p:spTgt spid="55"/>
                                        </p:tgtEl>
                                        <p:attrNameLst>
                                          <p:attrName>style.visibility</p:attrName>
                                        </p:attrNameLst>
                                      </p:cBhvr>
                                      <p:to>
                                        <p:strVal val="visible"/>
                                      </p:to>
                                    </p:set>
                                    <p:animEffect transition="in" filter="barn(inVertical)">
                                      <p:cBhvr>
                                        <p:cTn id="32" dur="500"/>
                                        <p:tgtEl>
                                          <p:spTgt spid="55"/>
                                        </p:tgtEl>
                                      </p:cBhvr>
                                    </p:animEffect>
                                  </p:childTnLst>
                                </p:cTn>
                              </p:par>
                              <p:par>
                                <p:cTn id="33" presetID="1"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7"/>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8"/>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9"/>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wipe(left)">
                                      <p:cBhvr>
                                        <p:cTn id="49" dur="500"/>
                                        <p:tgtEl>
                                          <p:spTgt spid="7"/>
                                        </p:tgtEl>
                                      </p:cBhvr>
                                    </p:animEffect>
                                  </p:childTnLst>
                                </p:cTn>
                              </p:par>
                              <p:par>
                                <p:cTn id="50" presetID="22" presetClass="entr" presetSubtype="8" fill="hold" nodeType="with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left)">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left)">
                                      <p:cBhvr>
                                        <p:cTn id="57" dur="50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wipe(left)">
                                      <p:cBhvr>
                                        <p:cTn id="62" dur="5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wipe(left)">
                                      <p:cBhvr>
                                        <p:cTn id="67" dur="500"/>
                                        <p:tgtEl>
                                          <p:spTgt spid="4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49"/>
                                        </p:tgtEl>
                                        <p:attrNameLst>
                                          <p:attrName>style.visibility</p:attrName>
                                        </p:attrNameLst>
                                      </p:cBhvr>
                                      <p:to>
                                        <p:strVal val="visible"/>
                                      </p:to>
                                    </p:set>
                                    <p:animEffect transition="in" filter="wipe(left)">
                                      <p:cBhvr>
                                        <p:cTn id="72" dur="500"/>
                                        <p:tgtEl>
                                          <p:spTgt spid="4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50"/>
                                        </p:tgtEl>
                                        <p:attrNameLst>
                                          <p:attrName>style.visibility</p:attrName>
                                        </p:attrNameLst>
                                      </p:cBhvr>
                                      <p:to>
                                        <p:strVal val="visible"/>
                                      </p:to>
                                    </p:set>
                                    <p:animEffect transition="in" filter="wipe(left)">
                                      <p:cBhvr>
                                        <p:cTn id="77" dur="500"/>
                                        <p:tgtEl>
                                          <p:spTgt spid="50"/>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48"/>
                                        </p:tgtEl>
                                        <p:attrNameLst>
                                          <p:attrName>style.visibility</p:attrName>
                                        </p:attrNameLst>
                                      </p:cBhvr>
                                      <p:to>
                                        <p:strVal val="visible"/>
                                      </p:to>
                                    </p:set>
                                    <p:animEffect transition="in" filter="wipe(left)">
                                      <p:cBhvr>
                                        <p:cTn id="82" dur="500"/>
                                        <p:tgtEl>
                                          <p:spTgt spid="48"/>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4"/>
                                        </p:tgtEl>
                                        <p:attrNameLst>
                                          <p:attrName>style.visibility</p:attrName>
                                        </p:attrNameLst>
                                      </p:cBhvr>
                                      <p:to>
                                        <p:strVal val="visible"/>
                                      </p:to>
                                    </p:set>
                                    <p:animEffect transition="in" filter="wipe(left)">
                                      <p:cBhvr>
                                        <p:cTn id="87" dur="500"/>
                                        <p:tgtEl>
                                          <p:spTgt spid="4"/>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51"/>
                                        </p:tgtEl>
                                        <p:attrNameLst>
                                          <p:attrName>style.visibility</p:attrName>
                                        </p:attrNameLst>
                                      </p:cBhvr>
                                      <p:to>
                                        <p:strVal val="visible"/>
                                      </p:to>
                                    </p:set>
                                    <p:animEffect transition="in" filter="wipe(left)">
                                      <p:cBhvr>
                                        <p:cTn id="92" dur="500"/>
                                        <p:tgtEl>
                                          <p:spTgt spid="51"/>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53"/>
                                        </p:tgtEl>
                                        <p:attrNameLst>
                                          <p:attrName>style.visibility</p:attrName>
                                        </p:attrNameLst>
                                      </p:cBhvr>
                                      <p:to>
                                        <p:strVal val="visible"/>
                                      </p:to>
                                    </p:set>
                                    <p:animEffect transition="in" filter="wipe(left)">
                                      <p:cBhvr>
                                        <p:cTn id="9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260648"/>
            <a:ext cx="3248005"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☆例</a:t>
            </a:r>
            <a:r>
              <a:rPr lang="en-US" altLang="zh-CN" sz="2800" b="1" dirty="0">
                <a:solidFill>
                  <a:srgbClr val="7030A0"/>
                </a:solidFill>
                <a:latin typeface="Times New Roman" pitchFamily="18" charset="0"/>
                <a:cs typeface="Times New Roman" pitchFamily="18" charset="0"/>
              </a:rPr>
              <a:t>12. </a:t>
            </a:r>
            <a:r>
              <a:rPr lang="zh-CN" altLang="en-US" sz="2800" b="1" dirty="0">
                <a:latin typeface="Times New Roman" pitchFamily="18" charset="0"/>
                <a:cs typeface="Times New Roman" pitchFamily="18" charset="0"/>
              </a:rPr>
              <a:t>求曲面积分</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478288900"/>
              </p:ext>
            </p:extLst>
          </p:nvPr>
        </p:nvGraphicFramePr>
        <p:xfrm>
          <a:off x="3931573" y="179824"/>
          <a:ext cx="4229100" cy="1208088"/>
        </p:xfrm>
        <a:graphic>
          <a:graphicData uri="http://schemas.openxmlformats.org/presentationml/2006/ole">
            <mc:AlternateContent xmlns:mc="http://schemas.openxmlformats.org/markup-compatibility/2006">
              <mc:Choice xmlns:v="urn:schemas-microsoft-com:vml" Requires="v">
                <p:oleObj spid="_x0000_s58489" name="Equation" r:id="rId3" imgW="4406760" imgH="1193760" progId="Equation.DSMT4">
                  <p:embed/>
                </p:oleObj>
              </mc:Choice>
              <mc:Fallback>
                <p:oleObj name="Equation" r:id="rId3" imgW="4406760" imgH="1193760" progId="Equation.DSMT4">
                  <p:embed/>
                  <p:pic>
                    <p:nvPicPr>
                      <p:cNvPr id="0" name="Picture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1573" y="179824"/>
                        <a:ext cx="4229100" cy="1208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611560" y="1340768"/>
            <a:ext cx="5322291"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其中封闭曲面 </a:t>
            </a:r>
            <a:r>
              <a:rPr lang="zh-CN" altLang="en-US" sz="2800" b="1" dirty="0">
                <a:latin typeface="Times New Roman" pitchFamily="18" charset="0"/>
                <a:cs typeface="Times New Roman" pitchFamily="18" charset="0"/>
                <a:sym typeface="Symbol"/>
              </a:rPr>
              <a:t></a:t>
            </a:r>
            <a:r>
              <a:rPr lang="zh-CN" altLang="en-US" sz="2800" b="1" dirty="0">
                <a:latin typeface="Times New Roman" pitchFamily="18" charset="0"/>
                <a:cs typeface="Times New Roman" pitchFamily="18" charset="0"/>
              </a:rPr>
              <a:t>（取外侧）为：</a:t>
            </a:r>
          </a:p>
        </p:txBody>
      </p:sp>
      <p:sp>
        <p:nvSpPr>
          <p:cNvPr id="6" name="TextBox 5"/>
          <p:cNvSpPr txBox="1"/>
          <p:nvPr/>
        </p:nvSpPr>
        <p:spPr>
          <a:xfrm>
            <a:off x="611560" y="1863988"/>
            <a:ext cx="5774338"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1</a:t>
            </a:r>
            <a:r>
              <a:rPr lang="zh-CN" altLang="en-US" sz="2800" b="1" dirty="0">
                <a:latin typeface="Times New Roman" pitchFamily="18" charset="0"/>
                <a:cs typeface="Times New Roman" pitchFamily="18" charset="0"/>
              </a:rPr>
              <a:t>）任一个不包围原点光滑曲面；</a:t>
            </a:r>
          </a:p>
        </p:txBody>
      </p:sp>
      <p:sp>
        <p:nvSpPr>
          <p:cNvPr id="7" name="TextBox 6"/>
          <p:cNvSpPr txBox="1"/>
          <p:nvPr/>
        </p:nvSpPr>
        <p:spPr>
          <a:xfrm>
            <a:off x="611560" y="2387208"/>
            <a:ext cx="2167581"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2</a:t>
            </a:r>
            <a:r>
              <a:rPr lang="zh-CN" altLang="en-US" sz="2800" b="1" dirty="0">
                <a:latin typeface="Times New Roman" pitchFamily="18" charset="0"/>
                <a:cs typeface="Times New Roman" pitchFamily="18" charset="0"/>
              </a:rPr>
              <a:t>）椭球面</a:t>
            </a:r>
          </a:p>
        </p:txBody>
      </p:sp>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1932563762"/>
              </p:ext>
            </p:extLst>
          </p:nvPr>
        </p:nvGraphicFramePr>
        <p:xfrm>
          <a:off x="2915816" y="2387208"/>
          <a:ext cx="2459038" cy="457200"/>
        </p:xfrm>
        <a:graphic>
          <a:graphicData uri="http://schemas.openxmlformats.org/presentationml/2006/ole">
            <mc:AlternateContent xmlns:mc="http://schemas.openxmlformats.org/markup-compatibility/2006">
              <mc:Choice xmlns:v="urn:schemas-microsoft-com:vml" Requires="v">
                <p:oleObj spid="_x0000_s58490" name="Equation" r:id="rId5" imgW="2450880" imgH="457200" progId="Equation.DSMT4">
                  <p:embed/>
                </p:oleObj>
              </mc:Choice>
              <mc:Fallback>
                <p:oleObj name="Equation" r:id="rId5" imgW="2450880" imgH="457200" progId="Equation.DSMT4">
                  <p:embed/>
                  <p:pic>
                    <p:nvPicPr>
                      <p:cNvPr id="0" name="Picture 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5816" y="2387208"/>
                        <a:ext cx="245903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755576" y="2996952"/>
            <a:ext cx="1656223"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解</a:t>
            </a:r>
            <a:r>
              <a:rPr lang="en-US" altLang="zh-CN" sz="2800" b="1" dirty="0">
                <a:solidFill>
                  <a:srgbClr val="7030A0"/>
                </a:solidFill>
                <a:latin typeface="Times New Roman" pitchFamily="18" charset="0"/>
                <a:cs typeface="Times New Roman" pitchFamily="18" charset="0"/>
              </a:rPr>
              <a:t>:</a:t>
            </a:r>
            <a:r>
              <a:rPr lang="zh-CN" altLang="en-US" sz="2800" b="1" dirty="0">
                <a:solidFill>
                  <a:srgbClr val="7030A0"/>
                </a:solidFill>
                <a:latin typeface="Times New Roman" pitchFamily="18" charset="0"/>
                <a:cs typeface="Times New Roman" pitchFamily="18" charset="0"/>
              </a:rPr>
              <a:t> </a:t>
            </a:r>
            <a:r>
              <a:rPr lang="zh-CN" altLang="en-US"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1</a:t>
            </a:r>
            <a:r>
              <a:rPr lang="zh-CN" altLang="en-US" sz="2800" b="1" dirty="0">
                <a:latin typeface="Times New Roman" pitchFamily="18" charset="0"/>
                <a:cs typeface="Times New Roman" pitchFamily="18" charset="0"/>
              </a:rPr>
              <a:t>）</a:t>
            </a:r>
          </a:p>
        </p:txBody>
      </p:sp>
      <p:sp>
        <p:nvSpPr>
          <p:cNvPr id="11"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4089469106"/>
              </p:ext>
            </p:extLst>
          </p:nvPr>
        </p:nvGraphicFramePr>
        <p:xfrm>
          <a:off x="2307570" y="2955022"/>
          <a:ext cx="2954338" cy="565150"/>
        </p:xfrm>
        <a:graphic>
          <a:graphicData uri="http://schemas.openxmlformats.org/presentationml/2006/ole">
            <mc:AlternateContent xmlns:mc="http://schemas.openxmlformats.org/markup-compatibility/2006">
              <mc:Choice xmlns:v="urn:schemas-microsoft-com:vml" Requires="v">
                <p:oleObj spid="_x0000_s58491" name="Equation" r:id="rId7" imgW="2946240" imgH="571320" progId="Equation.DSMT4">
                  <p:embed/>
                </p:oleObj>
              </mc:Choice>
              <mc:Fallback>
                <p:oleObj name="Equation" r:id="rId7" imgW="2946240" imgH="571320" progId="Equation.DSMT4">
                  <p:embed/>
                  <p:pic>
                    <p:nvPicPr>
                      <p:cNvPr id="0" name="Picture 5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07570" y="2955022"/>
                        <a:ext cx="2954338"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3955715784"/>
              </p:ext>
            </p:extLst>
          </p:nvPr>
        </p:nvGraphicFramePr>
        <p:xfrm>
          <a:off x="5364088" y="2764208"/>
          <a:ext cx="3687763" cy="819150"/>
        </p:xfrm>
        <a:graphic>
          <a:graphicData uri="http://schemas.openxmlformats.org/presentationml/2006/ole">
            <mc:AlternateContent xmlns:mc="http://schemas.openxmlformats.org/markup-compatibility/2006">
              <mc:Choice xmlns:v="urn:schemas-microsoft-com:vml" Requires="v">
                <p:oleObj spid="_x0000_s58492" name="Equation" r:id="rId9" imgW="3695400" imgH="825480" progId="Equation.DSMT4">
                  <p:embed/>
                </p:oleObj>
              </mc:Choice>
              <mc:Fallback>
                <p:oleObj name="Equation" r:id="rId9" imgW="3695400" imgH="825480" progId="Equation.DSMT4">
                  <p:embed/>
                  <p:pic>
                    <p:nvPicPr>
                      <p:cNvPr id="0" name="Picture 5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64088" y="2764208"/>
                        <a:ext cx="3687763"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3597947353"/>
              </p:ext>
            </p:extLst>
          </p:nvPr>
        </p:nvGraphicFramePr>
        <p:xfrm>
          <a:off x="417513" y="3644900"/>
          <a:ext cx="2997200" cy="488950"/>
        </p:xfrm>
        <a:graphic>
          <a:graphicData uri="http://schemas.openxmlformats.org/presentationml/2006/ole">
            <mc:AlternateContent xmlns:mc="http://schemas.openxmlformats.org/markup-compatibility/2006">
              <mc:Choice xmlns:v="urn:schemas-microsoft-com:vml" Requires="v">
                <p:oleObj spid="_x0000_s58493" name="Equation" r:id="rId11" imgW="2997000" imgH="482400" progId="Equation.DSMT4">
                  <p:embed/>
                </p:oleObj>
              </mc:Choice>
              <mc:Fallback>
                <p:oleObj name="Equation" r:id="rId11" imgW="2997000" imgH="482400" progId="Equation.DSMT4">
                  <p:embed/>
                  <p:pic>
                    <p:nvPicPr>
                      <p:cNvPr id="0" name="Picture 5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7513" y="3644900"/>
                        <a:ext cx="299720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3467093711"/>
              </p:ext>
            </p:extLst>
          </p:nvPr>
        </p:nvGraphicFramePr>
        <p:xfrm>
          <a:off x="1538769" y="4293096"/>
          <a:ext cx="6286500" cy="958850"/>
        </p:xfrm>
        <a:graphic>
          <a:graphicData uri="http://schemas.openxmlformats.org/presentationml/2006/ole">
            <mc:AlternateContent xmlns:mc="http://schemas.openxmlformats.org/markup-compatibility/2006">
              <mc:Choice xmlns:v="urn:schemas-microsoft-com:vml" Requires="v">
                <p:oleObj spid="_x0000_s58494" name="Equation" r:id="rId13" imgW="6286320" imgH="952200" progId="Equation.DSMT4">
                  <p:embed/>
                </p:oleObj>
              </mc:Choice>
              <mc:Fallback>
                <p:oleObj name="Equation" r:id="rId13" imgW="6286320" imgH="952200" progId="Equation.DSMT4">
                  <p:embed/>
                  <p:pic>
                    <p:nvPicPr>
                      <p:cNvPr id="0" name="Picture 5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38769" y="4293096"/>
                        <a:ext cx="6286500" cy="958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TextBox 18"/>
          <p:cNvSpPr txBox="1"/>
          <p:nvPr/>
        </p:nvSpPr>
        <p:spPr>
          <a:xfrm>
            <a:off x="600122" y="5572237"/>
            <a:ext cx="1627369"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均连续且</a:t>
            </a:r>
          </a:p>
        </p:txBody>
      </p:sp>
      <p:sp>
        <p:nvSpPr>
          <p:cNvPr id="20"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 name="对象 20"/>
          <p:cNvGraphicFramePr>
            <a:graphicFrameLocks noChangeAspect="1"/>
          </p:cNvGraphicFramePr>
          <p:nvPr>
            <p:extLst>
              <p:ext uri="{D42A27DB-BD31-4B8C-83A1-F6EECF244321}">
                <p14:modId xmlns:p14="http://schemas.microsoft.com/office/powerpoint/2010/main" val="2710709375"/>
              </p:ext>
            </p:extLst>
          </p:nvPr>
        </p:nvGraphicFramePr>
        <p:xfrm>
          <a:off x="2238929" y="5370917"/>
          <a:ext cx="2620962" cy="901700"/>
        </p:xfrm>
        <a:graphic>
          <a:graphicData uri="http://schemas.openxmlformats.org/presentationml/2006/ole">
            <mc:AlternateContent xmlns:mc="http://schemas.openxmlformats.org/markup-compatibility/2006">
              <mc:Choice xmlns:v="urn:schemas-microsoft-com:vml" Requires="v">
                <p:oleObj spid="_x0000_s58495" name="Equation" r:id="rId15" imgW="2628720" imgH="901440" progId="Equation.DSMT4">
                  <p:embed/>
                </p:oleObj>
              </mc:Choice>
              <mc:Fallback>
                <p:oleObj name="Equation" r:id="rId15" imgW="2628720" imgH="901440" progId="Equation.DSMT4">
                  <p:embed/>
                  <p:pic>
                    <p:nvPicPr>
                      <p:cNvPr id="0" name="Picture 5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38929" y="5370917"/>
                        <a:ext cx="2620962"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47792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left)">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left)">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wipe(left)">
                                      <p:cBhvr>
                                        <p:cTn id="5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0" grpId="0"/>
      <p:bldP spid="1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107348501"/>
              </p:ext>
            </p:extLst>
          </p:nvPr>
        </p:nvGraphicFramePr>
        <p:xfrm>
          <a:off x="2699792" y="116632"/>
          <a:ext cx="2620963" cy="901700"/>
        </p:xfrm>
        <a:graphic>
          <a:graphicData uri="http://schemas.openxmlformats.org/presentationml/2006/ole">
            <mc:AlternateContent xmlns:mc="http://schemas.openxmlformats.org/markup-compatibility/2006">
              <mc:Choice xmlns:v="urn:schemas-microsoft-com:vml" Requires="v">
                <p:oleObj spid="_x0000_s59561" name="Equation" r:id="rId3" imgW="2628720" imgH="901440" progId="Equation.DSMT4">
                  <p:embed/>
                </p:oleObj>
              </mc:Choice>
              <mc:Fallback>
                <p:oleObj name="Equation" r:id="rId3" imgW="2628720" imgH="901440" progId="Equation.DSMT4">
                  <p:embed/>
                  <p:pic>
                    <p:nvPicPr>
                      <p:cNvPr id="0" name="Picture 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116632"/>
                        <a:ext cx="2620963"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 name="直接连接符 3"/>
          <p:cNvCxnSpPr/>
          <p:nvPr/>
        </p:nvCxnSpPr>
        <p:spPr>
          <a:xfrm>
            <a:off x="0" y="1052736"/>
            <a:ext cx="903649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89929" y="1196752"/>
            <a:ext cx="5985934"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设</a:t>
            </a:r>
            <a:r>
              <a:rPr lang="zh-CN" altLang="en-US" sz="2800" b="1" dirty="0">
                <a:latin typeface="Times New Roman" pitchFamily="18" charset="0"/>
                <a:cs typeface="Times New Roman" pitchFamily="18" charset="0"/>
                <a:sym typeface="Symbol"/>
              </a:rPr>
              <a:t></a:t>
            </a:r>
            <a:r>
              <a:rPr lang="zh-CN" altLang="en-US" sz="2800" b="1" dirty="0">
                <a:latin typeface="Times New Roman" pitchFamily="18" charset="0"/>
                <a:cs typeface="Times New Roman" pitchFamily="18" charset="0"/>
              </a:rPr>
              <a:t> 所围区域为 </a:t>
            </a:r>
            <a:r>
              <a:rPr lang="zh-CN" altLang="en-US" sz="2800" b="1" dirty="0">
                <a:latin typeface="Times New Roman" pitchFamily="18" charset="0"/>
                <a:cs typeface="Times New Roman" pitchFamily="18" charset="0"/>
                <a:sym typeface="Symbol"/>
              </a:rPr>
              <a:t></a:t>
            </a:r>
            <a:r>
              <a:rPr lang="zh-CN" altLang="en-US" sz="2800" b="1" dirty="0">
                <a:latin typeface="Times New Roman" pitchFamily="18" charset="0"/>
                <a:cs typeface="Times New Roman" pitchFamily="18" charset="0"/>
              </a:rPr>
              <a:t>，则由高斯公式有</a:t>
            </a: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576862739"/>
              </p:ext>
            </p:extLst>
          </p:nvPr>
        </p:nvGraphicFramePr>
        <p:xfrm>
          <a:off x="1259632" y="1724216"/>
          <a:ext cx="5414962" cy="1016000"/>
        </p:xfrm>
        <a:graphic>
          <a:graphicData uri="http://schemas.openxmlformats.org/presentationml/2006/ole">
            <mc:AlternateContent xmlns:mc="http://schemas.openxmlformats.org/markup-compatibility/2006">
              <mc:Choice xmlns:v="urn:schemas-microsoft-com:vml" Requires="v">
                <p:oleObj spid="_x0000_s59562" name="Equation" r:id="rId5" imgW="5651280" imgH="1015920" progId="Equation.DSMT4">
                  <p:embed/>
                </p:oleObj>
              </mc:Choice>
              <mc:Fallback>
                <p:oleObj name="Equation" r:id="rId5" imgW="5651280" imgH="1015920" progId="Equation.DSMT4">
                  <p:embed/>
                  <p:pic>
                    <p:nvPicPr>
                      <p:cNvPr id="0" name="Picture 7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9632" y="1724216"/>
                        <a:ext cx="5414962"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899592" y="2924944"/>
            <a:ext cx="468750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2</a:t>
            </a:r>
            <a:r>
              <a:rPr lang="zh-CN" altLang="en-US" sz="2800" b="1" dirty="0">
                <a:latin typeface="Times New Roman" pitchFamily="18" charset="0"/>
                <a:cs typeface="Times New Roman" pitchFamily="18" charset="0"/>
              </a:rPr>
              <a:t>）三个函数            在原点</a:t>
            </a:r>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1749614225"/>
              </p:ext>
            </p:extLst>
          </p:nvPr>
        </p:nvGraphicFramePr>
        <p:xfrm>
          <a:off x="3353661" y="3010571"/>
          <a:ext cx="996951" cy="387351"/>
        </p:xfrm>
        <a:graphic>
          <a:graphicData uri="http://schemas.openxmlformats.org/presentationml/2006/ole">
            <mc:AlternateContent xmlns:mc="http://schemas.openxmlformats.org/markup-compatibility/2006">
              <mc:Choice xmlns:v="urn:schemas-microsoft-com:vml" Requires="v">
                <p:oleObj spid="_x0000_s59563" name="Equation" r:id="rId7" imgW="1002960" imgH="393480" progId="Equation.DSMT4">
                  <p:embed/>
                </p:oleObj>
              </mc:Choice>
              <mc:Fallback>
                <p:oleObj name="Equation" r:id="rId7" imgW="1002960" imgH="393480" progId="Equation.DSMT4">
                  <p:embed/>
                  <p:pic>
                    <p:nvPicPr>
                      <p:cNvPr id="0" name="Picture 7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3661" y="3010571"/>
                        <a:ext cx="996951" cy="3873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4090120267"/>
              </p:ext>
            </p:extLst>
          </p:nvPr>
        </p:nvGraphicFramePr>
        <p:xfrm>
          <a:off x="389929" y="3509342"/>
          <a:ext cx="1301751" cy="387351"/>
        </p:xfrm>
        <a:graphic>
          <a:graphicData uri="http://schemas.openxmlformats.org/presentationml/2006/ole">
            <mc:AlternateContent xmlns:mc="http://schemas.openxmlformats.org/markup-compatibility/2006">
              <mc:Choice xmlns:v="urn:schemas-microsoft-com:vml" Requires="v">
                <p:oleObj spid="_x0000_s59564" name="Equation" r:id="rId9" imgW="1295280" imgH="393480" progId="Equation.DSMT4">
                  <p:embed/>
                </p:oleObj>
              </mc:Choice>
              <mc:Fallback>
                <p:oleObj name="Equation" r:id="rId9" imgW="1295280" imgH="393480" progId="Equation.DSMT4">
                  <p:embed/>
                  <p:pic>
                    <p:nvPicPr>
                      <p:cNvPr id="0" name="Picture 7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9929" y="3509342"/>
                        <a:ext cx="1301751" cy="3873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p:nvPr/>
        </p:nvSpPr>
        <p:spPr>
          <a:xfrm>
            <a:off x="1691680" y="3441408"/>
            <a:ext cx="1988045"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处无定义，</a:t>
            </a:r>
          </a:p>
        </p:txBody>
      </p:sp>
      <p:sp>
        <p:nvSpPr>
          <p:cNvPr id="14" name="TextBox 13"/>
          <p:cNvSpPr txBox="1"/>
          <p:nvPr/>
        </p:nvSpPr>
        <p:spPr>
          <a:xfrm>
            <a:off x="3491880" y="3448164"/>
            <a:ext cx="2348720"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从而也不具有</a:t>
            </a:r>
          </a:p>
        </p:txBody>
      </p:sp>
      <p:sp>
        <p:nvSpPr>
          <p:cNvPr id="15" name="TextBox 14"/>
          <p:cNvSpPr txBox="1"/>
          <p:nvPr/>
        </p:nvSpPr>
        <p:spPr>
          <a:xfrm>
            <a:off x="389929" y="4077072"/>
            <a:ext cx="2348720"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连续偏导数，</a:t>
            </a:r>
          </a:p>
        </p:txBody>
      </p:sp>
      <p:sp>
        <p:nvSpPr>
          <p:cNvPr id="16" name="TextBox 15"/>
          <p:cNvSpPr txBox="1"/>
          <p:nvPr/>
        </p:nvSpPr>
        <p:spPr>
          <a:xfrm>
            <a:off x="2657216" y="4094136"/>
            <a:ext cx="5234125"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因此不可以直接使用高斯公式．</a:t>
            </a:r>
          </a:p>
        </p:txBody>
      </p:sp>
      <p:sp>
        <p:nvSpPr>
          <p:cNvPr id="17" name="TextBox 16"/>
          <p:cNvSpPr txBox="1"/>
          <p:nvPr/>
        </p:nvSpPr>
        <p:spPr>
          <a:xfrm>
            <a:off x="1331640" y="4725144"/>
            <a:ext cx="2077813"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添加小球面 </a:t>
            </a:r>
          </a:p>
        </p:txBody>
      </p:sp>
      <p:sp>
        <p:nvSpPr>
          <p:cNvPr id="18"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3484387971"/>
              </p:ext>
            </p:extLst>
          </p:nvPr>
        </p:nvGraphicFramePr>
        <p:xfrm>
          <a:off x="3343275" y="4770438"/>
          <a:ext cx="492125" cy="431800"/>
        </p:xfrm>
        <a:graphic>
          <a:graphicData uri="http://schemas.openxmlformats.org/presentationml/2006/ole">
            <mc:AlternateContent xmlns:mc="http://schemas.openxmlformats.org/markup-compatibility/2006">
              <mc:Choice xmlns:v="urn:schemas-microsoft-com:vml" Requires="v">
                <p:oleObj spid="_x0000_s59565" name="Equation" r:id="rId11" imgW="482400" imgH="431640" progId="Equation.DSMT4">
                  <p:embed/>
                </p:oleObj>
              </mc:Choice>
              <mc:Fallback>
                <p:oleObj name="Equation" r:id="rId11" imgW="482400" imgH="431640" progId="Equation.DSMT4">
                  <p:embed/>
                  <p:pic>
                    <p:nvPicPr>
                      <p:cNvPr id="0" name="Picture 7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43275" y="4770438"/>
                        <a:ext cx="49212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 name="对象 20"/>
          <p:cNvGraphicFramePr>
            <a:graphicFrameLocks noChangeAspect="1"/>
          </p:cNvGraphicFramePr>
          <p:nvPr>
            <p:extLst>
              <p:ext uri="{D42A27DB-BD31-4B8C-83A1-F6EECF244321}">
                <p14:modId xmlns:p14="http://schemas.microsoft.com/office/powerpoint/2010/main" val="2672341430"/>
              </p:ext>
            </p:extLst>
          </p:nvPr>
        </p:nvGraphicFramePr>
        <p:xfrm>
          <a:off x="4032713" y="4725144"/>
          <a:ext cx="2343150" cy="457200"/>
        </p:xfrm>
        <a:graphic>
          <a:graphicData uri="http://schemas.openxmlformats.org/presentationml/2006/ole">
            <mc:AlternateContent xmlns:mc="http://schemas.openxmlformats.org/markup-compatibility/2006">
              <mc:Choice xmlns:v="urn:schemas-microsoft-com:vml" Requires="v">
                <p:oleObj spid="_x0000_s59566" name="Equation" r:id="rId13" imgW="2349360" imgH="457200" progId="Equation.DSMT4">
                  <p:embed/>
                </p:oleObj>
              </mc:Choice>
              <mc:Fallback>
                <p:oleObj name="Equation" r:id="rId13" imgW="2349360" imgH="457200" progId="Equation.DSMT4">
                  <p:embed/>
                  <p:pic>
                    <p:nvPicPr>
                      <p:cNvPr id="0" name="Picture 7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32713" y="4725144"/>
                        <a:ext cx="23431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 name="对象 22"/>
          <p:cNvGraphicFramePr>
            <a:graphicFrameLocks noChangeAspect="1"/>
          </p:cNvGraphicFramePr>
          <p:nvPr>
            <p:extLst>
              <p:ext uri="{D42A27DB-BD31-4B8C-83A1-F6EECF244321}">
                <p14:modId xmlns:p14="http://schemas.microsoft.com/office/powerpoint/2010/main" val="1694813868"/>
              </p:ext>
            </p:extLst>
          </p:nvPr>
        </p:nvGraphicFramePr>
        <p:xfrm>
          <a:off x="6732240" y="4631664"/>
          <a:ext cx="1463675" cy="492125"/>
        </p:xfrm>
        <a:graphic>
          <a:graphicData uri="http://schemas.openxmlformats.org/presentationml/2006/ole">
            <mc:AlternateContent xmlns:mc="http://schemas.openxmlformats.org/markup-compatibility/2006">
              <mc:Choice xmlns:v="urn:schemas-microsoft-com:vml" Requires="v">
                <p:oleObj spid="_x0000_s59567" name="Equation" r:id="rId15" imgW="1473120" imgH="482400" progId="Equation.DSMT4">
                  <p:embed/>
                </p:oleObj>
              </mc:Choice>
              <mc:Fallback>
                <p:oleObj name="Equation" r:id="rId15" imgW="1473120" imgH="482400" progId="Equation.DSMT4">
                  <p:embed/>
                  <p:pic>
                    <p:nvPicPr>
                      <p:cNvPr id="0" name="Picture 7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32240" y="4631664"/>
                        <a:ext cx="1463675"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TextBox 23"/>
          <p:cNvSpPr txBox="1"/>
          <p:nvPr/>
        </p:nvSpPr>
        <p:spPr>
          <a:xfrm>
            <a:off x="395536" y="5373216"/>
            <a:ext cx="135646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取外侧</a:t>
            </a:r>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sp>
        <p:nvSpPr>
          <p:cNvPr id="25"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6" name="对象 25"/>
          <p:cNvGraphicFramePr>
            <a:graphicFrameLocks noChangeAspect="1"/>
          </p:cNvGraphicFramePr>
          <p:nvPr>
            <p:extLst>
              <p:ext uri="{D42A27DB-BD31-4B8C-83A1-F6EECF244321}">
                <p14:modId xmlns:p14="http://schemas.microsoft.com/office/powerpoint/2010/main" val="1007878866"/>
              </p:ext>
            </p:extLst>
          </p:nvPr>
        </p:nvGraphicFramePr>
        <p:xfrm>
          <a:off x="1854448" y="5373216"/>
          <a:ext cx="1289050" cy="577850"/>
        </p:xfrm>
        <a:graphic>
          <a:graphicData uri="http://schemas.openxmlformats.org/presentationml/2006/ole">
            <mc:AlternateContent xmlns:mc="http://schemas.openxmlformats.org/markup-compatibility/2006">
              <mc:Choice xmlns:v="urn:schemas-microsoft-com:vml" Requires="v">
                <p:oleObj spid="_x0000_s59568" name="Equation" r:id="rId17" imgW="1295280" imgH="583920" progId="Equation.DSMT4">
                  <p:embed/>
                </p:oleObj>
              </mc:Choice>
              <mc:Fallback>
                <p:oleObj name="Equation" r:id="rId17" imgW="1295280" imgH="583920" progId="Equation.DSMT4">
                  <p:embed/>
                  <p:pic>
                    <p:nvPicPr>
                      <p:cNvPr id="0" name="Picture 7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54448" y="5373216"/>
                        <a:ext cx="1289050" cy="57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TextBox 26"/>
          <p:cNvSpPr txBox="1"/>
          <p:nvPr/>
        </p:nvSpPr>
        <p:spPr>
          <a:xfrm>
            <a:off x="3193429" y="5376693"/>
            <a:ext cx="3791423"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成为两个曲面之间部分</a:t>
            </a:r>
          </a:p>
        </p:txBody>
      </p:sp>
      <p:sp>
        <p:nvSpPr>
          <p:cNvPr id="28"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9" name="对象 28"/>
          <p:cNvGraphicFramePr>
            <a:graphicFrameLocks noChangeAspect="1"/>
          </p:cNvGraphicFramePr>
          <p:nvPr>
            <p:extLst>
              <p:ext uri="{D42A27DB-BD31-4B8C-83A1-F6EECF244321}">
                <p14:modId xmlns:p14="http://schemas.microsoft.com/office/powerpoint/2010/main" val="1138847375"/>
              </p:ext>
            </p:extLst>
          </p:nvPr>
        </p:nvGraphicFramePr>
        <p:xfrm>
          <a:off x="6915026" y="5422900"/>
          <a:ext cx="374650" cy="431800"/>
        </p:xfrm>
        <a:graphic>
          <a:graphicData uri="http://schemas.openxmlformats.org/presentationml/2006/ole">
            <mc:AlternateContent xmlns:mc="http://schemas.openxmlformats.org/markup-compatibility/2006">
              <mc:Choice xmlns:v="urn:schemas-microsoft-com:vml" Requires="v">
                <p:oleObj spid="_x0000_s59569" name="Equation" r:id="rId19" imgW="380880" imgH="431640" progId="Equation.DSMT4">
                  <p:embed/>
                </p:oleObj>
              </mc:Choice>
              <mc:Fallback>
                <p:oleObj name="Equation" r:id="rId19" imgW="380880" imgH="431640" progId="Equation.DSMT4">
                  <p:embed/>
                  <p:pic>
                    <p:nvPicPr>
                      <p:cNvPr id="0" name="Picture 7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915026" y="5422900"/>
                        <a:ext cx="37465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TextBox 29"/>
          <p:cNvSpPr txBox="1"/>
          <p:nvPr/>
        </p:nvSpPr>
        <p:spPr>
          <a:xfrm>
            <a:off x="7360777" y="5362292"/>
            <a:ext cx="1627369"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的边界．</a:t>
            </a:r>
          </a:p>
        </p:txBody>
      </p:sp>
      <p:pic>
        <p:nvPicPr>
          <p:cNvPr id="33" name="图片 32">
            <a:extLst>
              <a:ext uri="{FF2B5EF4-FFF2-40B4-BE49-F238E27FC236}">
                <a16:creationId xmlns:a16="http://schemas.microsoft.com/office/drawing/2014/main" id="{2B0E2758-CA49-486F-9A5A-C8CED3AA5626}"/>
              </a:ext>
            </a:extLst>
          </p:cNvPr>
          <p:cNvPicPr>
            <a:picLocks noChangeAspect="1"/>
          </p:cNvPicPr>
          <p:nvPr/>
        </p:nvPicPr>
        <p:blipFill>
          <a:blip r:embed="rId21"/>
          <a:stretch>
            <a:fillRect/>
          </a:stretch>
        </p:blipFill>
        <p:spPr>
          <a:xfrm>
            <a:off x="6184914" y="103392"/>
            <a:ext cx="2851582" cy="2068909"/>
          </a:xfrm>
          <a:prstGeom prst="rect">
            <a:avLst/>
          </a:prstGeom>
        </p:spPr>
      </p:pic>
    </p:spTree>
    <p:extLst>
      <p:ext uri="{BB962C8B-B14F-4D97-AF65-F5344CB8AC3E}">
        <p14:creationId xmlns:p14="http://schemas.microsoft.com/office/powerpoint/2010/main" val="3724241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par>
                                <p:cTn id="18" presetID="22" presetClass="entr" presetSubtype="8"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left)">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left)">
                                      <p:cBhvr>
                                        <p:cTn id="45" dur="5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left)">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wipe(left)">
                                      <p:cBhvr>
                                        <p:cTn id="55" dur="500"/>
                                        <p:tgtEl>
                                          <p:spTgt spid="19"/>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left)">
                                      <p:cBhvr>
                                        <p:cTn id="60" dur="500"/>
                                        <p:tgtEl>
                                          <p:spTgt spid="2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wipe(left)">
                                      <p:cBhvr>
                                        <p:cTn id="65" dur="500"/>
                                        <p:tgtEl>
                                          <p:spTgt spid="2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wipe(left)">
                                      <p:cBhvr>
                                        <p:cTn id="70" dur="500"/>
                                        <p:tgtEl>
                                          <p:spTgt spid="24"/>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wipe(left)">
                                      <p:cBhvr>
                                        <p:cTn id="75" dur="500"/>
                                        <p:tgtEl>
                                          <p:spTgt spid="26"/>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27"/>
                                        </p:tgtEl>
                                        <p:attrNameLst>
                                          <p:attrName>style.visibility</p:attrName>
                                        </p:attrNameLst>
                                      </p:cBhvr>
                                      <p:to>
                                        <p:strVal val="visible"/>
                                      </p:to>
                                    </p:set>
                                    <p:animEffect transition="in" filter="wipe(left)">
                                      <p:cBhvr>
                                        <p:cTn id="80" dur="500"/>
                                        <p:tgtEl>
                                          <p:spTgt spid="27"/>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29"/>
                                        </p:tgtEl>
                                        <p:attrNameLst>
                                          <p:attrName>style.visibility</p:attrName>
                                        </p:attrNameLst>
                                      </p:cBhvr>
                                      <p:to>
                                        <p:strVal val="visible"/>
                                      </p:to>
                                    </p:set>
                                    <p:animEffect transition="in" filter="wipe(left)">
                                      <p:cBhvr>
                                        <p:cTn id="85" dur="500"/>
                                        <p:tgtEl>
                                          <p:spTgt spid="29"/>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30"/>
                                        </p:tgtEl>
                                        <p:attrNameLst>
                                          <p:attrName>style.visibility</p:attrName>
                                        </p:attrNameLst>
                                      </p:cBhvr>
                                      <p:to>
                                        <p:strVal val="visible"/>
                                      </p:to>
                                    </p:set>
                                    <p:animEffect transition="in" filter="wipe(left)">
                                      <p:cBhvr>
                                        <p:cTn id="9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3" grpId="0"/>
      <p:bldP spid="14" grpId="0"/>
      <p:bldP spid="15" grpId="0"/>
      <p:bldP spid="16" grpId="0"/>
      <p:bldP spid="17" grpId="0"/>
      <p:bldP spid="24" grpId="0"/>
      <p:bldP spid="27"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260748" y="192748"/>
            <a:ext cx="1943100" cy="519112"/>
          </a:xfrm>
          <a:prstGeom prst="rect">
            <a:avLst/>
          </a:prstGeom>
          <a:solidFill>
            <a:srgbClr val="FFFF00"/>
          </a:solidFill>
          <a:ln>
            <a:noFill/>
          </a:ln>
          <a:effectLst/>
        </p:spPr>
        <p:txBody>
          <a:bodyPr>
            <a:spAutoFit/>
          </a:bodyPr>
          <a:lstStyle/>
          <a:p>
            <a:pPr algn="l">
              <a:spcBef>
                <a:spcPct val="50000"/>
              </a:spcBef>
            </a:pPr>
            <a:r>
              <a:rPr lang="en-US" altLang="zh-CN" sz="2800" b="1" dirty="0">
                <a:latin typeface="Times New Roman" pitchFamily="18" charset="0"/>
                <a:cs typeface="Times New Roman" pitchFamily="18" charset="0"/>
              </a:rPr>
              <a:t>②</a:t>
            </a:r>
            <a:r>
              <a:rPr lang="zh-CN" altLang="en-US" sz="2800" b="1" dirty="0">
                <a:latin typeface="Times New Roman" pitchFamily="18" charset="0"/>
                <a:cs typeface="Times New Roman" pitchFamily="18" charset="0"/>
              </a:rPr>
              <a:t>应用：</a:t>
            </a:r>
          </a:p>
        </p:txBody>
      </p:sp>
      <p:sp>
        <p:nvSpPr>
          <p:cNvPr id="3" name="Rectangle 3"/>
          <p:cNvSpPr>
            <a:spLocks noChangeArrowheads="1"/>
          </p:cNvSpPr>
          <p:nvPr/>
        </p:nvSpPr>
        <p:spPr bwMode="auto">
          <a:xfrm>
            <a:off x="1280591" y="1007815"/>
            <a:ext cx="36909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gn="l" eaLnBrk="1" hangingPunct="1">
              <a:buFont typeface="Wingdings" panose="05000000000000000000" pitchFamily="2" charset="2"/>
              <a:buChar char="u"/>
            </a:pPr>
            <a:r>
              <a:rPr lang="zh-CN" altLang="en-US" sz="2800" b="1" dirty="0">
                <a:latin typeface="Times New Roman" pitchFamily="18" charset="0"/>
                <a:cs typeface="Times New Roman" pitchFamily="18" charset="0"/>
              </a:rPr>
              <a:t>曲面形构件的</a:t>
            </a:r>
            <a:r>
              <a:rPr lang="zh-CN" altLang="en-US" sz="2800" b="1" dirty="0">
                <a:solidFill>
                  <a:srgbClr val="7030A0"/>
                </a:solidFill>
                <a:latin typeface="Times New Roman" pitchFamily="18" charset="0"/>
                <a:cs typeface="Times New Roman" pitchFamily="18" charset="0"/>
              </a:rPr>
              <a:t>质量</a:t>
            </a:r>
          </a:p>
        </p:txBody>
      </p:sp>
      <p:sp>
        <p:nvSpPr>
          <p:cNvPr id="4" name="Rectangle 4"/>
          <p:cNvSpPr>
            <a:spLocks noChangeArrowheads="1"/>
          </p:cNvSpPr>
          <p:nvPr/>
        </p:nvSpPr>
        <p:spPr bwMode="auto">
          <a:xfrm>
            <a:off x="1331640" y="2405832"/>
            <a:ext cx="32400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gn="l" eaLnBrk="1" hangingPunct="1">
              <a:buFont typeface="Wingdings" panose="05000000000000000000" pitchFamily="2" charset="2"/>
              <a:buChar char="u"/>
            </a:pPr>
            <a:r>
              <a:rPr lang="zh-CN" altLang="en-US" sz="2800" b="1" dirty="0">
                <a:latin typeface="Times New Roman" pitchFamily="18" charset="0"/>
                <a:cs typeface="Times New Roman" pitchFamily="18" charset="0"/>
              </a:rPr>
              <a:t>曲面的</a:t>
            </a:r>
            <a:r>
              <a:rPr lang="zh-CN" altLang="en-US" sz="2800" b="1" dirty="0">
                <a:solidFill>
                  <a:srgbClr val="7030A0"/>
                </a:solidFill>
                <a:latin typeface="Times New Roman" pitchFamily="18" charset="0"/>
                <a:cs typeface="Times New Roman" pitchFamily="18" charset="0"/>
              </a:rPr>
              <a:t>面积</a:t>
            </a:r>
          </a:p>
        </p:txBody>
      </p:sp>
      <p:graphicFrame>
        <p:nvGraphicFramePr>
          <p:cNvPr id="5" name="Object 6"/>
          <p:cNvGraphicFramePr>
            <a:graphicFrameLocks noChangeAspect="1"/>
          </p:cNvGraphicFramePr>
          <p:nvPr>
            <p:extLst>
              <p:ext uri="{D42A27DB-BD31-4B8C-83A1-F6EECF244321}">
                <p14:modId xmlns:p14="http://schemas.microsoft.com/office/powerpoint/2010/main" val="3399632765"/>
              </p:ext>
            </p:extLst>
          </p:nvPr>
        </p:nvGraphicFramePr>
        <p:xfrm>
          <a:off x="4881811" y="860562"/>
          <a:ext cx="3725862" cy="1149350"/>
        </p:xfrm>
        <a:graphic>
          <a:graphicData uri="http://schemas.openxmlformats.org/presentationml/2006/ole">
            <mc:AlternateContent xmlns:mc="http://schemas.openxmlformats.org/markup-compatibility/2006">
              <mc:Choice xmlns:v="urn:schemas-microsoft-com:vml" Requires="v">
                <p:oleObj spid="_x0000_s7298" name="Equation" r:id="rId3" imgW="1231560" imgH="380880" progId="Equation.DSMT4">
                  <p:embed/>
                </p:oleObj>
              </mc:Choice>
              <mc:Fallback>
                <p:oleObj name="Equation" r:id="rId3" imgW="1231560" imgH="380880" progId="Equation.DSMT4">
                  <p:embed/>
                  <p:pic>
                    <p:nvPicPr>
                      <p:cNvPr id="0" name="Picture 8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1811" y="860562"/>
                        <a:ext cx="3725862" cy="1149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7"/>
          <p:cNvGraphicFramePr>
            <a:graphicFrameLocks noChangeAspect="1"/>
          </p:cNvGraphicFramePr>
          <p:nvPr>
            <p:extLst>
              <p:ext uri="{D42A27DB-BD31-4B8C-83A1-F6EECF244321}">
                <p14:modId xmlns:p14="http://schemas.microsoft.com/office/powerpoint/2010/main" val="794403474"/>
              </p:ext>
            </p:extLst>
          </p:nvPr>
        </p:nvGraphicFramePr>
        <p:xfrm>
          <a:off x="4100040" y="2157165"/>
          <a:ext cx="1881188" cy="1147762"/>
        </p:xfrm>
        <a:graphic>
          <a:graphicData uri="http://schemas.openxmlformats.org/presentationml/2006/ole">
            <mc:AlternateContent xmlns:mc="http://schemas.openxmlformats.org/markup-compatibility/2006">
              <mc:Choice xmlns:v="urn:schemas-microsoft-com:vml" Requires="v">
                <p:oleObj spid="_x0000_s7299" name="Equation" r:id="rId5" imgW="622080" imgH="380880" progId="Equation.DSMT4">
                  <p:embed/>
                </p:oleObj>
              </mc:Choice>
              <mc:Fallback>
                <p:oleObj name="Equation" r:id="rId5" imgW="622080" imgH="380880" progId="Equation.DSMT4">
                  <p:embed/>
                  <p:pic>
                    <p:nvPicPr>
                      <p:cNvPr id="0" name="Picture 8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0040" y="2157165"/>
                        <a:ext cx="1881188" cy="1147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9"/>
          <p:cNvSpPr txBox="1">
            <a:spLocks noChangeArrowheads="1"/>
          </p:cNvSpPr>
          <p:nvPr/>
        </p:nvSpPr>
        <p:spPr bwMode="auto">
          <a:xfrm>
            <a:off x="1260797" y="4449252"/>
            <a:ext cx="75596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dirty="0">
                <a:latin typeface="Times New Roman" pitchFamily="18" charset="0"/>
                <a:cs typeface="Times New Roman" pitchFamily="18" charset="0"/>
              </a:rPr>
              <a:t>若    为封闭曲面，则第一类曲面积分记为：</a:t>
            </a:r>
          </a:p>
        </p:txBody>
      </p:sp>
      <p:graphicFrame>
        <p:nvGraphicFramePr>
          <p:cNvPr id="9" name="Object 10"/>
          <p:cNvGraphicFramePr>
            <a:graphicFrameLocks noChangeAspect="1"/>
          </p:cNvGraphicFramePr>
          <p:nvPr>
            <p:extLst>
              <p:ext uri="{D42A27DB-BD31-4B8C-83A1-F6EECF244321}">
                <p14:modId xmlns:p14="http://schemas.microsoft.com/office/powerpoint/2010/main" val="1381629717"/>
              </p:ext>
            </p:extLst>
          </p:nvPr>
        </p:nvGraphicFramePr>
        <p:xfrm>
          <a:off x="1711229" y="4463539"/>
          <a:ext cx="439738" cy="504825"/>
        </p:xfrm>
        <a:graphic>
          <a:graphicData uri="http://schemas.openxmlformats.org/presentationml/2006/ole">
            <mc:AlternateContent xmlns:mc="http://schemas.openxmlformats.org/markup-compatibility/2006">
              <mc:Choice xmlns:v="urn:schemas-microsoft-com:vml" Requires="v">
                <p:oleObj spid="_x0000_s7300" name="Equation" r:id="rId7" imgW="179280" imgH="212760" progId="Equation.DSMT4">
                  <p:embed/>
                </p:oleObj>
              </mc:Choice>
              <mc:Fallback>
                <p:oleObj name="Equation" r:id="rId7" imgW="179280" imgH="212760" progId="Equation.DSMT4">
                  <p:embed/>
                  <p:pic>
                    <p:nvPicPr>
                      <p:cNvPr id="0" name="Picture 8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11229" y="4463539"/>
                        <a:ext cx="439738"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1"/>
          <p:cNvGraphicFramePr>
            <a:graphicFrameLocks noChangeAspect="1"/>
          </p:cNvGraphicFramePr>
          <p:nvPr>
            <p:extLst>
              <p:ext uri="{D42A27DB-BD31-4B8C-83A1-F6EECF244321}">
                <p14:modId xmlns:p14="http://schemas.microsoft.com/office/powerpoint/2010/main" val="1812700359"/>
              </p:ext>
            </p:extLst>
          </p:nvPr>
        </p:nvGraphicFramePr>
        <p:xfrm>
          <a:off x="3825329" y="5015954"/>
          <a:ext cx="2919413" cy="1149350"/>
        </p:xfrm>
        <a:graphic>
          <a:graphicData uri="http://schemas.openxmlformats.org/presentationml/2006/ole">
            <mc:AlternateContent xmlns:mc="http://schemas.openxmlformats.org/markup-compatibility/2006">
              <mc:Choice xmlns:v="urn:schemas-microsoft-com:vml" Requires="v">
                <p:oleObj spid="_x0000_s7301" name="Equation" r:id="rId9" imgW="965160" imgH="380880" progId="Equation.DSMT4">
                  <p:embed/>
                </p:oleObj>
              </mc:Choice>
              <mc:Fallback>
                <p:oleObj name="Equation" r:id="rId9" imgW="965160" imgH="380880" progId="Equation.DSMT4">
                  <p:embed/>
                  <p:pic>
                    <p:nvPicPr>
                      <p:cNvPr id="0" name="Picture 8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25329" y="5015954"/>
                        <a:ext cx="2919413" cy="1149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p:nvPr/>
        </p:nvSpPr>
        <p:spPr>
          <a:xfrm>
            <a:off x="1259632" y="3590071"/>
            <a:ext cx="2108269" cy="523220"/>
          </a:xfrm>
          <a:prstGeom prst="rect">
            <a:avLst/>
          </a:prstGeom>
          <a:solidFill>
            <a:srgbClr val="FFFF00"/>
          </a:solidFill>
        </p:spPr>
        <p:txBody>
          <a:bodyPr wrap="none" rtlCol="0">
            <a:spAutoFit/>
          </a:bodyPr>
          <a:lstStyle/>
          <a:p>
            <a:r>
              <a:rPr lang="zh-CN" altLang="en-US" sz="2800" b="1" dirty="0">
                <a:latin typeface="Times New Roman" pitchFamily="18" charset="0"/>
                <a:cs typeface="Times New Roman" pitchFamily="18" charset="0"/>
              </a:rPr>
              <a:t>③特殊记号</a:t>
            </a:r>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1004488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p:bldP spid="8" grpId="0"/>
      <p:bldP spid="1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椭圆 13"/>
          <p:cNvSpPr/>
          <p:nvPr/>
        </p:nvSpPr>
        <p:spPr>
          <a:xfrm>
            <a:off x="827584" y="2276872"/>
            <a:ext cx="504056" cy="50405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970862041"/>
              </p:ext>
            </p:extLst>
          </p:nvPr>
        </p:nvGraphicFramePr>
        <p:xfrm>
          <a:off x="617538" y="233363"/>
          <a:ext cx="3986212" cy="1212850"/>
        </p:xfrm>
        <a:graphic>
          <a:graphicData uri="http://schemas.openxmlformats.org/presentationml/2006/ole">
            <mc:AlternateContent xmlns:mc="http://schemas.openxmlformats.org/markup-compatibility/2006">
              <mc:Choice xmlns:v="urn:schemas-microsoft-com:vml" Requires="v">
                <p:oleObj spid="_x0000_s60550" name="Equation" r:id="rId3" imgW="4152600" imgH="1193760" progId="Equation.DSMT4">
                  <p:embed/>
                </p:oleObj>
              </mc:Choice>
              <mc:Fallback>
                <p:oleObj name="Equation" r:id="rId3" imgW="4152600" imgH="1193760" progId="Equation.DSMT4">
                  <p:embed/>
                  <p:pic>
                    <p:nvPicPr>
                      <p:cNvPr id="0" name="Picture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538" y="233363"/>
                        <a:ext cx="3986212" cy="1212850"/>
                      </a:xfrm>
                      <a:prstGeom prst="rect">
                        <a:avLst/>
                      </a:prstGeom>
                      <a:solidFill>
                        <a:srgbClr val="FFC000"/>
                      </a:solidFill>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935502657"/>
              </p:ext>
            </p:extLst>
          </p:nvPr>
        </p:nvGraphicFramePr>
        <p:xfrm>
          <a:off x="611188" y="1597025"/>
          <a:ext cx="3441700" cy="1016000"/>
        </p:xfrm>
        <a:graphic>
          <a:graphicData uri="http://schemas.openxmlformats.org/presentationml/2006/ole">
            <mc:AlternateContent xmlns:mc="http://schemas.openxmlformats.org/markup-compatibility/2006">
              <mc:Choice xmlns:v="urn:schemas-microsoft-com:vml" Requires="v">
                <p:oleObj spid="_x0000_s60551" name="Equation" r:id="rId5" imgW="3441600" imgH="1015920" progId="Equation.DSMT4">
                  <p:embed/>
                </p:oleObj>
              </mc:Choice>
              <mc:Fallback>
                <p:oleObj name="Equation" r:id="rId5" imgW="3441600" imgH="1015920" progId="Equation.DSMT4">
                  <p:embed/>
                  <p:pic>
                    <p:nvPicPr>
                      <p:cNvPr id="0" name="Picture 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1597025"/>
                        <a:ext cx="3441700"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85137947"/>
              </p:ext>
            </p:extLst>
          </p:nvPr>
        </p:nvGraphicFramePr>
        <p:xfrm>
          <a:off x="621060" y="2780928"/>
          <a:ext cx="1790700" cy="850900"/>
        </p:xfrm>
        <a:graphic>
          <a:graphicData uri="http://schemas.openxmlformats.org/presentationml/2006/ole">
            <mc:AlternateContent xmlns:mc="http://schemas.openxmlformats.org/markup-compatibility/2006">
              <mc:Choice xmlns:v="urn:schemas-microsoft-com:vml" Requires="v">
                <p:oleObj spid="_x0000_s60552" name="Equation" r:id="rId7" imgW="1790640" imgH="850680" progId="Equation.DSMT4">
                  <p:embed/>
                </p:oleObj>
              </mc:Choice>
              <mc:Fallback>
                <p:oleObj name="Equation" r:id="rId7" imgW="1790640" imgH="850680" progId="Equation.DSMT4">
                  <p:embed/>
                  <p:pic>
                    <p:nvPicPr>
                      <p:cNvPr id="0" name="Picture 5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1060" y="2780928"/>
                        <a:ext cx="1790700" cy="850900"/>
                      </a:xfrm>
                      <a:prstGeom prst="rect">
                        <a:avLst/>
                      </a:prstGeom>
                      <a:solidFill>
                        <a:srgbClr val="FFC000"/>
                      </a:solidFill>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543147591"/>
              </p:ext>
            </p:extLst>
          </p:nvPr>
        </p:nvGraphicFramePr>
        <p:xfrm>
          <a:off x="971600" y="2276872"/>
          <a:ext cx="266700" cy="419100"/>
        </p:xfrm>
        <a:graphic>
          <a:graphicData uri="http://schemas.openxmlformats.org/presentationml/2006/ole">
            <mc:AlternateContent xmlns:mc="http://schemas.openxmlformats.org/markup-compatibility/2006">
              <mc:Choice xmlns:v="urn:schemas-microsoft-com:vml" Requires="v">
                <p:oleObj spid="_x0000_s60553" name="Equation" r:id="rId9" imgW="266400" imgH="419040" progId="Equation.DSMT4">
                  <p:embed/>
                </p:oleObj>
              </mc:Choice>
              <mc:Fallback>
                <p:oleObj name="Equation" r:id="rId9" imgW="266400" imgH="419040" progId="Equation.DSMT4">
                  <p:embed/>
                  <p:pic>
                    <p:nvPicPr>
                      <p:cNvPr id="0" name="Picture 5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1600" y="2276872"/>
                        <a:ext cx="2667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927267236"/>
              </p:ext>
            </p:extLst>
          </p:nvPr>
        </p:nvGraphicFramePr>
        <p:xfrm>
          <a:off x="608603" y="4212283"/>
          <a:ext cx="3670300" cy="1208088"/>
        </p:xfrm>
        <a:graphic>
          <a:graphicData uri="http://schemas.openxmlformats.org/presentationml/2006/ole">
            <mc:AlternateContent xmlns:mc="http://schemas.openxmlformats.org/markup-compatibility/2006">
              <mc:Choice xmlns:v="urn:schemas-microsoft-com:vml" Requires="v">
                <p:oleObj spid="_x0000_s60554" name="Equation" r:id="rId11" imgW="3822480" imgH="1193760" progId="Equation.DSMT4">
                  <p:embed/>
                </p:oleObj>
              </mc:Choice>
              <mc:Fallback>
                <p:oleObj name="Equation" r:id="rId11" imgW="3822480" imgH="1193760" progId="Equation.DSMT4">
                  <p:embed/>
                  <p:pic>
                    <p:nvPicPr>
                      <p:cNvPr id="0" name="Picture 5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8603" y="4212283"/>
                        <a:ext cx="3670300" cy="1208088"/>
                      </a:xfrm>
                      <a:prstGeom prst="rect">
                        <a:avLst/>
                      </a:prstGeom>
                      <a:solidFill>
                        <a:srgbClr val="FFC000"/>
                      </a:solidFill>
                      <a:extLst/>
                    </p:spPr>
                  </p:pic>
                </p:oleObj>
              </mc:Fallback>
            </mc:AlternateContent>
          </a:graphicData>
        </a:graphic>
      </p:graphicFrame>
      <p:sp>
        <p:nvSpPr>
          <p:cNvPr id="10" name="TextBox 9"/>
          <p:cNvSpPr txBox="1"/>
          <p:nvPr/>
        </p:nvSpPr>
        <p:spPr>
          <a:xfrm>
            <a:off x="608603" y="3665497"/>
            <a:ext cx="1988045" cy="523220"/>
          </a:xfrm>
          <a:prstGeom prst="rect">
            <a:avLst/>
          </a:prstGeom>
          <a:solidFill>
            <a:srgbClr val="00B0F0"/>
          </a:solidFill>
        </p:spPr>
        <p:txBody>
          <a:bodyPr wrap="none" rtlCol="0">
            <a:spAutoFit/>
          </a:bodyPr>
          <a:lstStyle/>
          <a:p>
            <a:r>
              <a:rPr lang="zh-CN" altLang="en-US" sz="2800" b="1" dirty="0">
                <a:latin typeface="Times New Roman" pitchFamily="18" charset="0"/>
                <a:cs typeface="Times New Roman" pitchFamily="18" charset="0"/>
              </a:rPr>
              <a:t>另一方面，</a:t>
            </a:r>
          </a:p>
        </p:txBody>
      </p:sp>
      <p:sp>
        <p:nvSpPr>
          <p:cNvPr id="11"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137982146"/>
              </p:ext>
            </p:extLst>
          </p:nvPr>
        </p:nvGraphicFramePr>
        <p:xfrm>
          <a:off x="683568" y="5373216"/>
          <a:ext cx="4457700" cy="990600"/>
        </p:xfrm>
        <a:graphic>
          <a:graphicData uri="http://schemas.openxmlformats.org/presentationml/2006/ole">
            <mc:AlternateContent xmlns:mc="http://schemas.openxmlformats.org/markup-compatibility/2006">
              <mc:Choice xmlns:v="urn:schemas-microsoft-com:vml" Requires="v">
                <p:oleObj spid="_x0000_s60555" name="Equation" r:id="rId13" imgW="4457520" imgH="990360" progId="Equation.DSMT4">
                  <p:embed/>
                </p:oleObj>
              </mc:Choice>
              <mc:Fallback>
                <p:oleObj name="Equation" r:id="rId13" imgW="4457520" imgH="990360" progId="Equation.DSMT4">
                  <p:embed/>
                  <p:pic>
                    <p:nvPicPr>
                      <p:cNvPr id="0" name="Picture 5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3568" y="5373216"/>
                        <a:ext cx="44577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4128471262"/>
              </p:ext>
            </p:extLst>
          </p:nvPr>
        </p:nvGraphicFramePr>
        <p:xfrm>
          <a:off x="4271138" y="4218165"/>
          <a:ext cx="4102100" cy="990600"/>
        </p:xfrm>
        <a:graphic>
          <a:graphicData uri="http://schemas.openxmlformats.org/presentationml/2006/ole">
            <mc:AlternateContent xmlns:mc="http://schemas.openxmlformats.org/markup-compatibility/2006">
              <mc:Choice xmlns:v="urn:schemas-microsoft-com:vml" Requires="v">
                <p:oleObj spid="_x0000_s60556" name="Equation" r:id="rId15" imgW="4101840" imgH="990360" progId="Equation.DSMT4">
                  <p:embed/>
                </p:oleObj>
              </mc:Choice>
              <mc:Fallback>
                <p:oleObj name="Equation" r:id="rId15" imgW="4101840" imgH="990360" progId="Equation.DSMT4">
                  <p:embed/>
                  <p:pic>
                    <p:nvPicPr>
                      <p:cNvPr id="0" name="Picture 5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71138" y="4218165"/>
                        <a:ext cx="41021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6" name="图片 15">
            <a:extLst>
              <a:ext uri="{FF2B5EF4-FFF2-40B4-BE49-F238E27FC236}">
                <a16:creationId xmlns:a16="http://schemas.microsoft.com/office/drawing/2014/main" id="{E18968D6-AA51-423D-BA9C-A753A6E2387E}"/>
              </a:ext>
            </a:extLst>
          </p:cNvPr>
          <p:cNvPicPr>
            <a:picLocks noChangeAspect="1"/>
          </p:cNvPicPr>
          <p:nvPr/>
        </p:nvPicPr>
        <p:blipFill>
          <a:blip r:embed="rId17"/>
          <a:stretch>
            <a:fillRect/>
          </a:stretch>
        </p:blipFill>
        <p:spPr>
          <a:xfrm>
            <a:off x="5796136" y="712019"/>
            <a:ext cx="2851582" cy="2068909"/>
          </a:xfrm>
          <a:prstGeom prst="rect">
            <a:avLst/>
          </a:prstGeom>
        </p:spPr>
      </p:pic>
    </p:spTree>
    <p:extLst>
      <p:ext uri="{BB962C8B-B14F-4D97-AF65-F5344CB8AC3E}">
        <p14:creationId xmlns:p14="http://schemas.microsoft.com/office/powerpoint/2010/main" val="2806562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heel(1)">
                                      <p:cBhvr>
                                        <p:cTn id="21" dur="20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left)">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left)">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left)">
                                      <p:cBhvr>
                                        <p:cTn id="4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0"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553497761"/>
              </p:ext>
            </p:extLst>
          </p:nvPr>
        </p:nvGraphicFramePr>
        <p:xfrm>
          <a:off x="1115616" y="20753"/>
          <a:ext cx="4457700" cy="990600"/>
        </p:xfrm>
        <a:graphic>
          <a:graphicData uri="http://schemas.openxmlformats.org/presentationml/2006/ole">
            <mc:AlternateContent xmlns:mc="http://schemas.openxmlformats.org/markup-compatibility/2006">
              <mc:Choice xmlns:v="urn:schemas-microsoft-com:vml" Requires="v">
                <p:oleObj spid="_x0000_s61545" name="Equation" r:id="rId3" imgW="4457520" imgH="990360" progId="Equation.DSMT4">
                  <p:embed/>
                </p:oleObj>
              </mc:Choice>
              <mc:Fallback>
                <p:oleObj name="Equation" r:id="rId3" imgW="4457520" imgH="990360" progId="Equation.DSMT4">
                  <p:embed/>
                  <p:pic>
                    <p:nvPicPr>
                      <p:cNvPr id="0" name="Picture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20753"/>
                        <a:ext cx="44577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 name="直接连接符 3"/>
          <p:cNvCxnSpPr/>
          <p:nvPr/>
        </p:nvCxnSpPr>
        <p:spPr>
          <a:xfrm>
            <a:off x="0" y="980728"/>
            <a:ext cx="903649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558935489"/>
              </p:ext>
            </p:extLst>
          </p:nvPr>
        </p:nvGraphicFramePr>
        <p:xfrm>
          <a:off x="736600" y="1196975"/>
          <a:ext cx="3454400" cy="469900"/>
        </p:xfrm>
        <a:graphic>
          <a:graphicData uri="http://schemas.openxmlformats.org/presentationml/2006/ole">
            <mc:AlternateContent xmlns:mc="http://schemas.openxmlformats.org/markup-compatibility/2006">
              <mc:Choice xmlns:v="urn:schemas-microsoft-com:vml" Requires="v">
                <p:oleObj spid="_x0000_s61546" name="Equation" r:id="rId5" imgW="3454200" imgH="469800" progId="Equation.DSMT4">
                  <p:embed/>
                </p:oleObj>
              </mc:Choice>
              <mc:Fallback>
                <p:oleObj name="Equation" r:id="rId5" imgW="3454200" imgH="469800" progId="Equation.DSMT4">
                  <p:embed/>
                  <p:pic>
                    <p:nvPicPr>
                      <p:cNvPr id="0" name="Picture 34"/>
                      <p:cNvPicPr>
                        <a:picLocks noChangeAspect="1" noChangeArrowheads="1"/>
                      </p:cNvPicPr>
                      <p:nvPr/>
                    </p:nvPicPr>
                    <p:blipFill>
                      <a:blip r:embed="rId6"/>
                      <a:srcRect/>
                      <a:stretch>
                        <a:fillRect/>
                      </a:stretch>
                    </p:blipFill>
                    <p:spPr bwMode="auto">
                      <a:xfrm>
                        <a:off x="736600" y="1196975"/>
                        <a:ext cx="3454400" cy="469900"/>
                      </a:xfrm>
                      <a:prstGeom prst="rect">
                        <a:avLst/>
                      </a:prstGeom>
                      <a:solidFill>
                        <a:srgbClr val="FFC000"/>
                      </a:solidFill>
                      <a:extLst/>
                    </p:spPr>
                  </p:pic>
                </p:oleObj>
              </mc:Fallback>
            </mc:AlternateContent>
          </a:graphicData>
        </a:graphic>
      </p:graphicFrame>
      <p:sp>
        <p:nvSpPr>
          <p:cNvPr id="7" name="TextBox 6"/>
          <p:cNvSpPr txBox="1"/>
          <p:nvPr/>
        </p:nvSpPr>
        <p:spPr>
          <a:xfrm>
            <a:off x="4211960" y="1124744"/>
            <a:ext cx="4945458" cy="523220"/>
          </a:xfrm>
          <a:prstGeom prst="rect">
            <a:avLst/>
          </a:prstGeom>
          <a:noFill/>
        </p:spPr>
        <p:txBody>
          <a:bodyPr wrap="square" rtlCol="0">
            <a:spAutoFit/>
          </a:bodyPr>
          <a:lstStyle/>
          <a:p>
            <a:r>
              <a:rPr lang="zh-CN" altLang="en-US" sz="2800" b="1" dirty="0">
                <a:latin typeface="Times New Roman" pitchFamily="18" charset="0"/>
                <a:cs typeface="Times New Roman" pitchFamily="18" charset="0"/>
              </a:rPr>
              <a:t>（小球体），则由高斯公式，</a:t>
            </a:r>
          </a:p>
        </p:txBody>
      </p:sp>
      <p:sp>
        <p:nvSpPr>
          <p:cNvPr id="8" name="TextBox 7"/>
          <p:cNvSpPr txBox="1"/>
          <p:nvPr/>
        </p:nvSpPr>
        <p:spPr>
          <a:xfrm>
            <a:off x="755576" y="2060848"/>
            <a:ext cx="1627369"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上式等于</a:t>
            </a:r>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97894154"/>
              </p:ext>
            </p:extLst>
          </p:nvPr>
        </p:nvGraphicFramePr>
        <p:xfrm>
          <a:off x="2355409" y="1870547"/>
          <a:ext cx="2436812" cy="990600"/>
        </p:xfrm>
        <a:graphic>
          <a:graphicData uri="http://schemas.openxmlformats.org/presentationml/2006/ole">
            <mc:AlternateContent xmlns:mc="http://schemas.openxmlformats.org/markup-compatibility/2006">
              <mc:Choice xmlns:v="urn:schemas-microsoft-com:vml" Requires="v">
                <p:oleObj spid="_x0000_s61547" name="Equation" r:id="rId7" imgW="2539800" imgH="990360" progId="Equation.DSMT4">
                  <p:embed/>
                </p:oleObj>
              </mc:Choice>
              <mc:Fallback>
                <p:oleObj name="Equation" r:id="rId7" imgW="2539800" imgH="990360" progId="Equation.DSMT4">
                  <p:embed/>
                  <p:pic>
                    <p:nvPicPr>
                      <p:cNvPr id="0" name="Picture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55409" y="1870547"/>
                        <a:ext cx="2436812"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861674016"/>
              </p:ext>
            </p:extLst>
          </p:nvPr>
        </p:nvGraphicFramePr>
        <p:xfrm>
          <a:off x="990600" y="2974640"/>
          <a:ext cx="2946400" cy="838200"/>
        </p:xfrm>
        <a:graphic>
          <a:graphicData uri="http://schemas.openxmlformats.org/presentationml/2006/ole">
            <mc:AlternateContent xmlns:mc="http://schemas.openxmlformats.org/markup-compatibility/2006">
              <mc:Choice xmlns:v="urn:schemas-microsoft-com:vml" Requires="v">
                <p:oleObj spid="_x0000_s61548" name="Equation" r:id="rId9" imgW="2946240" imgH="838080" progId="Equation.DSMT4">
                  <p:embed/>
                </p:oleObj>
              </mc:Choice>
              <mc:Fallback>
                <p:oleObj name="Equation" r:id="rId9" imgW="2946240" imgH="838080" progId="Equation.DSMT4">
                  <p:embed/>
                  <p:pic>
                    <p:nvPicPr>
                      <p:cNvPr id="0" name="Picture 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0600" y="2974640"/>
                        <a:ext cx="29464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Box 11"/>
          <p:cNvSpPr txBox="1"/>
          <p:nvPr/>
        </p:nvSpPr>
        <p:spPr>
          <a:xfrm>
            <a:off x="755576" y="4437112"/>
            <a:ext cx="1266693"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综上，</a:t>
            </a:r>
          </a:p>
        </p:txBody>
      </p:sp>
      <p:sp>
        <p:nvSpPr>
          <p:cNvPr id="1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1161554279"/>
              </p:ext>
            </p:extLst>
          </p:nvPr>
        </p:nvGraphicFramePr>
        <p:xfrm>
          <a:off x="1878365" y="4025918"/>
          <a:ext cx="5827712" cy="1460500"/>
        </p:xfrm>
        <a:graphic>
          <a:graphicData uri="http://schemas.openxmlformats.org/presentationml/2006/ole">
            <mc:AlternateContent xmlns:mc="http://schemas.openxmlformats.org/markup-compatibility/2006">
              <mc:Choice xmlns:v="urn:schemas-microsoft-com:vml" Requires="v">
                <p:oleObj spid="_x0000_s61549" name="Equation" r:id="rId11" imgW="6083280" imgH="1447560" progId="Equation.DSMT4">
                  <p:embed/>
                </p:oleObj>
              </mc:Choice>
              <mc:Fallback>
                <p:oleObj name="Equation" r:id="rId11" imgW="6083280" imgH="1447560" progId="Equation.DSMT4">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78365" y="4025918"/>
                        <a:ext cx="5827712" cy="146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1149744950"/>
              </p:ext>
            </p:extLst>
          </p:nvPr>
        </p:nvGraphicFramePr>
        <p:xfrm>
          <a:off x="2209800" y="5718522"/>
          <a:ext cx="1981200" cy="317500"/>
        </p:xfrm>
        <a:graphic>
          <a:graphicData uri="http://schemas.openxmlformats.org/presentationml/2006/ole">
            <mc:AlternateContent xmlns:mc="http://schemas.openxmlformats.org/markup-compatibility/2006">
              <mc:Choice xmlns:v="urn:schemas-microsoft-com:vml" Requires="v">
                <p:oleObj spid="_x0000_s61550" name="Equation" r:id="rId13" imgW="1981080" imgH="317160" progId="Equation.DSMT4">
                  <p:embed/>
                </p:oleObj>
              </mc:Choice>
              <mc:Fallback>
                <p:oleObj name="Equation" r:id="rId13" imgW="1981080" imgH="317160" progId="Equation.DSMT4">
                  <p:embed/>
                  <p:pic>
                    <p:nvPicPr>
                      <p:cNvPr id="0" name="Picture 3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09800" y="5718522"/>
                        <a:ext cx="198120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7" name="图片 16">
            <a:extLst>
              <a:ext uri="{FF2B5EF4-FFF2-40B4-BE49-F238E27FC236}">
                <a16:creationId xmlns:a16="http://schemas.microsoft.com/office/drawing/2014/main" id="{DFB802DD-02F4-44BE-B4E1-01A99CE34A52}"/>
              </a:ext>
            </a:extLst>
          </p:cNvPr>
          <p:cNvPicPr>
            <a:picLocks noChangeAspect="1"/>
          </p:cNvPicPr>
          <p:nvPr/>
        </p:nvPicPr>
        <p:blipFill>
          <a:blip r:embed="rId15"/>
          <a:stretch>
            <a:fillRect/>
          </a:stretch>
        </p:blipFill>
        <p:spPr>
          <a:xfrm>
            <a:off x="6012160" y="1802486"/>
            <a:ext cx="2851582" cy="2068909"/>
          </a:xfrm>
          <a:prstGeom prst="rect">
            <a:avLst/>
          </a:prstGeom>
        </p:spPr>
      </p:pic>
    </p:spTree>
    <p:extLst>
      <p:ext uri="{BB962C8B-B14F-4D97-AF65-F5344CB8AC3E}">
        <p14:creationId xmlns:p14="http://schemas.microsoft.com/office/powerpoint/2010/main" val="2577816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99592" y="260648"/>
            <a:ext cx="3941264"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3200" b="1" baseline="30000" dirty="0">
                <a:solidFill>
                  <a:schemeClr val="accent6">
                    <a:lumMod val="50000"/>
                  </a:schemeClr>
                </a:solidFill>
                <a:latin typeface="黑体" pitchFamily="49" charset="-122"/>
                <a:ea typeface="黑体" pitchFamily="49" charset="-122"/>
              </a:rPr>
              <a:t>*</a:t>
            </a:r>
            <a:r>
              <a:rPr lang="zh-CN" altLang="zh-CN" sz="3200" b="1" dirty="0">
                <a:solidFill>
                  <a:schemeClr val="accent6">
                    <a:lumMod val="50000"/>
                  </a:schemeClr>
                </a:solidFill>
                <a:latin typeface="黑体" pitchFamily="49" charset="-122"/>
                <a:ea typeface="黑体" pitchFamily="49" charset="-122"/>
              </a:rPr>
              <a:t>二．</a:t>
            </a:r>
            <a:r>
              <a:rPr lang="zh-CN" altLang="en-US" sz="3200" b="1" dirty="0">
                <a:solidFill>
                  <a:schemeClr val="accent6">
                    <a:lumMod val="50000"/>
                  </a:schemeClr>
                </a:solidFill>
                <a:latin typeface="黑体" pitchFamily="49" charset="-122"/>
                <a:ea typeface="黑体" pitchFamily="49" charset="-122"/>
              </a:rPr>
              <a:t>斯托克斯公式</a:t>
            </a:r>
            <a:endParaRPr lang="zh-CN" altLang="zh-CN" sz="3200" b="1" dirty="0">
              <a:solidFill>
                <a:schemeClr val="accent6">
                  <a:lumMod val="50000"/>
                </a:schemeClr>
              </a:solidFill>
              <a:latin typeface="黑体" pitchFamily="49" charset="-122"/>
              <a:ea typeface="黑体" pitchFamily="49" charset="-122"/>
            </a:endParaRPr>
          </a:p>
        </p:txBody>
      </p:sp>
      <p:sp>
        <p:nvSpPr>
          <p:cNvPr id="3" name="TextBox 2"/>
          <p:cNvSpPr txBox="1"/>
          <p:nvPr/>
        </p:nvSpPr>
        <p:spPr>
          <a:xfrm>
            <a:off x="899592" y="981551"/>
            <a:ext cx="4599336"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定理</a:t>
            </a:r>
            <a:r>
              <a:rPr lang="en-US" altLang="zh-CN" sz="2800" b="1" dirty="0">
                <a:solidFill>
                  <a:srgbClr val="7030A0"/>
                </a:solidFill>
                <a:latin typeface="Times New Roman" pitchFamily="18" charset="0"/>
                <a:cs typeface="Times New Roman" pitchFamily="18" charset="0"/>
              </a:rPr>
              <a:t>9.2.4.</a:t>
            </a:r>
            <a:r>
              <a:rPr lang="zh-CN" altLang="en-US" sz="2800" b="1" dirty="0">
                <a:solidFill>
                  <a:srgbClr val="7030A0"/>
                </a:solidFill>
                <a:latin typeface="Times New Roman" pitchFamily="18" charset="0"/>
                <a:cs typeface="Times New Roman" pitchFamily="18" charset="0"/>
              </a:rPr>
              <a:t>（斯托克斯公式）</a:t>
            </a:r>
            <a:endParaRPr lang="zh-CN" altLang="en-US" sz="2800" b="1" dirty="0">
              <a:latin typeface="Times New Roman" pitchFamily="18" charset="0"/>
              <a:cs typeface="Times New Roman"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163967661"/>
              </p:ext>
            </p:extLst>
          </p:nvPr>
        </p:nvGraphicFramePr>
        <p:xfrm>
          <a:off x="6094413" y="1058466"/>
          <a:ext cx="1022350" cy="368300"/>
        </p:xfrm>
        <a:graphic>
          <a:graphicData uri="http://schemas.openxmlformats.org/presentationml/2006/ole">
            <mc:AlternateContent xmlns:mc="http://schemas.openxmlformats.org/markup-compatibility/2006">
              <mc:Choice xmlns:v="urn:schemas-microsoft-com:vml" Requires="v">
                <p:oleObj spid="_x0000_s62606" name="Equation" r:id="rId3" imgW="1028520" imgH="368280" progId="Equation.DSMT4">
                  <p:embed/>
                </p:oleObj>
              </mc:Choice>
              <mc:Fallback>
                <p:oleObj name="Equation" r:id="rId3" imgW="1028520" imgH="368280" progId="Equation.DSMT4">
                  <p:embed/>
                  <p:pic>
                    <p:nvPicPr>
                      <p:cNvPr id="0" name="Picture 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4413" y="1058466"/>
                        <a:ext cx="102235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7136124" y="981551"/>
            <a:ext cx="1627369"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是</a:t>
            </a:r>
            <a:r>
              <a:rPr lang="zh-CN" altLang="en-US" sz="2800" b="1" dirty="0">
                <a:highlight>
                  <a:srgbClr val="008000"/>
                </a:highlight>
                <a:latin typeface="Times New Roman" pitchFamily="18" charset="0"/>
                <a:cs typeface="Times New Roman" pitchFamily="18" charset="0"/>
              </a:rPr>
              <a:t>不封闭</a:t>
            </a:r>
          </a:p>
        </p:txBody>
      </p:sp>
      <p:sp>
        <p:nvSpPr>
          <p:cNvPr id="7" name="TextBox 6"/>
          <p:cNvSpPr txBox="1"/>
          <p:nvPr/>
        </p:nvSpPr>
        <p:spPr>
          <a:xfrm>
            <a:off x="395536" y="1620912"/>
            <a:ext cx="4512774"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的有界双侧光滑曲面，边界</a:t>
            </a:r>
          </a:p>
        </p:txBody>
      </p:sp>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877833818"/>
              </p:ext>
            </p:extLst>
          </p:nvPr>
        </p:nvGraphicFramePr>
        <p:xfrm>
          <a:off x="4840856" y="1721391"/>
          <a:ext cx="990600" cy="322262"/>
        </p:xfrm>
        <a:graphic>
          <a:graphicData uri="http://schemas.openxmlformats.org/presentationml/2006/ole">
            <mc:AlternateContent xmlns:mc="http://schemas.openxmlformats.org/markup-compatibility/2006">
              <mc:Choice xmlns:v="urn:schemas-microsoft-com:vml" Requires="v">
                <p:oleObj spid="_x0000_s62607" name="Equation" r:id="rId5" imgW="990360" imgH="317160" progId="Equation.DSMT4">
                  <p:embed/>
                </p:oleObj>
              </mc:Choice>
              <mc:Fallback>
                <p:oleObj name="Equation" r:id="rId5" imgW="990360" imgH="317160" progId="Equation.DSMT4">
                  <p:embed/>
                  <p:pic>
                    <p:nvPicPr>
                      <p:cNvPr id="0" name="Picture 6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0856" y="1721391"/>
                        <a:ext cx="990600" cy="322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5940152" y="1620912"/>
            <a:ext cx="2709396"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是一条分段光滑</a:t>
            </a:r>
          </a:p>
        </p:txBody>
      </p:sp>
      <p:sp>
        <p:nvSpPr>
          <p:cNvPr id="11" name="TextBox 10"/>
          <p:cNvSpPr txBox="1"/>
          <p:nvPr/>
        </p:nvSpPr>
        <p:spPr>
          <a:xfrm>
            <a:off x="395536" y="2268984"/>
            <a:ext cx="2709396"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的连续闭曲线．</a:t>
            </a:r>
          </a:p>
        </p:txBody>
      </p:sp>
      <p:sp>
        <p:nvSpPr>
          <p:cNvPr id="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2857045847"/>
              </p:ext>
            </p:extLst>
          </p:nvPr>
        </p:nvGraphicFramePr>
        <p:xfrm>
          <a:off x="2810201" y="2336919"/>
          <a:ext cx="1409700" cy="387350"/>
        </p:xfrm>
        <a:graphic>
          <a:graphicData uri="http://schemas.openxmlformats.org/presentationml/2006/ole">
            <mc:AlternateContent xmlns:mc="http://schemas.openxmlformats.org/markup-compatibility/2006">
              <mc:Choice xmlns:v="urn:schemas-microsoft-com:vml" Requires="v">
                <p:oleObj spid="_x0000_s62608" name="Equation" r:id="rId7" imgW="1409400" imgH="393480" progId="Equation.DSMT4">
                  <p:embed/>
                </p:oleObj>
              </mc:Choice>
              <mc:Fallback>
                <p:oleObj name="Equation" r:id="rId7" imgW="1409400" imgH="393480" progId="Equation.DSMT4">
                  <p:embed/>
                  <p:pic>
                    <p:nvPicPr>
                      <p:cNvPr id="0" name="Picture 6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0201" y="2336919"/>
                        <a:ext cx="140970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2348327591"/>
              </p:ext>
            </p:extLst>
          </p:nvPr>
        </p:nvGraphicFramePr>
        <p:xfrm>
          <a:off x="437472" y="2867397"/>
          <a:ext cx="1422400" cy="387350"/>
        </p:xfrm>
        <a:graphic>
          <a:graphicData uri="http://schemas.openxmlformats.org/presentationml/2006/ole">
            <mc:AlternateContent xmlns:mc="http://schemas.openxmlformats.org/markup-compatibility/2006">
              <mc:Choice xmlns:v="urn:schemas-microsoft-com:vml" Requires="v">
                <p:oleObj spid="_x0000_s62609" name="Equation" r:id="rId9" imgW="1422360" imgH="393480" progId="Equation.DSMT4">
                  <p:embed/>
                </p:oleObj>
              </mc:Choice>
              <mc:Fallback>
                <p:oleObj name="Equation" r:id="rId9" imgW="1422360" imgH="393480" progId="Equation.DSMT4">
                  <p:embed/>
                  <p:pic>
                    <p:nvPicPr>
                      <p:cNvPr id="0" name="Picture 6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7472" y="2867397"/>
                        <a:ext cx="142240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558771191"/>
              </p:ext>
            </p:extLst>
          </p:nvPr>
        </p:nvGraphicFramePr>
        <p:xfrm>
          <a:off x="1991523" y="2867397"/>
          <a:ext cx="1320800" cy="387350"/>
        </p:xfrm>
        <a:graphic>
          <a:graphicData uri="http://schemas.openxmlformats.org/presentationml/2006/ole">
            <mc:AlternateContent xmlns:mc="http://schemas.openxmlformats.org/markup-compatibility/2006">
              <mc:Choice xmlns:v="urn:schemas-microsoft-com:vml" Requires="v">
                <p:oleObj spid="_x0000_s62610" name="Equation" r:id="rId11" imgW="1320480" imgH="393480" progId="Equation.DSMT4">
                  <p:embed/>
                </p:oleObj>
              </mc:Choice>
              <mc:Fallback>
                <p:oleObj name="Equation" r:id="rId11" imgW="1320480" imgH="393480" progId="Equation.DSMT4">
                  <p:embed/>
                  <p:pic>
                    <p:nvPicPr>
                      <p:cNvPr id="0" name="Picture 6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91523" y="2867397"/>
                        <a:ext cx="132080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Box 15"/>
          <p:cNvSpPr txBox="1"/>
          <p:nvPr/>
        </p:nvSpPr>
        <p:spPr>
          <a:xfrm>
            <a:off x="3469793" y="2799462"/>
            <a:ext cx="1569660"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在</a:t>
            </a:r>
            <a:r>
              <a:rPr lang="zh-CN" altLang="en-US" sz="2800" b="1" dirty="0">
                <a:latin typeface="Times New Roman" pitchFamily="18" charset="0"/>
                <a:cs typeface="Times New Roman" pitchFamily="18" charset="0"/>
                <a:sym typeface="Symbol"/>
              </a:rPr>
              <a:t></a:t>
            </a:r>
            <a:r>
              <a:rPr lang="zh-CN" altLang="en-US" sz="2800" b="1" dirty="0">
                <a:latin typeface="Times New Roman" pitchFamily="18" charset="0"/>
                <a:cs typeface="Times New Roman" pitchFamily="18" charset="0"/>
              </a:rPr>
              <a:t> 上有</a:t>
            </a:r>
          </a:p>
        </p:txBody>
      </p:sp>
      <p:sp>
        <p:nvSpPr>
          <p:cNvPr id="17" name="TextBox 16"/>
          <p:cNvSpPr txBox="1"/>
          <p:nvPr/>
        </p:nvSpPr>
        <p:spPr>
          <a:xfrm>
            <a:off x="403712" y="3493120"/>
            <a:ext cx="3791423"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一阶连续偏导数．则有</a:t>
            </a:r>
          </a:p>
        </p:txBody>
      </p:sp>
      <p:sp>
        <p:nvSpPr>
          <p:cNvPr id="18"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1407286700"/>
              </p:ext>
            </p:extLst>
          </p:nvPr>
        </p:nvGraphicFramePr>
        <p:xfrm>
          <a:off x="616397" y="4141192"/>
          <a:ext cx="2876550" cy="615950"/>
        </p:xfrm>
        <a:graphic>
          <a:graphicData uri="http://schemas.openxmlformats.org/presentationml/2006/ole">
            <mc:AlternateContent xmlns:mc="http://schemas.openxmlformats.org/markup-compatibility/2006">
              <mc:Choice xmlns:v="urn:schemas-microsoft-com:vml" Requires="v">
                <p:oleObj spid="_x0000_s62611" name="Equation" r:id="rId13" imgW="2882880" imgH="609480" progId="Equation.DSMT4">
                  <p:embed/>
                </p:oleObj>
              </mc:Choice>
              <mc:Fallback>
                <p:oleObj name="Equation" r:id="rId13" imgW="2882880" imgH="609480" progId="Equation.DSMT4">
                  <p:embed/>
                  <p:pic>
                    <p:nvPicPr>
                      <p:cNvPr id="0" name="Picture 7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6397" y="4141192"/>
                        <a:ext cx="2876550" cy="615950"/>
                      </a:xfrm>
                      <a:prstGeom prst="rect">
                        <a:avLst/>
                      </a:prstGeom>
                      <a:solidFill>
                        <a:srgbClr val="FFFF00"/>
                      </a:solidFill>
                      <a:extLst/>
                    </p:spPr>
                  </p:pic>
                </p:oleObj>
              </mc:Fallback>
            </mc:AlternateContent>
          </a:graphicData>
        </a:graphic>
      </p:graphicFrame>
      <p:sp>
        <p:nvSpPr>
          <p:cNvPr id="20"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 name="对象 20"/>
          <p:cNvGraphicFramePr>
            <a:graphicFrameLocks noChangeAspect="1"/>
          </p:cNvGraphicFramePr>
          <p:nvPr>
            <p:extLst>
              <p:ext uri="{D42A27DB-BD31-4B8C-83A1-F6EECF244321}">
                <p14:modId xmlns:p14="http://schemas.microsoft.com/office/powerpoint/2010/main" val="1910230301"/>
              </p:ext>
            </p:extLst>
          </p:nvPr>
        </p:nvGraphicFramePr>
        <p:xfrm>
          <a:off x="589456" y="4861272"/>
          <a:ext cx="8174037" cy="1016000"/>
        </p:xfrm>
        <a:graphic>
          <a:graphicData uri="http://schemas.openxmlformats.org/presentationml/2006/ole">
            <mc:AlternateContent xmlns:mc="http://schemas.openxmlformats.org/markup-compatibility/2006">
              <mc:Choice xmlns:v="urn:schemas-microsoft-com:vml" Requires="v">
                <p:oleObj spid="_x0000_s62612" name="Equation" r:id="rId15" imgW="8165880" imgH="1015920" progId="Equation.DSMT4">
                  <p:embed/>
                </p:oleObj>
              </mc:Choice>
              <mc:Fallback>
                <p:oleObj name="Equation" r:id="rId15" imgW="8165880" imgH="1015920" progId="Equation.DSMT4">
                  <p:embed/>
                  <p:pic>
                    <p:nvPicPr>
                      <p:cNvPr id="0" name="Picture 7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9456" y="4861272"/>
                        <a:ext cx="8174037" cy="1016000"/>
                      </a:xfrm>
                      <a:prstGeom prst="rect">
                        <a:avLst/>
                      </a:prstGeom>
                      <a:solidFill>
                        <a:srgbClr val="FFFF00"/>
                      </a:solidFill>
                      <a:extLst/>
                    </p:spPr>
                  </p:pic>
                </p:oleObj>
              </mc:Fallback>
            </mc:AlternateContent>
          </a:graphicData>
        </a:graphic>
      </p:graphicFrame>
      <p:sp>
        <p:nvSpPr>
          <p:cNvPr id="23" name="矩形 22"/>
          <p:cNvSpPr/>
          <p:nvPr/>
        </p:nvSpPr>
        <p:spPr>
          <a:xfrm>
            <a:off x="5508104" y="1017799"/>
            <a:ext cx="545342" cy="523220"/>
          </a:xfrm>
          <a:prstGeom prst="rect">
            <a:avLst/>
          </a:prstGeom>
        </p:spPr>
        <p:txBody>
          <a:bodyPr wrap="none">
            <a:spAutoFit/>
          </a:bodyPr>
          <a:lstStyle/>
          <a:p>
            <a:pPr lvl="0"/>
            <a:r>
              <a:rPr lang="zh-CN" altLang="en-US" sz="2800" b="1" dirty="0">
                <a:solidFill>
                  <a:prstClr val="black"/>
                </a:solidFill>
                <a:latin typeface="Times New Roman" pitchFamily="18" charset="0"/>
                <a:cs typeface="Times New Roman" pitchFamily="18" charset="0"/>
              </a:rPr>
              <a:t>设</a:t>
            </a:r>
          </a:p>
        </p:txBody>
      </p:sp>
      <p:pic>
        <p:nvPicPr>
          <p:cNvPr id="22" name="图片 21">
            <a:extLst>
              <a:ext uri="{FF2B5EF4-FFF2-40B4-BE49-F238E27FC236}">
                <a16:creationId xmlns:a16="http://schemas.microsoft.com/office/drawing/2014/main" id="{827F21EE-BB50-4EB9-9397-64F19778B1BF}"/>
              </a:ext>
            </a:extLst>
          </p:cNvPr>
          <p:cNvPicPr>
            <a:picLocks noChangeAspect="1"/>
          </p:cNvPicPr>
          <p:nvPr/>
        </p:nvPicPr>
        <p:blipFill>
          <a:blip r:embed="rId17"/>
          <a:stretch>
            <a:fillRect/>
          </a:stretch>
        </p:blipFill>
        <p:spPr>
          <a:xfrm>
            <a:off x="5336156" y="2224025"/>
            <a:ext cx="3188933" cy="2584399"/>
          </a:xfrm>
          <a:prstGeom prst="rect">
            <a:avLst/>
          </a:prstGeom>
          <a:solidFill>
            <a:srgbClr val="00B0F0"/>
          </a:solidFill>
        </p:spPr>
      </p:pic>
    </p:spTree>
    <p:extLst>
      <p:ext uri="{BB962C8B-B14F-4D97-AF65-F5344CB8AC3E}">
        <p14:creationId xmlns:p14="http://schemas.microsoft.com/office/powerpoint/2010/main" val="3375536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childTnLst>
                                </p:cTn>
                              </p:par>
                              <p:par>
                                <p:cTn id="12" presetID="22" presetClass="entr" presetSubtype="8"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left)">
                                      <p:cBhvr>
                                        <p:cTn id="44" dur="5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left)">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left)">
                                      <p:cBhvr>
                                        <p:cTn id="54" dur="500"/>
                                        <p:tgtEl>
                                          <p:spTgt spid="1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wipe(left)">
                                      <p:cBhvr>
                                        <p:cTn id="59" dur="500"/>
                                        <p:tgtEl>
                                          <p:spTgt spid="16"/>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wipe(left)">
                                      <p:cBhvr>
                                        <p:cTn id="64" dur="500"/>
                                        <p:tgtEl>
                                          <p:spTgt spid="17"/>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wipe(left)">
                                      <p:cBhvr>
                                        <p:cTn id="69" dur="500"/>
                                        <p:tgtEl>
                                          <p:spTgt spid="19"/>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wipe(left)">
                                      <p:cBhvr>
                                        <p:cTn id="7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10" grpId="0"/>
      <p:bldP spid="11" grpId="0"/>
      <p:bldP spid="16" grpId="0"/>
      <p:bldP spid="17" grpId="0"/>
      <p:bldP spid="2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623277467"/>
              </p:ext>
            </p:extLst>
          </p:nvPr>
        </p:nvGraphicFramePr>
        <p:xfrm>
          <a:off x="1907704" y="3241833"/>
          <a:ext cx="4756150" cy="2082800"/>
        </p:xfrm>
        <a:graphic>
          <a:graphicData uri="http://schemas.openxmlformats.org/presentationml/2006/ole">
            <mc:AlternateContent xmlns:mc="http://schemas.openxmlformats.org/markup-compatibility/2006">
              <mc:Choice xmlns:v="urn:schemas-microsoft-com:vml" Requires="v">
                <p:oleObj spid="_x0000_s63550" name="Equation" r:id="rId3" imgW="4749480" imgH="2082600" progId="Equation.DSMT4">
                  <p:embed/>
                </p:oleObj>
              </mc:Choice>
              <mc:Fallback>
                <p:oleObj name="Equation" r:id="rId3" imgW="4749480" imgH="2082600" progId="Equation.DSMT4">
                  <p:embed/>
                  <p:pic>
                    <p:nvPicPr>
                      <p:cNvPr id="0"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3241833"/>
                        <a:ext cx="4756150" cy="2082800"/>
                      </a:xfrm>
                      <a:prstGeom prst="rect">
                        <a:avLst/>
                      </a:prstGeom>
                      <a:solidFill>
                        <a:srgbClr val="FFC000"/>
                      </a:solidFill>
                      <a:extLst/>
                    </p:spPr>
                  </p:pic>
                </p:oleObj>
              </mc:Fallback>
            </mc:AlternateContent>
          </a:graphicData>
        </a:graphic>
      </p:graphicFrame>
      <p:sp>
        <p:nvSpPr>
          <p:cNvPr id="5" name="TextBox 4"/>
          <p:cNvSpPr txBox="1"/>
          <p:nvPr/>
        </p:nvSpPr>
        <p:spPr>
          <a:xfrm>
            <a:off x="697125" y="2534756"/>
            <a:ext cx="3070071" cy="523220"/>
          </a:xfrm>
          <a:prstGeom prst="rect">
            <a:avLst/>
          </a:prstGeom>
          <a:solidFill>
            <a:srgbClr val="FFFF00"/>
          </a:solidFill>
        </p:spPr>
        <p:txBody>
          <a:bodyPr wrap="none" rtlCol="0">
            <a:spAutoFit/>
          </a:bodyPr>
          <a:lstStyle/>
          <a:p>
            <a:r>
              <a:rPr lang="zh-CN" altLang="en-US" sz="2800" b="1" dirty="0">
                <a:latin typeface="Times New Roman" pitchFamily="18" charset="0"/>
                <a:cs typeface="Times New Roman" pitchFamily="18" charset="0"/>
              </a:rPr>
              <a:t>便于记忆的写法：</a:t>
            </a:r>
          </a:p>
        </p:txBody>
      </p:sp>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TextBox 18"/>
          <p:cNvSpPr txBox="1"/>
          <p:nvPr/>
        </p:nvSpPr>
        <p:spPr>
          <a:xfrm>
            <a:off x="697125" y="156297"/>
            <a:ext cx="4509568"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证明思路：</a:t>
            </a:r>
            <a:r>
              <a:rPr lang="zh-CN" altLang="en-US" sz="2800" b="1" dirty="0">
                <a:solidFill>
                  <a:srgbClr val="7030A0"/>
                </a:solidFill>
                <a:latin typeface="Times New Roman" pitchFamily="18" charset="0"/>
                <a:cs typeface="Times New Roman" pitchFamily="18" charset="0"/>
                <a:sym typeface="Wingdings" pitchFamily="2" charset="2"/>
              </a:rPr>
              <a:t>见阅读材料</a:t>
            </a:r>
            <a:r>
              <a:rPr lang="en-US" altLang="zh-CN" sz="2800" b="1" dirty="0">
                <a:solidFill>
                  <a:srgbClr val="7030A0"/>
                </a:solidFill>
                <a:latin typeface="Times New Roman" pitchFamily="18" charset="0"/>
                <a:cs typeface="Times New Roman" pitchFamily="18" charset="0"/>
                <a:sym typeface="Wingdings" pitchFamily="2" charset="2"/>
              </a:rPr>
              <a:t>9.2.3</a:t>
            </a:r>
            <a:endParaRPr lang="zh-CN" altLang="en-US" sz="2800" b="1" dirty="0">
              <a:solidFill>
                <a:srgbClr val="7030A0"/>
              </a:solidFill>
              <a:latin typeface="Times New Roman" pitchFamily="18" charset="0"/>
              <a:cs typeface="Times New Roman" pitchFamily="18" charset="0"/>
            </a:endParaRPr>
          </a:p>
        </p:txBody>
      </p:sp>
      <p:sp>
        <p:nvSpPr>
          <p:cNvPr id="21"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 name="对象 21"/>
          <p:cNvGraphicFramePr>
            <a:graphicFrameLocks noChangeAspect="1"/>
          </p:cNvGraphicFramePr>
          <p:nvPr>
            <p:extLst>
              <p:ext uri="{D42A27DB-BD31-4B8C-83A1-F6EECF244321}">
                <p14:modId xmlns:p14="http://schemas.microsoft.com/office/powerpoint/2010/main" val="2400246382"/>
              </p:ext>
            </p:extLst>
          </p:nvPr>
        </p:nvGraphicFramePr>
        <p:xfrm>
          <a:off x="2064070" y="835814"/>
          <a:ext cx="1076325" cy="617537"/>
        </p:xfrm>
        <a:graphic>
          <a:graphicData uri="http://schemas.openxmlformats.org/presentationml/2006/ole">
            <mc:AlternateContent xmlns:mc="http://schemas.openxmlformats.org/markup-compatibility/2006">
              <mc:Choice xmlns:v="urn:schemas-microsoft-com:vml" Requires="v">
                <p:oleObj spid="_x0000_s63551" name="Equation" r:id="rId5" imgW="1079280" imgH="609480" progId="Equation.DSMT4">
                  <p:embed/>
                </p:oleObj>
              </mc:Choice>
              <mc:Fallback>
                <p:oleObj name="Equation" r:id="rId5" imgW="1079280" imgH="609480" progId="Equation.DSMT4">
                  <p:embed/>
                  <p:pic>
                    <p:nvPicPr>
                      <p:cNvPr id="0" name="Picture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4070" y="835814"/>
                        <a:ext cx="1076325" cy="617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 name="对象 23"/>
          <p:cNvGraphicFramePr>
            <a:graphicFrameLocks noChangeAspect="1"/>
          </p:cNvGraphicFramePr>
          <p:nvPr>
            <p:extLst>
              <p:ext uri="{D42A27DB-BD31-4B8C-83A1-F6EECF244321}">
                <p14:modId xmlns:p14="http://schemas.microsoft.com/office/powerpoint/2010/main" val="2951360726"/>
              </p:ext>
            </p:extLst>
          </p:nvPr>
        </p:nvGraphicFramePr>
        <p:xfrm>
          <a:off x="3245649" y="711860"/>
          <a:ext cx="3267075" cy="939800"/>
        </p:xfrm>
        <a:graphic>
          <a:graphicData uri="http://schemas.openxmlformats.org/presentationml/2006/ole">
            <mc:AlternateContent xmlns:mc="http://schemas.openxmlformats.org/markup-compatibility/2006">
              <mc:Choice xmlns:v="urn:schemas-microsoft-com:vml" Requires="v">
                <p:oleObj spid="_x0000_s63552" name="Equation" r:id="rId7" imgW="3263760" imgH="939600" progId="Equation.DSMT4">
                  <p:embed/>
                </p:oleObj>
              </mc:Choice>
              <mc:Fallback>
                <p:oleObj name="Equation" r:id="rId7" imgW="3263760" imgH="939600" progId="Equation.DSMT4">
                  <p:embed/>
                  <p:pic>
                    <p:nvPicPr>
                      <p:cNvPr id="0" name="Picture 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45649" y="711860"/>
                        <a:ext cx="3267075"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TextBox 24"/>
          <p:cNvSpPr txBox="1"/>
          <p:nvPr/>
        </p:nvSpPr>
        <p:spPr>
          <a:xfrm>
            <a:off x="2064070" y="1791980"/>
            <a:ext cx="3159839"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两边化为二重积分</a:t>
            </a:r>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sp>
        <p:nvSpPr>
          <p:cNvPr id="26" name="TextBox 25"/>
          <p:cNvSpPr txBox="1"/>
          <p:nvPr/>
        </p:nvSpPr>
        <p:spPr>
          <a:xfrm>
            <a:off x="697125" y="944872"/>
            <a:ext cx="1627369"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只需证：</a:t>
            </a:r>
          </a:p>
        </p:txBody>
      </p:sp>
    </p:spTree>
    <p:extLst>
      <p:ext uri="{BB962C8B-B14F-4D97-AF65-F5344CB8AC3E}">
        <p14:creationId xmlns:p14="http://schemas.microsoft.com/office/powerpoint/2010/main" val="240401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p:bldP spid="25" grpId="0"/>
      <p:bldP spid="2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9942" y="189638"/>
            <a:ext cx="1266693" cy="523220"/>
          </a:xfrm>
          <a:prstGeom prst="rect">
            <a:avLst/>
          </a:prstGeom>
          <a:solidFill>
            <a:srgbClr val="FFFF00"/>
          </a:solidFill>
        </p:spPr>
        <p:txBody>
          <a:bodyPr wrap="none" rtlCol="0">
            <a:spAutoFit/>
          </a:bodyPr>
          <a:lstStyle/>
          <a:p>
            <a:r>
              <a:rPr lang="zh-CN" altLang="en-US" sz="2800" b="1" dirty="0">
                <a:latin typeface="Times New Roman" pitchFamily="18" charset="0"/>
                <a:cs typeface="Times New Roman" pitchFamily="18" charset="0"/>
              </a:rPr>
              <a:t>说明：</a:t>
            </a:r>
          </a:p>
        </p:txBody>
      </p:sp>
      <p:sp>
        <p:nvSpPr>
          <p:cNvPr id="3" name="TextBox 2"/>
          <p:cNvSpPr txBox="1"/>
          <p:nvPr/>
        </p:nvSpPr>
        <p:spPr>
          <a:xfrm>
            <a:off x="1015019" y="712858"/>
            <a:ext cx="604653" cy="523220"/>
          </a:xfrm>
          <a:prstGeom prst="rect">
            <a:avLst/>
          </a:prstGeom>
          <a:noFill/>
        </p:spPr>
        <p:txBody>
          <a:bodyPr wrap="none" rtlCol="0">
            <a:spAutoFit/>
          </a:bodyPr>
          <a:lstStyle/>
          <a:p>
            <a:r>
              <a:rPr lang="en-US" altLang="zh-CN" sz="2800" b="1" dirty="0">
                <a:latin typeface="Times New Roman" pitchFamily="18" charset="0"/>
                <a:cs typeface="Times New Roman" pitchFamily="18" charset="0"/>
              </a:rPr>
              <a:t>(1)</a:t>
            </a:r>
            <a:endParaRPr lang="zh-CN" altLang="en-US" sz="2800" b="1" dirty="0">
              <a:latin typeface="Times New Roman" pitchFamily="18" charset="0"/>
              <a:cs typeface="Times New Roman"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876347180"/>
              </p:ext>
            </p:extLst>
          </p:nvPr>
        </p:nvGraphicFramePr>
        <p:xfrm>
          <a:off x="1784455" y="814543"/>
          <a:ext cx="425450" cy="322262"/>
        </p:xfrm>
        <a:graphic>
          <a:graphicData uri="http://schemas.openxmlformats.org/presentationml/2006/ole">
            <mc:AlternateContent xmlns:mc="http://schemas.openxmlformats.org/markup-compatibility/2006">
              <mc:Choice xmlns:v="urn:schemas-microsoft-com:vml" Requires="v">
                <p:oleObj spid="_x0000_s64638" name="Equation" r:id="rId3" imgW="419040" imgH="317160" progId="Equation.DSMT4">
                  <p:embed/>
                </p:oleObj>
              </mc:Choice>
              <mc:Fallback>
                <p:oleObj name="Equation" r:id="rId3" imgW="419040" imgH="317160" progId="Equation.DSMT4">
                  <p:embed/>
                  <p:pic>
                    <p:nvPicPr>
                      <p:cNvPr id="0" name="Picture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4455" y="814543"/>
                        <a:ext cx="425450" cy="322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2352110" y="712858"/>
            <a:ext cx="4094391"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与</a:t>
            </a:r>
            <a:r>
              <a:rPr lang="zh-CN" altLang="en-US" sz="2800" b="1" dirty="0">
                <a:latin typeface="Times New Roman" pitchFamily="18" charset="0"/>
                <a:cs typeface="Times New Roman" pitchFamily="18" charset="0"/>
                <a:sym typeface="Symbol"/>
              </a:rPr>
              <a:t>按右手定则匹配方向</a:t>
            </a:r>
            <a:r>
              <a:rPr lang="en-US" altLang="zh-CN" sz="2800" b="1" dirty="0">
                <a:latin typeface="Times New Roman" pitchFamily="18" charset="0"/>
                <a:cs typeface="Times New Roman" pitchFamily="18" charset="0"/>
                <a:sym typeface="Symbol"/>
              </a:rPr>
              <a:t>.</a:t>
            </a:r>
            <a:endParaRPr lang="zh-CN" altLang="en-US" sz="2800" b="1" dirty="0">
              <a:latin typeface="Times New Roman" pitchFamily="18" charset="0"/>
              <a:cs typeface="Times New Roman" pitchFamily="18" charset="0"/>
            </a:endParaRPr>
          </a:p>
        </p:txBody>
      </p:sp>
      <p:sp>
        <p:nvSpPr>
          <p:cNvPr id="6" name="TextBox 5"/>
          <p:cNvSpPr txBox="1"/>
          <p:nvPr/>
        </p:nvSpPr>
        <p:spPr>
          <a:xfrm>
            <a:off x="1055966" y="1485782"/>
            <a:ext cx="6317755" cy="523220"/>
          </a:xfrm>
          <a:prstGeom prst="rect">
            <a:avLst/>
          </a:prstGeom>
          <a:noFill/>
        </p:spPr>
        <p:txBody>
          <a:bodyPr wrap="none" rtlCol="0">
            <a:spAutoFit/>
          </a:bodyPr>
          <a:lstStyle/>
          <a:p>
            <a:r>
              <a:rPr lang="en-US" altLang="zh-CN" sz="2800" b="1" dirty="0">
                <a:latin typeface="Times New Roman" pitchFamily="18" charset="0"/>
                <a:cs typeface="Times New Roman" pitchFamily="18" charset="0"/>
              </a:rPr>
              <a:t>(2) </a:t>
            </a:r>
            <a:r>
              <a:rPr lang="zh-CN" altLang="en-US" sz="2800" b="1" dirty="0">
                <a:latin typeface="Times New Roman" pitchFamily="18" charset="0"/>
                <a:cs typeface="Times New Roman" pitchFamily="18" charset="0"/>
              </a:rPr>
              <a:t>当</a:t>
            </a:r>
            <a:r>
              <a:rPr lang="zh-CN" altLang="en-US" sz="2800" b="1" dirty="0">
                <a:latin typeface="Times New Roman" pitchFamily="18" charset="0"/>
                <a:cs typeface="Times New Roman" pitchFamily="18" charset="0"/>
                <a:sym typeface="Symbol"/>
              </a:rPr>
              <a:t>退化为（向上的）坐标平面区域</a:t>
            </a:r>
            <a:endParaRPr lang="zh-CN" altLang="en-US" sz="2800" b="1" dirty="0">
              <a:latin typeface="Times New Roman" pitchFamily="18" charset="0"/>
              <a:cs typeface="Times New Roman"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657672623"/>
              </p:ext>
            </p:extLst>
          </p:nvPr>
        </p:nvGraphicFramePr>
        <p:xfrm>
          <a:off x="7380113" y="1516218"/>
          <a:ext cx="576263" cy="463550"/>
        </p:xfrm>
        <a:graphic>
          <a:graphicData uri="http://schemas.openxmlformats.org/presentationml/2006/ole">
            <mc:AlternateContent xmlns:mc="http://schemas.openxmlformats.org/markup-compatibility/2006">
              <mc:Choice xmlns:v="urn:schemas-microsoft-com:vml" Requires="v">
                <p:oleObj spid="_x0000_s64639" name="Equation" r:id="rId5" imgW="583920" imgH="469800" progId="Equation.DSMT4">
                  <p:embed/>
                </p:oleObj>
              </mc:Choice>
              <mc:Fallback>
                <p:oleObj name="Equation" r:id="rId5" imgW="583920" imgH="469800" progId="Equation.DSMT4">
                  <p:embed/>
                  <p:pic>
                    <p:nvPicPr>
                      <p:cNvPr id="0" name="Picture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80113" y="1516218"/>
                        <a:ext cx="576263"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751136" y="2087475"/>
            <a:ext cx="2348720"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成为格林公式</a:t>
            </a:r>
          </a:p>
        </p:txBody>
      </p:sp>
      <p:graphicFrame>
        <p:nvGraphicFramePr>
          <p:cNvPr id="9" name="对象 8"/>
          <p:cNvGraphicFramePr>
            <a:graphicFrameLocks noChangeAspect="1"/>
          </p:cNvGraphicFramePr>
          <p:nvPr>
            <p:extLst>
              <p:ext uri="{D42A27DB-BD31-4B8C-83A1-F6EECF244321}">
                <p14:modId xmlns:p14="http://schemas.microsoft.com/office/powerpoint/2010/main" val="2176836636"/>
              </p:ext>
            </p:extLst>
          </p:nvPr>
        </p:nvGraphicFramePr>
        <p:xfrm>
          <a:off x="2430473" y="2657074"/>
          <a:ext cx="1985963" cy="615950"/>
        </p:xfrm>
        <a:graphic>
          <a:graphicData uri="http://schemas.openxmlformats.org/presentationml/2006/ole">
            <mc:AlternateContent xmlns:mc="http://schemas.openxmlformats.org/markup-compatibility/2006">
              <mc:Choice xmlns:v="urn:schemas-microsoft-com:vml" Requires="v">
                <p:oleObj spid="_x0000_s64640" name="Equation" r:id="rId7" imgW="1993680" imgH="609480" progId="Equation.DSMT4">
                  <p:embed/>
                </p:oleObj>
              </mc:Choice>
              <mc:Fallback>
                <p:oleObj name="Equation" r:id="rId7" imgW="1993680" imgH="609480" progId="Equation.DSMT4">
                  <p:embed/>
                  <p:pic>
                    <p:nvPicPr>
                      <p:cNvPr id="0" name="Picture 4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0473" y="2657074"/>
                        <a:ext cx="1985963"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981723621"/>
              </p:ext>
            </p:extLst>
          </p:nvPr>
        </p:nvGraphicFramePr>
        <p:xfrm>
          <a:off x="4573077" y="2456820"/>
          <a:ext cx="2952750" cy="1016000"/>
        </p:xfrm>
        <a:graphic>
          <a:graphicData uri="http://schemas.openxmlformats.org/presentationml/2006/ole">
            <mc:AlternateContent xmlns:mc="http://schemas.openxmlformats.org/markup-compatibility/2006">
              <mc:Choice xmlns:v="urn:schemas-microsoft-com:vml" Requires="v">
                <p:oleObj spid="_x0000_s64641" name="Equation" r:id="rId9" imgW="2958840" imgH="1015920" progId="Equation.DSMT4">
                  <p:embed/>
                </p:oleObj>
              </mc:Choice>
              <mc:Fallback>
                <p:oleObj name="Equation" r:id="rId9" imgW="2958840" imgH="1015920" progId="Equation.DSMT4">
                  <p:embed/>
                  <p:pic>
                    <p:nvPicPr>
                      <p:cNvPr id="0" name="Picture 4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3077" y="2456820"/>
                        <a:ext cx="2952750"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a:xfrm>
            <a:off x="901283" y="3337195"/>
            <a:ext cx="1266693" cy="523220"/>
          </a:xfrm>
          <a:prstGeom prst="rect">
            <a:avLst/>
          </a:prstGeom>
          <a:solidFill>
            <a:srgbClr val="FFFF00"/>
          </a:solidFill>
        </p:spPr>
        <p:txBody>
          <a:bodyPr wrap="none" rtlCol="0">
            <a:spAutoFit/>
          </a:bodyPr>
          <a:lstStyle/>
          <a:p>
            <a:r>
              <a:rPr lang="zh-CN" altLang="en-US" sz="2800" b="1" dirty="0">
                <a:latin typeface="Times New Roman" pitchFamily="18" charset="0"/>
                <a:cs typeface="Times New Roman" pitchFamily="18" charset="0"/>
              </a:rPr>
              <a:t>应用：</a:t>
            </a:r>
          </a:p>
        </p:txBody>
      </p:sp>
      <p:sp>
        <p:nvSpPr>
          <p:cNvPr id="12" name="TextBox 11"/>
          <p:cNvSpPr txBox="1"/>
          <p:nvPr/>
        </p:nvSpPr>
        <p:spPr>
          <a:xfrm>
            <a:off x="901283" y="3906839"/>
            <a:ext cx="5234125" cy="523220"/>
          </a:xfrm>
          <a:prstGeom prst="rect">
            <a:avLst/>
          </a:prstGeom>
          <a:solidFill>
            <a:srgbClr val="00B0F0"/>
          </a:solidFill>
        </p:spPr>
        <p:txBody>
          <a:bodyPr wrap="none" rtlCol="0">
            <a:spAutoFit/>
          </a:bodyPr>
          <a:lstStyle/>
          <a:p>
            <a:r>
              <a:rPr lang="zh-CN" altLang="en-US" sz="2800" b="1" dirty="0">
                <a:latin typeface="Times New Roman" pitchFamily="18" charset="0"/>
                <a:cs typeface="Times New Roman" pitchFamily="18" charset="0"/>
              </a:rPr>
              <a:t>空间曲线积分与路径无关的条件</a:t>
            </a:r>
          </a:p>
        </p:txBody>
      </p:sp>
      <p:sp>
        <p:nvSpPr>
          <p:cNvPr id="1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367471172"/>
              </p:ext>
            </p:extLst>
          </p:nvPr>
        </p:nvGraphicFramePr>
        <p:xfrm>
          <a:off x="1152612" y="4476438"/>
          <a:ext cx="2420938" cy="387350"/>
        </p:xfrm>
        <a:graphic>
          <a:graphicData uri="http://schemas.openxmlformats.org/presentationml/2006/ole">
            <mc:AlternateContent xmlns:mc="http://schemas.openxmlformats.org/markup-compatibility/2006">
              <mc:Choice xmlns:v="urn:schemas-microsoft-com:vml" Requires="v">
                <p:oleObj spid="_x0000_s64642" name="Equation" r:id="rId11" imgW="2412720" imgH="393480" progId="Equation.DSMT4">
                  <p:embed/>
                </p:oleObj>
              </mc:Choice>
              <mc:Fallback>
                <p:oleObj name="Equation" r:id="rId11" imgW="2412720" imgH="393480" progId="Equation.DSMT4">
                  <p:embed/>
                  <p:pic>
                    <p:nvPicPr>
                      <p:cNvPr id="0" name="Picture 5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52612" y="4476438"/>
                        <a:ext cx="2420938"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14"/>
          <p:cNvSpPr txBox="1"/>
          <p:nvPr/>
        </p:nvSpPr>
        <p:spPr>
          <a:xfrm>
            <a:off x="3569105" y="4366102"/>
            <a:ext cx="2348720"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是一个全微分</a:t>
            </a:r>
          </a:p>
        </p:txBody>
      </p:sp>
      <p:graphicFrame>
        <p:nvGraphicFramePr>
          <p:cNvPr id="16" name="对象 15"/>
          <p:cNvGraphicFramePr>
            <a:graphicFrameLocks noChangeAspect="1"/>
          </p:cNvGraphicFramePr>
          <p:nvPr>
            <p:extLst>
              <p:ext uri="{D42A27DB-BD31-4B8C-83A1-F6EECF244321}">
                <p14:modId xmlns:p14="http://schemas.microsoft.com/office/powerpoint/2010/main" val="3716203862"/>
              </p:ext>
            </p:extLst>
          </p:nvPr>
        </p:nvGraphicFramePr>
        <p:xfrm>
          <a:off x="1197627" y="4995911"/>
          <a:ext cx="1455738" cy="901700"/>
        </p:xfrm>
        <a:graphic>
          <a:graphicData uri="http://schemas.openxmlformats.org/presentationml/2006/ole">
            <mc:AlternateContent xmlns:mc="http://schemas.openxmlformats.org/markup-compatibility/2006">
              <mc:Choice xmlns:v="urn:schemas-microsoft-com:vml" Requires="v">
                <p:oleObj spid="_x0000_s64643" name="Equation" r:id="rId13" imgW="1447560" imgH="901440" progId="Equation.DSMT4">
                  <p:embed/>
                </p:oleObj>
              </mc:Choice>
              <mc:Fallback>
                <p:oleObj name="Equation" r:id="rId13" imgW="1447560" imgH="901440" progId="Equation.DSMT4">
                  <p:embed/>
                  <p:pic>
                    <p:nvPicPr>
                      <p:cNvPr id="0" name="Picture 5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97627" y="4995911"/>
                        <a:ext cx="1455738"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983860971"/>
              </p:ext>
            </p:extLst>
          </p:nvPr>
        </p:nvGraphicFramePr>
        <p:xfrm>
          <a:off x="2938463" y="4973638"/>
          <a:ext cx="1401762" cy="831850"/>
        </p:xfrm>
        <a:graphic>
          <a:graphicData uri="http://schemas.openxmlformats.org/presentationml/2006/ole">
            <mc:AlternateContent xmlns:mc="http://schemas.openxmlformats.org/markup-compatibility/2006">
              <mc:Choice xmlns:v="urn:schemas-microsoft-com:vml" Requires="v">
                <p:oleObj spid="_x0000_s64644" name="Equation" r:id="rId15" imgW="1409400" imgH="838080" progId="Equation.DSMT4">
                  <p:embed/>
                </p:oleObj>
              </mc:Choice>
              <mc:Fallback>
                <p:oleObj name="Equation" r:id="rId15" imgW="1409400" imgH="838080" progId="Equation.DSMT4">
                  <p:embed/>
                  <p:pic>
                    <p:nvPicPr>
                      <p:cNvPr id="0" name="Picture 5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38463" y="4973638"/>
                        <a:ext cx="1401762" cy="831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182523451"/>
              </p:ext>
            </p:extLst>
          </p:nvPr>
        </p:nvGraphicFramePr>
        <p:xfrm>
          <a:off x="4562475" y="4986338"/>
          <a:ext cx="1341438" cy="901700"/>
        </p:xfrm>
        <a:graphic>
          <a:graphicData uri="http://schemas.openxmlformats.org/presentationml/2006/ole">
            <mc:AlternateContent xmlns:mc="http://schemas.openxmlformats.org/markup-compatibility/2006">
              <mc:Choice xmlns:v="urn:schemas-microsoft-com:vml" Requires="v">
                <p:oleObj spid="_x0000_s64645" name="Equation" r:id="rId17" imgW="1333440" imgH="901440" progId="Equation.DSMT4">
                  <p:embed/>
                </p:oleObj>
              </mc:Choice>
              <mc:Fallback>
                <p:oleObj name="Equation" r:id="rId17" imgW="1333440" imgH="901440" progId="Equation.DSMT4">
                  <p:embed/>
                  <p:pic>
                    <p:nvPicPr>
                      <p:cNvPr id="0" name="Picture 5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62475" y="4986338"/>
                        <a:ext cx="1341438"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Rectangle 13"/>
          <p:cNvSpPr>
            <a:spLocks noChangeArrowheads="1"/>
          </p:cNvSpPr>
          <p:nvPr/>
        </p:nvSpPr>
        <p:spPr bwMode="auto">
          <a:xfrm>
            <a:off x="0" y="1228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a:ln>
                  <a:noFill/>
                </a:ln>
                <a:solidFill>
                  <a:schemeClr val="tx1"/>
                </a:solidFill>
                <a:effectLst/>
                <a:latin typeface="Arial" pitchFamily="34"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3" name="左右箭头 22"/>
          <p:cNvSpPr/>
          <p:nvPr/>
        </p:nvSpPr>
        <p:spPr>
          <a:xfrm>
            <a:off x="611560" y="4581128"/>
            <a:ext cx="444406" cy="216024"/>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左右箭头 23"/>
          <p:cNvSpPr/>
          <p:nvPr/>
        </p:nvSpPr>
        <p:spPr>
          <a:xfrm>
            <a:off x="611560" y="5338749"/>
            <a:ext cx="444406" cy="216024"/>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9663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left)">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left)">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ipe(left)">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barn(inVertical)">
                                      <p:cBhvr>
                                        <p:cTn id="62" dur="500"/>
                                        <p:tgtEl>
                                          <p:spTgt spid="2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wipe(left)">
                                      <p:cBhvr>
                                        <p:cTn id="67" dur="500"/>
                                        <p:tgtEl>
                                          <p:spTgt spid="1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wipe(left)">
                                      <p:cBhvr>
                                        <p:cTn id="72" dur="500"/>
                                        <p:tgtEl>
                                          <p:spTgt spid="15"/>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grpId="0" nodeType="click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barn(inVertical)">
                                      <p:cBhvr>
                                        <p:cTn id="77" dur="5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16"/>
                                        </p:tgtEl>
                                        <p:attrNameLst>
                                          <p:attrName>style.visibility</p:attrName>
                                        </p:attrNameLst>
                                      </p:cBhvr>
                                      <p:to>
                                        <p:strVal val="visible"/>
                                      </p:to>
                                    </p:set>
                                    <p:animEffect transition="in" filter="wipe(left)">
                                      <p:cBhvr>
                                        <p:cTn id="82" dur="500"/>
                                        <p:tgtEl>
                                          <p:spTgt spid="16"/>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wipe(left)">
                                      <p:cBhvr>
                                        <p:cTn id="87" dur="500"/>
                                        <p:tgtEl>
                                          <p:spTgt spid="17"/>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wipe(left)">
                                      <p:cBhvr>
                                        <p:cTn id="9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p:bldP spid="6" grpId="0"/>
      <p:bldP spid="8" grpId="0"/>
      <p:bldP spid="11" grpId="0" animBg="1"/>
      <p:bldP spid="12" grpId="0" animBg="1"/>
      <p:bldP spid="15" grpId="0"/>
      <p:bldP spid="23" grpId="0" animBg="1"/>
      <p:bldP spid="2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151832"/>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zh-CN" b="1" dirty="0">
                <a:solidFill>
                  <a:srgbClr val="00B050"/>
                </a:solidFill>
                <a:latin typeface="隶书" pitchFamily="49" charset="-122"/>
                <a:ea typeface="隶书" pitchFamily="49" charset="-122"/>
              </a:rPr>
              <a:t>练习</a:t>
            </a:r>
            <a:r>
              <a:rPr lang="en-US" altLang="zh-CN" b="1" dirty="0">
                <a:solidFill>
                  <a:srgbClr val="00B050"/>
                </a:solidFill>
                <a:latin typeface="隶书" pitchFamily="49" charset="-122"/>
                <a:ea typeface="隶书" pitchFamily="49" charset="-122"/>
              </a:rPr>
              <a:t>9.2.3</a:t>
            </a:r>
            <a:endParaRPr lang="zh-CN" altLang="en-US" b="1" dirty="0">
              <a:solidFill>
                <a:srgbClr val="00B050"/>
              </a:solidFill>
              <a:latin typeface="隶书" pitchFamily="49" charset="-122"/>
              <a:ea typeface="隶书" pitchFamily="49" charset="-122"/>
            </a:endParaRPr>
          </a:p>
        </p:txBody>
      </p:sp>
      <p:sp>
        <p:nvSpPr>
          <p:cNvPr id="4" name="TextBox 3"/>
          <p:cNvSpPr txBox="1"/>
          <p:nvPr/>
        </p:nvSpPr>
        <p:spPr>
          <a:xfrm>
            <a:off x="323528" y="836712"/>
            <a:ext cx="7862986" cy="523220"/>
          </a:xfrm>
          <a:prstGeom prst="rect">
            <a:avLst/>
          </a:prstGeom>
          <a:noFill/>
        </p:spPr>
        <p:txBody>
          <a:bodyPr wrap="none" rtlCol="0">
            <a:spAutoFit/>
          </a:bodyPr>
          <a:lstStyle/>
          <a:p>
            <a:r>
              <a:rPr lang="en-US" altLang="zh-CN" sz="2800" b="1" dirty="0">
                <a:latin typeface="Times New Roman" pitchFamily="18" charset="0"/>
                <a:cs typeface="Times New Roman" pitchFamily="18" charset="0"/>
              </a:rPr>
              <a:t>1</a:t>
            </a:r>
            <a:r>
              <a:rPr lang="zh-CN" altLang="en-US" sz="2800" b="1" dirty="0">
                <a:latin typeface="Times New Roman" pitchFamily="18" charset="0"/>
                <a:cs typeface="Times New Roman" pitchFamily="18" charset="0"/>
              </a:rPr>
              <a:t>．设</a:t>
            </a:r>
            <a:r>
              <a:rPr lang="en-US" altLang="zh-CN" sz="2800" i="1" dirty="0">
                <a:latin typeface="Times New Roman" pitchFamily="18" charset="0"/>
                <a:cs typeface="Times New Roman" pitchFamily="18" charset="0"/>
              </a:rPr>
              <a:t>V</a:t>
            </a:r>
            <a:r>
              <a:rPr lang="zh-CN" altLang="en-US" sz="2800" b="1" dirty="0">
                <a:latin typeface="Times New Roman" pitchFamily="18" charset="0"/>
                <a:cs typeface="Times New Roman" pitchFamily="18" charset="0"/>
              </a:rPr>
              <a:t> 是由光滑闭曲面</a:t>
            </a:r>
            <a:r>
              <a:rPr lang="zh-CN" altLang="en-US" sz="2800" b="1" dirty="0">
                <a:latin typeface="Times New Roman" pitchFamily="18" charset="0"/>
                <a:cs typeface="Times New Roman" pitchFamily="18" charset="0"/>
                <a:sym typeface="Symbol"/>
              </a:rPr>
              <a:t></a:t>
            </a:r>
            <a:r>
              <a:rPr lang="zh-CN" altLang="en-US" sz="2800" b="1" dirty="0">
                <a:latin typeface="Times New Roman" pitchFamily="18" charset="0"/>
                <a:cs typeface="Times New Roman" pitchFamily="18" charset="0"/>
              </a:rPr>
              <a:t> （取外侧）围成的空间</a:t>
            </a:r>
          </a:p>
        </p:txBody>
      </p:sp>
      <p:sp>
        <p:nvSpPr>
          <p:cNvPr id="5" name="TextBox 4"/>
          <p:cNvSpPr txBox="1"/>
          <p:nvPr/>
        </p:nvSpPr>
        <p:spPr>
          <a:xfrm>
            <a:off x="323528" y="1359932"/>
            <a:ext cx="4873450"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立体的体积．利用高斯公式有</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242570986"/>
              </p:ext>
            </p:extLst>
          </p:nvPr>
        </p:nvGraphicFramePr>
        <p:xfrm>
          <a:off x="473958" y="1883152"/>
          <a:ext cx="7424738" cy="804862"/>
        </p:xfrm>
        <a:graphic>
          <a:graphicData uri="http://schemas.openxmlformats.org/presentationml/2006/ole">
            <mc:AlternateContent xmlns:mc="http://schemas.openxmlformats.org/markup-compatibility/2006">
              <mc:Choice xmlns:v="urn:schemas-microsoft-com:vml" Requires="v">
                <p:oleObj spid="_x0000_s65621" name="Equation" r:id="rId3" imgW="7429320" imgH="812520" progId="Equation.DSMT4">
                  <p:embed/>
                </p:oleObj>
              </mc:Choice>
              <mc:Fallback>
                <p:oleObj name="Equation" r:id="rId3" imgW="7429320" imgH="812520" progId="Equation.DSMT4">
                  <p:embed/>
                  <p:pic>
                    <p:nvPicPr>
                      <p:cNvPr id="0"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958" y="1883152"/>
                        <a:ext cx="7424738" cy="804862"/>
                      </a:xfrm>
                      <a:prstGeom prst="rect">
                        <a:avLst/>
                      </a:prstGeom>
                      <a:noFill/>
                      <a:extLst>
                        <a:ext uri="{909E8E84-426E-40DD-AFC4-6F175D3DCCD1}">
                          <a14:hiddenFill xmlns:a14="http://schemas.microsoft.com/office/drawing/2010/main">
                            <a:solidFill>
                              <a:srgbClr val="C4C4C4"/>
                            </a:solidFill>
                          </a14:hiddenFill>
                        </a:ext>
                      </a:extLst>
                    </p:spPr>
                  </p:pic>
                </p:oleObj>
              </mc:Fallback>
            </mc:AlternateContent>
          </a:graphicData>
        </a:graphic>
      </p:graphicFrame>
      <p:sp>
        <p:nvSpPr>
          <p:cNvPr id="9" name="TextBox 8"/>
          <p:cNvSpPr txBox="1"/>
          <p:nvPr/>
        </p:nvSpPr>
        <p:spPr>
          <a:xfrm>
            <a:off x="827584" y="2501453"/>
            <a:ext cx="1266693"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答案：</a:t>
            </a:r>
          </a:p>
        </p:txBody>
      </p:sp>
      <p:sp>
        <p:nvSpPr>
          <p:cNvPr id="10" name="TextBox 9"/>
          <p:cNvSpPr txBox="1"/>
          <p:nvPr/>
        </p:nvSpPr>
        <p:spPr>
          <a:xfrm>
            <a:off x="333471" y="2996952"/>
            <a:ext cx="4692310" cy="523220"/>
          </a:xfrm>
          <a:prstGeom prst="rect">
            <a:avLst/>
          </a:prstGeom>
          <a:noFill/>
        </p:spPr>
        <p:txBody>
          <a:bodyPr wrap="none" rtlCol="0">
            <a:spAutoFit/>
          </a:bodyPr>
          <a:lstStyle/>
          <a:p>
            <a:r>
              <a:rPr lang="en-US" altLang="zh-CN" sz="2800" b="1" dirty="0">
                <a:latin typeface="Times New Roman" pitchFamily="18" charset="0"/>
                <a:cs typeface="Times New Roman" pitchFamily="18" charset="0"/>
              </a:rPr>
              <a:t>2</a:t>
            </a:r>
            <a:r>
              <a:rPr lang="zh-CN" altLang="en-US" sz="2800" b="1" dirty="0">
                <a:latin typeface="Times New Roman" pitchFamily="18" charset="0"/>
                <a:cs typeface="Times New Roman" pitchFamily="18" charset="0"/>
              </a:rPr>
              <a:t>．判断：以下做法正确吗？</a:t>
            </a:r>
          </a:p>
        </p:txBody>
      </p:sp>
      <p:sp>
        <p:nvSpPr>
          <p:cNvPr id="11" name="TextBox 10"/>
          <p:cNvSpPr txBox="1"/>
          <p:nvPr/>
        </p:nvSpPr>
        <p:spPr>
          <a:xfrm>
            <a:off x="293226" y="3495561"/>
            <a:ext cx="8946680"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设</a:t>
            </a:r>
            <a:r>
              <a:rPr lang="zh-CN" altLang="en-US" sz="2800" b="1" dirty="0">
                <a:latin typeface="Times New Roman" pitchFamily="18" charset="0"/>
                <a:cs typeface="Times New Roman" pitchFamily="18" charset="0"/>
                <a:sym typeface="Symbol"/>
              </a:rPr>
              <a:t>为平面 </a:t>
            </a:r>
            <a:r>
              <a:rPr lang="en-US" altLang="zh-CN" sz="2800" i="1" dirty="0">
                <a:latin typeface="Times New Roman" pitchFamily="18" charset="0"/>
                <a:cs typeface="Times New Roman" pitchFamily="18" charset="0"/>
                <a:sym typeface="Symbol"/>
              </a:rPr>
              <a:t>x </a:t>
            </a:r>
            <a:r>
              <a:rPr lang="en-US" altLang="zh-CN" sz="2800" dirty="0">
                <a:latin typeface="Times New Roman" pitchFamily="18" charset="0"/>
                <a:cs typeface="Times New Roman" pitchFamily="18" charset="0"/>
                <a:sym typeface="Symbol"/>
              </a:rPr>
              <a:t>+ </a:t>
            </a:r>
            <a:r>
              <a:rPr lang="en-US" altLang="zh-CN" sz="2800" i="1" dirty="0">
                <a:latin typeface="Times New Roman" pitchFamily="18" charset="0"/>
                <a:cs typeface="Times New Roman" pitchFamily="18" charset="0"/>
                <a:sym typeface="Symbol"/>
              </a:rPr>
              <a:t>y </a:t>
            </a:r>
            <a:r>
              <a:rPr lang="en-US" altLang="zh-CN" sz="2800" dirty="0">
                <a:latin typeface="Times New Roman" pitchFamily="18" charset="0"/>
                <a:cs typeface="Times New Roman" pitchFamily="18" charset="0"/>
                <a:sym typeface="Symbol"/>
              </a:rPr>
              <a:t>+ </a:t>
            </a:r>
            <a:r>
              <a:rPr lang="en-US" altLang="zh-CN" sz="2800" i="1" dirty="0">
                <a:latin typeface="Times New Roman" pitchFamily="18" charset="0"/>
                <a:cs typeface="Times New Roman" pitchFamily="18" charset="0"/>
                <a:sym typeface="Symbol"/>
              </a:rPr>
              <a:t>z </a:t>
            </a:r>
            <a:r>
              <a:rPr lang="en-US" altLang="zh-CN" sz="2800" dirty="0">
                <a:latin typeface="Times New Roman" pitchFamily="18" charset="0"/>
                <a:cs typeface="Times New Roman" pitchFamily="18" charset="0"/>
                <a:sym typeface="Symbol"/>
              </a:rPr>
              <a:t>=1</a:t>
            </a:r>
            <a:r>
              <a:rPr lang="zh-CN" altLang="en-US" sz="2800" b="1" dirty="0">
                <a:latin typeface="Times New Roman" pitchFamily="18" charset="0"/>
                <a:cs typeface="Times New Roman" pitchFamily="18" charset="0"/>
                <a:sym typeface="Symbol"/>
              </a:rPr>
              <a:t>与三个坐标面所围成的四面体的</a:t>
            </a:r>
            <a:endParaRPr lang="zh-CN" altLang="en-US" sz="2800" b="1" dirty="0">
              <a:latin typeface="Times New Roman" pitchFamily="18" charset="0"/>
              <a:cs typeface="Times New Roman" pitchFamily="18" charset="0"/>
            </a:endParaRPr>
          </a:p>
        </p:txBody>
      </p:sp>
      <p:sp>
        <p:nvSpPr>
          <p:cNvPr id="12" name="TextBox 11"/>
          <p:cNvSpPr txBox="1"/>
          <p:nvPr/>
        </p:nvSpPr>
        <p:spPr>
          <a:xfrm>
            <a:off x="380920" y="4043392"/>
            <a:ext cx="5234125"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表面，取外侧，则由高斯公式：</a:t>
            </a:r>
          </a:p>
        </p:txBody>
      </p:sp>
      <p:sp>
        <p:nvSpPr>
          <p:cNvPr id="1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3618651584"/>
              </p:ext>
            </p:extLst>
          </p:nvPr>
        </p:nvGraphicFramePr>
        <p:xfrm>
          <a:off x="671012" y="4566612"/>
          <a:ext cx="4427538" cy="806450"/>
        </p:xfrm>
        <a:graphic>
          <a:graphicData uri="http://schemas.openxmlformats.org/presentationml/2006/ole">
            <mc:AlternateContent xmlns:mc="http://schemas.openxmlformats.org/markup-compatibility/2006">
              <mc:Choice xmlns:v="urn:schemas-microsoft-com:vml" Requires="v">
                <p:oleObj spid="_x0000_s65622" name="Equation" r:id="rId5" imgW="4419360" imgH="812520" progId="Equation.DSMT4">
                  <p:embed/>
                </p:oleObj>
              </mc:Choice>
              <mc:Fallback>
                <p:oleObj name="Equation" r:id="rId5" imgW="4419360" imgH="812520" progId="Equation.DSMT4">
                  <p:embed/>
                  <p:pic>
                    <p:nvPicPr>
                      <p:cNvPr id="0" name="Picture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1012" y="4566612"/>
                        <a:ext cx="4427538" cy="806450"/>
                      </a:xfrm>
                      <a:prstGeom prst="rect">
                        <a:avLst/>
                      </a:prstGeom>
                      <a:noFill/>
                      <a:extLst>
                        <a:ext uri="{909E8E84-426E-40DD-AFC4-6F175D3DCCD1}">
                          <a14:hiddenFill xmlns:a14="http://schemas.microsoft.com/office/drawing/2010/main">
                            <a:solidFill>
                              <a:srgbClr val="C4C4C4"/>
                            </a:solidFill>
                          </a14:hiddenFill>
                        </a:ext>
                      </a:ex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613744646"/>
              </p:ext>
            </p:extLst>
          </p:nvPr>
        </p:nvGraphicFramePr>
        <p:xfrm>
          <a:off x="5120698" y="4566612"/>
          <a:ext cx="3016250" cy="793750"/>
        </p:xfrm>
        <a:graphic>
          <a:graphicData uri="http://schemas.openxmlformats.org/presentationml/2006/ole">
            <mc:AlternateContent xmlns:mc="http://schemas.openxmlformats.org/markup-compatibility/2006">
              <mc:Choice xmlns:v="urn:schemas-microsoft-com:vml" Requires="v">
                <p:oleObj spid="_x0000_s65623" name="Equation" r:id="rId7" imgW="3009600" imgH="799920" progId="Equation.DSMT4">
                  <p:embed/>
                </p:oleObj>
              </mc:Choice>
              <mc:Fallback>
                <p:oleObj name="Equation" r:id="rId7" imgW="3009600" imgH="799920" progId="Equation.DSMT4">
                  <p:embed/>
                  <p:pic>
                    <p:nvPicPr>
                      <p:cNvPr id="0" name="Picture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20698" y="4566612"/>
                        <a:ext cx="3016250" cy="793750"/>
                      </a:xfrm>
                      <a:prstGeom prst="rect">
                        <a:avLst/>
                      </a:prstGeom>
                      <a:noFill/>
                      <a:extLst>
                        <a:ext uri="{909E8E84-426E-40DD-AFC4-6F175D3DCCD1}">
                          <a14:hiddenFill xmlns:a14="http://schemas.microsoft.com/office/drawing/2010/main">
                            <a:solidFill>
                              <a:srgbClr val="C4C4C4"/>
                            </a:solidFill>
                          </a14:hiddenFill>
                        </a:ex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3523416084"/>
              </p:ext>
            </p:extLst>
          </p:nvPr>
        </p:nvGraphicFramePr>
        <p:xfrm>
          <a:off x="1395333" y="5089277"/>
          <a:ext cx="2736850" cy="931863"/>
        </p:xfrm>
        <a:graphic>
          <a:graphicData uri="http://schemas.openxmlformats.org/presentationml/2006/ole">
            <mc:AlternateContent xmlns:mc="http://schemas.openxmlformats.org/markup-compatibility/2006">
              <mc:Choice xmlns:v="urn:schemas-microsoft-com:vml" Requires="v">
                <p:oleObj spid="_x0000_s65624" name="Equation" r:id="rId9" imgW="2730240" imgH="939600" progId="Equation.DSMT4">
                  <p:embed/>
                </p:oleObj>
              </mc:Choice>
              <mc:Fallback>
                <p:oleObj name="Equation" r:id="rId9" imgW="2730240" imgH="939600" progId="Equation.DSMT4">
                  <p:embed/>
                  <p:pic>
                    <p:nvPicPr>
                      <p:cNvPr id="0" name="Picture 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95333" y="5089277"/>
                        <a:ext cx="2736850" cy="931863"/>
                      </a:xfrm>
                      <a:prstGeom prst="rect">
                        <a:avLst/>
                      </a:prstGeom>
                      <a:noFill/>
                      <a:extLst>
                        <a:ext uri="{909E8E84-426E-40DD-AFC4-6F175D3DCCD1}">
                          <a14:hiddenFill xmlns:a14="http://schemas.microsoft.com/office/drawing/2010/main">
                            <a:solidFill>
                              <a:srgbClr val="C4C4C4"/>
                            </a:solidFill>
                          </a14:hiddenFill>
                        </a:ext>
                      </a:extLst>
                    </p:spPr>
                  </p:pic>
                </p:oleObj>
              </mc:Fallback>
            </mc:AlternateContent>
          </a:graphicData>
        </a:graphic>
      </p:graphicFrame>
      <p:sp>
        <p:nvSpPr>
          <p:cNvPr id="17" name="TextBox 16"/>
          <p:cNvSpPr txBox="1"/>
          <p:nvPr/>
        </p:nvSpPr>
        <p:spPr>
          <a:xfrm>
            <a:off x="785027" y="5784141"/>
            <a:ext cx="1266693"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答案：</a:t>
            </a:r>
          </a:p>
        </p:txBody>
      </p:sp>
      <p:sp>
        <p:nvSpPr>
          <p:cNvPr id="18" name="TextBox 17"/>
          <p:cNvSpPr txBox="1"/>
          <p:nvPr/>
        </p:nvSpPr>
        <p:spPr>
          <a:xfrm>
            <a:off x="2051720" y="5784141"/>
            <a:ext cx="5937844" cy="523220"/>
          </a:xfrm>
          <a:prstGeom prst="rect">
            <a:avLst/>
          </a:prstGeom>
          <a:noFill/>
        </p:spPr>
        <p:txBody>
          <a:bodyPr wrap="none" rtlCol="0">
            <a:spAutoFit/>
          </a:bodyPr>
          <a:lstStyle/>
          <a:p>
            <a:r>
              <a:rPr lang="zh-CN" altLang="en-US" sz="2800" b="1" dirty="0">
                <a:solidFill>
                  <a:srgbClr val="FF0000"/>
                </a:solidFill>
                <a:latin typeface="Times New Roman" pitchFamily="18" charset="0"/>
                <a:cs typeface="Times New Roman" pitchFamily="18" charset="0"/>
              </a:rPr>
              <a:t>错：</a:t>
            </a:r>
            <a:r>
              <a:rPr lang="zh-CN" altLang="en-US" sz="2800" b="1" dirty="0">
                <a:solidFill>
                  <a:srgbClr val="FF0000"/>
                </a:solidFill>
                <a:latin typeface="Times New Roman" pitchFamily="18" charset="0"/>
                <a:cs typeface="Times New Roman" pitchFamily="18" charset="0"/>
                <a:sym typeface="Symbol"/>
              </a:rPr>
              <a:t> 内部并不满足等式 </a:t>
            </a:r>
            <a:r>
              <a:rPr lang="en-US" altLang="zh-CN" sz="2800" i="1" dirty="0">
                <a:solidFill>
                  <a:srgbClr val="FF0000"/>
                </a:solidFill>
                <a:latin typeface="Times New Roman" pitchFamily="18" charset="0"/>
                <a:cs typeface="Times New Roman" pitchFamily="18" charset="0"/>
                <a:sym typeface="Symbol"/>
              </a:rPr>
              <a:t>x </a:t>
            </a:r>
            <a:r>
              <a:rPr lang="en-US" altLang="zh-CN" sz="2800" dirty="0">
                <a:solidFill>
                  <a:srgbClr val="FF0000"/>
                </a:solidFill>
                <a:latin typeface="Times New Roman" pitchFamily="18" charset="0"/>
                <a:cs typeface="Times New Roman" pitchFamily="18" charset="0"/>
                <a:sym typeface="Symbol"/>
              </a:rPr>
              <a:t>+ </a:t>
            </a:r>
            <a:r>
              <a:rPr lang="en-US" altLang="zh-CN" sz="2800" i="1" dirty="0">
                <a:solidFill>
                  <a:srgbClr val="FF0000"/>
                </a:solidFill>
                <a:latin typeface="Times New Roman" pitchFamily="18" charset="0"/>
                <a:cs typeface="Times New Roman" pitchFamily="18" charset="0"/>
                <a:sym typeface="Symbol"/>
              </a:rPr>
              <a:t>y </a:t>
            </a:r>
            <a:r>
              <a:rPr lang="en-US" altLang="zh-CN" sz="2800" dirty="0">
                <a:solidFill>
                  <a:srgbClr val="FF0000"/>
                </a:solidFill>
                <a:latin typeface="Times New Roman" pitchFamily="18" charset="0"/>
                <a:cs typeface="Times New Roman" pitchFamily="18" charset="0"/>
                <a:sym typeface="Symbol"/>
              </a:rPr>
              <a:t>+ </a:t>
            </a:r>
            <a:r>
              <a:rPr lang="en-US" altLang="zh-CN" sz="2800" i="1" dirty="0">
                <a:solidFill>
                  <a:srgbClr val="FF0000"/>
                </a:solidFill>
                <a:latin typeface="Times New Roman" pitchFamily="18" charset="0"/>
                <a:cs typeface="Times New Roman" pitchFamily="18" charset="0"/>
                <a:sym typeface="Symbol"/>
              </a:rPr>
              <a:t>z </a:t>
            </a:r>
            <a:r>
              <a:rPr lang="en-US" altLang="zh-CN" sz="2800" dirty="0">
                <a:solidFill>
                  <a:srgbClr val="FF0000"/>
                </a:solidFill>
                <a:latin typeface="Times New Roman" pitchFamily="18" charset="0"/>
                <a:cs typeface="Times New Roman" pitchFamily="18" charset="0"/>
                <a:sym typeface="Symbol"/>
              </a:rPr>
              <a:t>=1</a:t>
            </a:r>
            <a:endParaRPr lang="zh-CN" altLang="en-US" sz="2800" dirty="0">
              <a:solidFill>
                <a:srgbClr val="FF0000"/>
              </a:solidFill>
              <a:latin typeface="Times New Roman" pitchFamily="18" charset="0"/>
              <a:cs typeface="Times New Roman" pitchFamily="18" charset="0"/>
            </a:endParaRPr>
          </a:p>
        </p:txBody>
      </p:sp>
      <p:sp>
        <p:nvSpPr>
          <p:cNvPr id="19"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 name="对象 19"/>
          <p:cNvGraphicFramePr>
            <a:graphicFrameLocks noChangeAspect="1"/>
          </p:cNvGraphicFramePr>
          <p:nvPr>
            <p:extLst>
              <p:ext uri="{D42A27DB-BD31-4B8C-83A1-F6EECF244321}">
                <p14:modId xmlns:p14="http://schemas.microsoft.com/office/powerpoint/2010/main" val="2788981076"/>
              </p:ext>
            </p:extLst>
          </p:nvPr>
        </p:nvGraphicFramePr>
        <p:xfrm>
          <a:off x="6948264" y="1988840"/>
          <a:ext cx="438150" cy="322263"/>
        </p:xfrm>
        <a:graphic>
          <a:graphicData uri="http://schemas.openxmlformats.org/presentationml/2006/ole">
            <mc:AlternateContent xmlns:mc="http://schemas.openxmlformats.org/markup-compatibility/2006">
              <mc:Choice xmlns:v="urn:schemas-microsoft-com:vml" Requires="v">
                <p:oleObj spid="_x0000_s65625" name="Equation" r:id="rId11" imgW="431640" imgH="317160" progId="Equation.DSMT4">
                  <p:embed/>
                </p:oleObj>
              </mc:Choice>
              <mc:Fallback>
                <p:oleObj name="Equation" r:id="rId11" imgW="431640" imgH="317160" progId="Equation.DSMT4">
                  <p:embed/>
                  <p:pic>
                    <p:nvPicPr>
                      <p:cNvPr id="0" name="Picture 3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48264" y="1988840"/>
                        <a:ext cx="438150" cy="322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Rectangle 14"/>
          <p:cNvSpPr>
            <a:spLocks noChangeArrowheads="1"/>
          </p:cNvSpPr>
          <p:nvPr/>
        </p:nvSpPr>
        <p:spPr bwMode="auto">
          <a:xfrm>
            <a:off x="0" y="180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23" name="直接箭头连接符 22"/>
          <p:cNvCxnSpPr/>
          <p:nvPr/>
        </p:nvCxnSpPr>
        <p:spPr>
          <a:xfrm flipH="1">
            <a:off x="2339752" y="5013176"/>
            <a:ext cx="3816424" cy="432048"/>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039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2"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0-#ppt_w/2"/>
                                          </p:val>
                                        </p:tav>
                                        <p:tav tm="100000">
                                          <p:val>
                                            <p:strVal val="#ppt_x"/>
                                          </p:val>
                                        </p:tav>
                                      </p:tavLst>
                                    </p:anim>
                                    <p:anim calcmode="lin" valueType="num">
                                      <p:cBhvr additive="base">
                                        <p:cTn id="1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left)">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circle(in)">
                                      <p:cBhvr>
                                        <p:cTn id="23" dur="20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down)">
                                      <p:cBhvr>
                                        <p:cTn id="2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p:cNvSpPr txBox="1">
            <a:spLocks noChangeArrowheads="1"/>
          </p:cNvSpPr>
          <p:nvPr/>
        </p:nvSpPr>
        <p:spPr bwMode="auto">
          <a:xfrm>
            <a:off x="684213" y="188913"/>
            <a:ext cx="18145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zh-CN" sz="3200" b="1" dirty="0">
                <a:solidFill>
                  <a:schemeClr val="accent3">
                    <a:lumMod val="50000"/>
                  </a:schemeClr>
                </a:solidFill>
                <a:latin typeface="楷体" pitchFamily="49" charset="-122"/>
                <a:ea typeface="楷体" pitchFamily="49" charset="-122"/>
              </a:rPr>
              <a:t>3.</a:t>
            </a:r>
            <a:r>
              <a:rPr lang="zh-CN" altLang="en-US" sz="3200" b="1" dirty="0">
                <a:solidFill>
                  <a:schemeClr val="accent3">
                    <a:lumMod val="50000"/>
                  </a:schemeClr>
                </a:solidFill>
                <a:latin typeface="楷体" pitchFamily="49" charset="-122"/>
                <a:ea typeface="楷体" pitchFamily="49" charset="-122"/>
              </a:rPr>
              <a:t>性质</a:t>
            </a:r>
          </a:p>
        </p:txBody>
      </p:sp>
      <p:sp>
        <p:nvSpPr>
          <p:cNvPr id="3" name="Text Box 7"/>
          <p:cNvSpPr txBox="1">
            <a:spLocks noChangeArrowheads="1"/>
          </p:cNvSpPr>
          <p:nvPr/>
        </p:nvSpPr>
        <p:spPr bwMode="auto">
          <a:xfrm>
            <a:off x="1008063" y="765175"/>
            <a:ext cx="793999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zh-CN" altLang="en-US" sz="2800" b="1">
                <a:solidFill>
                  <a:schemeClr val="accent2"/>
                </a:solidFill>
                <a:latin typeface="Times New Roman" panose="02020603050405020304" pitchFamily="18" charset="0"/>
                <a:cs typeface="Times New Roman" panose="02020603050405020304" pitchFamily="18" charset="0"/>
              </a:rPr>
              <a:t>对面积的曲面积分与对弧长的曲线积分性质类似</a:t>
            </a:r>
            <a:r>
              <a:rPr lang="en-US" altLang="zh-CN" sz="2800" b="1">
                <a:solidFill>
                  <a:schemeClr val="accent2"/>
                </a:solidFill>
                <a:latin typeface="Times New Roman" panose="02020603050405020304" pitchFamily="18" charset="0"/>
                <a:cs typeface="Times New Roman" panose="02020603050405020304" pitchFamily="18" charset="0"/>
              </a:rPr>
              <a:t>.</a:t>
            </a:r>
          </a:p>
        </p:txBody>
      </p:sp>
      <p:graphicFrame>
        <p:nvGraphicFramePr>
          <p:cNvPr id="4" name="Object 8"/>
          <p:cNvGraphicFramePr>
            <a:graphicFrameLocks noChangeAspect="1"/>
          </p:cNvGraphicFramePr>
          <p:nvPr>
            <p:extLst>
              <p:ext uri="{D42A27DB-BD31-4B8C-83A1-F6EECF244321}">
                <p14:modId xmlns:p14="http://schemas.microsoft.com/office/powerpoint/2010/main" val="2133349031"/>
              </p:ext>
            </p:extLst>
          </p:nvPr>
        </p:nvGraphicFramePr>
        <p:xfrm>
          <a:off x="595313" y="2060575"/>
          <a:ext cx="5222875" cy="1031875"/>
        </p:xfrm>
        <a:graphic>
          <a:graphicData uri="http://schemas.openxmlformats.org/presentationml/2006/ole">
            <mc:AlternateContent xmlns:mc="http://schemas.openxmlformats.org/markup-compatibility/2006">
              <mc:Choice xmlns:v="urn:schemas-microsoft-com:vml" Requires="v">
                <p:oleObj spid="_x0000_s8418" name="Equation" r:id="rId3" imgW="1930320" imgH="380880" progId="Equation.DSMT4">
                  <p:embed/>
                </p:oleObj>
              </mc:Choice>
              <mc:Fallback>
                <p:oleObj name="Equation" r:id="rId3" imgW="1930320" imgH="380880" progId="Equation.DSMT4">
                  <p:embed/>
                  <p:pic>
                    <p:nvPicPr>
                      <p:cNvPr id="0" name="Picture 1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313" y="2060575"/>
                        <a:ext cx="5222875" cy="1031875"/>
                      </a:xfrm>
                      <a:prstGeom prst="rect">
                        <a:avLst/>
                      </a:prstGeom>
                      <a:solidFill>
                        <a:srgbClr val="FFC000"/>
                      </a:solidFill>
                    </p:spPr>
                  </p:pic>
                </p:oleObj>
              </mc:Fallback>
            </mc:AlternateContent>
          </a:graphicData>
        </a:graphic>
      </p:graphicFrame>
      <p:sp>
        <p:nvSpPr>
          <p:cNvPr id="5" name="Text Box 9"/>
          <p:cNvSpPr txBox="1">
            <a:spLocks noChangeArrowheads="1"/>
          </p:cNvSpPr>
          <p:nvPr/>
        </p:nvSpPr>
        <p:spPr bwMode="auto">
          <a:xfrm>
            <a:off x="179512" y="1412875"/>
            <a:ext cx="3168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spcBef>
                <a:spcPct val="50000"/>
              </a:spcBef>
            </a:pPr>
            <a:r>
              <a:rPr lang="en-US" altLang="zh-CN" sz="2800" b="1" dirty="0">
                <a:solidFill>
                  <a:srgbClr val="FF6600"/>
                </a:solidFill>
                <a:latin typeface="Times New Roman" panose="02020603050405020304" pitchFamily="18" charset="0"/>
                <a:cs typeface="Times New Roman" panose="02020603050405020304" pitchFamily="18" charset="0"/>
              </a:rPr>
              <a:t>• (1) </a:t>
            </a:r>
            <a:r>
              <a:rPr lang="zh-CN" altLang="en-US" sz="2800" b="1" dirty="0">
                <a:solidFill>
                  <a:srgbClr val="FF6600"/>
                </a:solidFill>
                <a:latin typeface="Times New Roman" panose="02020603050405020304" pitchFamily="18" charset="0"/>
                <a:cs typeface="Times New Roman" panose="02020603050405020304" pitchFamily="18" charset="0"/>
              </a:rPr>
              <a:t>线性性质</a:t>
            </a:r>
            <a:r>
              <a:rPr lang="en-US" altLang="zh-CN" sz="2800" b="1" dirty="0">
                <a:solidFill>
                  <a:srgbClr val="FF6600"/>
                </a:solidFill>
                <a:latin typeface="Times New Roman" panose="02020603050405020304" pitchFamily="18" charset="0"/>
                <a:cs typeface="Times New Roman" panose="02020603050405020304" pitchFamily="18" charset="0"/>
              </a:rPr>
              <a:t>.</a:t>
            </a:r>
          </a:p>
        </p:txBody>
      </p:sp>
      <p:graphicFrame>
        <p:nvGraphicFramePr>
          <p:cNvPr id="6" name="Object 11"/>
          <p:cNvGraphicFramePr>
            <a:graphicFrameLocks noChangeAspect="1"/>
          </p:cNvGraphicFramePr>
          <p:nvPr>
            <p:extLst>
              <p:ext uri="{D42A27DB-BD31-4B8C-83A1-F6EECF244321}">
                <p14:modId xmlns:p14="http://schemas.microsoft.com/office/powerpoint/2010/main" val="381168157"/>
              </p:ext>
            </p:extLst>
          </p:nvPr>
        </p:nvGraphicFramePr>
        <p:xfrm>
          <a:off x="1912938" y="2901950"/>
          <a:ext cx="6361112" cy="1031875"/>
        </p:xfrm>
        <a:graphic>
          <a:graphicData uri="http://schemas.openxmlformats.org/presentationml/2006/ole">
            <mc:AlternateContent xmlns:mc="http://schemas.openxmlformats.org/markup-compatibility/2006">
              <mc:Choice xmlns:v="urn:schemas-microsoft-com:vml" Requires="v">
                <p:oleObj spid="_x0000_s8419" name="Equation" r:id="rId5" imgW="2349360" imgH="380880" progId="Equation.DSMT4">
                  <p:embed/>
                </p:oleObj>
              </mc:Choice>
              <mc:Fallback>
                <p:oleObj name="Equation" r:id="rId5" imgW="2349360" imgH="380880" progId="Equation.DSMT4">
                  <p:embed/>
                  <p:pic>
                    <p:nvPicPr>
                      <p:cNvPr id="0" name="Picture 1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2938" y="2901950"/>
                        <a:ext cx="6361112" cy="1031875"/>
                      </a:xfrm>
                      <a:prstGeom prst="rect">
                        <a:avLst/>
                      </a:prstGeom>
                      <a:solidFill>
                        <a:srgbClr val="FFC000"/>
                      </a:solidFill>
                    </p:spPr>
                  </p:pic>
                </p:oleObj>
              </mc:Fallback>
            </mc:AlternateContent>
          </a:graphicData>
        </a:graphic>
      </p:graphicFrame>
      <p:sp>
        <p:nvSpPr>
          <p:cNvPr id="7" name="Text Box 12"/>
          <p:cNvSpPr txBox="1">
            <a:spLocks noChangeArrowheads="1"/>
          </p:cNvSpPr>
          <p:nvPr/>
        </p:nvSpPr>
        <p:spPr bwMode="auto">
          <a:xfrm>
            <a:off x="251520" y="3971925"/>
            <a:ext cx="43924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spcBef>
                <a:spcPct val="50000"/>
              </a:spcBef>
            </a:pPr>
            <a:r>
              <a:rPr lang="en-US" altLang="zh-CN" sz="2800" b="1" dirty="0">
                <a:solidFill>
                  <a:srgbClr val="FF6600"/>
                </a:solidFill>
                <a:latin typeface="Times New Roman" panose="02020603050405020304" pitchFamily="18" charset="0"/>
                <a:cs typeface="Times New Roman" panose="02020603050405020304" pitchFamily="18" charset="0"/>
              </a:rPr>
              <a:t>• (2) </a:t>
            </a:r>
            <a:r>
              <a:rPr lang="zh-CN" altLang="en-US" sz="2800" b="1" dirty="0">
                <a:solidFill>
                  <a:srgbClr val="FF6600"/>
                </a:solidFill>
                <a:latin typeface="Times New Roman" panose="02020603050405020304" pitchFamily="18" charset="0"/>
                <a:cs typeface="Times New Roman" panose="02020603050405020304" pitchFamily="18" charset="0"/>
              </a:rPr>
              <a:t>对积分域的可加性</a:t>
            </a:r>
            <a:r>
              <a:rPr lang="en-US" altLang="zh-CN" sz="2800" b="1" dirty="0">
                <a:solidFill>
                  <a:srgbClr val="FF6600"/>
                </a:solidFill>
                <a:latin typeface="Times New Roman" panose="02020603050405020304" pitchFamily="18" charset="0"/>
                <a:cs typeface="Times New Roman" panose="02020603050405020304" pitchFamily="18" charset="0"/>
              </a:rPr>
              <a:t>.</a:t>
            </a:r>
            <a:endParaRPr lang="en-US" altLang="zh-CN" sz="2800" b="1" dirty="0">
              <a:solidFill>
                <a:srgbClr val="FF6600"/>
              </a:solidFill>
              <a:latin typeface="Times New Roman" panose="02020603050405020304" pitchFamily="18" charset="0"/>
              <a:cs typeface="Times New Roman" panose="02020603050405020304" pitchFamily="18" charset="0"/>
              <a:sym typeface="Symbol" pitchFamily="18" charset="2"/>
            </a:endParaRPr>
          </a:p>
        </p:txBody>
      </p:sp>
      <p:graphicFrame>
        <p:nvGraphicFramePr>
          <p:cNvPr id="8" name="Object 15"/>
          <p:cNvGraphicFramePr>
            <a:graphicFrameLocks noChangeAspect="1"/>
          </p:cNvGraphicFramePr>
          <p:nvPr>
            <p:extLst>
              <p:ext uri="{D42A27DB-BD31-4B8C-83A1-F6EECF244321}">
                <p14:modId xmlns:p14="http://schemas.microsoft.com/office/powerpoint/2010/main" val="2935341380"/>
              </p:ext>
            </p:extLst>
          </p:nvPr>
        </p:nvGraphicFramePr>
        <p:xfrm>
          <a:off x="314102" y="5062887"/>
          <a:ext cx="2725738" cy="1076325"/>
        </p:xfrm>
        <a:graphic>
          <a:graphicData uri="http://schemas.openxmlformats.org/presentationml/2006/ole">
            <mc:AlternateContent xmlns:mc="http://schemas.openxmlformats.org/markup-compatibility/2006">
              <mc:Choice xmlns:v="urn:schemas-microsoft-com:vml" Requires="v">
                <p:oleObj spid="_x0000_s8420" name="Equation" r:id="rId7" imgW="965160" imgH="380880" progId="Equation.DSMT4">
                  <p:embed/>
                </p:oleObj>
              </mc:Choice>
              <mc:Fallback>
                <p:oleObj name="Equation" r:id="rId7" imgW="965160" imgH="380880" progId="Equation.DSMT4">
                  <p:embed/>
                  <p:pic>
                    <p:nvPicPr>
                      <p:cNvPr id="0" name="Picture 15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4102" y="5062887"/>
                        <a:ext cx="2725738" cy="1076325"/>
                      </a:xfrm>
                      <a:prstGeom prst="rect">
                        <a:avLst/>
                      </a:prstGeom>
                      <a:solidFill>
                        <a:srgbClr val="FFC000"/>
                      </a:solidFill>
                    </p:spPr>
                  </p:pic>
                </p:oleObj>
              </mc:Fallback>
            </mc:AlternateContent>
          </a:graphicData>
        </a:graphic>
      </p:graphicFrame>
      <p:graphicFrame>
        <p:nvGraphicFramePr>
          <p:cNvPr id="9" name="Object 16"/>
          <p:cNvGraphicFramePr>
            <a:graphicFrameLocks noChangeAspect="1"/>
          </p:cNvGraphicFramePr>
          <p:nvPr>
            <p:extLst>
              <p:ext uri="{D42A27DB-BD31-4B8C-83A1-F6EECF244321}">
                <p14:modId xmlns:p14="http://schemas.microsoft.com/office/powerpoint/2010/main" val="1320994834"/>
              </p:ext>
            </p:extLst>
          </p:nvPr>
        </p:nvGraphicFramePr>
        <p:xfrm>
          <a:off x="3040064" y="5062887"/>
          <a:ext cx="3086100" cy="1112837"/>
        </p:xfrm>
        <a:graphic>
          <a:graphicData uri="http://schemas.openxmlformats.org/presentationml/2006/ole">
            <mc:AlternateContent xmlns:mc="http://schemas.openxmlformats.org/markup-compatibility/2006">
              <mc:Choice xmlns:v="urn:schemas-microsoft-com:vml" Requires="v">
                <p:oleObj spid="_x0000_s8421" name="Equation" r:id="rId9" imgW="1091880" imgH="393480" progId="Equation.DSMT4">
                  <p:embed/>
                </p:oleObj>
              </mc:Choice>
              <mc:Fallback>
                <p:oleObj name="Equation" r:id="rId9" imgW="1091880" imgH="393480" progId="Equation.DSMT4">
                  <p:embed/>
                  <p:pic>
                    <p:nvPicPr>
                      <p:cNvPr id="0" name="Picture 15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0064" y="5062887"/>
                        <a:ext cx="3086100" cy="1112837"/>
                      </a:xfrm>
                      <a:prstGeom prst="rect">
                        <a:avLst/>
                      </a:prstGeom>
                      <a:solidFill>
                        <a:srgbClr val="FFC000"/>
                      </a:solidFill>
                    </p:spPr>
                  </p:pic>
                </p:oleObj>
              </mc:Fallback>
            </mc:AlternateContent>
          </a:graphicData>
        </a:graphic>
      </p:graphicFrame>
      <p:graphicFrame>
        <p:nvGraphicFramePr>
          <p:cNvPr id="10" name="Object 17"/>
          <p:cNvGraphicFramePr>
            <a:graphicFrameLocks noChangeAspect="1"/>
          </p:cNvGraphicFramePr>
          <p:nvPr>
            <p:extLst>
              <p:ext uri="{D42A27DB-BD31-4B8C-83A1-F6EECF244321}">
                <p14:modId xmlns:p14="http://schemas.microsoft.com/office/powerpoint/2010/main" val="4127771935"/>
              </p:ext>
            </p:extLst>
          </p:nvPr>
        </p:nvGraphicFramePr>
        <p:xfrm>
          <a:off x="6126164" y="5063680"/>
          <a:ext cx="3013075" cy="1111250"/>
        </p:xfrm>
        <a:graphic>
          <a:graphicData uri="http://schemas.openxmlformats.org/presentationml/2006/ole">
            <mc:AlternateContent xmlns:mc="http://schemas.openxmlformats.org/markup-compatibility/2006">
              <mc:Choice xmlns:v="urn:schemas-microsoft-com:vml" Requires="v">
                <p:oleObj spid="_x0000_s8422" name="Equation" r:id="rId11" imgW="1066680" imgH="393480" progId="Equation.DSMT4">
                  <p:embed/>
                </p:oleObj>
              </mc:Choice>
              <mc:Fallback>
                <p:oleObj name="Equation" r:id="rId11" imgW="1066680" imgH="393480" progId="Equation.DSMT4">
                  <p:embed/>
                  <p:pic>
                    <p:nvPicPr>
                      <p:cNvPr id="0" name="Picture 153"/>
                      <p:cNvPicPr>
                        <a:picLocks noChangeAspect="1" noChangeArrowheads="1"/>
                      </p:cNvPicPr>
                      <p:nvPr/>
                    </p:nvPicPr>
                    <p:blipFill>
                      <a:blip r:embed="rId12">
                        <a:grayscl/>
                        <a:biLevel thresh="50000"/>
                        <a:extLst>
                          <a:ext uri="{28A0092B-C50C-407E-A947-70E740481C1C}">
                            <a14:useLocalDpi xmlns:a14="http://schemas.microsoft.com/office/drawing/2010/main" val="0"/>
                          </a:ext>
                        </a:extLst>
                      </a:blip>
                      <a:srcRect/>
                      <a:stretch>
                        <a:fillRect/>
                      </a:stretch>
                    </p:blipFill>
                    <p:spPr bwMode="auto">
                      <a:xfrm>
                        <a:off x="6126164" y="5063680"/>
                        <a:ext cx="3013075" cy="1111250"/>
                      </a:xfrm>
                      <a:prstGeom prst="rect">
                        <a:avLst/>
                      </a:prstGeom>
                      <a:solidFill>
                        <a:srgbClr val="FFC000"/>
                      </a:solidFill>
                    </p:spPr>
                  </p:pic>
                </p:oleObj>
              </mc:Fallback>
            </mc:AlternateContent>
          </a:graphicData>
        </a:graphic>
      </p:graphicFrame>
      <p:grpSp>
        <p:nvGrpSpPr>
          <p:cNvPr id="11" name="Group 24"/>
          <p:cNvGrpSpPr>
            <a:grpSpLocks/>
          </p:cNvGrpSpPr>
          <p:nvPr/>
        </p:nvGrpSpPr>
        <p:grpSpPr bwMode="auto">
          <a:xfrm>
            <a:off x="900113" y="3990978"/>
            <a:ext cx="6670676" cy="1023938"/>
            <a:chOff x="567" y="2549"/>
            <a:chExt cx="4202" cy="645"/>
          </a:xfrm>
        </p:grpSpPr>
        <p:graphicFrame>
          <p:nvGraphicFramePr>
            <p:cNvPr id="12" name="Object 13"/>
            <p:cNvGraphicFramePr>
              <a:graphicFrameLocks noChangeAspect="1"/>
            </p:cNvGraphicFramePr>
            <p:nvPr>
              <p:extLst>
                <p:ext uri="{D42A27DB-BD31-4B8C-83A1-F6EECF244321}">
                  <p14:modId xmlns:p14="http://schemas.microsoft.com/office/powerpoint/2010/main" val="986885017"/>
                </p:ext>
              </p:extLst>
            </p:nvPr>
          </p:nvGraphicFramePr>
          <p:xfrm>
            <a:off x="3022" y="2891"/>
            <a:ext cx="752" cy="280"/>
          </p:xfrm>
          <a:graphic>
            <a:graphicData uri="http://schemas.openxmlformats.org/presentationml/2006/ole">
              <mc:AlternateContent xmlns:mc="http://schemas.openxmlformats.org/markup-compatibility/2006">
                <mc:Choice xmlns:v="urn:schemas-microsoft-com:vml" Requires="v">
                  <p:oleObj spid="_x0000_s8423" name="Equation" r:id="rId13" imgW="1390320" imgH="515160" progId="Equation.3">
                    <p:embed/>
                  </p:oleObj>
                </mc:Choice>
                <mc:Fallback>
                  <p:oleObj name="Equation" r:id="rId13" imgW="1390320" imgH="515160" progId="Equation.3">
                    <p:embed/>
                    <p:pic>
                      <p:nvPicPr>
                        <p:cNvPr id="0" name="Picture 15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22" y="2891"/>
                          <a:ext cx="752" cy="2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Box 14"/>
            <p:cNvSpPr txBox="1">
              <a:spLocks noChangeArrowheads="1"/>
            </p:cNvSpPr>
            <p:nvPr/>
          </p:nvSpPr>
          <p:spPr bwMode="auto">
            <a:xfrm>
              <a:off x="3766" y="2844"/>
              <a:ext cx="7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dirty="0">
                  <a:latin typeface="Times New Roman" panose="02020603050405020304" pitchFamily="18" charset="0"/>
                  <a:cs typeface="Times New Roman" panose="02020603050405020304" pitchFamily="18" charset="0"/>
                </a:rPr>
                <a:t>则有</a:t>
              </a:r>
            </a:p>
          </p:txBody>
        </p:sp>
        <p:sp>
          <p:nvSpPr>
            <p:cNvPr id="14" name="Text Box 18"/>
            <p:cNvSpPr txBox="1">
              <a:spLocks noChangeArrowheads="1"/>
            </p:cNvSpPr>
            <p:nvPr/>
          </p:nvSpPr>
          <p:spPr bwMode="auto">
            <a:xfrm>
              <a:off x="2561" y="2549"/>
              <a:ext cx="22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dirty="0">
                  <a:latin typeface="Times New Roman" panose="02020603050405020304" pitchFamily="18" charset="0"/>
                  <a:cs typeface="Times New Roman" panose="02020603050405020304" pitchFamily="18" charset="0"/>
                </a:rPr>
                <a:t>若 </a:t>
              </a:r>
              <a:r>
                <a:rPr lang="zh-CN" altLang="en-US" sz="2800" b="1" dirty="0">
                  <a:latin typeface="Times New Roman" panose="02020603050405020304" pitchFamily="18" charset="0"/>
                  <a:cs typeface="Times New Roman" panose="02020603050405020304" pitchFamily="18" charset="0"/>
                  <a:sym typeface="Symbol" pitchFamily="18" charset="2"/>
                </a:rPr>
                <a:t> 是分片光滑的</a:t>
              </a:r>
              <a:r>
                <a:rPr lang="en-US" altLang="zh-CN" sz="2800" b="1" dirty="0">
                  <a:latin typeface="Times New Roman" panose="02020603050405020304" pitchFamily="18" charset="0"/>
                  <a:cs typeface="Times New Roman" panose="02020603050405020304" pitchFamily="18" charset="0"/>
                  <a:sym typeface="Symbol" pitchFamily="18" charset="2"/>
                </a:rPr>
                <a:t>,</a:t>
              </a:r>
            </a:p>
          </p:txBody>
        </p:sp>
        <p:sp>
          <p:nvSpPr>
            <p:cNvPr id="15" name="Text Box 19"/>
            <p:cNvSpPr txBox="1">
              <a:spLocks noChangeArrowheads="1"/>
            </p:cNvSpPr>
            <p:nvPr/>
          </p:nvSpPr>
          <p:spPr bwMode="auto">
            <a:xfrm>
              <a:off x="567" y="2867"/>
              <a:ext cx="13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dirty="0">
                  <a:latin typeface="Times New Roman" panose="02020603050405020304" pitchFamily="18" charset="0"/>
                  <a:cs typeface="Times New Roman" panose="02020603050405020304" pitchFamily="18" charset="0"/>
                  <a:sym typeface="Symbol" pitchFamily="18" charset="2"/>
                </a:rPr>
                <a:t>例如分成两</a:t>
              </a:r>
            </a:p>
          </p:txBody>
        </p:sp>
        <p:sp>
          <p:nvSpPr>
            <p:cNvPr id="16" name="Text Box 20"/>
            <p:cNvSpPr txBox="1">
              <a:spLocks noChangeArrowheads="1"/>
            </p:cNvSpPr>
            <p:nvPr/>
          </p:nvSpPr>
          <p:spPr bwMode="auto">
            <a:xfrm>
              <a:off x="1701" y="2844"/>
              <a:ext cx="13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dirty="0">
                  <a:latin typeface="Times New Roman" panose="02020603050405020304" pitchFamily="18" charset="0"/>
                  <a:cs typeface="Times New Roman" panose="02020603050405020304" pitchFamily="18" charset="0"/>
                  <a:sym typeface="Symbol" pitchFamily="18" charset="2"/>
                </a:rPr>
                <a:t>片光滑曲面</a:t>
              </a:r>
            </a:p>
          </p:txBody>
        </p:sp>
      </p:grpSp>
      <p:grpSp>
        <p:nvGrpSpPr>
          <p:cNvPr id="17" name="Group 23"/>
          <p:cNvGrpSpPr>
            <a:grpSpLocks/>
          </p:cNvGrpSpPr>
          <p:nvPr/>
        </p:nvGrpSpPr>
        <p:grpSpPr bwMode="auto">
          <a:xfrm>
            <a:off x="2667001" y="1444913"/>
            <a:ext cx="3311525" cy="550863"/>
            <a:chOff x="1565" y="1063"/>
            <a:chExt cx="2086" cy="347"/>
          </a:xfrm>
        </p:grpSpPr>
        <p:sp>
          <p:nvSpPr>
            <p:cNvPr id="18" name="Text Box 21"/>
            <p:cNvSpPr txBox="1">
              <a:spLocks noChangeArrowheads="1"/>
            </p:cNvSpPr>
            <p:nvPr/>
          </p:nvSpPr>
          <p:spPr bwMode="auto">
            <a:xfrm>
              <a:off x="1565" y="1071"/>
              <a:ext cx="208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latin typeface="Times New Roman" panose="02020603050405020304" pitchFamily="18" charset="0"/>
                  <a:cs typeface="Times New Roman" panose="02020603050405020304" pitchFamily="18" charset="0"/>
                </a:rPr>
                <a:t>设为          常数，则</a:t>
              </a:r>
            </a:p>
          </p:txBody>
        </p:sp>
        <p:graphicFrame>
          <p:nvGraphicFramePr>
            <p:cNvPr id="19" name="Object 22"/>
            <p:cNvGraphicFramePr>
              <a:graphicFrameLocks noChangeAspect="1"/>
            </p:cNvGraphicFramePr>
            <p:nvPr/>
          </p:nvGraphicFramePr>
          <p:xfrm>
            <a:off x="2111" y="1063"/>
            <a:ext cx="542" cy="347"/>
          </p:xfrm>
          <a:graphic>
            <a:graphicData uri="http://schemas.openxmlformats.org/presentationml/2006/ole">
              <mc:AlternateContent xmlns:mc="http://schemas.openxmlformats.org/markup-compatibility/2006">
                <mc:Choice xmlns:v="urn:schemas-microsoft-com:vml" Requires="v">
                  <p:oleObj spid="_x0000_s8424" name="Equation" r:id="rId15" imgW="358920" imgH="223920" progId="Equation.DSMT4">
                    <p:embed/>
                  </p:oleObj>
                </mc:Choice>
                <mc:Fallback>
                  <p:oleObj name="Equation" r:id="rId15" imgW="358920" imgH="223920" progId="Equation.DSMT4">
                    <p:embed/>
                    <p:pic>
                      <p:nvPicPr>
                        <p:cNvPr id="0" name="Picture 15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11" y="1063"/>
                          <a:ext cx="542" cy="3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139057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00"/>
                                        <p:tgtEl>
                                          <p:spTgt spid="17"/>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Effect transition="in" filter="wipe(left)">
                                      <p:cBhvr>
                                        <p:cTn id="31" dur="500"/>
                                        <p:tgtEl>
                                          <p:spTgt spid="7">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down)">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ipe(left)">
                                      <p:cBhvr>
                                        <p:cTn id="46" dur="5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ipe(left)">
                                      <p:cBhvr>
                                        <p:cTn id="5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utoUpdateAnimBg="0"/>
      <p:bldP spid="7"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2"/>
          <p:cNvSpPr txBox="1">
            <a:spLocks noChangeArrowheads="1"/>
          </p:cNvSpPr>
          <p:nvPr/>
        </p:nvSpPr>
        <p:spPr bwMode="auto">
          <a:xfrm>
            <a:off x="293383" y="332656"/>
            <a:ext cx="298247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spcBef>
                <a:spcPct val="50000"/>
              </a:spcBef>
            </a:pPr>
            <a:r>
              <a:rPr lang="en-US" altLang="zh-CN" sz="2800" b="1" dirty="0">
                <a:solidFill>
                  <a:srgbClr val="FF6600"/>
                </a:solidFill>
                <a:latin typeface="Times New Roman" pitchFamily="18" charset="0"/>
                <a:ea typeface="楷体_GB2312" pitchFamily="49" charset="-122"/>
                <a:cs typeface="Times New Roman" pitchFamily="18" charset="0"/>
              </a:rPr>
              <a:t>• (3) </a:t>
            </a:r>
            <a:r>
              <a:rPr lang="zh-CN" altLang="en-US" sz="2800" b="1" dirty="0">
                <a:solidFill>
                  <a:srgbClr val="FF6600"/>
                </a:solidFill>
                <a:latin typeface="+mn-ea"/>
                <a:cs typeface="Times New Roman" pitchFamily="18" charset="0"/>
              </a:rPr>
              <a:t>度量性质</a:t>
            </a:r>
            <a:r>
              <a:rPr lang="en-US" altLang="zh-CN" sz="2800" b="1" dirty="0">
                <a:solidFill>
                  <a:srgbClr val="FF6600"/>
                </a:solidFill>
                <a:latin typeface="Times New Roman" pitchFamily="18" charset="0"/>
                <a:ea typeface="楷体_GB2312" pitchFamily="49" charset="-122"/>
                <a:cs typeface="Times New Roman" pitchFamily="18" charset="0"/>
              </a:rPr>
              <a:t>.</a:t>
            </a:r>
            <a:endParaRPr lang="en-US" altLang="zh-CN" sz="2800" b="1" dirty="0">
              <a:solidFill>
                <a:srgbClr val="FF6600"/>
              </a:solidFill>
              <a:latin typeface="Times New Roman" pitchFamily="18" charset="0"/>
              <a:ea typeface="楷体_GB2312" pitchFamily="49" charset="-122"/>
              <a:cs typeface="Times New Roman" pitchFamily="18" charset="0"/>
              <a:sym typeface="Symbol" pitchFamily="18" charset="2"/>
            </a:endParaRPr>
          </a:p>
        </p:txBody>
      </p:sp>
      <p:sp>
        <p:nvSpPr>
          <p:cNvPr id="3" name="TextBox 2"/>
          <p:cNvSpPr txBox="1"/>
          <p:nvPr/>
        </p:nvSpPr>
        <p:spPr>
          <a:xfrm>
            <a:off x="2602488" y="332656"/>
            <a:ext cx="4272323"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设 </a:t>
            </a:r>
            <a:r>
              <a:rPr lang="en-US" altLang="zh-CN" sz="2800" i="1" dirty="0">
                <a:latin typeface="Times New Roman" pitchFamily="18" charset="0"/>
                <a:cs typeface="Times New Roman" pitchFamily="18" charset="0"/>
              </a:rPr>
              <a:t>S </a:t>
            </a:r>
            <a:r>
              <a:rPr lang="zh-CN" altLang="en-US" sz="2800" b="1" dirty="0">
                <a:latin typeface="Times New Roman" pitchFamily="18" charset="0"/>
                <a:cs typeface="Times New Roman" pitchFamily="18" charset="0"/>
              </a:rPr>
              <a:t>是曲面  </a:t>
            </a:r>
            <a:r>
              <a:rPr lang="zh-CN" altLang="en-US" sz="2800" b="1" dirty="0">
                <a:latin typeface="Times New Roman" pitchFamily="18" charset="0"/>
                <a:cs typeface="Times New Roman" pitchFamily="18" charset="0"/>
                <a:sym typeface="Symbol"/>
              </a:rPr>
              <a:t></a:t>
            </a:r>
            <a:r>
              <a:rPr lang="zh-CN" altLang="en-US" sz="2800" b="1" dirty="0">
                <a:latin typeface="Times New Roman" pitchFamily="18" charset="0"/>
                <a:cs typeface="Times New Roman" pitchFamily="18" charset="0"/>
              </a:rPr>
              <a:t> 的面积，则</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246254621"/>
              </p:ext>
            </p:extLst>
          </p:nvPr>
        </p:nvGraphicFramePr>
        <p:xfrm>
          <a:off x="3635896" y="870262"/>
          <a:ext cx="1435100" cy="808038"/>
        </p:xfrm>
        <a:graphic>
          <a:graphicData uri="http://schemas.openxmlformats.org/presentationml/2006/ole">
            <mc:AlternateContent xmlns:mc="http://schemas.openxmlformats.org/markup-compatibility/2006">
              <mc:Choice xmlns:v="urn:schemas-microsoft-com:vml" Requires="v">
                <p:oleObj spid="_x0000_s9355" name="Equation" r:id="rId3" imgW="1434960" imgH="799920" progId="Equation.DSMT4">
                  <p:embed/>
                </p:oleObj>
              </mc:Choice>
              <mc:Fallback>
                <p:oleObj name="Equation" r:id="rId3" imgW="1434960" imgH="799920" progId="Equation.DSMT4">
                  <p:embed/>
                  <p:pic>
                    <p:nvPicPr>
                      <p:cNvPr id="0" name="Picture 1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96" y="870262"/>
                        <a:ext cx="1435100" cy="808038"/>
                      </a:xfrm>
                      <a:prstGeom prst="rect">
                        <a:avLst/>
                      </a:prstGeom>
                      <a:solidFill>
                        <a:srgbClr val="FFC000"/>
                      </a:solidFill>
                    </p:spPr>
                  </p:pic>
                </p:oleObj>
              </mc:Fallback>
            </mc:AlternateContent>
          </a:graphicData>
        </a:graphic>
      </p:graphicFrame>
      <p:sp>
        <p:nvSpPr>
          <p:cNvPr id="6" name="Text Box 12"/>
          <p:cNvSpPr txBox="1">
            <a:spLocks noChangeArrowheads="1"/>
          </p:cNvSpPr>
          <p:nvPr/>
        </p:nvSpPr>
        <p:spPr bwMode="auto">
          <a:xfrm>
            <a:off x="379100" y="1537628"/>
            <a:ext cx="298247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spcBef>
                <a:spcPct val="50000"/>
              </a:spcBef>
            </a:pPr>
            <a:r>
              <a:rPr lang="en-US" altLang="zh-CN" sz="2800" b="1" dirty="0">
                <a:solidFill>
                  <a:srgbClr val="FF6600"/>
                </a:solidFill>
                <a:latin typeface="Times New Roman" pitchFamily="18" charset="0"/>
                <a:ea typeface="楷体_GB2312" pitchFamily="49" charset="-122"/>
                <a:cs typeface="Times New Roman" pitchFamily="18" charset="0"/>
              </a:rPr>
              <a:t>• (4) </a:t>
            </a:r>
            <a:r>
              <a:rPr lang="zh-CN" altLang="en-US" sz="2800" b="1" dirty="0">
                <a:solidFill>
                  <a:srgbClr val="FF6600"/>
                </a:solidFill>
                <a:latin typeface="宋体" panose="02010600030101010101" pitchFamily="2" charset="-122"/>
                <a:ea typeface="宋体" panose="02010600030101010101" pitchFamily="2" charset="-122"/>
                <a:cs typeface="Times New Roman" pitchFamily="18" charset="0"/>
              </a:rPr>
              <a:t>对称性质</a:t>
            </a:r>
            <a:r>
              <a:rPr lang="en-US" altLang="zh-CN" sz="2800" b="1" dirty="0">
                <a:solidFill>
                  <a:srgbClr val="FF6600"/>
                </a:solidFill>
                <a:latin typeface="Times New Roman" pitchFamily="18" charset="0"/>
                <a:ea typeface="楷体_GB2312" pitchFamily="49" charset="-122"/>
                <a:cs typeface="Times New Roman" pitchFamily="18" charset="0"/>
              </a:rPr>
              <a:t>.</a:t>
            </a:r>
            <a:endParaRPr lang="en-US" altLang="zh-CN" sz="2800" b="1" dirty="0">
              <a:solidFill>
                <a:srgbClr val="FF6600"/>
              </a:solidFill>
              <a:latin typeface="Times New Roman" pitchFamily="18" charset="0"/>
              <a:ea typeface="楷体_GB2312" pitchFamily="49" charset="-122"/>
              <a:cs typeface="Times New Roman" pitchFamily="18" charset="0"/>
              <a:sym typeface="Symbol" pitchFamily="18" charset="2"/>
            </a:endParaRPr>
          </a:p>
        </p:txBody>
      </p:sp>
      <p:sp>
        <p:nvSpPr>
          <p:cNvPr id="7" name="TextBox 6"/>
          <p:cNvSpPr txBox="1"/>
          <p:nvPr/>
        </p:nvSpPr>
        <p:spPr>
          <a:xfrm>
            <a:off x="705334" y="2060848"/>
            <a:ext cx="8066632" cy="523220"/>
          </a:xfrm>
          <a:prstGeom prst="rect">
            <a:avLst/>
          </a:prstGeom>
          <a:noFill/>
        </p:spPr>
        <p:txBody>
          <a:bodyPr wrap="none" rtlCol="0">
            <a:spAutoFit/>
          </a:bodyPr>
          <a:lstStyle/>
          <a:p>
            <a:r>
              <a:rPr lang="en-US" altLang="zh-CN" sz="2800" b="1" dirty="0">
                <a:latin typeface="Times New Roman" pitchFamily="18" charset="0"/>
                <a:cs typeface="Times New Roman" pitchFamily="18" charset="0"/>
              </a:rPr>
              <a:t>1</a:t>
            </a:r>
            <a:r>
              <a:rPr lang="zh-CN" altLang="en-US" sz="2800" b="1" dirty="0">
                <a:latin typeface="Times New Roman" pitchFamily="18" charset="0"/>
                <a:cs typeface="Times New Roman" pitchFamily="18" charset="0"/>
              </a:rPr>
              <a:t>）以关于 </a:t>
            </a:r>
            <a:r>
              <a:rPr lang="en-US" altLang="zh-CN" sz="2800" b="1" i="1" dirty="0" err="1">
                <a:latin typeface="Times New Roman" pitchFamily="18" charset="0"/>
                <a:cs typeface="Times New Roman" pitchFamily="18" charset="0"/>
              </a:rPr>
              <a:t>xOy</a:t>
            </a:r>
            <a:r>
              <a:rPr lang="en-US" altLang="zh-CN" sz="2800" b="1" i="1"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平面的对称性为例，设曲面 </a:t>
            </a:r>
            <a:r>
              <a:rPr lang="zh-CN" altLang="en-US" sz="2800" b="1" dirty="0">
                <a:latin typeface="Times New Roman" pitchFamily="18" charset="0"/>
                <a:cs typeface="Times New Roman" pitchFamily="18" charset="0"/>
                <a:sym typeface="Symbol"/>
              </a:rPr>
              <a:t> </a:t>
            </a:r>
            <a:r>
              <a:rPr lang="zh-CN" altLang="en-US" sz="2800" b="1" dirty="0">
                <a:latin typeface="Times New Roman" pitchFamily="18" charset="0"/>
                <a:cs typeface="Times New Roman" pitchFamily="18" charset="0"/>
              </a:rPr>
              <a:t>关于</a:t>
            </a:r>
          </a:p>
        </p:txBody>
      </p:sp>
      <p:sp>
        <p:nvSpPr>
          <p:cNvPr id="8" name="TextBox 7"/>
          <p:cNvSpPr txBox="1"/>
          <p:nvPr/>
        </p:nvSpPr>
        <p:spPr>
          <a:xfrm>
            <a:off x="379100" y="2689756"/>
            <a:ext cx="3321743"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平面 </a:t>
            </a:r>
            <a:r>
              <a:rPr lang="en-US" altLang="zh-CN" sz="2800" i="1" dirty="0">
                <a:latin typeface="Times New Roman" pitchFamily="18" charset="0"/>
                <a:cs typeface="Times New Roman" pitchFamily="18" charset="0"/>
              </a:rPr>
              <a:t>z </a:t>
            </a:r>
            <a:r>
              <a:rPr lang="en-US" altLang="zh-CN" sz="2800" dirty="0">
                <a:latin typeface="Times New Roman" pitchFamily="18" charset="0"/>
                <a:cs typeface="Times New Roman" pitchFamily="18" charset="0"/>
              </a:rPr>
              <a:t>= 0</a:t>
            </a:r>
            <a:r>
              <a:rPr lang="zh-CN" altLang="en-US" sz="2800"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对称</a:t>
            </a:r>
            <a:r>
              <a:rPr lang="en-US" altLang="zh-CN" sz="2800" b="1" dirty="0">
                <a:latin typeface="Times New Roman" pitchFamily="18" charset="0"/>
                <a:cs typeface="Times New Roman" pitchFamily="18" charset="0"/>
              </a:rPr>
              <a:t>,</a:t>
            </a:r>
            <a:r>
              <a:rPr lang="zh-CN" altLang="en-US" sz="2800" b="1" dirty="0">
                <a:latin typeface="Times New Roman" pitchFamily="18" charset="0"/>
                <a:cs typeface="Times New Roman" pitchFamily="18" charset="0"/>
              </a:rPr>
              <a:t>则有</a:t>
            </a:r>
          </a:p>
        </p:txBody>
      </p:sp>
      <p:sp>
        <p:nvSpPr>
          <p:cNvPr id="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2542049582"/>
              </p:ext>
            </p:extLst>
          </p:nvPr>
        </p:nvGraphicFramePr>
        <p:xfrm>
          <a:off x="827584" y="3375159"/>
          <a:ext cx="6750050" cy="933450"/>
        </p:xfrm>
        <a:graphic>
          <a:graphicData uri="http://schemas.openxmlformats.org/presentationml/2006/ole">
            <mc:AlternateContent xmlns:mc="http://schemas.openxmlformats.org/markup-compatibility/2006">
              <mc:Choice xmlns:v="urn:schemas-microsoft-com:vml" Requires="v">
                <p:oleObj spid="_x0000_s9356" name="Equation" r:id="rId5" imgW="6743520" imgH="939600" progId="Equation.DSMT4">
                  <p:embed/>
                </p:oleObj>
              </mc:Choice>
              <mc:Fallback>
                <p:oleObj name="Equation" r:id="rId5" imgW="6743520" imgH="939600" progId="Equation.DSMT4">
                  <p:embed/>
                  <p:pic>
                    <p:nvPicPr>
                      <p:cNvPr id="0" name="Picture 1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584" y="3375159"/>
                        <a:ext cx="6750050" cy="933450"/>
                      </a:xfrm>
                      <a:prstGeom prst="rect">
                        <a:avLst/>
                      </a:prstGeom>
                      <a:solidFill>
                        <a:srgbClr val="FFC000"/>
                      </a:solidFill>
                    </p:spPr>
                  </p:pic>
                </p:oleObj>
              </mc:Fallback>
            </mc:AlternateContent>
          </a:graphicData>
        </a:graphic>
      </p:graphicFrame>
      <p:sp>
        <p:nvSpPr>
          <p:cNvPr id="11" name="TextBox 10"/>
          <p:cNvSpPr txBox="1"/>
          <p:nvPr/>
        </p:nvSpPr>
        <p:spPr>
          <a:xfrm>
            <a:off x="259388" y="4383305"/>
            <a:ext cx="1627369"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特别地，</a:t>
            </a:r>
          </a:p>
        </p:txBody>
      </p:sp>
      <p:sp>
        <p:nvSpPr>
          <p:cNvPr id="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650145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p:bldP spid="6" grpId="0"/>
      <p:bldP spid="7" grpId="0"/>
      <p:bldP spid="8"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348880"/>
            <a:ext cx="6801862" cy="523220"/>
          </a:xfrm>
          <a:prstGeom prst="rect">
            <a:avLst/>
          </a:prstGeom>
          <a:noFill/>
        </p:spPr>
        <p:txBody>
          <a:bodyPr wrap="none" rtlCol="0">
            <a:spAutoFit/>
          </a:bodyPr>
          <a:lstStyle/>
          <a:p>
            <a:r>
              <a:rPr lang="en-US" altLang="zh-CN" sz="2800" b="1" dirty="0">
                <a:latin typeface="Times New Roman" pitchFamily="18" charset="0"/>
                <a:cs typeface="Times New Roman" pitchFamily="18" charset="0"/>
              </a:rPr>
              <a:t>2</a:t>
            </a:r>
            <a:r>
              <a:rPr lang="zh-CN" altLang="en-US" sz="2800" b="1" dirty="0">
                <a:latin typeface="Times New Roman" pitchFamily="18" charset="0"/>
                <a:cs typeface="Times New Roman" pitchFamily="18" charset="0"/>
              </a:rPr>
              <a:t>）设曲面</a:t>
            </a:r>
            <a:r>
              <a:rPr lang="zh-CN" altLang="en-US" sz="2800" b="1" dirty="0">
                <a:latin typeface="Times New Roman" pitchFamily="18" charset="0"/>
                <a:cs typeface="Times New Roman" pitchFamily="18" charset="0"/>
                <a:sym typeface="Symbol"/>
              </a:rPr>
              <a:t></a:t>
            </a:r>
            <a:r>
              <a:rPr lang="zh-CN" altLang="en-US" sz="2800" b="1" dirty="0">
                <a:latin typeface="Times New Roman" pitchFamily="18" charset="0"/>
                <a:cs typeface="Times New Roman" pitchFamily="18" charset="0"/>
              </a:rPr>
              <a:t> 关于变量 </a:t>
            </a:r>
            <a:r>
              <a:rPr lang="en-US" altLang="zh-CN" sz="2800" i="1" dirty="0">
                <a:latin typeface="Times New Roman" pitchFamily="18" charset="0"/>
                <a:cs typeface="Times New Roman" pitchFamily="18" charset="0"/>
              </a:rPr>
              <a:t>x</a:t>
            </a:r>
            <a:r>
              <a:rPr lang="en-US" altLang="zh-CN"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y</a:t>
            </a:r>
            <a:r>
              <a:rPr lang="en-US" altLang="zh-CN"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z</a:t>
            </a:r>
            <a:r>
              <a:rPr lang="zh-CN" altLang="en-US" sz="2800"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轮换对称</a:t>
            </a:r>
            <a:r>
              <a:rPr lang="en-US" altLang="zh-CN" sz="2800" b="1" dirty="0">
                <a:latin typeface="Times New Roman" pitchFamily="18" charset="0"/>
                <a:cs typeface="Times New Roman" pitchFamily="18" charset="0"/>
              </a:rPr>
              <a:t>,</a:t>
            </a:r>
            <a:r>
              <a:rPr lang="zh-CN" altLang="en-US" sz="2800" b="1" dirty="0">
                <a:latin typeface="Times New Roman" pitchFamily="18" charset="0"/>
                <a:cs typeface="Times New Roman" pitchFamily="18" charset="0"/>
              </a:rPr>
              <a:t>则有</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004715109"/>
              </p:ext>
            </p:extLst>
          </p:nvPr>
        </p:nvGraphicFramePr>
        <p:xfrm>
          <a:off x="971600" y="3177863"/>
          <a:ext cx="6673850" cy="808038"/>
        </p:xfrm>
        <a:graphic>
          <a:graphicData uri="http://schemas.openxmlformats.org/presentationml/2006/ole">
            <mc:AlternateContent xmlns:mc="http://schemas.openxmlformats.org/markup-compatibility/2006">
              <mc:Choice xmlns:v="urn:schemas-microsoft-com:vml" Requires="v">
                <p:oleObj spid="_x0000_s10336" name="Equation" r:id="rId3" imgW="6667200" imgH="799920" progId="Equation.DSMT4">
                  <p:embed/>
                </p:oleObj>
              </mc:Choice>
              <mc:Fallback>
                <p:oleObj name="Equation" r:id="rId3" imgW="6667200" imgH="799920" progId="Equation.DSMT4">
                  <p:embed/>
                  <p:pic>
                    <p:nvPicPr>
                      <p:cNvPr id="0" name="Picture 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3177863"/>
                        <a:ext cx="6673850" cy="808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224614940"/>
              </p:ext>
            </p:extLst>
          </p:nvPr>
        </p:nvGraphicFramePr>
        <p:xfrm>
          <a:off x="1170256" y="4043330"/>
          <a:ext cx="6083300" cy="933450"/>
        </p:xfrm>
        <a:graphic>
          <a:graphicData uri="http://schemas.openxmlformats.org/presentationml/2006/ole">
            <mc:AlternateContent xmlns:mc="http://schemas.openxmlformats.org/markup-compatibility/2006">
              <mc:Choice xmlns:v="urn:schemas-microsoft-com:vml" Requires="v">
                <p:oleObj spid="_x0000_s10337" name="Equation" r:id="rId5" imgW="6083280" imgH="939600" progId="Equation.DSMT4">
                  <p:embed/>
                </p:oleObj>
              </mc:Choice>
              <mc:Fallback>
                <p:oleObj name="Equation" r:id="rId5" imgW="6083280" imgH="939600" progId="Equation.DSMT4">
                  <p:embed/>
                  <p:pic>
                    <p:nvPicPr>
                      <p:cNvPr id="0" name="Picture 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0256" y="4043330"/>
                        <a:ext cx="6083300" cy="933450"/>
                      </a:xfrm>
                      <a:prstGeom prst="rect">
                        <a:avLst/>
                      </a:prstGeom>
                      <a:solidFill>
                        <a:srgbClr val="FFC000"/>
                      </a:solidFill>
                    </p:spPr>
                  </p:pic>
                </p:oleObj>
              </mc:Fallback>
            </mc:AlternateContent>
          </a:graphicData>
        </a:graphic>
      </p:graphicFrame>
      <p:graphicFrame>
        <p:nvGraphicFramePr>
          <p:cNvPr id="7" name="对象 6">
            <a:extLst>
              <a:ext uri="{FF2B5EF4-FFF2-40B4-BE49-F238E27FC236}">
                <a16:creationId xmlns:a16="http://schemas.microsoft.com/office/drawing/2014/main" id="{CF9D8940-AA5E-4F0E-8D97-B20AB16DCFDC}"/>
              </a:ext>
            </a:extLst>
          </p:cNvPr>
          <p:cNvGraphicFramePr>
            <a:graphicFrameLocks noChangeAspect="1"/>
          </p:cNvGraphicFramePr>
          <p:nvPr>
            <p:extLst>
              <p:ext uri="{D42A27DB-BD31-4B8C-83A1-F6EECF244321}">
                <p14:modId xmlns:p14="http://schemas.microsoft.com/office/powerpoint/2010/main" val="2513256004"/>
              </p:ext>
            </p:extLst>
          </p:nvPr>
        </p:nvGraphicFramePr>
        <p:xfrm>
          <a:off x="683568" y="283582"/>
          <a:ext cx="5334000" cy="1828800"/>
        </p:xfrm>
        <a:graphic>
          <a:graphicData uri="http://schemas.openxmlformats.org/presentationml/2006/ole">
            <mc:AlternateContent xmlns:mc="http://schemas.openxmlformats.org/markup-compatibility/2006">
              <mc:Choice xmlns:v="urn:schemas-microsoft-com:vml" Requires="v">
                <p:oleObj spid="_x0000_s10338" name="Equation" r:id="rId7" imgW="5333760" imgH="1828800" progId="Equation.DSMT4">
                  <p:embed/>
                </p:oleObj>
              </mc:Choice>
              <mc:Fallback>
                <p:oleObj name="Equation" r:id="rId7" imgW="5333760" imgH="1828800" progId="Equation.DSMT4">
                  <p:embed/>
                  <p:pic>
                    <p:nvPicPr>
                      <p:cNvPr id="13" name="对象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3568" y="283582"/>
                        <a:ext cx="5334000" cy="1828800"/>
                      </a:xfrm>
                      <a:prstGeom prst="rect">
                        <a:avLst/>
                      </a:prstGeom>
                      <a:solidFill>
                        <a:srgbClr val="FFC000"/>
                      </a:solidFill>
                    </p:spPr>
                  </p:pic>
                </p:oleObj>
              </mc:Fallback>
            </mc:AlternateContent>
          </a:graphicData>
        </a:graphic>
      </p:graphicFrame>
      <p:graphicFrame>
        <p:nvGraphicFramePr>
          <p:cNvPr id="8" name="对象 7">
            <a:extLst>
              <a:ext uri="{FF2B5EF4-FFF2-40B4-BE49-F238E27FC236}">
                <a16:creationId xmlns:a16="http://schemas.microsoft.com/office/drawing/2014/main" id="{6D646D35-F250-41B5-9464-D39567952312}"/>
              </a:ext>
            </a:extLst>
          </p:cNvPr>
          <p:cNvGraphicFramePr>
            <a:graphicFrameLocks noChangeAspect="1"/>
          </p:cNvGraphicFramePr>
          <p:nvPr>
            <p:extLst>
              <p:ext uri="{D42A27DB-BD31-4B8C-83A1-F6EECF244321}">
                <p14:modId xmlns:p14="http://schemas.microsoft.com/office/powerpoint/2010/main" val="1496936431"/>
              </p:ext>
            </p:extLst>
          </p:nvPr>
        </p:nvGraphicFramePr>
        <p:xfrm>
          <a:off x="3737000" y="299445"/>
          <a:ext cx="2921000" cy="533400"/>
        </p:xfrm>
        <a:graphic>
          <a:graphicData uri="http://schemas.openxmlformats.org/presentationml/2006/ole">
            <mc:AlternateContent xmlns:mc="http://schemas.openxmlformats.org/markup-compatibility/2006">
              <mc:Choice xmlns:v="urn:schemas-microsoft-com:vml" Requires="v">
                <p:oleObj spid="_x0000_s10339" name="Equation" r:id="rId9" imgW="2920680" imgH="533160" progId="Equation.DSMT4">
                  <p:embed/>
                </p:oleObj>
              </mc:Choice>
              <mc:Fallback>
                <p:oleObj name="Equation" r:id="rId9" imgW="2920680" imgH="533160" progId="Equation.DSMT4">
                  <p:embed/>
                  <p:pic>
                    <p:nvPicPr>
                      <p:cNvPr id="14" name="对象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37000" y="299445"/>
                        <a:ext cx="2921000" cy="533400"/>
                      </a:xfrm>
                      <a:prstGeom prst="rect">
                        <a:avLst/>
                      </a:prstGeom>
                      <a:solidFill>
                        <a:srgbClr val="FFC000"/>
                      </a:solidFill>
                    </p:spPr>
                  </p:pic>
                </p:oleObj>
              </mc:Fallback>
            </mc:AlternateContent>
          </a:graphicData>
        </a:graphic>
      </p:graphicFrame>
      <p:graphicFrame>
        <p:nvGraphicFramePr>
          <p:cNvPr id="9" name="对象 8">
            <a:extLst>
              <a:ext uri="{FF2B5EF4-FFF2-40B4-BE49-F238E27FC236}">
                <a16:creationId xmlns:a16="http://schemas.microsoft.com/office/drawing/2014/main" id="{B9CE8349-30A7-4103-8CCE-2F706B96C6B9}"/>
              </a:ext>
            </a:extLst>
          </p:cNvPr>
          <p:cNvGraphicFramePr>
            <a:graphicFrameLocks noChangeAspect="1"/>
          </p:cNvGraphicFramePr>
          <p:nvPr>
            <p:extLst>
              <p:ext uri="{D42A27DB-BD31-4B8C-83A1-F6EECF244321}">
                <p14:modId xmlns:p14="http://schemas.microsoft.com/office/powerpoint/2010/main" val="614741372"/>
              </p:ext>
            </p:extLst>
          </p:nvPr>
        </p:nvGraphicFramePr>
        <p:xfrm>
          <a:off x="5689521" y="1161051"/>
          <a:ext cx="2882900" cy="533400"/>
        </p:xfrm>
        <a:graphic>
          <a:graphicData uri="http://schemas.openxmlformats.org/presentationml/2006/ole">
            <mc:AlternateContent xmlns:mc="http://schemas.openxmlformats.org/markup-compatibility/2006">
              <mc:Choice xmlns:v="urn:schemas-microsoft-com:vml" Requires="v">
                <p:oleObj spid="_x0000_s10340" name="Equation" r:id="rId11" imgW="2882880" imgH="533160" progId="Equation.DSMT4">
                  <p:embed/>
                </p:oleObj>
              </mc:Choice>
              <mc:Fallback>
                <p:oleObj name="Equation" r:id="rId11" imgW="2882880" imgH="533160" progId="Equation.DSMT4">
                  <p:embed/>
                  <p:pic>
                    <p:nvPicPr>
                      <p:cNvPr id="15" name="对象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89521" y="1161051"/>
                        <a:ext cx="2882900" cy="533400"/>
                      </a:xfrm>
                      <a:prstGeom prst="rect">
                        <a:avLst/>
                      </a:prstGeom>
                      <a:solidFill>
                        <a:srgbClr val="FFC000"/>
                      </a:solidFill>
                    </p:spPr>
                  </p:pic>
                </p:oleObj>
              </mc:Fallback>
            </mc:AlternateContent>
          </a:graphicData>
        </a:graphic>
      </p:graphicFrame>
    </p:spTree>
    <p:extLst>
      <p:ext uri="{BB962C8B-B14F-4D97-AF65-F5344CB8AC3E}">
        <p14:creationId xmlns:p14="http://schemas.microsoft.com/office/powerpoint/2010/main" val="750024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严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2800" b="1" dirty="0">
            <a:latin typeface="Times New Roman" pitchFamily="18" charset="0"/>
            <a:cs typeface="Times New Roman" pitchFamily="18" charset="0"/>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严4</Template>
  <TotalTime>1450</TotalTime>
  <Words>2242</Words>
  <Application>Microsoft Office PowerPoint</Application>
  <PresentationFormat>全屏显示(4:3)</PresentationFormat>
  <Paragraphs>401</Paragraphs>
  <Slides>65</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7</vt:i4>
      </vt:variant>
      <vt:variant>
        <vt:lpstr>幻灯片标题</vt:lpstr>
      </vt:variant>
      <vt:variant>
        <vt:i4>65</vt:i4>
      </vt:variant>
    </vt:vector>
  </HeadingPairs>
  <TitlesOfParts>
    <vt:vector size="85" baseType="lpstr">
      <vt:lpstr>黑体</vt:lpstr>
      <vt:lpstr>华文琥珀</vt:lpstr>
      <vt:lpstr>华文新魏</vt:lpstr>
      <vt:lpstr>楷体</vt:lpstr>
      <vt:lpstr>楷体_GB2312</vt:lpstr>
      <vt:lpstr>隶书</vt:lpstr>
      <vt:lpstr>宋体</vt:lpstr>
      <vt:lpstr>Arial</vt:lpstr>
      <vt:lpstr>Calibri</vt:lpstr>
      <vt:lpstr>Symbol</vt:lpstr>
      <vt:lpstr>Times New Roman</vt:lpstr>
      <vt:lpstr>Wingdings</vt:lpstr>
      <vt:lpstr>严4</vt:lpstr>
      <vt:lpstr>Equation</vt:lpstr>
      <vt:lpstr>位图图像</vt:lpstr>
      <vt:lpstr>BMP 图象</vt:lpstr>
      <vt:lpstr>MathType 5.0 Equation</vt:lpstr>
      <vt:lpstr>公式</vt:lpstr>
      <vt:lpstr>Microsoft Word 97 - 2003 文档</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User</cp:lastModifiedBy>
  <cp:revision>99</cp:revision>
  <dcterms:created xsi:type="dcterms:W3CDTF">2019-06-06T15:05:35Z</dcterms:created>
  <dcterms:modified xsi:type="dcterms:W3CDTF">2019-10-03T23:56:13Z</dcterms:modified>
</cp:coreProperties>
</file>