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486" r:id="rId3"/>
    <p:sldId id="479" r:id="rId4"/>
    <p:sldId id="485" r:id="rId5"/>
    <p:sldId id="47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6A9E8-A598-81D2-439C-57529368AF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674F5C-8A13-9690-D3A6-D65617C71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7E266E-935E-1279-91A4-6FD2844DC726}"/>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55D3493E-8ACD-891B-D047-DCA5A6B20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475DEE-B860-6C08-9CDE-8ED5B640E155}"/>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20826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06CA5-2CD8-A31B-45DD-07721BE68D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F19110-80A0-277E-87C8-E6323B9955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CBA744-3FA0-B8E5-22EB-5E770F733C2B}"/>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634BBC89-62C9-A6E0-7C37-9322BA8CD4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BE8FA-8FDA-55AC-EBD8-D3CB1EBAC25D}"/>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388989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AC43AA-AECB-76EB-1BDD-EA778A0877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391661-133F-CC9B-3BD5-9C8F051EFC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F72D1C-C10C-7A5D-B74A-FA631686FCDC}"/>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2508E0C7-06A5-74C7-6DA5-4CE6F3A8F8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4FDBDA-3719-BAD9-598D-E1B33C153F9F}"/>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307522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94D6405D-9E6C-83A3-F34F-150D5ECB4C86}"/>
              </a:ext>
            </a:extLst>
          </p:cNvPr>
          <p:cNvCxnSpPr>
            <a:cxnSpLocks/>
          </p:cNvCxnSpPr>
          <p:nvPr userDrawn="1"/>
        </p:nvCxnSpPr>
        <p:spPr>
          <a:xfrm flipH="1">
            <a:off x="1018414" y="2035732"/>
            <a:ext cx="6146222" cy="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20E79FD-7A88-C279-C577-5DB4E8DC0CCF}"/>
              </a:ext>
            </a:extLst>
          </p:cNvPr>
          <p:cNvSpPr/>
          <p:nvPr userDrawn="1"/>
        </p:nvSpPr>
        <p:spPr>
          <a:xfrm>
            <a:off x="839889" y="199763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cxnSp>
        <p:nvCxnSpPr>
          <p:cNvPr id="8" name="直接连接符 7">
            <a:extLst>
              <a:ext uri="{FF2B5EF4-FFF2-40B4-BE49-F238E27FC236}">
                <a16:creationId xmlns:a16="http://schemas.microsoft.com/office/drawing/2014/main" id="{1A018186-98E2-4189-0A0E-A207898328EC}"/>
              </a:ext>
            </a:extLst>
          </p:cNvPr>
          <p:cNvCxnSpPr>
            <a:cxnSpLocks/>
          </p:cNvCxnSpPr>
          <p:nvPr userDrawn="1"/>
        </p:nvCxnSpPr>
        <p:spPr>
          <a:xfrm flipH="1">
            <a:off x="820918" y="4628382"/>
            <a:ext cx="6343718" cy="3810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9448725-BF6A-1CE5-6834-92C4C16F2E47}"/>
              </a:ext>
            </a:extLst>
          </p:cNvPr>
          <p:cNvSpPr/>
          <p:nvPr userDrawn="1"/>
        </p:nvSpPr>
        <p:spPr>
          <a:xfrm>
            <a:off x="5412155" y="459028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sp>
        <p:nvSpPr>
          <p:cNvPr id="14" name="文本占位符 13">
            <a:extLst>
              <a:ext uri="{FF2B5EF4-FFF2-40B4-BE49-F238E27FC236}">
                <a16:creationId xmlns:a16="http://schemas.microsoft.com/office/drawing/2014/main" id="{8D2AD46A-E731-599D-3B5A-222E6B33C179}"/>
              </a:ext>
            </a:extLst>
          </p:cNvPr>
          <p:cNvSpPr>
            <a:spLocks noGrp="1"/>
          </p:cNvSpPr>
          <p:nvPr>
            <p:ph type="body" sz="quarter" idx="16"/>
          </p:nvPr>
        </p:nvSpPr>
        <p:spPr>
          <a:xfrm>
            <a:off x="1042034" y="3159744"/>
            <a:ext cx="5913937" cy="781610"/>
          </a:xfrm>
          <a:prstGeom prst="rect">
            <a:avLst/>
          </a:prstGeom>
        </p:spPr>
        <p:txBody>
          <a:bodyPr anchor="ctr" anchorCtr="0"/>
          <a:lstStyle>
            <a:lvl1pPr marL="0" indent="0">
              <a:buNone/>
              <a:defRPr lang="zh-CN" altLang="en-US" sz="5400" b="1" kern="1200" dirty="0">
                <a:gradFill flip="none" rotWithShape="1">
                  <a:gsLst>
                    <a:gs pos="60000">
                      <a:schemeClr val="accent2"/>
                    </a:gs>
                    <a:gs pos="0">
                      <a:schemeClr val="accent2">
                        <a:lumMod val="60000"/>
                        <a:lumOff val="40000"/>
                      </a:schemeClr>
                    </a:gs>
                  </a:gsLst>
                  <a:lin ang="2700000" scaled="1"/>
                  <a:tileRect/>
                </a:gradFill>
                <a:latin typeface="+mj-ea"/>
                <a:ea typeface="+mj-ea"/>
                <a:cs typeface="+mn-cs"/>
              </a:defRPr>
            </a:lvl1pPr>
          </a:lstStyle>
          <a:p>
            <a:pPr lvl="0"/>
            <a:endParaRPr lang="zh-CN" altLang="en-US" dirty="0"/>
          </a:p>
        </p:txBody>
      </p:sp>
      <p:sp>
        <p:nvSpPr>
          <p:cNvPr id="15" name="文本占位符 14">
            <a:extLst>
              <a:ext uri="{FF2B5EF4-FFF2-40B4-BE49-F238E27FC236}">
                <a16:creationId xmlns:a16="http://schemas.microsoft.com/office/drawing/2014/main" id="{BFA52C2F-6F3F-4103-3C22-C2C784855F16}"/>
              </a:ext>
            </a:extLst>
          </p:cNvPr>
          <p:cNvSpPr>
            <a:spLocks noGrp="1"/>
          </p:cNvSpPr>
          <p:nvPr>
            <p:ph type="body" sz="quarter" idx="17"/>
          </p:nvPr>
        </p:nvSpPr>
        <p:spPr>
          <a:xfrm>
            <a:off x="1041400" y="3986468"/>
            <a:ext cx="3500438" cy="411162"/>
          </a:xfrm>
          <a:prstGeom prst="rect">
            <a:avLst/>
          </a:prstGeom>
        </p:spPr>
        <p:txBody>
          <a:bodyPr wrap="square" anchor="ctr" anchorCtr="0"/>
          <a:lstStyle>
            <a:lvl1pPr marL="0" indent="0">
              <a:buNone/>
              <a:defRPr lang="zh-CN" altLang="en-US" sz="1400" kern="1200" dirty="0">
                <a:gradFill flip="none" rotWithShape="1">
                  <a:gsLst>
                    <a:gs pos="60000">
                      <a:schemeClr val="accent2"/>
                    </a:gs>
                    <a:gs pos="0">
                      <a:schemeClr val="accent2">
                        <a:lumMod val="60000"/>
                        <a:lumOff val="40000"/>
                      </a:schemeClr>
                    </a:gs>
                  </a:gsLst>
                  <a:lin ang="2700000" scaled="1"/>
                  <a:tileRect/>
                </a:gradFill>
                <a:latin typeface="+mn-lt"/>
                <a:ea typeface="+mn-ea"/>
                <a:cs typeface="+mn-cs"/>
              </a:defRPr>
            </a:lvl1pPr>
          </a:lstStyle>
          <a:p>
            <a:pPr lvl="0"/>
            <a:endParaRPr lang="zh-CN" altLang="en-US" dirty="0"/>
          </a:p>
        </p:txBody>
      </p:sp>
      <p:sp>
        <p:nvSpPr>
          <p:cNvPr id="16" name="文本占位符 15">
            <a:extLst>
              <a:ext uri="{FF2B5EF4-FFF2-40B4-BE49-F238E27FC236}">
                <a16:creationId xmlns:a16="http://schemas.microsoft.com/office/drawing/2014/main" id="{DF6016C0-0D48-664B-FFF9-603F720F305F}"/>
              </a:ext>
            </a:extLst>
          </p:cNvPr>
          <p:cNvSpPr>
            <a:spLocks noGrp="1"/>
          </p:cNvSpPr>
          <p:nvPr>
            <p:ph type="body" sz="quarter" idx="18"/>
          </p:nvPr>
        </p:nvSpPr>
        <p:spPr>
          <a:xfrm>
            <a:off x="1039494" y="2378083"/>
            <a:ext cx="3756025" cy="628955"/>
          </a:xfrm>
          <a:prstGeom prst="rect">
            <a:avLst/>
          </a:prstGeom>
          <a:noFill/>
        </p:spPr>
        <p:txBody>
          <a:bodyPr wrap="square">
            <a:spAutoFit/>
          </a:bodyPr>
          <a:lstStyle>
            <a:lvl1pPr marL="0" indent="0">
              <a:buNone/>
              <a:defRPr lang="zh-CN" altLang="en-US" sz="3200" dirty="0">
                <a:gradFill flip="none" rotWithShape="1">
                  <a:gsLst>
                    <a:gs pos="60000">
                      <a:schemeClr val="accent2"/>
                    </a:gs>
                    <a:gs pos="0">
                      <a:schemeClr val="accent2">
                        <a:lumMod val="60000"/>
                        <a:lumOff val="40000"/>
                      </a:schemeClr>
                    </a:gs>
                  </a:gsLst>
                  <a:lin ang="2700000" scaled="1"/>
                  <a:tileRect/>
                </a:gradFill>
              </a:defRPr>
            </a:lvl1pPr>
          </a:lstStyle>
          <a:p>
            <a:pPr marL="0" lvl="0">
              <a:lnSpc>
                <a:spcPct val="120000"/>
              </a:lnSpc>
              <a:spcAft>
                <a:spcPts val="500"/>
              </a:spcAft>
            </a:pPr>
            <a:endParaRPr lang="zh-CN" altLang="en-US" dirty="0"/>
          </a:p>
        </p:txBody>
      </p:sp>
      <p:pic>
        <p:nvPicPr>
          <p:cNvPr id="2" name="图片 1">
            <a:extLst>
              <a:ext uri="{FF2B5EF4-FFF2-40B4-BE49-F238E27FC236}">
                <a16:creationId xmlns:a16="http://schemas.microsoft.com/office/drawing/2014/main" id="{73E0EC17-A335-0E5F-19D1-35C1D1607CB1}"/>
              </a:ext>
            </a:extLst>
          </p:cNvPr>
          <p:cNvPicPr>
            <a:picLocks noChangeAspect="1"/>
          </p:cNvPicPr>
          <p:nvPr userDrawn="1"/>
        </p:nvPicPr>
        <p:blipFill>
          <a:blip r:embed="rId2"/>
          <a:srcRect t="8940" b="8940"/>
          <a:stretch>
            <a:fillRect/>
          </a:stretch>
        </p:blipFill>
        <p:spPr>
          <a:xfrm>
            <a:off x="2770895" y="-74814"/>
            <a:ext cx="8526964" cy="6858000"/>
          </a:xfrm>
          <a:custGeom>
            <a:avLst/>
            <a:gdLst>
              <a:gd name="connsiteX0" fmla="*/ 0 w 8526964"/>
              <a:gd name="connsiteY0" fmla="*/ 0 h 6858000"/>
              <a:gd name="connsiteX1" fmla="*/ 8526964 w 8526964"/>
              <a:gd name="connsiteY1" fmla="*/ 0 h 6858000"/>
              <a:gd name="connsiteX2" fmla="*/ 8526964 w 8526964"/>
              <a:gd name="connsiteY2" fmla="*/ 6858000 h 6858000"/>
              <a:gd name="connsiteX3" fmla="*/ 0 w 85269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26964" h="6858000">
                <a:moveTo>
                  <a:pt x="0" y="0"/>
                </a:moveTo>
                <a:lnTo>
                  <a:pt x="8526964" y="0"/>
                </a:lnTo>
                <a:lnTo>
                  <a:pt x="8526964" y="6858000"/>
                </a:lnTo>
                <a:lnTo>
                  <a:pt x="0" y="6858000"/>
                </a:lnTo>
                <a:close/>
              </a:path>
            </a:pathLst>
          </a:custGeom>
        </p:spPr>
      </p:pic>
    </p:spTree>
    <p:extLst>
      <p:ext uri="{BB962C8B-B14F-4D97-AF65-F5344CB8AC3E}">
        <p14:creationId xmlns:p14="http://schemas.microsoft.com/office/powerpoint/2010/main" val="3938604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内容页">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70ADF97-308A-4EB7-A4F4-A5E3FF4E403C}"/>
              </a:ext>
            </a:extLst>
          </p:cNvPr>
          <p:cNvSpPr>
            <a:spLocks noGrp="1"/>
          </p:cNvSpPr>
          <p:nvPr>
            <p:ph type="body" sz="quarter" idx="10" hasCustomPrompt="1"/>
          </p:nvPr>
        </p:nvSpPr>
        <p:spPr>
          <a:xfrm>
            <a:off x="660399" y="317227"/>
            <a:ext cx="4351337" cy="554037"/>
          </a:xfrm>
          <a:prstGeom prst="rect">
            <a:avLst/>
          </a:prstGeom>
        </p:spPr>
        <p:txBody>
          <a:bodyPr lIns="0" tIns="0" rIns="0" bIns="0"/>
          <a:lstStyle>
            <a:lvl1pPr marL="0" indent="0">
              <a:buNone/>
              <a:defRPr lang="zh-CN" altLang="en-US" sz="3600" kern="1200" dirty="0" smtClean="0">
                <a:solidFill>
                  <a:schemeClr val="tx1"/>
                </a:solidFill>
                <a:latin typeface="+mj-ea"/>
                <a:ea typeface="+mj-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单击此处编辑标题</a:t>
            </a:r>
          </a:p>
        </p:txBody>
      </p:sp>
      <p:pic>
        <p:nvPicPr>
          <p:cNvPr id="2" name="图片 1">
            <a:extLst>
              <a:ext uri="{FF2B5EF4-FFF2-40B4-BE49-F238E27FC236}">
                <a16:creationId xmlns:a16="http://schemas.microsoft.com/office/drawing/2014/main" id="{C2D2620E-642A-D23B-C431-4B74E26B37EA}"/>
              </a:ext>
            </a:extLst>
          </p:cNvPr>
          <p:cNvPicPr>
            <a:picLocks noChangeAspect="1"/>
          </p:cNvPicPr>
          <p:nvPr userDrawn="1"/>
        </p:nvPicPr>
        <p:blipFill>
          <a:blip r:embed="rId2"/>
          <a:srcRect t="8940" b="8940"/>
          <a:stretch>
            <a:fillRect/>
          </a:stretch>
        </p:blipFill>
        <p:spPr>
          <a:xfrm>
            <a:off x="2793762" y="82044"/>
            <a:ext cx="8526964" cy="6858000"/>
          </a:xfrm>
          <a:custGeom>
            <a:avLst/>
            <a:gdLst>
              <a:gd name="connsiteX0" fmla="*/ 0 w 8526964"/>
              <a:gd name="connsiteY0" fmla="*/ 0 h 6858000"/>
              <a:gd name="connsiteX1" fmla="*/ 8526964 w 8526964"/>
              <a:gd name="connsiteY1" fmla="*/ 0 h 6858000"/>
              <a:gd name="connsiteX2" fmla="*/ 8526964 w 8526964"/>
              <a:gd name="connsiteY2" fmla="*/ 6858000 h 6858000"/>
              <a:gd name="connsiteX3" fmla="*/ 0 w 85269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26964" h="6858000">
                <a:moveTo>
                  <a:pt x="0" y="0"/>
                </a:moveTo>
                <a:lnTo>
                  <a:pt x="8526964" y="0"/>
                </a:lnTo>
                <a:lnTo>
                  <a:pt x="8526964" y="6858000"/>
                </a:lnTo>
                <a:lnTo>
                  <a:pt x="0" y="6858000"/>
                </a:lnTo>
                <a:close/>
              </a:path>
            </a:pathLst>
          </a:custGeom>
        </p:spPr>
      </p:pic>
    </p:spTree>
    <p:extLst>
      <p:ext uri="{BB962C8B-B14F-4D97-AF65-F5344CB8AC3E}">
        <p14:creationId xmlns:p14="http://schemas.microsoft.com/office/powerpoint/2010/main" val="334528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E780D-AD00-BA74-70DB-CC176C7FDB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C7F8D9-4045-41BF-CC8D-FB48F4D151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03551A-354A-F12B-400D-239679CA66E5}"/>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CDA510BD-DAD1-DE04-354C-325EABAC04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2406E0-69C4-0EFD-A83D-8B04EB18D025}"/>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45446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CF7BF-EB57-1FAE-A671-857C3C145D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D2E700-EBA8-DD2A-3441-CFB7765DE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C05205-0137-E65E-E508-2083A350E2F7}"/>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33139085-B136-2B4F-0D44-F7D86C87D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E133C8-6F5E-DBD8-29E2-6B797C27D48B}"/>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63635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CFC13-D2C6-EDD5-11CC-18C5625224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8421F9-D0D3-9C38-D4B8-FDAE92603E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36D4E6-7170-72C1-D5D4-58B027D5E3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375D93-CAA2-568B-D4D5-A8DB7F3E2137}"/>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E2D2D9F3-BC11-BF3E-299D-6E49D5BCD2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6798FA-71D0-092B-633D-056AE338F37A}"/>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88896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34A4D-7A37-27D1-D428-F544D3C1DC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3E8F20-4B13-80D3-670A-60AF5D14DE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36B0A7-D30E-4677-2691-8246C03CD8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DFBF94-D280-39A6-4B4C-DEA4CA8C3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D28876-0F5F-5611-E818-50A9C5A78B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2A1D993-71C3-3E60-561B-D32E3C8DC84E}"/>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8" name="页脚占位符 7">
            <a:extLst>
              <a:ext uri="{FF2B5EF4-FFF2-40B4-BE49-F238E27FC236}">
                <a16:creationId xmlns:a16="http://schemas.microsoft.com/office/drawing/2014/main" id="{F3E02A10-51C6-8DCB-5BAF-C4E04830056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B2B136-5511-C582-5911-498D5FF41D39}"/>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38079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1E60-0ECD-8805-C4BD-B6504E009E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A53716-70A8-C629-D78C-D12B14A73D0C}"/>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4" name="页脚占位符 3">
            <a:extLst>
              <a:ext uri="{FF2B5EF4-FFF2-40B4-BE49-F238E27FC236}">
                <a16:creationId xmlns:a16="http://schemas.microsoft.com/office/drawing/2014/main" id="{A5F2A184-408A-8C87-6FEE-12C56D4895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0C3D87-5202-3751-D180-0E4A37721B02}"/>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53920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63DFD6-78C7-0805-A906-54751C1355EF}"/>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3" name="页脚占位符 2">
            <a:extLst>
              <a:ext uri="{FF2B5EF4-FFF2-40B4-BE49-F238E27FC236}">
                <a16:creationId xmlns:a16="http://schemas.microsoft.com/office/drawing/2014/main" id="{2E8A817F-B5C5-DEB2-22C4-185A75A21A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CDCBE3-10B3-DDF5-A96E-248CB16CA1D7}"/>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53239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5AB52-A99A-C777-19F3-F46DA05E04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73ED1C-FD7F-67A1-9F8C-237A8CB49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78A9FF-FECC-B9E7-2DAF-5010BEE6D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2CF333-0E5F-D800-EBD9-E3576457A99B}"/>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489D4AEE-9F0B-1846-B73B-541A6956A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62DC1-876D-0109-C79A-6B7EDF1F19E2}"/>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64781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AEF1E-79BC-F799-9C58-30416D0CE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98556D-21B9-AC13-41AE-B4470B0D6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F9675F-DD5E-C980-42E0-4462209D6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D36ACC-8D85-1810-038D-78A876A72286}"/>
              </a:ext>
            </a:extLst>
          </p:cNvPr>
          <p:cNvSpPr>
            <a:spLocks noGrp="1"/>
          </p:cNvSpPr>
          <p:nvPr>
            <p:ph type="dt" sz="half" idx="10"/>
          </p:nvPr>
        </p:nvSpPr>
        <p:spPr/>
        <p:txBody>
          <a:bodyPr/>
          <a:lstStyle/>
          <a:p>
            <a:fld id="{0CA290B3-DB79-48BA-9B62-0B2D02D22792}" type="datetimeFigureOut">
              <a:rPr lang="zh-CN" altLang="en-US" smtClean="0"/>
              <a:t>2024/12/17</a:t>
            </a:fld>
            <a:endParaRPr lang="zh-CN" altLang="en-US"/>
          </a:p>
        </p:txBody>
      </p:sp>
      <p:sp>
        <p:nvSpPr>
          <p:cNvPr id="6" name="页脚占位符 5">
            <a:extLst>
              <a:ext uri="{FF2B5EF4-FFF2-40B4-BE49-F238E27FC236}">
                <a16:creationId xmlns:a16="http://schemas.microsoft.com/office/drawing/2014/main" id="{6F1DF378-0896-9167-36D2-403142C18C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A7F2AA-F09C-9C53-8FB0-F37345C8A097}"/>
              </a:ext>
            </a:extLst>
          </p:cNvPr>
          <p:cNvSpPr>
            <a:spLocks noGrp="1"/>
          </p:cNvSpPr>
          <p:nvPr>
            <p:ph type="sldNum" sz="quarter" idx="12"/>
          </p:nvPr>
        </p:nvSpPr>
        <p:spPr/>
        <p:txBody>
          <a:body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7624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15AD42-BC68-5F90-DC49-F66337E5C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0F4590-A842-A70B-9837-26897D942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9F2388-3982-7FC6-7BE0-50D2432F4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290B3-DB79-48BA-9B62-0B2D02D22792}" type="datetimeFigureOut">
              <a:rPr lang="zh-CN" altLang="en-US" smtClean="0"/>
              <a:t>2024/12/17</a:t>
            </a:fld>
            <a:endParaRPr lang="zh-CN" altLang="en-US"/>
          </a:p>
        </p:txBody>
      </p:sp>
      <p:sp>
        <p:nvSpPr>
          <p:cNvPr id="5" name="页脚占位符 4">
            <a:extLst>
              <a:ext uri="{FF2B5EF4-FFF2-40B4-BE49-F238E27FC236}">
                <a16:creationId xmlns:a16="http://schemas.microsoft.com/office/drawing/2014/main" id="{293AB8D2-DEA2-D84B-A252-04850D77A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428DBA-2E13-3689-75AE-A432F3D5D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39998-B793-4B79-BD06-BA457B1A67C7}" type="slidenum">
              <a:rPr lang="zh-CN" altLang="en-US" smtClean="0"/>
              <a:t>‹#›</a:t>
            </a:fld>
            <a:endParaRPr lang="zh-CN" altLang="en-US"/>
          </a:p>
        </p:txBody>
      </p:sp>
    </p:spTree>
    <p:extLst>
      <p:ext uri="{BB962C8B-B14F-4D97-AF65-F5344CB8AC3E}">
        <p14:creationId xmlns:p14="http://schemas.microsoft.com/office/powerpoint/2010/main" val="1408302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456F5C2-AB40-C72B-9238-BCC33C36CD5F}"/>
              </a:ext>
            </a:extLst>
          </p:cNvPr>
          <p:cNvSpPr>
            <a:spLocks noGrp="1"/>
          </p:cNvSpPr>
          <p:nvPr>
            <p:ph type="body" sz="quarter" idx="16"/>
          </p:nvPr>
        </p:nvSpPr>
        <p:spPr>
          <a:xfrm>
            <a:off x="912399" y="2699570"/>
            <a:ext cx="6331363" cy="535531"/>
          </a:xfrm>
        </p:spPr>
        <p:txBody>
          <a:bodyPr wrap="square">
            <a:spAutoFit/>
          </a:bodyPr>
          <a:lstStyle/>
          <a:p>
            <a:pPr algn="just">
              <a:spcBef>
                <a:spcPts val="200"/>
              </a:spcBef>
            </a:pPr>
            <a:r>
              <a:rPr lang="en-US" altLang="zh-CN" sz="3200" kern="100" dirty="0">
                <a:solidFill>
                  <a:srgbClr val="1F4D78"/>
                </a:solidFill>
                <a:latin typeface="微软雅黑" panose="020B0503020204020204" pitchFamily="34" charset="-122"/>
                <a:ea typeface="微软雅黑" panose="020B0503020204020204" pitchFamily="34" charset="-122"/>
                <a:cs typeface="Times New Roman" panose="02020603050405020304" pitchFamily="18" charset="0"/>
              </a:rPr>
              <a:t>7</a:t>
            </a:r>
            <a:r>
              <a:rPr lang="en-US" altLang="zh-CN" sz="3200" b="1" kern="100" dirty="0">
                <a:solidFill>
                  <a:srgbClr val="1F4D78"/>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b="1" kern="100" dirty="0">
                <a:solidFill>
                  <a:srgbClr val="1F4D78"/>
                </a:solidFill>
                <a:effectLst/>
                <a:latin typeface="微软雅黑" panose="020B0503020204020204" pitchFamily="34" charset="-122"/>
                <a:ea typeface="微软雅黑" panose="020B0503020204020204" pitchFamily="34" charset="-122"/>
                <a:cs typeface="Times New Roman" panose="02020603050405020304" pitchFamily="18" charset="0"/>
              </a:rPr>
              <a:t>查找</a:t>
            </a:r>
            <a:endParaRPr lang="zh-CN" altLang="zh-CN" sz="3200" b="1" kern="100" dirty="0">
              <a:solidFill>
                <a:srgbClr val="1F4D7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占位符 2">
            <a:extLst>
              <a:ext uri="{FF2B5EF4-FFF2-40B4-BE49-F238E27FC236}">
                <a16:creationId xmlns:a16="http://schemas.microsoft.com/office/drawing/2014/main" id="{F7B01D2B-DBEA-4DCE-6152-909590F608EF}"/>
              </a:ext>
            </a:extLst>
          </p:cNvPr>
          <p:cNvSpPr>
            <a:spLocks noGrp="1"/>
          </p:cNvSpPr>
          <p:nvPr>
            <p:ph type="body" sz="quarter" idx="17"/>
          </p:nvPr>
        </p:nvSpPr>
        <p:spPr/>
        <p:txBody>
          <a:bodyPr/>
          <a:lstStyle/>
          <a:p>
            <a:endParaRPr lang="zh-CN" altLang="en-US"/>
          </a:p>
        </p:txBody>
      </p:sp>
    </p:spTree>
    <p:extLst>
      <p:ext uri="{BB962C8B-B14F-4D97-AF65-F5344CB8AC3E}">
        <p14:creationId xmlns:p14="http://schemas.microsoft.com/office/powerpoint/2010/main" val="424170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677F1C-C35D-F25B-4F3A-904DDE0F3550}"/>
              </a:ext>
            </a:extLst>
          </p:cNvPr>
          <p:cNvSpPr txBox="1"/>
          <p:nvPr/>
        </p:nvSpPr>
        <p:spPr>
          <a:xfrm>
            <a:off x="1102128" y="1497574"/>
            <a:ext cx="8910451" cy="1384995"/>
          </a:xfrm>
          <a:prstGeom prst="rect">
            <a:avLst/>
          </a:prstGeom>
          <a:noFill/>
        </p:spPr>
        <p:txBody>
          <a:bodyPr wrap="square">
            <a:spAutoFit/>
          </a:bodyPr>
          <a:lstStyle/>
          <a:p>
            <a:pPr algn="just"/>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各查找算法的实测时间性能包括两个指标：算法执行的绝对时间和关键字的平均比较次数。</a:t>
            </a:r>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zh-CN" altLang="zh-CN" sz="2800" dirty="0">
                <a:effectLst/>
                <a:latin typeface="Times New Roman" panose="02020603050405020304" pitchFamily="18" charset="0"/>
                <a:ea typeface="等线" panose="02010600030101010101" pitchFamily="2" charset="-122"/>
                <a:cs typeface="Times New Roman" panose="02020603050405020304" pitchFamily="18" charset="0"/>
              </a:rPr>
              <a:t>各查找算法要求评测查找成功与不成功的两种情形。</a:t>
            </a:r>
            <a:endParaRPr lang="en-US" altLang="zh-CN" sz="28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文本占位符 4">
            <a:extLst>
              <a:ext uri="{FF2B5EF4-FFF2-40B4-BE49-F238E27FC236}">
                <a16:creationId xmlns:a16="http://schemas.microsoft.com/office/drawing/2014/main" id="{4B14D292-EEDF-A436-12EF-79AE43329FC4}"/>
              </a:ext>
            </a:extLst>
          </p:cNvPr>
          <p:cNvSpPr>
            <a:spLocks noGrp="1"/>
          </p:cNvSpPr>
          <p:nvPr>
            <p:ph type="body" sz="quarter" idx="10"/>
          </p:nvPr>
        </p:nvSpPr>
        <p:spPr/>
        <p:txBody>
          <a:bodyPr>
            <a:normAutofit/>
          </a:bodyPr>
          <a:lstStyle/>
          <a:p>
            <a:r>
              <a:rPr lang="zh-CN" altLang="en-US" sz="4000" b="1" dirty="0"/>
              <a:t>查找算法</a:t>
            </a:r>
          </a:p>
        </p:txBody>
      </p:sp>
    </p:spTree>
    <p:extLst>
      <p:ext uri="{BB962C8B-B14F-4D97-AF65-F5344CB8AC3E}">
        <p14:creationId xmlns:p14="http://schemas.microsoft.com/office/powerpoint/2010/main" val="271735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9415DE-6B13-8026-6F6B-3A2462025C7F}"/>
              </a:ext>
            </a:extLst>
          </p:cNvPr>
          <p:cNvSpPr>
            <a:spLocks noGrp="1"/>
          </p:cNvSpPr>
          <p:nvPr>
            <p:ph type="body" sz="quarter" idx="10"/>
          </p:nvPr>
        </p:nvSpPr>
        <p:spPr>
          <a:xfrm>
            <a:off x="542925" y="497972"/>
            <a:ext cx="11215688" cy="1516566"/>
          </a:xfrm>
        </p:spPr>
        <p:txBody>
          <a:bodyPr>
            <a:normAutofit/>
          </a:bodyPr>
          <a:lstStyle/>
          <a:p>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题目：</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线性表</a:t>
            </a:r>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查找算法的实现及性能测试与比较</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03677F1C-C35D-F25B-4F3A-904DDE0F3550}"/>
              </a:ext>
            </a:extLst>
          </p:cNvPr>
          <p:cNvSpPr txBox="1"/>
          <p:nvPr/>
        </p:nvSpPr>
        <p:spPr>
          <a:xfrm>
            <a:off x="1102128" y="1497574"/>
            <a:ext cx="9599739" cy="1508105"/>
          </a:xfrm>
          <a:prstGeom prst="rect">
            <a:avLst/>
          </a:prstGeom>
          <a:noFill/>
        </p:spPr>
        <p:txBody>
          <a:bodyPr wrap="square">
            <a:spAutoFit/>
          </a:bodyPr>
          <a:lstStyle/>
          <a:p>
            <a:pPr algn="just">
              <a:lnSpc>
                <a:spcPct val="150000"/>
              </a:lnSpc>
            </a:pP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在顺序线性表中存放</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个整数，</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的值由用户输入确定，线性表可以是有序表或无序表。</a:t>
            </a:r>
            <a:endPar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148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2C56E1-AAA1-0DD6-C77B-00C32337D6B1}"/>
              </a:ext>
            </a:extLst>
          </p:cNvPr>
          <p:cNvSpPr txBox="1"/>
          <p:nvPr/>
        </p:nvSpPr>
        <p:spPr>
          <a:xfrm>
            <a:off x="1001153" y="790304"/>
            <a:ext cx="9599114" cy="4801314"/>
          </a:xfrm>
          <a:prstGeom prst="rect">
            <a:avLst/>
          </a:prstGeom>
          <a:noFill/>
        </p:spPr>
        <p:txBody>
          <a:bodyPr wrap="square" rtlCol="0">
            <a:spAutoFit/>
          </a:bodyPr>
          <a:lstStyle/>
          <a:p>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r>
              <a:rPr lang="zh-CN" altLang="zh-CN" sz="2400" dirty="0">
                <a:effectLst/>
                <a:latin typeface="Times New Roman" panose="02020603050405020304" pitchFamily="18" charset="0"/>
                <a:ea typeface="等线" panose="02010600030101010101" pitchFamily="2" charset="-122"/>
                <a:cs typeface="Times New Roman" panose="02020603050405020304" pitchFamily="18" charset="0"/>
              </a:rPr>
              <a:t>为了能比较出各种查找算法执行的绝对时间，需要对表中的数据进行较大量的查找，设为</a:t>
            </a:r>
            <a:r>
              <a:rPr lang="en-US" altLang="zh-CN" sz="2400" dirty="0">
                <a:effectLst/>
                <a:latin typeface="Times New Roman" panose="02020603050405020304" pitchFamily="18" charset="0"/>
                <a:ea typeface="等线" panose="02010600030101010101" pitchFamily="2" charset="-122"/>
              </a:rPr>
              <a:t>m</a:t>
            </a:r>
            <a:r>
              <a:rPr lang="zh-CN" altLang="zh-CN" sz="2400" dirty="0">
                <a:effectLst/>
                <a:latin typeface="Times New Roman" panose="02020603050405020304" pitchFamily="18" charset="0"/>
                <a:ea typeface="等线" panose="02010600030101010101" pitchFamily="2" charset="-122"/>
                <a:cs typeface="Times New Roman" panose="02020603050405020304" pitchFamily="18" charset="0"/>
              </a:rPr>
              <a:t>次，</a:t>
            </a:r>
            <a:r>
              <a:rPr lang="en-US" altLang="zh-CN" sz="2400" dirty="0">
                <a:effectLst/>
                <a:latin typeface="Times New Roman" panose="02020603050405020304" pitchFamily="18" charset="0"/>
                <a:ea typeface="等线" panose="02010600030101010101" pitchFamily="2" charset="-122"/>
              </a:rPr>
              <a:t>m</a:t>
            </a:r>
            <a:r>
              <a:rPr lang="zh-CN" altLang="zh-CN" sz="2400" dirty="0">
                <a:effectLst/>
                <a:latin typeface="Times New Roman" panose="02020603050405020304" pitchFamily="18" charset="0"/>
                <a:ea typeface="等线" panose="02010600030101010101" pitchFamily="2" charset="-122"/>
                <a:cs typeface="Times New Roman" panose="02020603050405020304" pitchFamily="18" charset="0"/>
              </a:rPr>
              <a:t>的值也由用户输入确定。</a:t>
            </a:r>
            <a:endParaRPr lang="en-US" altLang="zh-CN" sz="44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当输入</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m</a:t>
            </a:r>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为</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1000000</a:t>
            </a:r>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时，则对线性表作</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1000000</a:t>
            </a:r>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次查找。</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1</a:t>
            </a:r>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）比较在有序表和无序表中进行顺序查找时，查找成功和查找失败时的算法执行的绝对时间和关键字的平均比较次数。</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2</a:t>
            </a:r>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）比较在同一有序表中进行顺序查找和二分查找时的时间性能。</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3</a:t>
            </a:r>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）比较在同一有序表中进行非递归二分查找和递归二分查找的时间性能。</a:t>
            </a:r>
            <a:endParaRPr lang="en-US" altLang="zh-CN" sz="2400"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a:p>
            <a:r>
              <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比较各查找算法在不同情况下的时间性能。</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1679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C579582-7E2F-CC3F-4825-29CEB7C76089}"/>
              </a:ext>
            </a:extLst>
          </p:cNvPr>
          <p:cNvSpPr>
            <a:spLocks noGrp="1"/>
          </p:cNvSpPr>
          <p:nvPr>
            <p:ph type="body" sz="quarter" idx="10"/>
          </p:nvPr>
        </p:nvSpPr>
        <p:spPr/>
        <p:txBody>
          <a:bodyPr/>
          <a:lstStyle/>
          <a:p>
            <a:r>
              <a:rPr lang="zh-CN" altLang="en-US" dirty="0"/>
              <a:t>截止时间</a:t>
            </a:r>
          </a:p>
        </p:txBody>
      </p:sp>
      <p:sp>
        <p:nvSpPr>
          <p:cNvPr id="4" name="文本框 3">
            <a:extLst>
              <a:ext uri="{FF2B5EF4-FFF2-40B4-BE49-F238E27FC236}">
                <a16:creationId xmlns:a16="http://schemas.microsoft.com/office/drawing/2014/main" id="{D8D5D95F-A82B-52E7-3EED-B07CA6829433}"/>
              </a:ext>
            </a:extLst>
          </p:cNvPr>
          <p:cNvSpPr txBox="1"/>
          <p:nvPr/>
        </p:nvSpPr>
        <p:spPr>
          <a:xfrm>
            <a:off x="2545976" y="1855694"/>
            <a:ext cx="7251985" cy="430887"/>
          </a:xfrm>
          <a:prstGeom prst="rect">
            <a:avLst/>
          </a:prstGeom>
          <a:noFill/>
        </p:spPr>
        <p:txBody>
          <a:bodyPr wrap="none" lIns="0" tIns="0" rIns="0" bIns="0" rtlCol="0">
            <a:spAutoFit/>
          </a:bodyPr>
          <a:lstStyle/>
          <a:p>
            <a:pPr algn="l"/>
            <a:r>
              <a:rPr lang="en-US" altLang="zh-CN" sz="2800" dirty="0"/>
              <a:t>12</a:t>
            </a:r>
            <a:r>
              <a:rPr lang="zh-CN" altLang="en-US" sz="2800" dirty="0"/>
              <a:t>月</a:t>
            </a:r>
            <a:r>
              <a:rPr lang="en-US" altLang="zh-CN" sz="2800" dirty="0"/>
              <a:t>23</a:t>
            </a:r>
            <a:r>
              <a:rPr lang="zh-CN" altLang="en-US" sz="2800" dirty="0"/>
              <a:t>日（周一）晚上</a:t>
            </a:r>
            <a:r>
              <a:rPr lang="en-US" altLang="zh-CN" sz="2800" dirty="0"/>
              <a:t>11</a:t>
            </a:r>
            <a:r>
              <a:rPr lang="zh-CN" altLang="en-US" sz="2800" dirty="0"/>
              <a:t>：</a:t>
            </a:r>
            <a:r>
              <a:rPr lang="en-US" altLang="zh-CN" sz="2800" dirty="0"/>
              <a:t>59</a:t>
            </a:r>
            <a:r>
              <a:rPr lang="zh-CN" altLang="en-US" sz="2800" dirty="0"/>
              <a:t>：</a:t>
            </a:r>
            <a:r>
              <a:rPr lang="en-US" altLang="zh-CN" sz="2800" dirty="0"/>
              <a:t>59</a:t>
            </a:r>
            <a:r>
              <a:rPr lang="zh-CN" altLang="en-US" dirty="0"/>
              <a:t>，</a:t>
            </a:r>
            <a:r>
              <a:rPr lang="zh-CN" altLang="en-US" sz="2400" dirty="0"/>
              <a:t>逾期会扣分</a:t>
            </a:r>
            <a:endParaRPr lang="zh-CN" altLang="en-US" dirty="0"/>
          </a:p>
        </p:txBody>
      </p:sp>
    </p:spTree>
    <p:extLst>
      <p:ext uri="{BB962C8B-B14F-4D97-AF65-F5344CB8AC3E}">
        <p14:creationId xmlns:p14="http://schemas.microsoft.com/office/powerpoint/2010/main" val="10363426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247</Words>
  <Application>Microsoft Office PowerPoint</Application>
  <PresentationFormat>宽屏</PresentationFormat>
  <Paragraphs>18</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栈和队列的综合应用</dc:title>
  <dc:creator>zhengxian gong</dc:creator>
  <cp:lastModifiedBy>zhengxian gong</cp:lastModifiedBy>
  <cp:revision>18</cp:revision>
  <dcterms:created xsi:type="dcterms:W3CDTF">2023-10-10T07:21:22Z</dcterms:created>
  <dcterms:modified xsi:type="dcterms:W3CDTF">2024-12-17T00:19:05Z</dcterms:modified>
</cp:coreProperties>
</file>