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7E9C-1B5E-E9ED-C374-2CD929116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67092-6C9D-B29E-B45F-E1913B233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3B4C6-A6B7-182B-2CDA-3FD04807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A97E5-883D-6CE5-C315-4FF66DA8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B1429-BF1D-DCC5-21ED-1B61111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B789-0100-111B-D8C6-8EB572B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A0A77B-A4A6-E5EB-ABF0-82010A32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163C3-C551-B12D-C426-5BAA73ED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C0F65-9EB3-33E7-D7FA-EDD00E6B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EA5B1-5F92-4AA5-BC13-98F02545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E3DD3-CEAF-BF56-5B92-8C4A2A1BF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C0B06-4DF6-5A54-57CC-8184F843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6E14D-DD82-B928-1439-B59AA820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65786-1CEF-E0B5-526A-B355897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256D0-8E13-AA61-2D3C-415A7744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DA04-30C1-3038-7B9A-D2A9AAD3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4D2C-48EA-C481-298C-0707641C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4A0B-D6D3-1B9D-D9E5-BEB8AB42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C91B-7CD0-43CD-5FD7-71E670EC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9F046-11E4-01B8-C2F3-6B34694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4264-CAC1-F85A-AF6A-D0AC6F17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5775B-CB75-D3F1-0F9C-B359E7BC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20212-8F09-CD67-9DC5-AC364F9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C1F83-E444-4FB5-38AC-4FC06716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728E-DBFE-A3AC-22BC-264DCC5D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6783-451C-AE8D-37DC-B0F099C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77839-F10A-E823-8795-D397D57C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4E4AF-49A6-6BA0-A190-ABA977A5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9A235-EAA1-08BF-EF49-D9163388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B50E5-C030-4D8C-2223-CCE309D2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92D30-10C2-BEFB-96FB-FEA1AED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FD3A-739E-B51E-D2A0-A1B56B9D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FEBBA-1A3E-285D-825D-DAC38665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4AEC8-7E22-611D-F53F-A39D379D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C16BE-E94E-974B-8380-91B244E6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48523-DDE8-0A07-5440-0A63AD4AF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FC9E1E-9656-D8ED-0F9B-2492A58C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2B731-AC36-1B0B-9C92-B1F2CCB9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C58DC8-C5A0-5844-579F-73AC59E6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3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7D743-9EC7-7EE6-13AB-ABCA761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29B47-911D-8F6D-163E-C5F6874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08CA8-6B65-B53B-6A19-0B916EF1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DFCC0-805C-0005-EA91-E1CE6F57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722BE-22EB-2A40-E4C2-E3FE2F41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3B491D-5AFC-A363-6235-985A83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1ACB0-C8C2-A721-3EB2-2E8B2C3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C0E2-9E7D-75CF-2DBC-D734967B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7E8A-7B74-6AAE-16F1-C69D8D9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BA4C8-0316-709A-CAEB-1E9361F3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FC167-7B9E-2347-7AF0-865FB09D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2E3F8-8F72-DD9A-D91B-D7D90E8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70055-E74B-120B-3151-7F3EB1AB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D2DF1-5A54-FD9E-345F-A793E45E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6AFE61-2DE6-42D3-1821-EDD91B925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56D60-F42A-F37D-44C5-74E19737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AF219-6C1C-C50A-7677-781A289A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742B3-C9CC-E3CB-7BFB-61C227B9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9E75E-18E7-3611-20C4-D16D2E49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81AD7-7597-CABF-4DE8-5065C73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D5C2D-A915-5EF9-6727-D4641D65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AB7B5-AF95-1D6B-C466-B408768A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C5DA-49E0-4B5B-BF26-C5AD07C04A8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4CEA2-061B-ADDD-8638-7F1B094A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42A6F-4CB0-7FAF-C9AB-F246217B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1815-8403-47CA-A560-AD3729489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6E35-173E-7D2A-E8D7-2B433077A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数据结构课程实践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C491E-EA7A-A576-2247-04E37088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2024</a:t>
            </a:r>
            <a:r>
              <a:rPr lang="zh-CN" altLang="en-US" dirty="0"/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13126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DC49-23FC-F57B-4DA2-9400B0B3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3F3CD-043C-2AF1-72D9-6E4D2FF4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该课程是与数据结构理论课相关的另一门课程，单独评分；</a:t>
            </a:r>
            <a:endParaRPr lang="en-US" altLang="zh-CN" dirty="0"/>
          </a:p>
          <a:p>
            <a:r>
              <a:rPr lang="zh-CN" altLang="en-US" dirty="0"/>
              <a:t>评分要素：</a:t>
            </a:r>
            <a:endParaRPr lang="en-US" altLang="zh-CN" dirty="0"/>
          </a:p>
          <a:p>
            <a:pPr lvl="1"/>
            <a:r>
              <a:rPr lang="zh-CN" altLang="en-US" dirty="0"/>
              <a:t>考勤</a:t>
            </a:r>
            <a:endParaRPr lang="en-US" altLang="zh-CN" dirty="0"/>
          </a:p>
          <a:p>
            <a:pPr lvl="1"/>
            <a:r>
              <a:rPr lang="zh-CN" altLang="en-US" dirty="0"/>
              <a:t>实验程序（检查分）</a:t>
            </a:r>
            <a:endParaRPr lang="en-US" altLang="zh-CN" dirty="0"/>
          </a:p>
          <a:p>
            <a:pPr lvl="1"/>
            <a:r>
              <a:rPr lang="zh-CN" altLang="en-US" dirty="0"/>
              <a:t>实验报告（批改分）</a:t>
            </a:r>
            <a:endParaRPr lang="en-US" altLang="zh-CN" dirty="0"/>
          </a:p>
          <a:p>
            <a:pPr lvl="1"/>
            <a:r>
              <a:rPr lang="zh-CN" altLang="en-US" dirty="0"/>
              <a:t>期末上机（待定）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68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245B-C399-D699-74EB-87790FA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65015-9DB8-49FF-FF7A-43C030F7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实验环境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Visual studio </a:t>
            </a:r>
            <a:r>
              <a:rPr lang="zh-CN" altLang="en-US" dirty="0"/>
              <a:t>，其它</a:t>
            </a:r>
            <a:r>
              <a:rPr lang="en-US" altLang="zh-CN" dirty="0"/>
              <a:t>C++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实践题目布置和提交平台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csteaching.suda.edu.cn</a:t>
            </a:r>
          </a:p>
          <a:p>
            <a:r>
              <a:rPr lang="zh-CN" altLang="en-US" dirty="0"/>
              <a:t>提交内容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）程序及相关文件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）课程实践报告（参看模板）</a:t>
            </a:r>
            <a:endParaRPr lang="en-US" altLang="zh-CN" dirty="0"/>
          </a:p>
          <a:p>
            <a:r>
              <a:rPr lang="zh-CN" altLang="en-US" dirty="0"/>
              <a:t>上课时间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每周二</a:t>
            </a:r>
            <a:r>
              <a:rPr lang="en-US" altLang="zh-CN" dirty="0"/>
              <a:t>1-4</a:t>
            </a:r>
            <a:r>
              <a:rPr lang="zh-CN" altLang="en-US" dirty="0"/>
              <a:t>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不得无故缺席！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数据结构课程实践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数据结构课程实践</dc:title>
  <dc:creator>zhengxian</dc:creator>
  <cp:lastModifiedBy>zhengxian gong</cp:lastModifiedBy>
  <cp:revision>4</cp:revision>
  <dcterms:created xsi:type="dcterms:W3CDTF">2023-08-29T14:37:48Z</dcterms:created>
  <dcterms:modified xsi:type="dcterms:W3CDTF">2024-09-02T13:11:12Z</dcterms:modified>
</cp:coreProperties>
</file>