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1903-08E3-2227-92FD-BADACF5F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08D0EF-1366-E432-6813-0F78F45F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3D221-4472-79E2-68B9-F85B6500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481A9-7B4D-58C6-504F-16A7A272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73B85-E316-760F-81F6-9F566A3D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D189C-BADA-B1C3-4AD1-425AEA01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100C3-C669-C262-C0E0-71D63F17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3172-FC60-C313-A581-F36FEF12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D2766-8701-FE73-CF83-223FE7E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4CCD9-173B-E5B3-5667-43F007B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5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429FB-68F5-46E6-22BB-579CE8F2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D21CD-372A-11F5-E71F-18EE2002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BCEBE-0451-6238-49E8-A8D6745F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84248-CF22-F717-C346-589CA62A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BB6F1-189D-26CF-8C09-D351E348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92AC8-F8EB-257A-AE8F-05B63E14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6557C-8D3F-7238-058B-DF7B6B4C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C2F0F-9128-451E-6A31-8F579D9A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BD5F-3C70-FB2B-FAF6-2C29B8C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66BE2-07AE-F44A-D7FE-34B4CD83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D392-F460-AD92-DA33-8611AD70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497A4-D357-FDB9-E855-991DFA76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4E409-6ED6-38E5-0F8A-4C9E3E91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D6343-B4BF-247F-68C9-37B11F60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D4030-BC2D-9DF4-A2A0-2330BA07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745FF-0C83-32DE-C2D8-22DA0AE2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A476F-5663-0F15-4621-15C0F9611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A3E85-0699-2752-B8E1-BB76BF02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3C445-7CF6-1E27-07D4-CC65CB73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CAA35-2EEE-33F6-A433-C8917E06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D36AC-0530-3D11-2106-4938A928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49BB4-1C9A-8014-C3D7-E3D7009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59985-85BF-808C-796C-FDCEE9D1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E934A-D29C-E73C-5E84-64EA3DFE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974539-F810-4C8F-4BE6-CFBCEFDD9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54033D-DCEA-F007-C8D8-DB254C75E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9B0F9A-652A-9AD7-2542-2788A6D2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211831-BA54-4547-73D1-EF1D970D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D29AD-280D-5623-0753-E5C670D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416F9-9A96-D21D-DE18-DCF8DEE4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EEE4D-4670-E7CD-4EC5-429CD51E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0D652-D547-A305-2889-C29D1FF8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E4B91-7023-4D02-4193-BBB0980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381BBE-183C-484C-885E-783B7C8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212C4-B127-A01A-3F3B-BC807F9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FC3CFB-4AD4-BA36-DF29-13C01F32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26AE5-316D-3386-7C4F-B18CAEC4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4CEB5-762A-7373-8EA5-C4DCB73A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9A0C2-838D-7B90-269F-D4547BC1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1E434-3D37-068C-AEDD-20AF807A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A7928-474B-1A1F-F2F9-598125FA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21A3F-0F27-4A67-D32C-B02031AE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7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7CB7-D5F2-BDD5-6C53-72F2B033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0A1CBB-7DF9-D1AB-14CB-3945D8D05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CE0AB-6130-BB6F-4E7A-76C86AE3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DE626-A4D1-7D52-4728-20D2EBCB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D8B8D-07B3-A4EA-0EFE-4AEB3208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47A50-EDD1-DFD0-D354-5C0C5F1A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AAB6C-7162-7729-B15C-103D276C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3A1D4-0DAE-26C1-10C1-FA5E846E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54CB-BE2C-7727-8C09-B7FE4FBCA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4715-1134-4D5E-AE8B-57724855414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073F7-C332-008D-A3A4-B2106AF7C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B64E9-4BFA-768E-BF4C-02321D95E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2125-7377-4CE9-8814-3CB256753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8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6D71-DD71-ED7C-68F7-517BDC72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en-US" altLang="zh-CN" dirty="0"/>
              <a:t>4-2 Counting Numbers</a:t>
            </a:r>
            <a:r>
              <a:rPr lang="zh-CN" altLang="en-US" dirty="0"/>
              <a:t>（选做）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FF56-13C5-FD65-7823-92D8582D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Starting from a positive integer n (1 ≤ n ≤ 2001). On the left of the integer n, you can place another integer m to form a new integer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where m must be less than or equal to half of the integer n. If there is an integer k less than or equal to half of m, you can place k on the left of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to form a new integer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kmn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…, and so on. For example, you can place 12 on the left of 30 to form an integer 1230, and you can place 6 to the left of 1230 to form an integer 61230, …, and so on.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 example, start from n = 8, you can have the following 10 integers (including the integer you start with): 8, 18, 28, 38, 48, 128, 138, 148, 248, 1248.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Given an integer n, find the number of integers you can get using the procedure described above.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63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实践4-2 Counting Numbers（选做）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zhengxian gong</dc:creator>
  <cp:lastModifiedBy>zhengxian gong</cp:lastModifiedBy>
  <cp:revision>2</cp:revision>
  <dcterms:created xsi:type="dcterms:W3CDTF">2024-11-05T00:03:47Z</dcterms:created>
  <dcterms:modified xsi:type="dcterms:W3CDTF">2024-11-05T00:07:38Z</dcterms:modified>
</cp:coreProperties>
</file>