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17" r:id="rId1"/>
    <p:sldMasterId id="2147483850" r:id="rId2"/>
  </p:sldMasterIdLst>
  <p:notesMasterIdLst>
    <p:notesMasterId r:id="rId7"/>
  </p:notesMasterIdLst>
  <p:handoutMasterIdLst>
    <p:handoutMasterId r:id="rId8"/>
  </p:handoutMasterIdLst>
  <p:sldIdLst>
    <p:sldId id="282" r:id="rId3"/>
    <p:sldId id="337" r:id="rId4"/>
    <p:sldId id="339" r:id="rId5"/>
    <p:sldId id="340" r:id="rId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3840" userDrawn="1">
          <p15:clr>
            <a:srgbClr val="A4A3A4"/>
          </p15:clr>
        </p15:guide>
        <p15:guide id="5" orient="horz" pos="175" userDrawn="1">
          <p15:clr>
            <a:srgbClr val="A4A3A4"/>
          </p15:clr>
        </p15:guide>
        <p15:guide id="6" orient="horz" pos="3988" userDrawn="1">
          <p15:clr>
            <a:srgbClr val="A4A3A4"/>
          </p15:clr>
        </p15:guide>
        <p15:guide id="7" orient="horz" pos="4195" userDrawn="1">
          <p15:clr>
            <a:srgbClr val="A4A3A4"/>
          </p15:clr>
        </p15:guide>
        <p15:guide id="9" pos="286">
          <p15:clr>
            <a:srgbClr val="A4A3A4"/>
          </p15:clr>
        </p15:guide>
        <p15:guide id="10" pos="5475" userDrawn="1">
          <p15:clr>
            <a:srgbClr val="A4A3A4"/>
          </p15:clr>
        </p15:guide>
        <p15:guide id="11" orient="horz" pos="715" userDrawn="1">
          <p15:clr>
            <a:srgbClr val="A4A3A4"/>
          </p15:clr>
        </p15:guide>
        <p15:guide id="1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FFFF"/>
    <a:srgbClr val="C4C4CD"/>
    <a:srgbClr val="E0E830"/>
    <a:srgbClr val="D88630"/>
    <a:srgbClr val="D82070"/>
    <a:srgbClr val="CC0066"/>
    <a:srgbClr val="747480"/>
    <a:srgbClr val="660066"/>
    <a:srgbClr val="2E2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F6C291-EB77-4960-B326-EAE54F687DED}" v="27" dt="2022-08-05T09:51:03.5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933" autoAdjust="0"/>
  </p:normalViewPr>
  <p:slideViewPr>
    <p:cSldViewPr snapToGrid="0" snapToObjects="1" showGuides="1">
      <p:cViewPr varScale="1">
        <p:scale>
          <a:sx n="67" d="100"/>
          <a:sy n="67" d="100"/>
        </p:scale>
        <p:origin x="120" y="44"/>
      </p:cViewPr>
      <p:guideLst>
        <p:guide orient="horz" pos="3840"/>
        <p:guide orient="horz" pos="175"/>
        <p:guide orient="horz" pos="3988"/>
        <p:guide orient="horz" pos="4195"/>
        <p:guide pos="286"/>
        <p:guide pos="5475"/>
        <p:guide orient="horz" pos="71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>
        <p:scale>
          <a:sx n="200" d="100"/>
          <a:sy n="200" d="100"/>
        </p:scale>
        <p:origin x="-413" y="-4171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5A85089-C692-4DEA-AC49-04CF34D4FE14}" type="datetimeFigureOut">
              <a:rPr lang="en-GB" smtClean="0">
                <a:latin typeface="Arial" pitchFamily="34" charset="0"/>
              </a:rPr>
              <a:pPr/>
              <a:t>05/08/2022</a:t>
            </a:fld>
            <a:endParaRPr lang="en-GB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3A5C721-4BB5-4DB6-AD65-4BA2A62B05B6}" type="slidenum">
              <a:rPr lang="en-GB" smtClean="0">
                <a:latin typeface="Arial" pitchFamily="34" charset="0"/>
              </a:rPr>
              <a:pPr/>
              <a:t>‹#›</a:t>
            </a:fld>
            <a:endParaRPr lang="en-GB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632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8045EBA9-A28D-4849-BFEA-AA04F6A21B63}" type="datetimeFigureOut">
              <a:rPr lang="en-GB" smtClean="0"/>
              <a:pPr/>
              <a:t>05/08/2022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5B43D19E-BFDB-4C92-8EDD-32EDDA8F41D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627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 noChangeAspect="1"/>
          </p:cNvSpPr>
          <p:nvPr userDrawn="1"/>
        </p:nvSpPr>
        <p:spPr bwMode="gray">
          <a:xfrm rot="10800000">
            <a:off x="470054" y="457199"/>
            <a:ext cx="4507059" cy="3805316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87600" y="1476000"/>
            <a:ext cx="4064949" cy="860400"/>
          </a:xfrm>
        </p:spPr>
        <p:txBody>
          <a:bodyPr/>
          <a:lstStyle>
            <a:lvl1pPr>
              <a:defRPr sz="3000" b="0">
                <a:solidFill>
                  <a:srgbClr val="404040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GB" dirty="0"/>
              <a:t>Title (EY Interstate Light 30 point)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7600" y="2422800"/>
            <a:ext cx="4064949" cy="64574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 sz="1600">
                <a:solidFill>
                  <a:srgbClr val="404040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1600" dirty="0"/>
              <a:t>Subtitle (EY Interstate 16 point)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GB" dirty="0">
                <a:latin typeface="EYInterstate" panose="02000503020000020004" pitchFamily="2" charset="0"/>
              </a:rPr>
              <a:t>XX Month 200X (EY Interstate bold 16 point)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33E29AD5-5674-43BC-BAB7-283258EDA66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710488" y="5340350"/>
            <a:ext cx="987425" cy="1157288"/>
            <a:chOff x="4857" y="3364"/>
            <a:chExt cx="622" cy="729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4FBD6C78-F04C-4815-BE19-609CCECF12F3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7D249F6F-CCC4-49C3-8CD7-1ACB019766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183FEE3-95B0-42EA-BD04-9B803DAC285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096228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37920"/>
            <a:ext cx="6175841" cy="4834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349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199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049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EAD7805E-FA43-4FE6-B59E-9A440183B7B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203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463" y="2851522"/>
            <a:ext cx="3334113" cy="1202318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kumimoji="0" lang="en-IN" sz="2699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+mj-cs"/>
              </a:defRPr>
            </a:lvl1pPr>
          </a:lstStyle>
          <a:p>
            <a:pPr marL="267319" marR="0" lvl="0" indent="-267319" defTabSz="755512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Chapter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5170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28F8CDB-776D-4811-AE2C-217236ECDEC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67954" y="0"/>
            <a:ext cx="4476046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E96BA-E9E4-496B-8CA5-6DA27B8AD7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7135" y="2578743"/>
            <a:ext cx="3401698" cy="1055708"/>
          </a:xfrm>
        </p:spPr>
        <p:txBody>
          <a:bodyPr/>
          <a:lstStyle>
            <a:lvl1pPr marL="0" indent="0">
              <a:buNone/>
              <a:defRPr sz="2249"/>
            </a:lvl1pPr>
          </a:lstStyle>
          <a:p>
            <a:pPr lvl="0"/>
            <a:r>
              <a:rPr lang="en-IN" dirty="0"/>
              <a:t>Chapter Title</a:t>
            </a:r>
          </a:p>
          <a:p>
            <a:pPr lvl="0"/>
            <a:r>
              <a:rPr lang="en-IN" dirty="0"/>
              <a:t>EY Interstate Light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173C8A3-BA2F-497B-A214-45B02D73AF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7135" y="3840384"/>
            <a:ext cx="3401698" cy="1055708"/>
          </a:xfrm>
        </p:spPr>
        <p:txBody>
          <a:bodyPr/>
          <a:lstStyle>
            <a:lvl1pPr marL="0" indent="0">
              <a:buNone/>
              <a:defRPr sz="1199"/>
            </a:lvl1pPr>
          </a:lstStyle>
          <a:p>
            <a:pPr lvl="0"/>
            <a:r>
              <a:rPr lang="en-IN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067523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95A2BE92-ABF7-4A82-BC35-00F28F500FE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57200" y="1137921"/>
            <a:ext cx="3716193" cy="4267457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IN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A81FCAA-64D2-4A9C-B16E-9C4E3BB431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41864" y="3813288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3CDC117-35F2-47B2-85B2-29CB8EE7E0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41864" y="4055931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to go here</a:t>
            </a:r>
            <a:endParaRPr lang="en-GB" dirty="0"/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00A15EA9-2372-4E06-83C2-1E13AB1FA62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89864" y="3578084"/>
            <a:ext cx="777600" cy="77895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B83DAE-9FEB-4E9C-85BA-A34BD23927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89866" y="1137921"/>
            <a:ext cx="4096935" cy="37380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Key Takeaways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C1ABE303-7041-4312-AD03-0E872AEF99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89866" y="1635009"/>
            <a:ext cx="4096935" cy="1611554"/>
          </a:xfrm>
        </p:spPr>
        <p:txBody>
          <a:bodyPr/>
          <a:lstStyle>
            <a:lvl1pPr marL="0" indent="0">
              <a:buNone/>
              <a:defRPr sz="1199"/>
            </a:lvl1pPr>
          </a:lstStyle>
          <a:p>
            <a:pPr lvl="0"/>
            <a:r>
              <a:rPr lang="en-US" dirty="0"/>
              <a:t>Content EY Interstate Light, 16pt, Lorem ipsum dolor, 12pt, </a:t>
            </a:r>
            <a:r>
              <a:rPr lang="en-US" dirty="0" err="1"/>
              <a:t>Utinam</a:t>
            </a:r>
            <a:r>
              <a:rPr lang="en-US" dirty="0"/>
              <a:t>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abhorreant</a:t>
            </a:r>
            <a:r>
              <a:rPr lang="en-US" dirty="0"/>
              <a:t> </a:t>
            </a:r>
            <a:r>
              <a:rPr lang="en-US" dirty="0" err="1"/>
              <a:t>sead</a:t>
            </a:r>
            <a:r>
              <a:rPr lang="en-US" dirty="0"/>
              <a:t>. </a:t>
            </a:r>
            <a:r>
              <a:rPr lang="en-US" dirty="0" err="1"/>
              <a:t>Putant</a:t>
            </a:r>
            <a:r>
              <a:rPr lang="en-US" dirty="0"/>
              <a:t> </a:t>
            </a:r>
            <a:r>
              <a:rPr lang="en-US" dirty="0" err="1"/>
              <a:t>probatus</a:t>
            </a:r>
            <a:r>
              <a:rPr lang="en-US" dirty="0"/>
              <a:t> id vis, ad his </a:t>
            </a:r>
            <a:r>
              <a:rPr lang="en-US" dirty="0" err="1"/>
              <a:t>meis</a:t>
            </a:r>
            <a:r>
              <a:rPr lang="en-US" dirty="0"/>
              <a:t> </a:t>
            </a:r>
            <a:r>
              <a:rPr lang="en-US" dirty="0" err="1"/>
              <a:t>habemus</a:t>
            </a:r>
            <a:r>
              <a:rPr lang="en-US" dirty="0"/>
              <a:t> </a:t>
            </a:r>
            <a:r>
              <a:rPr lang="en-US" dirty="0" err="1"/>
              <a:t>repudiare</a:t>
            </a:r>
            <a:r>
              <a:rPr lang="en-US" dirty="0"/>
              <a:t>, has an </a:t>
            </a:r>
            <a:r>
              <a:rPr lang="en-US" dirty="0" err="1"/>
              <a:t>pericula</a:t>
            </a:r>
            <a:r>
              <a:rPr lang="en-US" dirty="0"/>
              <a:t> </a:t>
            </a:r>
            <a:r>
              <a:rPr lang="en-US" dirty="0" err="1"/>
              <a:t>tractatos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debitis</a:t>
            </a:r>
            <a:r>
              <a:rPr lang="en-US" dirty="0"/>
              <a:t> </a:t>
            </a:r>
            <a:r>
              <a:rPr lang="en-US" dirty="0" err="1"/>
              <a:t>dissentias</a:t>
            </a:r>
            <a:r>
              <a:rPr lang="en-US" dirty="0"/>
              <a:t> ad. </a:t>
            </a:r>
            <a:r>
              <a:rPr lang="en-US" dirty="0" err="1"/>
              <a:t>Patrioque</a:t>
            </a:r>
            <a:r>
              <a:rPr lang="en-US" dirty="0"/>
              <a:t> </a:t>
            </a:r>
            <a:r>
              <a:rPr lang="en-US" dirty="0" err="1"/>
              <a:t>voluptatum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ex, id </a:t>
            </a:r>
            <a:r>
              <a:rPr lang="en-US" dirty="0" err="1"/>
              <a:t>admodum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6" name="Line 10">
            <a:extLst>
              <a:ext uri="{FF2B5EF4-FFF2-40B4-BE49-F238E27FC236}">
                <a16:creationId xmlns:a16="http://schemas.microsoft.com/office/drawing/2014/main" id="{C37BF1DE-E4E1-40C4-B510-30A0AC8ABDB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772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607F99-5C2B-4FC6-A3DF-23E011C842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6327648"/>
            <a:ext cx="402504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1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BD7B1EAA-D62E-426F-9D29-F674CEB29C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6000" y="2060235"/>
            <a:ext cx="5292000" cy="3025522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2800" dirty="0" smtClean="0">
                <a:latin typeface="Georgia" panose="02040502050405020303" pitchFamily="18" charset="0"/>
              </a:defRPr>
            </a:lvl1pPr>
          </a:lstStyle>
          <a:p>
            <a:pPr marL="356616" lvl="0" indent="-356616" algn="ctr">
              <a:spcBef>
                <a:spcPts val="0"/>
              </a:spcBef>
            </a:pPr>
            <a:r>
              <a:rPr lang="en-US" dirty="0"/>
              <a:t>Edit Master text styles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C43D8C34-69FC-4DEE-BC95-D2F629475EB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6000" y="5516838"/>
            <a:ext cx="5292000" cy="31683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1600" dirty="0" smtClean="0">
                <a:solidFill>
                  <a:srgbClr val="FFE600"/>
                </a:solidFill>
                <a:latin typeface="+mn-lt"/>
              </a:defRPr>
            </a:lvl1pPr>
          </a:lstStyle>
          <a:p>
            <a:pPr marL="356616" lvl="0" indent="-356616" algn="ctr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Name Surname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E78FCBB-C01D-4FF8-828E-0E27552CA9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26000" y="5828877"/>
            <a:ext cx="5292000" cy="316838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ctr">
              <a:buNone/>
              <a:defRPr lang="en-US" sz="1600" dirty="0" smtClean="0">
                <a:latin typeface="+mn-lt"/>
              </a:defRPr>
            </a:lvl1pPr>
          </a:lstStyle>
          <a:p>
            <a:pPr marL="356616" lvl="0" indent="-356616" algn="ctr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Job Title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AD41D48-C813-4F78-A2C8-0758D2B7DC18}"/>
              </a:ext>
            </a:extLst>
          </p:cNvPr>
          <p:cNvSpPr txBox="1">
            <a:spLocks/>
          </p:cNvSpPr>
          <p:nvPr userDrawn="1"/>
        </p:nvSpPr>
        <p:spPr>
          <a:xfrm>
            <a:off x="3402806" y="979787"/>
            <a:ext cx="2338388" cy="8826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1200" dirty="0">
                <a:solidFill>
                  <a:schemeClr val="tx2"/>
                </a:solidFill>
                <a:latin typeface="Georgia" panose="02040502050405020303" pitchFamily="18" charset="0"/>
              </a:rPr>
              <a:t>“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DAED42-E3EC-45E3-BF82-DA3139C375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6327648"/>
            <a:ext cx="402504" cy="411480"/>
          </a:xfrm>
          <a:prstGeom prst="rect">
            <a:avLst/>
          </a:prstGeom>
        </p:spPr>
      </p:pic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32ADB85B-42D5-410F-B89A-BC35E7FCCE72}"/>
              </a:ext>
            </a:extLst>
          </p:cNvPr>
          <p:cNvSpPr txBox="1">
            <a:spLocks/>
          </p:cNvSpPr>
          <p:nvPr userDrawn="1"/>
        </p:nvSpPr>
        <p:spPr>
          <a:xfrm>
            <a:off x="1892301" y="6516456"/>
            <a:ext cx="1191258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312C75-4EC6-4CE9-A7D2-0A1F3DCB4510}" type="datetime3"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 August 2022</a:t>
            </a:fld>
            <a:endParaRPr kumimoji="0" lang="en-IN" sz="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YInterstate" panose="02000503020000020004" pitchFamily="2" charset="0"/>
            </a:endParaRPr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E33DFF29-371C-43FC-9A73-E320FEA92E6F}"/>
              </a:ext>
            </a:extLst>
          </p:cNvPr>
          <p:cNvSpPr txBox="1">
            <a:spLocks/>
          </p:cNvSpPr>
          <p:nvPr userDrawn="1"/>
        </p:nvSpPr>
        <p:spPr>
          <a:xfrm>
            <a:off x="3321561" y="6516456"/>
            <a:ext cx="30861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t>Presentation title</a:t>
            </a:r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E8F1F430-500B-46CA-891A-5A3CE9B5F85C}"/>
              </a:ext>
            </a:extLst>
          </p:cNvPr>
          <p:cNvSpPr txBox="1">
            <a:spLocks/>
          </p:cNvSpPr>
          <p:nvPr userDrawn="1"/>
        </p:nvSpPr>
        <p:spPr>
          <a:xfrm>
            <a:off x="363093" y="6516456"/>
            <a:ext cx="663066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t>Page </a:t>
            </a:r>
            <a:fld id="{F1BC30E3-FFE5-4B91-AA19-87A149EBB9EE}" type="slidenum">
              <a:rPr kumimoji="0" sz="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YInterstate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088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607F99-5C2B-4FC6-A3DF-23E011C842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6327648"/>
            <a:ext cx="402504" cy="411480"/>
          </a:xfrm>
          <a:prstGeom prst="rect">
            <a:avLst/>
          </a:prstGeom>
        </p:spPr>
      </p:pic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8FBE9395-9BF1-4306-9F29-1F8E92C9F8DB}"/>
              </a:ext>
            </a:extLst>
          </p:cNvPr>
          <p:cNvSpPr txBox="1">
            <a:spLocks/>
          </p:cNvSpPr>
          <p:nvPr userDrawn="1"/>
        </p:nvSpPr>
        <p:spPr>
          <a:xfrm>
            <a:off x="375751" y="1488927"/>
            <a:ext cx="2338388" cy="858838"/>
          </a:xfrm>
          <a:prstGeom prst="rect">
            <a:avLst/>
          </a:prstGeom>
        </p:spPr>
        <p:txBody>
          <a:bodyPr/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1200" dirty="0">
                <a:solidFill>
                  <a:schemeClr val="tx2"/>
                </a:solidFill>
                <a:latin typeface="Georgia" panose="02040502050405020303" pitchFamily="18" charset="0"/>
              </a:rPr>
              <a:t>“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87DD12F9-AC78-4784-A2C0-5FB6EC5AA3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750" y="2526765"/>
            <a:ext cx="5292000" cy="1800000"/>
          </a:xfrm>
        </p:spPr>
        <p:txBody>
          <a:bodyPr lIns="90000" tIns="46800" rIns="90000" bIns="46800"/>
          <a:lstStyle>
            <a:lvl1pPr marL="0" indent="0">
              <a:buNone/>
              <a:defRPr lang="en-US" sz="2800" dirty="0" smtClean="0">
                <a:latin typeface="Georgia" panose="02040502050405020303" pitchFamily="18" charset="0"/>
              </a:defRPr>
            </a:lvl1pPr>
          </a:lstStyle>
          <a:p>
            <a:pPr marL="356616" lvl="0" indent="-356616">
              <a:spcBef>
                <a:spcPts val="0"/>
              </a:spcBef>
            </a:pPr>
            <a:r>
              <a:rPr lang="en-US" dirty="0"/>
              <a:t>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BB2527F-4DCE-4CB5-A96D-2E432FD5A07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750" y="4632765"/>
            <a:ext cx="5292000" cy="316838"/>
          </a:xfrm>
        </p:spPr>
        <p:txBody>
          <a:bodyPr lIns="90000" tIns="46800" rIns="90000" bIns="4680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56616" indent="0">
              <a:buNone/>
              <a:defRPr lang="en-US" sz="2000" smtClean="0">
                <a:latin typeface="+mn-lt"/>
              </a:defRPr>
            </a:lvl2pPr>
            <a:lvl3pPr>
              <a:defRPr lang="en-US" sz="18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IN" sz="1600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Name Surname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7DFFB3C-E689-440E-8EDB-465853B3460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1750" y="4971442"/>
            <a:ext cx="5292000" cy="316838"/>
          </a:xfrm>
        </p:spPr>
        <p:txBody>
          <a:bodyPr lIns="90000" tIns="46800" rIns="90000" bIns="4680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6616" indent="0">
              <a:buNone/>
              <a:defRPr lang="en-US" sz="2000" smtClean="0">
                <a:latin typeface="+mn-lt"/>
              </a:defRPr>
            </a:lvl2pPr>
            <a:lvl3pPr>
              <a:defRPr lang="en-US" sz="18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IN" sz="1600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Job Title</a:t>
            </a:r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CCF107F9-C94D-455B-BEDB-A020D8CDE18D}"/>
              </a:ext>
            </a:extLst>
          </p:cNvPr>
          <p:cNvSpPr txBox="1">
            <a:spLocks/>
          </p:cNvSpPr>
          <p:nvPr userDrawn="1"/>
        </p:nvSpPr>
        <p:spPr>
          <a:xfrm>
            <a:off x="1892301" y="6516456"/>
            <a:ext cx="1191258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312C75-4EC6-4CE9-A7D2-0A1F3DCB4510}" type="datetime3"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 August 2022</a:t>
            </a:fld>
            <a:endParaRPr kumimoji="0" lang="en-IN" sz="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YInterstate" panose="02000503020000020004" pitchFamily="2" charset="0"/>
            </a:endParaRPr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D9005AFC-895B-4EDA-9A43-77811C01655C}"/>
              </a:ext>
            </a:extLst>
          </p:cNvPr>
          <p:cNvSpPr txBox="1">
            <a:spLocks/>
          </p:cNvSpPr>
          <p:nvPr userDrawn="1"/>
        </p:nvSpPr>
        <p:spPr>
          <a:xfrm>
            <a:off x="3321561" y="6516456"/>
            <a:ext cx="30861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t>Presentation title</a:t>
            </a:r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8A577A96-F56F-4422-BCCA-504BEFB21AE2}"/>
              </a:ext>
            </a:extLst>
          </p:cNvPr>
          <p:cNvSpPr txBox="1">
            <a:spLocks/>
          </p:cNvSpPr>
          <p:nvPr userDrawn="1"/>
        </p:nvSpPr>
        <p:spPr>
          <a:xfrm>
            <a:off x="363093" y="6516456"/>
            <a:ext cx="663066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t>Page </a:t>
            </a:r>
            <a:fld id="{F1BC30E3-FFE5-4B91-AA19-87A149EBB9EE}" type="slidenum">
              <a:rPr kumimoji="0" sz="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YInterstate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439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37920"/>
            <a:ext cx="6175841" cy="48348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7319">
              <a:defRPr>
                <a:solidFill>
                  <a:schemeClr val="bg1"/>
                </a:solidFill>
              </a:defRPr>
            </a:lvl2pPr>
            <a:lvl3pPr marL="534639">
              <a:defRPr>
                <a:solidFill>
                  <a:schemeClr val="bg1"/>
                </a:solidFill>
              </a:defRPr>
            </a:lvl3pPr>
            <a:lvl4pPr marL="801958">
              <a:defRPr>
                <a:solidFill>
                  <a:schemeClr val="bg1"/>
                </a:solidFill>
              </a:defRPr>
            </a:lvl4pPr>
            <a:lvl5pPr marL="1069277"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0DC4E272-5E22-4B3C-94CE-7BFF319FA14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677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8E9B660A-29E5-49A2-9D87-2D7C78CC114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3284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88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137919"/>
            <a:ext cx="4038600" cy="48348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137919"/>
            <a:ext cx="4038600" cy="48348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0C976817-4856-4880-A98A-B5A5C7C5542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6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3BD223-2224-476C-AB5C-300C248C1618}"/>
              </a:ext>
            </a:extLst>
          </p:cNvPr>
          <p:cNvCxnSpPr>
            <a:cxnSpLocks/>
          </p:cNvCxnSpPr>
          <p:nvPr/>
        </p:nvCxnSpPr>
        <p:spPr>
          <a:xfrm>
            <a:off x="999368" y="5709060"/>
            <a:ext cx="6088405" cy="0"/>
          </a:xfrm>
          <a:prstGeom prst="line">
            <a:avLst/>
          </a:prstGeom>
          <a:ln>
            <a:solidFill>
              <a:srgbClr val="8282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1B4C43-E5F8-400E-A971-58A3766B1BF0}"/>
              </a:ext>
            </a:extLst>
          </p:cNvPr>
          <p:cNvSpPr txBox="1"/>
          <p:nvPr/>
        </p:nvSpPr>
        <p:spPr>
          <a:xfrm>
            <a:off x="346308" y="5605201"/>
            <a:ext cx="783397" cy="19758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900" dirty="0">
                <a:solidFill>
                  <a:srgbClr val="828290"/>
                </a:solidFill>
                <a:latin typeface="EYInterstate Light" panose="02000506000000020004" pitchFamily="2" charset="0"/>
              </a:rPr>
              <a:t>Written by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A9465B6B-DFD4-4E0C-9ACE-E88CA22204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9368" y="6019189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rgbClr val="FFE600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A1F2ED22-5637-4AB8-ABD8-3693A6EA55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9368" y="6216807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  <a:endParaRPr lang="en-GB" dirty="0"/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29A5E1BC-8F6B-43EF-9FF6-8242E7708B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6306" y="5914642"/>
            <a:ext cx="576000" cy="57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017BE7DF-E067-42BE-86C9-5E49A33A0BAF}"/>
              </a:ext>
            </a:extLst>
          </p:cNvPr>
          <p:cNvSpPr>
            <a:spLocks noChangeAspect="1"/>
          </p:cNvSpPr>
          <p:nvPr userDrawn="1"/>
        </p:nvSpPr>
        <p:spPr bwMode="gray">
          <a:xfrm rot="10800000">
            <a:off x="470054" y="457199"/>
            <a:ext cx="4507059" cy="3805316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F5BDD25-228C-421A-BA27-E07AC1CA18C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325" y="1476597"/>
            <a:ext cx="4170153" cy="860400"/>
          </a:xfrm>
        </p:spPr>
        <p:txBody>
          <a:bodyPr/>
          <a:lstStyle>
            <a:lvl1pPr>
              <a:defRPr sz="3000" b="0">
                <a:solidFill>
                  <a:srgbClr val="404040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GB" dirty="0"/>
              <a:t>Title (EY Interstate Light 30 point)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BD2205D-98B4-4946-A01D-362BEB8CC2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6326" y="2422864"/>
            <a:ext cx="4170153" cy="64574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 sz="1600">
                <a:solidFill>
                  <a:srgbClr val="404040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1600" dirty="0"/>
              <a:t>Subtitle (EY Interstate 16 point)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IN" b="1" dirty="0"/>
              <a:t>XX Month 200X (EY Interstate bold 16 point)</a:t>
            </a:r>
            <a:endParaRPr lang="en-GB" sz="1600" dirty="0"/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id="{924D49C5-5C7C-4D03-A729-7DF37E93950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710488" y="5340350"/>
            <a:ext cx="987425" cy="1157288"/>
            <a:chOff x="4857" y="3364"/>
            <a:chExt cx="622" cy="729"/>
          </a:xfrm>
        </p:grpSpPr>
        <p:sp>
          <p:nvSpPr>
            <p:cNvPr id="12" name="AutoShape 3">
              <a:extLst>
                <a:ext uri="{FF2B5EF4-FFF2-40B4-BE49-F238E27FC236}">
                  <a16:creationId xmlns:a16="http://schemas.microsoft.com/office/drawing/2014/main" id="{9772FC4C-82A7-46E0-BB79-B46A2485146C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20E9487-EF65-476C-AD59-3F153E1759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CD8C128F-4530-496B-AAE6-E9F535B0304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254068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9247" y="1869441"/>
            <a:ext cx="4042800" cy="4256075"/>
          </a:xfrm>
        </p:spPr>
        <p:txBody>
          <a:bodyPr/>
          <a:lstStyle>
            <a:lvl1pPr>
              <a:defRPr sz="1499">
                <a:solidFill>
                  <a:schemeClr val="bg1"/>
                </a:solidFill>
              </a:defRPr>
            </a:lvl1pPr>
            <a:lvl2pPr>
              <a:defRPr sz="1349">
                <a:solidFill>
                  <a:schemeClr val="bg1"/>
                </a:solidFill>
              </a:defRPr>
            </a:lvl2pPr>
            <a:lvl3pPr>
              <a:defRPr sz="1199">
                <a:solidFill>
                  <a:schemeClr val="bg1"/>
                </a:solidFill>
              </a:defRPr>
            </a:lvl3pPr>
            <a:lvl4pPr>
              <a:defRPr sz="1049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304" y="1869441"/>
            <a:ext cx="4042800" cy="4256075"/>
          </a:xfrm>
        </p:spPr>
        <p:txBody>
          <a:bodyPr/>
          <a:lstStyle>
            <a:lvl1pPr>
              <a:defRPr sz="1499">
                <a:solidFill>
                  <a:schemeClr val="bg1"/>
                </a:solidFill>
              </a:defRPr>
            </a:lvl1pPr>
            <a:lvl2pPr>
              <a:defRPr sz="1349">
                <a:solidFill>
                  <a:schemeClr val="bg1"/>
                </a:solidFill>
              </a:defRPr>
            </a:lvl2pPr>
            <a:lvl3pPr>
              <a:defRPr sz="1199">
                <a:solidFill>
                  <a:schemeClr val="bg1"/>
                </a:solidFill>
              </a:defRPr>
            </a:lvl3pPr>
            <a:lvl4pPr>
              <a:defRPr sz="1049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1" y="1137920"/>
            <a:ext cx="4042800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7304" y="1137920"/>
            <a:ext cx="4042800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88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04B06CAE-5FB1-4603-B59C-091CBDD47D4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1436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82209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cused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03999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35945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2818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58098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0052CFA6-7CF5-41BD-9D94-2D0DAE108428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IN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0577477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ABFE52-8B9C-459B-B350-E3ADCFE74B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2" y="719139"/>
            <a:ext cx="3506400" cy="5210062"/>
          </a:xfrm>
        </p:spPr>
        <p:txBody>
          <a:bodyPr/>
          <a:lstStyle>
            <a:lvl1pPr marL="0" indent="0" algn="l" defTabSz="746124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9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32089" indent="-13208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41609" indent="-14160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07894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266A06-263B-4A4A-913D-FDC2AFF122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2" y="719139"/>
            <a:ext cx="3506400" cy="5210062"/>
          </a:xfrm>
        </p:spPr>
        <p:txBody>
          <a:bodyPr/>
          <a:lstStyle>
            <a:lvl1pPr marL="0" indent="0" algn="l" defTabSz="746124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9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32089" indent="-13208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41609" indent="-14160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63518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B113FC-110C-4156-AE54-B6BF409697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2" y="719139"/>
            <a:ext cx="3506400" cy="5210062"/>
          </a:xfrm>
        </p:spPr>
        <p:txBody>
          <a:bodyPr/>
          <a:lstStyle>
            <a:lvl1pPr marL="0" indent="0" algn="l" defTabSz="746124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9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32089" indent="-13208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41609" indent="-14160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704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D3F0033-64C5-4615-9CFC-0EA4B1E281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587" r="19587"/>
          <a:stretch/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7" name="Freeform 5">
            <a:extLst>
              <a:ext uri="{FF2B5EF4-FFF2-40B4-BE49-F238E27FC236}">
                <a16:creationId xmlns:a16="http://schemas.microsoft.com/office/drawing/2014/main" id="{B7F2A12E-7729-47A0-BC4C-937A569C1503}"/>
              </a:ext>
            </a:extLst>
          </p:cNvPr>
          <p:cNvSpPr>
            <a:spLocks noChangeAspect="1"/>
          </p:cNvSpPr>
          <p:nvPr userDrawn="1"/>
        </p:nvSpPr>
        <p:spPr bwMode="gray">
          <a:xfrm rot="10800000">
            <a:off x="470054" y="457199"/>
            <a:ext cx="4507059" cy="3805316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306FE6B-2888-42EC-9409-22E0C44C3E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326" y="1476597"/>
            <a:ext cx="4064949" cy="860400"/>
          </a:xfrm>
        </p:spPr>
        <p:txBody>
          <a:bodyPr/>
          <a:lstStyle>
            <a:lvl1pPr>
              <a:defRPr sz="3000" b="0">
                <a:solidFill>
                  <a:srgbClr val="404040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GB" dirty="0"/>
              <a:t>Title (EY Interstate Light 30 point)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2FC3DF6-2861-4293-9E33-F3E405EF9F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6327" y="2422864"/>
            <a:ext cx="4064949" cy="3912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 sz="1600" b="0">
                <a:solidFill>
                  <a:srgbClr val="404040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1600" dirty="0"/>
              <a:t>Subtitle (EY Interstate 16 point)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IN" b="1" dirty="0"/>
              <a:t>XX Month 200X (EY Interstate bold 16 point)</a:t>
            </a:r>
          </a:p>
        </p:txBody>
      </p:sp>
      <p:grpSp>
        <p:nvGrpSpPr>
          <p:cNvPr id="13" name="Group 4">
            <a:extLst>
              <a:ext uri="{FF2B5EF4-FFF2-40B4-BE49-F238E27FC236}">
                <a16:creationId xmlns:a16="http://schemas.microsoft.com/office/drawing/2014/main" id="{61446E67-8167-4366-83FC-9C4F800A6A3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710488" y="5340350"/>
            <a:ext cx="987425" cy="1157288"/>
            <a:chOff x="4857" y="3364"/>
            <a:chExt cx="622" cy="729"/>
          </a:xfrm>
        </p:grpSpPr>
        <p:sp>
          <p:nvSpPr>
            <p:cNvPr id="14" name="AutoShape 3">
              <a:extLst>
                <a:ext uri="{FF2B5EF4-FFF2-40B4-BE49-F238E27FC236}">
                  <a16:creationId xmlns:a16="http://schemas.microsoft.com/office/drawing/2014/main" id="{DD71F2AC-D283-420B-86C8-EE494EB2A924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2389DE1-D971-494D-9CEF-DB4F66217D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4E82C37-A4D5-48D2-87D4-BB561B4AA8B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810784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594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95A2BE92-ABF7-4A82-BC35-00F28F500FE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57200" y="1442718"/>
            <a:ext cx="3716193" cy="4267457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A81FCAA-64D2-4A9C-B16E-9C4E3BB431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47311" y="3990497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3CDC117-35F2-47B2-85B2-29CB8EE7E0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7311" y="4233140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to go here</a:t>
            </a:r>
            <a:endParaRPr lang="en-GB" dirty="0"/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00A15EA9-2372-4E06-83C2-1E13AB1FA62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89865" y="3882880"/>
            <a:ext cx="583915" cy="585216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675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B83DAE-9FEB-4E9C-85BA-A34BD23927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89866" y="1442718"/>
            <a:ext cx="4096935" cy="37380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Key Takeaways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C1ABE303-7041-4312-AD03-0E872AEF99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89866" y="1939806"/>
            <a:ext cx="4096935" cy="1611554"/>
          </a:xfrm>
        </p:spPr>
        <p:txBody>
          <a:bodyPr/>
          <a:lstStyle>
            <a:lvl1pPr marL="0" indent="0">
              <a:buNone/>
              <a:defRPr sz="1199"/>
            </a:lvl1pPr>
          </a:lstStyle>
          <a:p>
            <a:pPr lvl="0"/>
            <a:r>
              <a:rPr lang="en-US" dirty="0"/>
              <a:t>Content EY Interstate Light, 16pt, Lorem ipsum dolor, 12pt, </a:t>
            </a:r>
            <a:r>
              <a:rPr lang="en-US" dirty="0" err="1"/>
              <a:t>Utinam</a:t>
            </a:r>
            <a:r>
              <a:rPr lang="en-US" dirty="0"/>
              <a:t>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abhorreant</a:t>
            </a:r>
            <a:r>
              <a:rPr lang="en-US" dirty="0"/>
              <a:t> </a:t>
            </a:r>
            <a:r>
              <a:rPr lang="en-US" dirty="0" err="1"/>
              <a:t>sead</a:t>
            </a:r>
            <a:r>
              <a:rPr lang="en-US" dirty="0"/>
              <a:t>. </a:t>
            </a:r>
            <a:r>
              <a:rPr lang="en-US" dirty="0" err="1"/>
              <a:t>Putant</a:t>
            </a:r>
            <a:r>
              <a:rPr lang="en-US" dirty="0"/>
              <a:t> </a:t>
            </a:r>
            <a:r>
              <a:rPr lang="en-US" dirty="0" err="1"/>
              <a:t>probatus</a:t>
            </a:r>
            <a:r>
              <a:rPr lang="en-US" dirty="0"/>
              <a:t> id vis, ad his </a:t>
            </a:r>
            <a:r>
              <a:rPr lang="en-US" dirty="0" err="1"/>
              <a:t>meis</a:t>
            </a:r>
            <a:r>
              <a:rPr lang="en-US" dirty="0"/>
              <a:t> </a:t>
            </a:r>
            <a:r>
              <a:rPr lang="en-US" dirty="0" err="1"/>
              <a:t>habemus</a:t>
            </a:r>
            <a:r>
              <a:rPr lang="en-US" dirty="0"/>
              <a:t> </a:t>
            </a:r>
            <a:r>
              <a:rPr lang="en-US" dirty="0" err="1"/>
              <a:t>repudiare</a:t>
            </a:r>
            <a:r>
              <a:rPr lang="en-US" dirty="0"/>
              <a:t>, has an </a:t>
            </a:r>
            <a:r>
              <a:rPr lang="en-US" dirty="0" err="1"/>
              <a:t>pericula</a:t>
            </a:r>
            <a:r>
              <a:rPr lang="en-US" dirty="0"/>
              <a:t> </a:t>
            </a:r>
            <a:r>
              <a:rPr lang="en-US" dirty="0" err="1"/>
              <a:t>tractatos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debitis</a:t>
            </a:r>
            <a:r>
              <a:rPr lang="en-US" dirty="0"/>
              <a:t> </a:t>
            </a:r>
            <a:r>
              <a:rPr lang="en-US" dirty="0" err="1"/>
              <a:t>dissentias</a:t>
            </a:r>
            <a:r>
              <a:rPr lang="en-US" dirty="0"/>
              <a:t> ad. </a:t>
            </a:r>
            <a:r>
              <a:rPr lang="en-US" dirty="0" err="1"/>
              <a:t>Patrioque</a:t>
            </a:r>
            <a:r>
              <a:rPr lang="en-US" dirty="0"/>
              <a:t> </a:t>
            </a:r>
            <a:r>
              <a:rPr lang="en-US" dirty="0" err="1"/>
              <a:t>voluptatum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ex, id </a:t>
            </a:r>
            <a:r>
              <a:rPr lang="en-US" dirty="0" err="1"/>
              <a:t>admodum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5791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787414" cy="6857999"/>
          </a:xfrm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0418" y="294200"/>
            <a:ext cx="6665528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020417" y="1137921"/>
            <a:ext cx="2056091" cy="5018184"/>
          </a:xfrm>
        </p:spPr>
        <p:txBody>
          <a:bodyPr/>
          <a:lstStyle>
            <a:lvl1pPr marL="0" indent="0">
              <a:buNone/>
              <a:defRPr sz="13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293076" y="1137921"/>
            <a:ext cx="2101787" cy="5018184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FF4A6F8-D9C6-4FEE-9324-5200D308BB1F}"/>
              </a:ext>
            </a:extLst>
          </p:cNvPr>
          <p:cNvSpPr>
            <a:spLocks noGrp="1"/>
          </p:cNvSpPr>
          <p:nvPr userDrawn="1">
            <p:ph idx="12" hasCustomPrompt="1"/>
          </p:nvPr>
        </p:nvSpPr>
        <p:spPr>
          <a:xfrm>
            <a:off x="6611431" y="1137922"/>
            <a:ext cx="2075369" cy="2796151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1FE654FB-261F-44E5-8EF9-237DB835D71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023353" y="907750"/>
            <a:ext cx="669263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2552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59436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EYInterstate Light" panose="02000506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3" name="Table Placeholder 4">
            <a:extLst>
              <a:ext uri="{FF2B5EF4-FFF2-40B4-BE49-F238E27FC236}">
                <a16:creationId xmlns:a16="http://schemas.microsoft.com/office/drawing/2014/main" id="{C5AC4C92-885D-49C5-B704-597DE68FC006}"/>
              </a:ext>
            </a:extLst>
          </p:cNvPr>
          <p:cNvSpPr txBox="1">
            <a:spLocks/>
          </p:cNvSpPr>
          <p:nvPr userDrawn="1"/>
        </p:nvSpPr>
        <p:spPr>
          <a:xfrm>
            <a:off x="609917" y="1137920"/>
            <a:ext cx="4957505" cy="426745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4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2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6616" marR="0" lvl="0" indent="-356616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/>
            </a:pPr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EYInterstate Light" panose="02000506000000020004" pitchFamily="2" charset="0"/>
              <a:ea typeface="+mn-ea"/>
              <a:cs typeface="+mn-cs"/>
            </a:endParaRPr>
          </a:p>
        </p:txBody>
      </p:sp>
      <p:sp>
        <p:nvSpPr>
          <p:cNvPr id="5" name="Line 10">
            <a:extLst>
              <a:ext uri="{FF2B5EF4-FFF2-40B4-BE49-F238E27FC236}">
                <a16:creationId xmlns:a16="http://schemas.microsoft.com/office/drawing/2014/main" id="{04A2E968-DBA8-4BD3-8F8F-9B23825BC4D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9312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28F8CDB-776D-4811-AE2C-217236ECDEC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67954" y="0"/>
            <a:ext cx="4476046" cy="68580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E96BA-E9E4-496B-8CA5-6DA27B8AD7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1936" y="2050889"/>
            <a:ext cx="3401698" cy="1055708"/>
          </a:xfrm>
        </p:spPr>
        <p:txBody>
          <a:bodyPr/>
          <a:lstStyle>
            <a:lvl1pPr marL="0" indent="0">
              <a:buNone/>
              <a:defRPr sz="2249"/>
            </a:lvl1pPr>
          </a:lstStyle>
          <a:p>
            <a:pPr lvl="0"/>
            <a:r>
              <a:rPr lang="en-IN" dirty="0"/>
              <a:t>Chapter Title</a:t>
            </a:r>
          </a:p>
          <a:p>
            <a:pPr lvl="0"/>
            <a:r>
              <a:rPr lang="en-IN" dirty="0"/>
              <a:t>EY Interstate Light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173C8A3-BA2F-497B-A214-45B02D73AF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1936" y="3312530"/>
            <a:ext cx="3401698" cy="1055708"/>
          </a:xfrm>
        </p:spPr>
        <p:txBody>
          <a:bodyPr/>
          <a:lstStyle>
            <a:lvl1pPr marL="0" indent="0">
              <a:buNone/>
              <a:defRPr sz="1199"/>
            </a:lvl1pPr>
          </a:lstStyle>
          <a:p>
            <a:pPr lvl="0"/>
            <a:r>
              <a:rPr lang="en-IN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2904190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0064" y="2504281"/>
            <a:ext cx="3334113" cy="1202318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kumimoji="0" lang="en-IN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+mj-cs"/>
              </a:defRPr>
            </a:lvl1pPr>
          </a:lstStyle>
          <a:p>
            <a:pPr marL="267319" marR="0" lvl="0" indent="-267319" defTabSz="755512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Chapter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16385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40DE8-8F4D-4084-8CB3-259B7386B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7222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F2B8FD-A627-4E68-876D-346FA2BE3A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IN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54B0064F-CA12-4F8F-B694-23C41AD0F16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84464" y="6327648"/>
            <a:ext cx="402336" cy="412867"/>
            <a:chOff x="7110" y="4004"/>
            <a:chExt cx="191" cy="196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F93F004B-02B9-4455-A020-115CFB37BE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19F4E2CA-BA89-47F8-8C68-7CACFBAF82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2993525-96BF-457D-86C8-A5E217C20B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D8973D65-036E-4D65-AAA3-1427C4AA0C9B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1892301" y="6516456"/>
            <a:ext cx="1191258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bg1"/>
                </a:solidFill>
                <a:latin typeface="EYInterstate" panose="02000503020000020004" pitchFamily="2" charset="0"/>
              </a:defRPr>
            </a:lvl1pPr>
          </a:lstStyle>
          <a:p>
            <a:fld id="{E3CBF324-95E4-477E-89A5-DC3206241845}" type="datetime3">
              <a:rPr lang="en-IN" smtClean="0"/>
              <a:t>5 August 2022</a:t>
            </a:fld>
            <a:endParaRPr lang="en-IN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E9711A3A-DB5C-4C5F-BF5A-7DBDD6EFF607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321561" y="6516456"/>
            <a:ext cx="30861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bg1"/>
                </a:solidFill>
                <a:latin typeface="EYInterstate" panose="02000503020000020004" pitchFamily="2" charset="0"/>
              </a:defRPr>
            </a:lvl1pPr>
          </a:lstStyle>
          <a:p>
            <a:endParaRPr lang="en-IN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40A4236-AC64-456A-B3F9-BED41065570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363093" y="6516456"/>
            <a:ext cx="663066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IN" sz="800" smtClean="0">
                <a:solidFill>
                  <a:schemeClr val="bg1"/>
                </a:solidFill>
                <a:latin typeface="EYInterstate" panose="02000503020000020004" pitchFamily="2" charset="0"/>
              </a:defRPr>
            </a:lvl1pPr>
          </a:lstStyle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11496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6CA07-01DF-4C36-9571-08C3B5DD56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  <a:ln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0064" y="2504281"/>
            <a:ext cx="3334113" cy="1202318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kumimoji="0" lang="en-IN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+mj-cs"/>
              </a:defRPr>
            </a:lvl1pPr>
          </a:lstStyle>
          <a:p>
            <a:pPr marL="267319" marR="0" lvl="0" indent="-267319" defTabSz="755512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Chapter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00132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3BD223-2224-476C-AB5C-300C248C1618}"/>
              </a:ext>
            </a:extLst>
          </p:cNvPr>
          <p:cNvCxnSpPr>
            <a:cxnSpLocks/>
          </p:cNvCxnSpPr>
          <p:nvPr/>
        </p:nvCxnSpPr>
        <p:spPr>
          <a:xfrm>
            <a:off x="999368" y="5709060"/>
            <a:ext cx="6088405" cy="0"/>
          </a:xfrm>
          <a:prstGeom prst="line">
            <a:avLst/>
          </a:prstGeom>
          <a:ln>
            <a:solidFill>
              <a:srgbClr val="8282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1B4C43-E5F8-400E-A971-58A3766B1BF0}"/>
              </a:ext>
            </a:extLst>
          </p:cNvPr>
          <p:cNvSpPr txBox="1"/>
          <p:nvPr/>
        </p:nvSpPr>
        <p:spPr>
          <a:xfrm>
            <a:off x="346308" y="5605201"/>
            <a:ext cx="783397" cy="19758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900" dirty="0">
                <a:solidFill>
                  <a:srgbClr val="828290"/>
                </a:solidFill>
                <a:latin typeface="EYInterstate Light" panose="02000506000000020004" pitchFamily="2" charset="0"/>
              </a:rPr>
              <a:t>Written by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A9465B6B-DFD4-4E0C-9ACE-E88CA22204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9368" y="6019189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A1F2ED22-5637-4AB8-ABD8-3693A6EA55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9368" y="6216807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  <a:endParaRPr lang="en-GB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0F898568-1B78-454B-9FE7-9E37EEF85A89}"/>
              </a:ext>
            </a:extLst>
          </p:cNvPr>
          <p:cNvSpPr>
            <a:spLocks noChangeAspect="1"/>
          </p:cNvSpPr>
          <p:nvPr userDrawn="1"/>
        </p:nvSpPr>
        <p:spPr bwMode="gray">
          <a:xfrm rot="10800000">
            <a:off x="470054" y="457199"/>
            <a:ext cx="4507059" cy="3805316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105A121-2DA3-4610-BC32-EBB7F8ABAFD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326" y="1476597"/>
            <a:ext cx="3813414" cy="860400"/>
          </a:xfrm>
        </p:spPr>
        <p:txBody>
          <a:bodyPr/>
          <a:lstStyle>
            <a:lvl1pPr>
              <a:defRPr b="0">
                <a:solidFill>
                  <a:srgbClr val="404040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GB" dirty="0"/>
              <a:t>Title (EY Interstate Light </a:t>
            </a:r>
            <a:br>
              <a:rPr lang="en-GB" dirty="0"/>
            </a:br>
            <a:r>
              <a:rPr lang="en-GB" dirty="0"/>
              <a:t>30 point)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61BB2EE4-E5D4-4DD9-97C5-CF16A0A2327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6327" y="2422864"/>
            <a:ext cx="3813414" cy="64574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 sz="1600">
                <a:solidFill>
                  <a:srgbClr val="404040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1600" dirty="0"/>
              <a:t>Subtitle (EY Interstate 16 point)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IN" b="1" dirty="0"/>
              <a:t>XX Month 200X (EY Interstate bold 16 point)</a:t>
            </a:r>
            <a:endParaRPr lang="en-GB" sz="1600" dirty="0"/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403A0AAB-2D99-480E-8BCB-0300B2E4CA7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710488" y="5340350"/>
            <a:ext cx="987425" cy="1157288"/>
            <a:chOff x="4857" y="3364"/>
            <a:chExt cx="622" cy="729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136D971F-E278-4FE8-BAE4-2AD4D04270F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1954568E-D3F2-4EA1-8901-CBA2FF03DD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19C9D94-B5B9-4323-A444-83000773662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14F1DE27-AD0C-4A9A-9D8D-4F823ECEAD7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6306" y="5914642"/>
            <a:ext cx="576000" cy="57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8739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3BD223-2224-476C-AB5C-300C248C1618}"/>
              </a:ext>
            </a:extLst>
          </p:cNvPr>
          <p:cNvCxnSpPr>
            <a:cxnSpLocks/>
          </p:cNvCxnSpPr>
          <p:nvPr/>
        </p:nvCxnSpPr>
        <p:spPr>
          <a:xfrm>
            <a:off x="999368" y="5709060"/>
            <a:ext cx="6088405" cy="0"/>
          </a:xfrm>
          <a:prstGeom prst="line">
            <a:avLst/>
          </a:prstGeom>
          <a:ln>
            <a:solidFill>
              <a:srgbClr val="8282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1B4C43-E5F8-400E-A971-58A3766B1BF0}"/>
              </a:ext>
            </a:extLst>
          </p:cNvPr>
          <p:cNvSpPr txBox="1"/>
          <p:nvPr/>
        </p:nvSpPr>
        <p:spPr>
          <a:xfrm>
            <a:off x="346308" y="5605201"/>
            <a:ext cx="783397" cy="19758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900" dirty="0">
                <a:solidFill>
                  <a:srgbClr val="828290"/>
                </a:solidFill>
                <a:latin typeface="EYInterstate Light" panose="02000506000000020004" pitchFamily="2" charset="0"/>
              </a:rPr>
              <a:t>Written by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A9465B6B-DFD4-4E0C-9ACE-E88CA22204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6308" y="6019189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A1F2ED22-5637-4AB8-ABD8-3693A6EA55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6308" y="6216807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  <a:endParaRPr lang="en-GB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160A7550-5D67-4923-A7BC-21E832215440}"/>
              </a:ext>
            </a:extLst>
          </p:cNvPr>
          <p:cNvSpPr>
            <a:spLocks noChangeAspect="1"/>
          </p:cNvSpPr>
          <p:nvPr userDrawn="1"/>
        </p:nvSpPr>
        <p:spPr bwMode="gray">
          <a:xfrm rot="10800000">
            <a:off x="470054" y="457199"/>
            <a:ext cx="4507059" cy="3805316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57A982A-5252-472B-BD55-97D5153213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326" y="1476597"/>
            <a:ext cx="3813414" cy="860400"/>
          </a:xfrm>
        </p:spPr>
        <p:txBody>
          <a:bodyPr/>
          <a:lstStyle>
            <a:lvl1pPr>
              <a:defRPr b="0">
                <a:solidFill>
                  <a:srgbClr val="404040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GB" dirty="0"/>
              <a:t>Title (EY Interstate Light </a:t>
            </a:r>
            <a:br>
              <a:rPr lang="en-GB" dirty="0"/>
            </a:br>
            <a:r>
              <a:rPr lang="en-GB" dirty="0"/>
              <a:t>30 point)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F809C9F7-7674-4F00-8A7B-4EBDB5F94FB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6327" y="2422864"/>
            <a:ext cx="3813414" cy="64574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 sz="1600">
                <a:solidFill>
                  <a:srgbClr val="404040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1600" dirty="0"/>
              <a:t>Subtitle (EY Interstate 16 point)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IN" b="1" dirty="0"/>
              <a:t>XX Month 200X (EY Interstate bold 16 point)</a:t>
            </a:r>
            <a:endParaRPr lang="en-GB" sz="1600" dirty="0"/>
          </a:p>
        </p:txBody>
      </p:sp>
      <p:grpSp>
        <p:nvGrpSpPr>
          <p:cNvPr id="22" name="Group 4">
            <a:extLst>
              <a:ext uri="{FF2B5EF4-FFF2-40B4-BE49-F238E27FC236}">
                <a16:creationId xmlns:a16="http://schemas.microsoft.com/office/drawing/2014/main" id="{2FBA4DFB-2D74-4887-91FA-9FE36EADD25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710488" y="5340350"/>
            <a:ext cx="987425" cy="1157288"/>
            <a:chOff x="4857" y="3364"/>
            <a:chExt cx="622" cy="729"/>
          </a:xfrm>
        </p:grpSpPr>
        <p:sp>
          <p:nvSpPr>
            <p:cNvPr id="23" name="AutoShape 3">
              <a:extLst>
                <a:ext uri="{FF2B5EF4-FFF2-40B4-BE49-F238E27FC236}">
                  <a16:creationId xmlns:a16="http://schemas.microsoft.com/office/drawing/2014/main" id="{B223B0E3-13DC-4092-840F-C19C33D0170D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720F86E7-783D-48A5-9A99-BBE51AD8BB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8EA618E4-F6E6-47C9-85C3-E1EF97EB6D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6600866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4124D3F-55E3-408F-9994-F4C512352B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28701" b="11281"/>
          <a:stretch/>
        </p:blipFill>
        <p:spPr>
          <a:xfrm>
            <a:off x="0" y="-2"/>
            <a:ext cx="9144000" cy="68580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4BCCB2E-3515-42EB-B2C6-FB7D701D1793}"/>
              </a:ext>
            </a:extLst>
          </p:cNvPr>
          <p:cNvSpPr/>
          <p:nvPr userDrawn="1"/>
        </p:nvSpPr>
        <p:spPr>
          <a:xfrm>
            <a:off x="0" y="5340096"/>
            <a:ext cx="9144000" cy="151790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2">
                  <a:alpha val="34000"/>
                </a:schemeClr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6451607B-CAB5-4136-AB12-1BF3A1C448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4654295" cy="3930900"/>
          </a:xfrm>
          <a:prstGeom prst="rect">
            <a:avLst/>
          </a:prstGeom>
        </p:spPr>
      </p:pic>
      <p:sp>
        <p:nvSpPr>
          <p:cNvPr id="74" name="Title 1">
            <a:extLst>
              <a:ext uri="{FF2B5EF4-FFF2-40B4-BE49-F238E27FC236}">
                <a16:creationId xmlns:a16="http://schemas.microsoft.com/office/drawing/2014/main" id="{01B1427F-F1DB-442D-870C-2543A78EC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968" y="1799130"/>
            <a:ext cx="3823928" cy="860400"/>
          </a:xfrm>
          <a:prstGeom prst="rect">
            <a:avLst/>
          </a:prstGeom>
        </p:spPr>
        <p:txBody>
          <a:bodyPr/>
          <a:lstStyle>
            <a:lvl1pPr>
              <a:defRPr sz="3000" b="0">
                <a:solidFill>
                  <a:srgbClr val="FFFFFF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97E0F9BC-39E2-4ADF-93B9-735857771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968" y="2769576"/>
            <a:ext cx="3823928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FFFFFF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727C5A3D-F97A-4F85-9F88-240C2439860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914517"/>
            <a:ext cx="3780000" cy="618750"/>
          </a:xfrm>
          <a:prstGeom prst="rect">
            <a:avLst/>
          </a:prstGeom>
        </p:spPr>
      </p:pic>
      <p:grpSp>
        <p:nvGrpSpPr>
          <p:cNvPr id="15" name="Group 4">
            <a:extLst>
              <a:ext uri="{FF2B5EF4-FFF2-40B4-BE49-F238E27FC236}">
                <a16:creationId xmlns:a16="http://schemas.microsoft.com/office/drawing/2014/main" id="{7C6DB76C-CBBC-4DF1-B94D-D8EA671BC7B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710488" y="5340350"/>
            <a:ext cx="987425" cy="1157288"/>
            <a:chOff x="4857" y="3364"/>
            <a:chExt cx="622" cy="729"/>
          </a:xfrm>
        </p:grpSpPr>
        <p:sp>
          <p:nvSpPr>
            <p:cNvPr id="16" name="AutoShape 3">
              <a:extLst>
                <a:ext uri="{FF2B5EF4-FFF2-40B4-BE49-F238E27FC236}">
                  <a16:creationId xmlns:a16="http://schemas.microsoft.com/office/drawing/2014/main" id="{42B1994D-E3AA-4BF1-A9EB-7918AA1CF5C7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D437F3EB-8B2B-458A-8889-0B98874396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FB6E4153-9EB5-4B95-9DBB-34F7A2E7637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3121113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B7F2A12E-7729-47A0-BC4C-937A569C1503}"/>
              </a:ext>
            </a:extLst>
          </p:cNvPr>
          <p:cNvSpPr>
            <a:spLocks noChangeAspect="1"/>
          </p:cNvSpPr>
          <p:nvPr userDrawn="1"/>
        </p:nvSpPr>
        <p:spPr bwMode="gray">
          <a:xfrm rot="10800000">
            <a:off x="470054" y="457199"/>
            <a:ext cx="4507059" cy="3805316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306FE6B-2888-42EC-9409-22E0C44C3E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326" y="1476597"/>
            <a:ext cx="4064949" cy="860400"/>
          </a:xfrm>
        </p:spPr>
        <p:txBody>
          <a:bodyPr/>
          <a:lstStyle>
            <a:lvl1pPr>
              <a:defRPr sz="3000" b="0">
                <a:solidFill>
                  <a:srgbClr val="404040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GB" dirty="0"/>
              <a:t>Title (EY Interstate Light 30 point)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2FC3DF6-2861-4293-9E33-F3E405EF9F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6327" y="2422864"/>
            <a:ext cx="4064949" cy="3912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 sz="1600" b="0">
                <a:solidFill>
                  <a:srgbClr val="404040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1600" dirty="0"/>
              <a:t>Subtitle (EY Interstate 16 point)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IN" b="1" dirty="0"/>
              <a:t>XX Month 200X (EY Interstate bold 16 point)</a:t>
            </a:r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id="{9028A34C-C83A-4B49-97F1-0B4317EB279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710488" y="5340350"/>
            <a:ext cx="987425" cy="1157288"/>
            <a:chOff x="4857" y="3364"/>
            <a:chExt cx="622" cy="729"/>
          </a:xfrm>
        </p:grpSpPr>
        <p:sp>
          <p:nvSpPr>
            <p:cNvPr id="12" name="AutoShape 3">
              <a:extLst>
                <a:ext uri="{FF2B5EF4-FFF2-40B4-BE49-F238E27FC236}">
                  <a16:creationId xmlns:a16="http://schemas.microsoft.com/office/drawing/2014/main" id="{5B105918-9C6D-4EC1-9467-952B7D69497A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D3EC252-BD9D-4DED-9D68-1B3A10E1EC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EAC697A4-C647-48B0-A5F7-E7F4D0A4A79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9097723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118">
            <a:extLst>
              <a:ext uri="{FF2B5EF4-FFF2-40B4-BE49-F238E27FC236}">
                <a16:creationId xmlns:a16="http://schemas.microsoft.com/office/drawing/2014/main" id="{EAA736A0-D2E9-4CA1-BF9F-5E33CF39B8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4654295" cy="3930900"/>
          </a:xfrm>
          <a:prstGeom prst="rect">
            <a:avLst/>
          </a:prstGeom>
        </p:spPr>
      </p:pic>
      <p:grpSp>
        <p:nvGrpSpPr>
          <p:cNvPr id="79" name="Group 4">
            <a:extLst>
              <a:ext uri="{FF2B5EF4-FFF2-40B4-BE49-F238E27FC236}">
                <a16:creationId xmlns:a16="http://schemas.microsoft.com/office/drawing/2014/main" id="{A159D8C9-C19B-4DF7-9C5A-22EDB8A5FB9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710488" y="5340350"/>
            <a:ext cx="987425" cy="1157288"/>
            <a:chOff x="4857" y="3364"/>
            <a:chExt cx="622" cy="729"/>
          </a:xfrm>
        </p:grpSpPr>
        <p:sp>
          <p:nvSpPr>
            <p:cNvPr id="80" name="AutoShape 3">
              <a:extLst>
                <a:ext uri="{FF2B5EF4-FFF2-40B4-BE49-F238E27FC236}">
                  <a16:creationId xmlns:a16="http://schemas.microsoft.com/office/drawing/2014/main" id="{D95FB310-FD8D-4315-8C3A-8966DC1515AB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B0F72F2B-2B88-4D56-A5C3-5C83787BA0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900DB62A-8F2A-4742-9C40-2FC7AA18235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83" name="Picture 82">
            <a:extLst>
              <a:ext uri="{FF2B5EF4-FFF2-40B4-BE49-F238E27FC236}">
                <a16:creationId xmlns:a16="http://schemas.microsoft.com/office/drawing/2014/main" id="{23B9FB7E-B586-4378-AE43-0A9B9CA0B98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914517"/>
            <a:ext cx="3780000" cy="618750"/>
          </a:xfrm>
          <a:prstGeom prst="rect">
            <a:avLst/>
          </a:prstGeom>
        </p:spPr>
      </p:pic>
      <p:sp>
        <p:nvSpPr>
          <p:cNvPr id="124" name="Subtitle 2">
            <a:extLst>
              <a:ext uri="{FF2B5EF4-FFF2-40B4-BE49-F238E27FC236}">
                <a16:creationId xmlns:a16="http://schemas.microsoft.com/office/drawing/2014/main" id="{DE813F69-7E98-49B9-A563-B5D224235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8191" y="2825612"/>
            <a:ext cx="3892153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FFFFFF"/>
                </a:solidFill>
              </a:defRPr>
            </a:lvl2pPr>
            <a:lvl3pPr marL="0" indent="0" algn="l">
              <a:buNone/>
              <a:defRPr sz="1600">
                <a:solidFill>
                  <a:srgbClr val="FFFFFF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25" name="Title 1">
            <a:extLst>
              <a:ext uri="{FF2B5EF4-FFF2-40B4-BE49-F238E27FC236}">
                <a16:creationId xmlns:a16="http://schemas.microsoft.com/office/drawing/2014/main" id="{6135F81D-3120-4669-8305-5AB7CAA05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8191" y="1855166"/>
            <a:ext cx="3892153" cy="860400"/>
          </a:xfrm>
          <a:prstGeom prst="rect">
            <a:avLst/>
          </a:prstGeom>
        </p:spPr>
        <p:txBody>
          <a:bodyPr/>
          <a:lstStyle>
            <a:lvl1pPr>
              <a:defRPr sz="3000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55194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4">
            <a:extLst>
              <a:ext uri="{FF2B5EF4-FFF2-40B4-BE49-F238E27FC236}">
                <a16:creationId xmlns:a16="http://schemas.microsoft.com/office/drawing/2014/main" id="{916D9572-5294-4C0A-83C4-99E45F89495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710488" y="5340350"/>
            <a:ext cx="987425" cy="1157288"/>
            <a:chOff x="4857" y="3364"/>
            <a:chExt cx="622" cy="729"/>
          </a:xfrm>
        </p:grpSpPr>
        <p:sp>
          <p:nvSpPr>
            <p:cNvPr id="86" name="AutoShape 3">
              <a:extLst>
                <a:ext uri="{FF2B5EF4-FFF2-40B4-BE49-F238E27FC236}">
                  <a16:creationId xmlns:a16="http://schemas.microsoft.com/office/drawing/2014/main" id="{5667BEF9-3DFA-4239-A852-71BA27EC8E18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7" name="Freeform 5">
              <a:extLst>
                <a:ext uri="{FF2B5EF4-FFF2-40B4-BE49-F238E27FC236}">
                  <a16:creationId xmlns:a16="http://schemas.microsoft.com/office/drawing/2014/main" id="{7E85CBCB-BA9A-4374-A431-F4DC5F8079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8" name="Freeform 6">
              <a:extLst>
                <a:ext uri="{FF2B5EF4-FFF2-40B4-BE49-F238E27FC236}">
                  <a16:creationId xmlns:a16="http://schemas.microsoft.com/office/drawing/2014/main" id="{5C0EF3BA-6104-4E1B-9F18-E642314A9A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pic>
        <p:nvPicPr>
          <p:cNvPr id="89" name="Picture 88">
            <a:extLst>
              <a:ext uri="{FF2B5EF4-FFF2-40B4-BE49-F238E27FC236}">
                <a16:creationId xmlns:a16="http://schemas.microsoft.com/office/drawing/2014/main" id="{BEA87971-BB0B-4ED2-8AC3-71D5B1159A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77240"/>
            <a:ext cx="6753225" cy="3400425"/>
          </a:xfrm>
          <a:prstGeom prst="rect">
            <a:avLst/>
          </a:prstGeom>
        </p:spPr>
      </p:pic>
      <p:sp>
        <p:nvSpPr>
          <p:cNvPr id="90" name="Subtitle 2">
            <a:extLst>
              <a:ext uri="{FF2B5EF4-FFF2-40B4-BE49-F238E27FC236}">
                <a16:creationId xmlns:a16="http://schemas.microsoft.com/office/drawing/2014/main" id="{D57E11BD-E2D9-41B1-9EF5-FF1EA0B8E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8191" y="3258529"/>
            <a:ext cx="5943432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FFFFFF"/>
                </a:solidFill>
              </a:defRPr>
            </a:lvl2pPr>
            <a:lvl3pPr marL="0" indent="0" algn="l">
              <a:buNone/>
              <a:defRPr sz="1600">
                <a:solidFill>
                  <a:srgbClr val="FFFFFF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91" name="Title 1">
            <a:extLst>
              <a:ext uri="{FF2B5EF4-FFF2-40B4-BE49-F238E27FC236}">
                <a16:creationId xmlns:a16="http://schemas.microsoft.com/office/drawing/2014/main" id="{9E850DE9-7D5E-499B-8FA1-4143F639E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8191" y="2288083"/>
            <a:ext cx="5943432" cy="860400"/>
          </a:xfrm>
          <a:prstGeom prst="rect">
            <a:avLst/>
          </a:prstGeom>
        </p:spPr>
        <p:txBody>
          <a:bodyPr/>
          <a:lstStyle>
            <a:lvl1pPr>
              <a:defRPr sz="3000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620AFF6A-D70F-482C-ACA4-D71330481F1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914517"/>
            <a:ext cx="3780000" cy="61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685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DA9741B6-D337-4A18-8ECB-FB21A6953E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07750"/>
            <a:ext cx="82307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0356C28-34FC-48BD-943E-82B485EB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137920"/>
            <a:ext cx="8229600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33359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94200"/>
            <a:ext cx="8229600" cy="5904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 dirty="0"/>
              <a:t>Standard slide</a:t>
            </a:r>
            <a:endParaRPr lang="en-GB" dirty="0"/>
          </a:p>
        </p:txBody>
      </p:sp>
      <p:sp>
        <p:nvSpPr>
          <p:cNvPr id="80" name="Line 10">
            <a:extLst>
              <a:ext uri="{FF2B5EF4-FFF2-40B4-BE49-F238E27FC236}">
                <a16:creationId xmlns:a16="http://schemas.microsoft.com/office/drawing/2014/main" id="{EF8E9275-C0E0-4ABA-8699-73E5E292EC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07750"/>
            <a:ext cx="82307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  <p:sp>
        <p:nvSpPr>
          <p:cNvPr id="4" name="AutoShape 4" descr="TVS Motor Logo">
            <a:extLst>
              <a:ext uri="{FF2B5EF4-FFF2-40B4-BE49-F238E27FC236}">
                <a16:creationId xmlns:a16="http://schemas.microsoft.com/office/drawing/2014/main" id="{F3F632DE-9420-4A63-9E1C-20C2AF6CD3E3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676275" y="56454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F76389-36E9-49F6-AC01-5A23F412C4E7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" y="6536295"/>
            <a:ext cx="733425" cy="13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9039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46139" y="1"/>
            <a:ext cx="2997862" cy="615610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558041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37921"/>
            <a:ext cx="5471882" cy="873760"/>
          </a:xfrm>
        </p:spPr>
        <p:txBody>
          <a:bodyPr/>
          <a:lstStyle>
            <a:lvl1pPr marL="0" indent="0">
              <a:buNone/>
              <a:defRPr sz="13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57201" y="2311401"/>
            <a:ext cx="2683690" cy="3844704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7BD71A-882B-40FB-A05F-48ECC69FF73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245392" y="2311402"/>
            <a:ext cx="2683690" cy="1254759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87D58C8-1517-42AA-8B2A-E449A3F6F02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245392" y="4236721"/>
            <a:ext cx="2683690" cy="1944160"/>
          </a:xfrm>
        </p:spPr>
        <p:txBody>
          <a:bodyPr numCol="1"/>
          <a:lstStyle>
            <a:lvl1pPr marL="0" indent="0">
              <a:buNone/>
              <a:defRPr sz="1349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</a:t>
            </a:r>
          </a:p>
        </p:txBody>
      </p:sp>
      <p:sp>
        <p:nvSpPr>
          <p:cNvPr id="23" name="Line 10">
            <a:extLst>
              <a:ext uri="{FF2B5EF4-FFF2-40B4-BE49-F238E27FC236}">
                <a16:creationId xmlns:a16="http://schemas.microsoft.com/office/drawing/2014/main" id="{E820DC59-E206-4DC0-9012-584F8EBAF73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07750"/>
            <a:ext cx="57898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8026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787414" cy="685799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0418" y="294200"/>
            <a:ext cx="6665528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020417" y="1137921"/>
            <a:ext cx="2056091" cy="5018184"/>
          </a:xfrm>
        </p:spPr>
        <p:txBody>
          <a:bodyPr/>
          <a:lstStyle>
            <a:lvl1pPr marL="0" indent="0">
              <a:buNone/>
              <a:defRPr sz="13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293076" y="1137921"/>
            <a:ext cx="2101787" cy="5018184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FF4A6F8-D9C6-4FEE-9324-5200D308BB1F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611431" y="1137922"/>
            <a:ext cx="2075369" cy="2796151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B63A7CBA-3151-452E-BD2F-D3E65CE159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20418" y="907750"/>
            <a:ext cx="6665528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4528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37920"/>
            <a:ext cx="6175841" cy="4834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CF130104-FAF2-4309-9701-573F377431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07750"/>
            <a:ext cx="82307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1811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463" y="2851522"/>
            <a:ext cx="3334113" cy="1202318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kumimoji="0" lang="en-IN" sz="2699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+mj-cs"/>
              </a:defRPr>
            </a:lvl1pPr>
          </a:lstStyle>
          <a:p>
            <a:pPr marL="267319" marR="0" lvl="0" indent="-267319" defTabSz="755512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Chapter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45512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463" y="2851522"/>
            <a:ext cx="3334113" cy="1202318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kumimoji="0" lang="en-IN" sz="2699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+mj-cs"/>
              </a:defRPr>
            </a:lvl1pPr>
          </a:lstStyle>
          <a:p>
            <a:pPr marL="267319" marR="0" lvl="0" indent="-267319" defTabSz="755512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Chapter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8670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>
            <a:extLst>
              <a:ext uri="{FF2B5EF4-FFF2-40B4-BE49-F238E27FC236}">
                <a16:creationId xmlns:a16="http://schemas.microsoft.com/office/drawing/2014/main" id="{581C513F-D0C9-46EE-93E2-83D5128319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361" y="5340096"/>
            <a:ext cx="987552" cy="115696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7204B28E-7010-45B1-9A81-2C543F9490F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77240"/>
            <a:ext cx="6753225" cy="3400425"/>
          </a:xfrm>
          <a:prstGeom prst="rect">
            <a:avLst/>
          </a:prstGeom>
        </p:spPr>
      </p:pic>
      <p:sp>
        <p:nvSpPr>
          <p:cNvPr id="75" name="Subtitle 2">
            <a:extLst>
              <a:ext uri="{FF2B5EF4-FFF2-40B4-BE49-F238E27FC236}">
                <a16:creationId xmlns:a16="http://schemas.microsoft.com/office/drawing/2014/main" id="{24F2EA79-0822-4B81-90D8-1FA02CFB9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8191" y="3258529"/>
            <a:ext cx="5943432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FFFFFF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FFFFFF"/>
                </a:solidFill>
              </a:defRPr>
            </a:lvl2pPr>
            <a:lvl3pPr marL="0" indent="0" algn="l">
              <a:buNone/>
              <a:defRPr sz="1600">
                <a:solidFill>
                  <a:srgbClr val="FFFFFF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EC2B6F8E-BD78-40B0-B08A-973D85359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8191" y="2288083"/>
            <a:ext cx="5943432" cy="860400"/>
          </a:xfrm>
          <a:prstGeom prst="rect">
            <a:avLst/>
          </a:prstGeom>
        </p:spPr>
        <p:txBody>
          <a:bodyPr/>
          <a:lstStyle>
            <a:lvl1pPr>
              <a:defRPr sz="3000" b="0">
                <a:solidFill>
                  <a:srgbClr val="FFFFFF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279" name="Picture 278">
            <a:extLst>
              <a:ext uri="{FF2B5EF4-FFF2-40B4-BE49-F238E27FC236}">
                <a16:creationId xmlns:a16="http://schemas.microsoft.com/office/drawing/2014/main" id="{5A33645C-A5C8-4EA5-A3D8-D74C0FE66CD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914517"/>
            <a:ext cx="3780000" cy="61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394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28F8CDB-776D-4811-AE2C-217236ECDEC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67954" y="0"/>
            <a:ext cx="4476046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E96BA-E9E4-496B-8CA5-6DA27B8AD7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7135" y="2578743"/>
            <a:ext cx="3401698" cy="1055708"/>
          </a:xfrm>
        </p:spPr>
        <p:txBody>
          <a:bodyPr/>
          <a:lstStyle>
            <a:lvl1pPr marL="0" indent="0">
              <a:buNone/>
              <a:defRPr sz="2249"/>
            </a:lvl1pPr>
          </a:lstStyle>
          <a:p>
            <a:pPr lvl="0"/>
            <a:r>
              <a:rPr lang="en-IN" dirty="0"/>
              <a:t>Chapter Title</a:t>
            </a:r>
          </a:p>
          <a:p>
            <a:pPr lvl="0"/>
            <a:r>
              <a:rPr lang="en-IN" dirty="0"/>
              <a:t>EY Interstate Light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173C8A3-BA2F-497B-A214-45B02D73AF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7135" y="3840384"/>
            <a:ext cx="3401698" cy="1055708"/>
          </a:xfrm>
        </p:spPr>
        <p:txBody>
          <a:bodyPr/>
          <a:lstStyle>
            <a:lvl1pPr marL="0" indent="0">
              <a:buNone/>
              <a:defRPr sz="1199"/>
            </a:lvl1pPr>
          </a:lstStyle>
          <a:p>
            <a:pPr lvl="0"/>
            <a:r>
              <a:rPr lang="en-IN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25128695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95A2BE92-ABF7-4A82-BC35-00F28F500FE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57200" y="1137921"/>
            <a:ext cx="3716193" cy="4267457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IN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A81FCAA-64D2-4A9C-B16E-9C4E3BB431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41864" y="3813288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3CDC117-35F2-47B2-85B2-29CB8EE7E0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41864" y="4055931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to go here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B83DAE-9FEB-4E9C-85BA-A34BD23927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89866" y="1137921"/>
            <a:ext cx="4096935" cy="37380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Key Takeaways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C1ABE303-7041-4312-AD03-0E872AEF99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89866" y="1635009"/>
            <a:ext cx="4096935" cy="1611554"/>
          </a:xfrm>
        </p:spPr>
        <p:txBody>
          <a:bodyPr/>
          <a:lstStyle>
            <a:lvl1pPr marL="0" indent="0">
              <a:buNone/>
              <a:defRPr sz="1199"/>
            </a:lvl1pPr>
          </a:lstStyle>
          <a:p>
            <a:pPr lvl="0"/>
            <a:r>
              <a:rPr lang="en-US" dirty="0"/>
              <a:t>Content EY Interstate Light, 12pt, Lorem ipsum dolor, 12pt, </a:t>
            </a:r>
            <a:r>
              <a:rPr lang="en-US" dirty="0" err="1"/>
              <a:t>Utinam</a:t>
            </a:r>
            <a:r>
              <a:rPr lang="en-US" dirty="0"/>
              <a:t>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abhorreant</a:t>
            </a:r>
            <a:r>
              <a:rPr lang="en-US" dirty="0"/>
              <a:t> </a:t>
            </a:r>
            <a:r>
              <a:rPr lang="en-US" dirty="0" err="1"/>
              <a:t>sead</a:t>
            </a:r>
            <a:r>
              <a:rPr lang="en-US" dirty="0"/>
              <a:t>. </a:t>
            </a:r>
            <a:r>
              <a:rPr lang="en-US" dirty="0" err="1"/>
              <a:t>Putant</a:t>
            </a:r>
            <a:r>
              <a:rPr lang="en-US" dirty="0"/>
              <a:t> </a:t>
            </a:r>
            <a:r>
              <a:rPr lang="en-US" dirty="0" err="1"/>
              <a:t>probatus</a:t>
            </a:r>
            <a:r>
              <a:rPr lang="en-US" dirty="0"/>
              <a:t> id vis, ad his </a:t>
            </a:r>
            <a:r>
              <a:rPr lang="en-US" dirty="0" err="1"/>
              <a:t>meis</a:t>
            </a:r>
            <a:r>
              <a:rPr lang="en-US" dirty="0"/>
              <a:t> </a:t>
            </a:r>
            <a:r>
              <a:rPr lang="en-US" dirty="0" err="1"/>
              <a:t>habemus</a:t>
            </a:r>
            <a:r>
              <a:rPr lang="en-US" dirty="0"/>
              <a:t> </a:t>
            </a:r>
            <a:r>
              <a:rPr lang="en-US" dirty="0" err="1"/>
              <a:t>repudiare</a:t>
            </a:r>
            <a:r>
              <a:rPr lang="en-US" dirty="0"/>
              <a:t>, has an </a:t>
            </a:r>
            <a:r>
              <a:rPr lang="en-US" dirty="0" err="1"/>
              <a:t>pericula</a:t>
            </a:r>
            <a:r>
              <a:rPr lang="en-US" dirty="0"/>
              <a:t> </a:t>
            </a:r>
            <a:r>
              <a:rPr lang="en-US" dirty="0" err="1"/>
              <a:t>tractatos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debitis</a:t>
            </a:r>
            <a:r>
              <a:rPr lang="en-US" dirty="0"/>
              <a:t> </a:t>
            </a:r>
            <a:r>
              <a:rPr lang="en-US" dirty="0" err="1"/>
              <a:t>dissentias</a:t>
            </a:r>
            <a:r>
              <a:rPr lang="en-US" dirty="0"/>
              <a:t> ad. </a:t>
            </a:r>
            <a:r>
              <a:rPr lang="en-US" dirty="0" err="1"/>
              <a:t>Patrioque</a:t>
            </a:r>
            <a:r>
              <a:rPr lang="en-US" dirty="0"/>
              <a:t> </a:t>
            </a:r>
            <a:r>
              <a:rPr lang="en-US" dirty="0" err="1"/>
              <a:t>voluptatum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ex, id </a:t>
            </a:r>
            <a:r>
              <a:rPr lang="en-US" dirty="0" err="1"/>
              <a:t>admodum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0" name="Line 10">
            <a:extLst>
              <a:ext uri="{FF2B5EF4-FFF2-40B4-BE49-F238E27FC236}">
                <a16:creationId xmlns:a16="http://schemas.microsoft.com/office/drawing/2014/main" id="{B69EB865-6B86-419B-923C-F7DDC68C9C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07750"/>
            <a:ext cx="82307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  <p:sp>
        <p:nvSpPr>
          <p:cNvPr id="17" name="Picture Placeholder 19">
            <a:extLst>
              <a:ext uri="{FF2B5EF4-FFF2-40B4-BE49-F238E27FC236}">
                <a16:creationId xmlns:a16="http://schemas.microsoft.com/office/drawing/2014/main" id="{70E81591-07D5-438D-AAD4-4B9A889F448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89864" y="3578084"/>
            <a:ext cx="777600" cy="77895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29194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F2B8FD-A627-4E68-876D-346FA2BE3A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IN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54B0064F-CA12-4F8F-B694-23C41AD0F16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84464" y="6327648"/>
            <a:ext cx="402336" cy="412867"/>
            <a:chOff x="7110" y="4004"/>
            <a:chExt cx="191" cy="196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F93F004B-02B9-4455-A020-115CFB37BE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19F4E2CA-BA89-47F8-8C68-7CACFBAF82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2993525-96BF-457D-86C8-A5E217C20B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D8973D65-036E-4D65-AAA3-1427C4AA0C9B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1892301" y="6516456"/>
            <a:ext cx="1191258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bg1"/>
                </a:solidFill>
                <a:latin typeface="EYInterstate" panose="02000503020000020004" pitchFamily="2" charset="0"/>
              </a:defRPr>
            </a:lvl1pPr>
          </a:lstStyle>
          <a:p>
            <a:fld id="{A6C8159D-6108-4F2E-93E4-A02E959D0BBA}" type="datetime3">
              <a:rPr lang="en-IN" smtClean="0"/>
              <a:t>5 August 2022</a:t>
            </a:fld>
            <a:endParaRPr lang="en-IN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E9711A3A-DB5C-4C5F-BF5A-7DBDD6EFF607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321561" y="6516456"/>
            <a:ext cx="30861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bg1"/>
                </a:solidFill>
                <a:latin typeface="EYInterstate" panose="02000503020000020004" pitchFamily="2" charset="0"/>
              </a:defRPr>
            </a:lvl1pPr>
          </a:lstStyle>
          <a:p>
            <a:endParaRPr lang="en-IN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40A4236-AC64-456A-B3F9-BED41065570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363093" y="6516456"/>
            <a:ext cx="663066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IN" sz="800" smtClean="0">
                <a:solidFill>
                  <a:schemeClr val="bg1"/>
                </a:solidFill>
                <a:latin typeface="EYInterstate" panose="02000503020000020004" pitchFamily="2" charset="0"/>
              </a:defRPr>
            </a:lvl1pPr>
          </a:lstStyle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018104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607F99-5C2B-4FC6-A3DF-23E011C842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6327648"/>
            <a:ext cx="402504" cy="411480"/>
          </a:xfrm>
          <a:prstGeom prst="rect">
            <a:avLst/>
          </a:prstGeom>
        </p:spPr>
      </p:pic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8FBE9395-9BF1-4306-9F29-1F8E92C9F8DB}"/>
              </a:ext>
            </a:extLst>
          </p:cNvPr>
          <p:cNvSpPr txBox="1">
            <a:spLocks/>
          </p:cNvSpPr>
          <p:nvPr userDrawn="1"/>
        </p:nvSpPr>
        <p:spPr>
          <a:xfrm>
            <a:off x="375751" y="1488927"/>
            <a:ext cx="2338388" cy="858838"/>
          </a:xfrm>
          <a:prstGeom prst="rect">
            <a:avLst/>
          </a:prstGeom>
        </p:spPr>
        <p:txBody>
          <a:bodyPr/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1200" dirty="0">
                <a:solidFill>
                  <a:schemeClr val="tx2"/>
                </a:solidFill>
                <a:latin typeface="Georgia" panose="02040502050405020303" pitchFamily="18" charset="0"/>
              </a:rPr>
              <a:t>“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87DD12F9-AC78-4784-A2C0-5FB6EC5AA3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750" y="2526765"/>
            <a:ext cx="5292000" cy="1800000"/>
          </a:xfrm>
        </p:spPr>
        <p:txBody>
          <a:bodyPr lIns="90000" tIns="46800" rIns="90000" bIns="46800"/>
          <a:lstStyle>
            <a:lvl1pPr marL="0" indent="0">
              <a:buNone/>
              <a:defRPr lang="en-US" sz="2800" dirty="0" smtClean="0">
                <a:latin typeface="Georgia" panose="02040502050405020303" pitchFamily="18" charset="0"/>
              </a:defRPr>
            </a:lvl1pPr>
          </a:lstStyle>
          <a:p>
            <a:pPr marL="356616" lvl="0" indent="-356616">
              <a:spcBef>
                <a:spcPts val="0"/>
              </a:spcBef>
            </a:pPr>
            <a:r>
              <a:rPr lang="en-US" dirty="0"/>
              <a:t>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BB2527F-4DCE-4CB5-A96D-2E432FD5A07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750" y="4632765"/>
            <a:ext cx="5292000" cy="316838"/>
          </a:xfrm>
        </p:spPr>
        <p:txBody>
          <a:bodyPr lIns="90000" tIns="46800" rIns="90000" bIns="4680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600" kern="1200" dirty="0" smtClean="0">
                <a:solidFill>
                  <a:srgbClr val="2E2E38"/>
                </a:solidFill>
                <a:latin typeface="+mn-lt"/>
                <a:ea typeface="+mn-ea"/>
                <a:cs typeface="+mn-cs"/>
              </a:defRPr>
            </a:lvl1pPr>
            <a:lvl2pPr marL="356616" indent="0">
              <a:buNone/>
              <a:defRPr lang="en-US" sz="2000" smtClean="0">
                <a:latin typeface="+mn-lt"/>
              </a:defRPr>
            </a:lvl2pPr>
            <a:lvl3pPr>
              <a:defRPr lang="en-US" sz="18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IN" sz="1600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Name Surname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7DFFB3C-E689-440E-8EDB-465853B3460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1750" y="4971442"/>
            <a:ext cx="5292000" cy="316838"/>
          </a:xfrm>
        </p:spPr>
        <p:txBody>
          <a:bodyPr lIns="90000" tIns="46800" rIns="90000" bIns="4680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600" kern="1200" dirty="0" smtClean="0">
                <a:solidFill>
                  <a:srgbClr val="2E2E38"/>
                </a:solidFill>
                <a:latin typeface="+mn-lt"/>
                <a:ea typeface="+mn-ea"/>
                <a:cs typeface="+mn-cs"/>
              </a:defRPr>
            </a:lvl1pPr>
            <a:lvl2pPr marL="356616" indent="0">
              <a:buNone/>
              <a:defRPr lang="en-US" sz="2000" smtClean="0">
                <a:latin typeface="+mn-lt"/>
              </a:defRPr>
            </a:lvl2pPr>
            <a:lvl3pPr>
              <a:defRPr lang="en-US" sz="18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IN" sz="1600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Job Title</a:t>
            </a:r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id="{09667CEE-F273-4416-9D45-A0E825F1491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84464" y="6327648"/>
            <a:ext cx="402336" cy="412867"/>
            <a:chOff x="7110" y="4004"/>
            <a:chExt cx="191" cy="196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D43F5A26-EE33-4654-ACA2-880B36B275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25D6EF1-9951-4386-9E98-24FDBF5827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72CC147-C47E-4B17-9D76-D39D3C36CE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C66F131C-C01D-4483-B889-FF40A29F9A6E}"/>
              </a:ext>
            </a:extLst>
          </p:cNvPr>
          <p:cNvSpPr txBox="1">
            <a:spLocks/>
          </p:cNvSpPr>
          <p:nvPr userDrawn="1"/>
        </p:nvSpPr>
        <p:spPr>
          <a:xfrm>
            <a:off x="1892301" y="6516456"/>
            <a:ext cx="1191258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25C1C4-10F3-4B30-A68B-D497C6F8557F}" type="datetime3">
              <a:rPr lang="en-US" sz="800" smtClean="0">
                <a:solidFill>
                  <a:schemeClr val="bg1"/>
                </a:solidFill>
                <a:latin typeface="EYInterstate" panose="02000503020000020004" pitchFamily="2" charset="0"/>
              </a:rPr>
              <a:pPr/>
              <a:t>5 August 2022</a:t>
            </a:fld>
            <a:endParaRPr lang="en-IN" sz="800" dirty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08596E0-C38C-4406-B9C5-35C94E722A40}"/>
              </a:ext>
            </a:extLst>
          </p:cNvPr>
          <p:cNvSpPr txBox="1">
            <a:spLocks/>
          </p:cNvSpPr>
          <p:nvPr userDrawn="1"/>
        </p:nvSpPr>
        <p:spPr>
          <a:xfrm>
            <a:off x="3321561" y="6516456"/>
            <a:ext cx="30861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800">
                <a:solidFill>
                  <a:schemeClr val="bg1"/>
                </a:solidFill>
                <a:latin typeface="EYInterstate" panose="02000503020000020004" pitchFamily="2" charset="0"/>
              </a:rPr>
              <a:t>Presentation title</a:t>
            </a:r>
            <a:endParaRPr lang="en-IN" sz="800" dirty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A68EE539-09DC-4F47-8F2A-774BA7B76575}"/>
              </a:ext>
            </a:extLst>
          </p:cNvPr>
          <p:cNvSpPr txBox="1">
            <a:spLocks/>
          </p:cNvSpPr>
          <p:nvPr userDrawn="1"/>
        </p:nvSpPr>
        <p:spPr>
          <a:xfrm>
            <a:off x="363093" y="6516456"/>
            <a:ext cx="663066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00">
                <a:solidFill>
                  <a:schemeClr val="bg1"/>
                </a:solidFill>
                <a:latin typeface="EYInterstate" panose="02000503020000020004" pitchFamily="2" charset="0"/>
              </a:rPr>
              <a:t>Page </a:t>
            </a:r>
            <a:fld id="{F1BC30E3-FFE5-4B91-AA19-87A149EBB9EE}" type="slidenum">
              <a:rPr sz="800" smtClean="0">
                <a:solidFill>
                  <a:schemeClr val="bg1"/>
                </a:solidFill>
                <a:latin typeface="EYInterstate" panose="02000503020000020004" pitchFamily="2" charset="0"/>
              </a:rPr>
              <a:pPr/>
              <a:t>‹#›</a:t>
            </a:fld>
            <a:endParaRPr sz="800" dirty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0544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BD7B1EAA-D62E-426F-9D29-F674CEB29C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6000" y="2060235"/>
            <a:ext cx="5292000" cy="3025522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2800" dirty="0" smtClean="0">
                <a:latin typeface="Georgia" panose="02040502050405020303" pitchFamily="18" charset="0"/>
              </a:defRPr>
            </a:lvl1pPr>
          </a:lstStyle>
          <a:p>
            <a:pPr marL="356616" lvl="0" indent="-356616" algn="ctr">
              <a:spcBef>
                <a:spcPts val="0"/>
              </a:spcBef>
            </a:pPr>
            <a:r>
              <a:rPr lang="en-US" dirty="0"/>
              <a:t>Edit Master text styles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C43D8C34-69FC-4DEE-BC95-D2F629475EB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6000" y="5516838"/>
            <a:ext cx="5292000" cy="31683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1600" dirty="0" smtClean="0">
                <a:solidFill>
                  <a:srgbClr val="2E2E38"/>
                </a:solidFill>
                <a:latin typeface="+mn-lt"/>
              </a:defRPr>
            </a:lvl1pPr>
          </a:lstStyle>
          <a:p>
            <a:pPr marL="356616" lvl="0" indent="-356616" algn="ctr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Name Surname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E78FCBB-C01D-4FF8-828E-0E27552CA9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26000" y="5828877"/>
            <a:ext cx="5292000" cy="316838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ctr">
              <a:buNone/>
              <a:defRPr lang="en-US" sz="1600" dirty="0" smtClean="0">
                <a:solidFill>
                  <a:srgbClr val="2E2E38"/>
                </a:solidFill>
                <a:latin typeface="+mn-lt"/>
              </a:defRPr>
            </a:lvl1pPr>
          </a:lstStyle>
          <a:p>
            <a:pPr marL="356616" lvl="0" indent="-356616" algn="ctr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Job Title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AD41D48-C813-4F78-A2C8-0758D2B7DC18}"/>
              </a:ext>
            </a:extLst>
          </p:cNvPr>
          <p:cNvSpPr txBox="1">
            <a:spLocks/>
          </p:cNvSpPr>
          <p:nvPr userDrawn="1"/>
        </p:nvSpPr>
        <p:spPr>
          <a:xfrm>
            <a:off x="3402806" y="979787"/>
            <a:ext cx="2338388" cy="8826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1200" dirty="0">
                <a:solidFill>
                  <a:schemeClr val="tx2"/>
                </a:solidFill>
                <a:latin typeface="Georgia" panose="02040502050405020303" pitchFamily="18" charset="0"/>
              </a:rPr>
              <a:t>“ </a:t>
            </a: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FF60CB08-2DD7-4911-8D80-BCAC7944540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84464" y="6327648"/>
            <a:ext cx="402336" cy="412867"/>
            <a:chOff x="7110" y="4004"/>
            <a:chExt cx="191" cy="196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C7E6D8E8-E311-4EB7-AFAA-50963EA7B1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53EFA7D4-C8AD-4C58-A0EE-C2B7003936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459CDB2-C2F0-4E1A-AC90-F93C856AA5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3" name="Date Placeholder 15">
            <a:extLst>
              <a:ext uri="{FF2B5EF4-FFF2-40B4-BE49-F238E27FC236}">
                <a16:creationId xmlns:a16="http://schemas.microsoft.com/office/drawing/2014/main" id="{B2B544DB-62DE-4CBF-9AFA-13E4F63B3533}"/>
              </a:ext>
            </a:extLst>
          </p:cNvPr>
          <p:cNvSpPr txBox="1">
            <a:spLocks/>
          </p:cNvSpPr>
          <p:nvPr userDrawn="1"/>
        </p:nvSpPr>
        <p:spPr>
          <a:xfrm>
            <a:off x="1892301" y="6516456"/>
            <a:ext cx="1191258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25C1C4-10F3-4B30-A68B-D497C6F8557F}" type="datetime3">
              <a:rPr lang="en-US" sz="800" smtClean="0">
                <a:solidFill>
                  <a:schemeClr val="bg1"/>
                </a:solidFill>
                <a:latin typeface="EYInterstate" panose="02000503020000020004" pitchFamily="2" charset="0"/>
              </a:rPr>
              <a:pPr/>
              <a:t>5 August 2022</a:t>
            </a:fld>
            <a:endParaRPr lang="en-IN" sz="800" dirty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  <p:sp>
        <p:nvSpPr>
          <p:cNvPr id="14" name="Footer Placeholder 16">
            <a:extLst>
              <a:ext uri="{FF2B5EF4-FFF2-40B4-BE49-F238E27FC236}">
                <a16:creationId xmlns:a16="http://schemas.microsoft.com/office/drawing/2014/main" id="{6B58758D-989E-4927-8D82-694DE020C90B}"/>
              </a:ext>
            </a:extLst>
          </p:cNvPr>
          <p:cNvSpPr txBox="1">
            <a:spLocks/>
          </p:cNvSpPr>
          <p:nvPr userDrawn="1"/>
        </p:nvSpPr>
        <p:spPr>
          <a:xfrm>
            <a:off x="3321561" y="6516456"/>
            <a:ext cx="30861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800">
                <a:solidFill>
                  <a:schemeClr val="bg1"/>
                </a:solidFill>
                <a:latin typeface="EYInterstate" panose="02000503020000020004" pitchFamily="2" charset="0"/>
              </a:rPr>
              <a:t>Presentation title</a:t>
            </a:r>
            <a:endParaRPr lang="en-IN" sz="800" dirty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  <p:sp>
        <p:nvSpPr>
          <p:cNvPr id="15" name="Slide Number Placeholder 17">
            <a:extLst>
              <a:ext uri="{FF2B5EF4-FFF2-40B4-BE49-F238E27FC236}">
                <a16:creationId xmlns:a16="http://schemas.microsoft.com/office/drawing/2014/main" id="{3CB38E7A-B20A-445C-A39D-7FEE01D567B2}"/>
              </a:ext>
            </a:extLst>
          </p:cNvPr>
          <p:cNvSpPr txBox="1">
            <a:spLocks/>
          </p:cNvSpPr>
          <p:nvPr userDrawn="1"/>
        </p:nvSpPr>
        <p:spPr>
          <a:xfrm>
            <a:off x="363093" y="6516456"/>
            <a:ext cx="663066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00">
                <a:solidFill>
                  <a:schemeClr val="bg1"/>
                </a:solidFill>
                <a:latin typeface="EYInterstate" panose="02000503020000020004" pitchFamily="2" charset="0"/>
              </a:rPr>
              <a:t>Page </a:t>
            </a:r>
            <a:fld id="{F1BC30E3-FFE5-4B91-AA19-87A149EBB9EE}" type="slidenum">
              <a:rPr sz="800" smtClean="0">
                <a:solidFill>
                  <a:schemeClr val="bg1"/>
                </a:solidFill>
                <a:latin typeface="EYInterstate" panose="02000503020000020004" pitchFamily="2" charset="0"/>
              </a:rPr>
              <a:pPr/>
              <a:t>‹#›</a:t>
            </a:fld>
            <a:endParaRPr sz="800" dirty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45152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37920"/>
            <a:ext cx="6175841" cy="48348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7319">
              <a:defRPr>
                <a:solidFill>
                  <a:schemeClr val="bg1"/>
                </a:solidFill>
              </a:defRPr>
            </a:lvl2pPr>
            <a:lvl3pPr marL="534639">
              <a:defRPr>
                <a:solidFill>
                  <a:schemeClr val="bg1"/>
                </a:solidFill>
              </a:defRPr>
            </a:lvl3pPr>
            <a:lvl4pPr marL="801958">
              <a:defRPr>
                <a:solidFill>
                  <a:schemeClr val="bg1"/>
                </a:solidFill>
              </a:defRPr>
            </a:lvl4pPr>
            <a:lvl5pPr marL="1069277"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8D4CA674-C969-4C5C-9EA4-6D41FE961D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07750"/>
            <a:ext cx="82307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0073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97A26880-8DD7-4A78-ADAF-91ED2E744A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07750"/>
            <a:ext cx="82307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01674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137919"/>
            <a:ext cx="4038600" cy="48348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137919"/>
            <a:ext cx="4038600" cy="48348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9B070B28-7AAC-47E5-9EB5-96B8B8B880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07750"/>
            <a:ext cx="82307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92546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9247" y="1869441"/>
            <a:ext cx="4042800" cy="4256075"/>
          </a:xfrm>
        </p:spPr>
        <p:txBody>
          <a:bodyPr/>
          <a:lstStyle>
            <a:lvl1pPr>
              <a:defRPr sz="1499">
                <a:solidFill>
                  <a:schemeClr val="bg1"/>
                </a:solidFill>
              </a:defRPr>
            </a:lvl1pPr>
            <a:lvl2pPr>
              <a:defRPr sz="1349">
                <a:solidFill>
                  <a:schemeClr val="bg1"/>
                </a:solidFill>
              </a:defRPr>
            </a:lvl2pPr>
            <a:lvl3pPr>
              <a:defRPr sz="1199">
                <a:solidFill>
                  <a:schemeClr val="bg1"/>
                </a:solidFill>
              </a:defRPr>
            </a:lvl3pPr>
            <a:lvl4pPr>
              <a:defRPr sz="1049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304" y="1869441"/>
            <a:ext cx="4042800" cy="4256075"/>
          </a:xfrm>
        </p:spPr>
        <p:txBody>
          <a:bodyPr/>
          <a:lstStyle>
            <a:lvl1pPr>
              <a:defRPr sz="1499">
                <a:solidFill>
                  <a:schemeClr val="bg1"/>
                </a:solidFill>
              </a:defRPr>
            </a:lvl1pPr>
            <a:lvl2pPr>
              <a:defRPr sz="1349">
                <a:solidFill>
                  <a:schemeClr val="bg1"/>
                </a:solidFill>
              </a:defRPr>
            </a:lvl2pPr>
            <a:lvl3pPr>
              <a:defRPr sz="1199">
                <a:solidFill>
                  <a:schemeClr val="bg1"/>
                </a:solidFill>
              </a:defRPr>
            </a:lvl3pPr>
            <a:lvl4pPr>
              <a:defRPr sz="1049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1" y="1137920"/>
            <a:ext cx="4042800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7304" y="1137920"/>
            <a:ext cx="4042800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9773E7D9-2434-4381-A00D-27B62C086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07750"/>
            <a:ext cx="82307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53445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806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70E64C6A-78AE-4547-94F4-A7E658DB2EF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FC3EC46-D295-425C-8ED2-70D3C9462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137920"/>
            <a:ext cx="8229600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861262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cused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634277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9193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24086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9225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0052CFA6-7CF5-41BD-9D94-2D0DAE108428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IN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52717944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2C72D4-8941-4841-A1D6-780403604C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2" y="719139"/>
            <a:ext cx="3506400" cy="5210062"/>
          </a:xfrm>
        </p:spPr>
        <p:txBody>
          <a:bodyPr/>
          <a:lstStyle>
            <a:lvl1pPr marL="0" indent="0" algn="l" defTabSz="746124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9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32089" indent="-13208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41609" indent="-14160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291432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5BBDB2-BA66-4CAF-998B-9D64B00D14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2" y="719139"/>
            <a:ext cx="3506400" cy="5210062"/>
          </a:xfrm>
        </p:spPr>
        <p:txBody>
          <a:bodyPr/>
          <a:lstStyle>
            <a:lvl1pPr marL="0" indent="0" algn="l" defTabSz="746124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9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32089" indent="-13208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41609" indent="-14160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286646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6D09E6-0A52-4BB2-A361-86380E62A2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2" y="719139"/>
            <a:ext cx="3506400" cy="5210062"/>
          </a:xfrm>
        </p:spPr>
        <p:txBody>
          <a:bodyPr/>
          <a:lstStyle>
            <a:lvl1pPr marL="0" indent="0" algn="l" defTabSz="746124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9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32089" indent="-13208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41609" indent="-14160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252952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226664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59436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EYInterstate Light" panose="02000506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3" name="Table Placeholder 4">
            <a:extLst>
              <a:ext uri="{FF2B5EF4-FFF2-40B4-BE49-F238E27FC236}">
                <a16:creationId xmlns:a16="http://schemas.microsoft.com/office/drawing/2014/main" id="{C5AC4C92-885D-49C5-B704-597DE68FC006}"/>
              </a:ext>
            </a:extLst>
          </p:cNvPr>
          <p:cNvSpPr txBox="1">
            <a:spLocks/>
          </p:cNvSpPr>
          <p:nvPr userDrawn="1"/>
        </p:nvSpPr>
        <p:spPr>
          <a:xfrm>
            <a:off x="609917" y="1137920"/>
            <a:ext cx="4957505" cy="426745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4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2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6616" marR="0" lvl="0" indent="-356616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/>
            </a:pPr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EYInterstate Light" panose="02000506000000020004" pitchFamily="2" charset="0"/>
              <a:ea typeface="+mn-ea"/>
              <a:cs typeface="+mn-cs"/>
            </a:endParaRPr>
          </a:p>
        </p:txBody>
      </p:sp>
      <p:sp>
        <p:nvSpPr>
          <p:cNvPr id="5" name="Line 10">
            <a:extLst>
              <a:ext uri="{FF2B5EF4-FFF2-40B4-BE49-F238E27FC236}">
                <a16:creationId xmlns:a16="http://schemas.microsoft.com/office/drawing/2014/main" id="{04A2E968-DBA8-4BD3-8F8F-9B23825BC4D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6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1799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Standard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473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46139" y="1"/>
            <a:ext cx="2997862" cy="615610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558041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37921"/>
            <a:ext cx="5471882" cy="873760"/>
          </a:xfrm>
        </p:spPr>
        <p:txBody>
          <a:bodyPr/>
          <a:lstStyle>
            <a:lvl1pPr marL="0" indent="0">
              <a:buNone/>
              <a:defRPr sz="13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57201" y="2311401"/>
            <a:ext cx="2683690" cy="3844704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7BD71A-882B-40FB-A05F-48ECC69FF73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245392" y="2311402"/>
            <a:ext cx="2683690" cy="1254759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87D58C8-1517-42AA-8B2A-E449A3F6F02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245392" y="4236721"/>
            <a:ext cx="2683690" cy="1944160"/>
          </a:xfrm>
        </p:spPr>
        <p:txBody>
          <a:bodyPr numCol="1"/>
          <a:lstStyle>
            <a:lvl1pPr marL="0" indent="0">
              <a:buNone/>
              <a:defRPr sz="1349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</a:t>
            </a: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229C318B-FAE0-4A50-A714-607EF622AFB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559340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98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787414" cy="685799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0418" y="294200"/>
            <a:ext cx="6665528" cy="590400"/>
          </a:xfrm>
        </p:spPr>
        <p:txBody>
          <a:bodyPr/>
          <a:lstStyle>
            <a:lvl1pPr>
              <a:defRPr sz="179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020417" y="1137921"/>
            <a:ext cx="2056091" cy="5018184"/>
          </a:xfrm>
        </p:spPr>
        <p:txBody>
          <a:bodyPr/>
          <a:lstStyle>
            <a:lvl1pPr marL="0" indent="0">
              <a:buNone/>
              <a:defRPr sz="13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293076" y="1137921"/>
            <a:ext cx="2101787" cy="5018184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FF4A6F8-D9C6-4FEE-9324-5200D308BB1F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611431" y="1137922"/>
            <a:ext cx="2075369" cy="2796151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D13F91-AFC9-4CB0-B48E-B4031BDF7D7E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611431" y="1137922"/>
            <a:ext cx="2075369" cy="2796151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441600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5.xml"/><Relationship Id="rId26" Type="http://schemas.openxmlformats.org/officeDocument/2006/relationships/slideLayout" Target="../slideLayouts/slideLayout63.xml"/><Relationship Id="rId3" Type="http://schemas.openxmlformats.org/officeDocument/2006/relationships/slideLayout" Target="../slideLayouts/slideLayout40.xml"/><Relationship Id="rId21" Type="http://schemas.openxmlformats.org/officeDocument/2006/relationships/slideLayout" Target="../slideLayouts/slideLayout58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5" Type="http://schemas.openxmlformats.org/officeDocument/2006/relationships/slideLayout" Target="../slideLayouts/slideLayout62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0" Type="http://schemas.openxmlformats.org/officeDocument/2006/relationships/slideLayout" Target="../slideLayouts/slideLayout57.xml"/><Relationship Id="rId29" Type="http://schemas.openxmlformats.org/officeDocument/2006/relationships/slideLayout" Target="../slideLayouts/slideLayout66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24" Type="http://schemas.openxmlformats.org/officeDocument/2006/relationships/slideLayout" Target="../slideLayouts/slideLayout61.xml"/><Relationship Id="rId32" Type="http://schemas.openxmlformats.org/officeDocument/2006/relationships/slideLayout" Target="../slideLayouts/slideLayout69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60.xml"/><Relationship Id="rId28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6.xml"/><Relationship Id="rId31" Type="http://schemas.openxmlformats.org/officeDocument/2006/relationships/slideLayout" Target="../slideLayouts/slideLayout68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64.xml"/><Relationship Id="rId30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37920"/>
            <a:ext cx="8229600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3A56E9B-FDEB-4900-88BD-F0B34334DB41}"/>
              </a:ext>
            </a:extLst>
          </p:cNvPr>
          <p:cNvPicPr>
            <a:picLocks noChangeAspect="1"/>
          </p:cNvPicPr>
          <p:nvPr userDrawn="1"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6327648"/>
            <a:ext cx="402504" cy="411480"/>
          </a:xfrm>
          <a:prstGeom prst="rect">
            <a:avLst/>
          </a:prstGeom>
        </p:spPr>
      </p:pic>
      <p:sp>
        <p:nvSpPr>
          <p:cNvPr id="14" name="Date Placeholder 5">
            <a:extLst>
              <a:ext uri="{FF2B5EF4-FFF2-40B4-BE49-F238E27FC236}">
                <a16:creationId xmlns:a16="http://schemas.microsoft.com/office/drawing/2014/main" id="{1F8FB650-5772-4CFF-A59E-E50003D5B7E8}"/>
              </a:ext>
            </a:extLst>
          </p:cNvPr>
          <p:cNvSpPr txBox="1">
            <a:spLocks/>
          </p:cNvSpPr>
          <p:nvPr userDrawn="1"/>
        </p:nvSpPr>
        <p:spPr>
          <a:xfrm>
            <a:off x="1892301" y="6516456"/>
            <a:ext cx="1191258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312C75-4EC6-4CE9-A7D2-0A1F3DCB4510}" type="datetime3"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 August 2022</a:t>
            </a:fld>
            <a:endParaRPr kumimoji="0" lang="en-IN" sz="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YInterstate" panose="02000503020000020004" pitchFamily="2" charset="0"/>
            </a:endParaRPr>
          </a:p>
        </p:txBody>
      </p:sp>
      <p:sp>
        <p:nvSpPr>
          <p:cNvPr id="15" name="Footer Placeholder 6">
            <a:extLst>
              <a:ext uri="{FF2B5EF4-FFF2-40B4-BE49-F238E27FC236}">
                <a16:creationId xmlns:a16="http://schemas.microsoft.com/office/drawing/2014/main" id="{1CB2FF26-5F1A-4997-840E-AF8798A83614}"/>
              </a:ext>
            </a:extLst>
          </p:cNvPr>
          <p:cNvSpPr txBox="1">
            <a:spLocks/>
          </p:cNvSpPr>
          <p:nvPr userDrawn="1"/>
        </p:nvSpPr>
        <p:spPr>
          <a:xfrm>
            <a:off x="3321561" y="6516456"/>
            <a:ext cx="30861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t>Presentation title</a:t>
            </a:r>
          </a:p>
        </p:txBody>
      </p:sp>
      <p:sp>
        <p:nvSpPr>
          <p:cNvPr id="16" name="Slide Number Placeholder 7">
            <a:extLst>
              <a:ext uri="{FF2B5EF4-FFF2-40B4-BE49-F238E27FC236}">
                <a16:creationId xmlns:a16="http://schemas.microsoft.com/office/drawing/2014/main" id="{AEB029DD-FCC6-4DDC-AAD8-F1860192A33F}"/>
              </a:ext>
            </a:extLst>
          </p:cNvPr>
          <p:cNvSpPr txBox="1">
            <a:spLocks/>
          </p:cNvSpPr>
          <p:nvPr userDrawn="1"/>
        </p:nvSpPr>
        <p:spPr>
          <a:xfrm>
            <a:off x="363093" y="6516456"/>
            <a:ext cx="663066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t>Page </a:t>
            </a:r>
            <a:fld id="{F1BC30E3-FFE5-4B91-AA19-87A149EBB9EE}" type="slidenum">
              <a:rPr kumimoji="0" sz="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YInterstate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42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85" r:id="rId15"/>
    <p:sldLayoutId id="2147483883" r:id="rId16"/>
    <p:sldLayoutId id="2147483831" r:id="rId17"/>
    <p:sldLayoutId id="2147483832" r:id="rId18"/>
    <p:sldLayoutId id="2147483833" r:id="rId19"/>
    <p:sldLayoutId id="2147483834" r:id="rId20"/>
    <p:sldLayoutId id="2147483835" r:id="rId21"/>
    <p:sldLayoutId id="2147483836" r:id="rId22"/>
    <p:sldLayoutId id="2147483837" r:id="rId23"/>
    <p:sldLayoutId id="2147483838" r:id="rId24"/>
    <p:sldLayoutId id="2147483839" r:id="rId25"/>
    <p:sldLayoutId id="2147483840" r:id="rId26"/>
    <p:sldLayoutId id="2147483893" r:id="rId27"/>
    <p:sldLayoutId id="2147483841" r:id="rId28"/>
    <p:sldLayoutId id="2147483892" r:id="rId29"/>
    <p:sldLayoutId id="2147483845" r:id="rId30"/>
    <p:sldLayoutId id="2147483846" r:id="rId31"/>
    <p:sldLayoutId id="2147483847" r:id="rId32"/>
    <p:sldLayoutId id="2147483848" r:id="rId33"/>
    <p:sldLayoutId id="2147483849" r:id="rId34"/>
    <p:sldLayoutId id="2147483878" r:id="rId35"/>
    <p:sldLayoutId id="2147483894" r:id="rId36"/>
    <p:sldLayoutId id="2147483895" r:id="rId37"/>
  </p:sldLayoutIdLst>
  <p:hf hdr="0"/>
  <p:txStyles>
    <p:titleStyle>
      <a:lvl1pPr algn="l" defTabSz="685434" rtl="0" eaLnBrk="1" latinLnBrk="0" hangingPunct="1">
        <a:lnSpc>
          <a:spcPct val="85000"/>
        </a:lnSpc>
        <a:spcBef>
          <a:spcPct val="0"/>
        </a:spcBef>
        <a:buNone/>
        <a:defRPr sz="2400" b="0" kern="1200">
          <a:solidFill>
            <a:schemeClr val="bg1"/>
          </a:solidFill>
          <a:latin typeface="EYInterstate Light" panose="02000506000000020004" pitchFamily="2" charset="0"/>
          <a:ea typeface="+mj-ea"/>
          <a:cs typeface="Arial" pitchFamily="34" charset="0"/>
        </a:defRPr>
      </a:lvl1pPr>
    </p:titleStyle>
    <p:bodyStyle>
      <a:lvl1pPr marL="267319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20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1pPr>
      <a:lvl2pPr marL="534639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8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2pPr>
      <a:lvl3pPr marL="801958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6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3pPr>
      <a:lvl4pPr marL="1069277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4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4pPr>
      <a:lvl5pPr marL="1336597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2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5pPr>
      <a:lvl6pPr marL="1884944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6pPr>
      <a:lvl7pPr marL="2227661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7pPr>
      <a:lvl8pPr marL="2570378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8pPr>
      <a:lvl9pPr marL="2913096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1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434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151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0868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586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303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902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173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37920"/>
            <a:ext cx="8229600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Date Placeholder 5">
            <a:extLst>
              <a:ext uri="{FF2B5EF4-FFF2-40B4-BE49-F238E27FC236}">
                <a16:creationId xmlns:a16="http://schemas.microsoft.com/office/drawing/2014/main" id="{281567AF-9C2B-482E-9EE4-622E5FD82259}"/>
              </a:ext>
            </a:extLst>
          </p:cNvPr>
          <p:cNvSpPr txBox="1">
            <a:spLocks/>
          </p:cNvSpPr>
          <p:nvPr userDrawn="1"/>
        </p:nvSpPr>
        <p:spPr>
          <a:xfrm>
            <a:off x="1892301" y="6536120"/>
            <a:ext cx="1191258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3B312C75-4EC6-4CE9-A7D2-0A1F3DCB4510}" type="datetime3">
              <a:rPr lang="en-US" smtClean="0"/>
              <a:pPr lvl="0"/>
              <a:t>5 August 2022</a:t>
            </a:fld>
            <a:endParaRPr lang="en-IN" dirty="0"/>
          </a:p>
        </p:txBody>
      </p:sp>
      <p:sp>
        <p:nvSpPr>
          <p:cNvPr id="15" name="Footer Placeholder 6">
            <a:extLst>
              <a:ext uri="{FF2B5EF4-FFF2-40B4-BE49-F238E27FC236}">
                <a16:creationId xmlns:a16="http://schemas.microsoft.com/office/drawing/2014/main" id="{54A5B65C-2B05-47B9-8231-B3481E855208}"/>
              </a:ext>
            </a:extLst>
          </p:cNvPr>
          <p:cNvSpPr txBox="1">
            <a:spLocks/>
          </p:cNvSpPr>
          <p:nvPr userDrawn="1"/>
        </p:nvSpPr>
        <p:spPr>
          <a:xfrm>
            <a:off x="3321561" y="6536120"/>
            <a:ext cx="30861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IN" dirty="0"/>
              <a:t>Presentation title</a:t>
            </a:r>
          </a:p>
        </p:txBody>
      </p:sp>
      <p:sp>
        <p:nvSpPr>
          <p:cNvPr id="19" name="Slide Number Placeholder 7">
            <a:extLst>
              <a:ext uri="{FF2B5EF4-FFF2-40B4-BE49-F238E27FC236}">
                <a16:creationId xmlns:a16="http://schemas.microsoft.com/office/drawing/2014/main" id="{BDA9A850-2505-4DF6-BDA3-12FF1906CBE8}"/>
              </a:ext>
            </a:extLst>
          </p:cNvPr>
          <p:cNvSpPr txBox="1">
            <a:spLocks/>
          </p:cNvSpPr>
          <p:nvPr userDrawn="1"/>
        </p:nvSpPr>
        <p:spPr>
          <a:xfrm>
            <a:off x="363093" y="6536120"/>
            <a:ext cx="663066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dirty="0"/>
              <a:t>Page </a:t>
            </a:r>
            <a:fld id="{F1BC30E3-FFE5-4B91-AA19-87A149EBB9EE}" type="slidenum">
              <a:rPr smtClean="0"/>
              <a:pPr lvl="0"/>
              <a:t>‹#›</a:t>
            </a:fld>
            <a:endParaRPr dirty="0"/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id="{8A2EFB73-9C23-4BC8-ADCD-50ED8C05DC6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383587" y="6356350"/>
            <a:ext cx="303213" cy="311150"/>
            <a:chOff x="7110" y="4004"/>
            <a:chExt cx="191" cy="196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9B4C1266-D373-443A-8331-04B52B46D3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996DA27E-B890-4969-8934-B64E62C0AE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011CC22B-D6C4-4652-A3C7-61874EDB83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36659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87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84" r:id="rId16"/>
    <p:sldLayoutId id="2147483886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  <p:sldLayoutId id="2147483873" r:id="rId26"/>
    <p:sldLayoutId id="2147483874" r:id="rId27"/>
    <p:sldLayoutId id="2147483891" r:id="rId28"/>
    <p:sldLayoutId id="2147483875" r:id="rId29"/>
    <p:sldLayoutId id="2147483890" r:id="rId30"/>
    <p:sldLayoutId id="2147483876" r:id="rId31"/>
    <p:sldLayoutId id="2147483880" r:id="rId32"/>
  </p:sldLayoutIdLst>
  <p:hf hdr="0"/>
  <p:txStyles>
    <p:titleStyle>
      <a:lvl1pPr algn="l" defTabSz="685434" rtl="0" eaLnBrk="1" latinLnBrk="0" hangingPunct="1">
        <a:lnSpc>
          <a:spcPct val="85000"/>
        </a:lnSpc>
        <a:spcBef>
          <a:spcPct val="0"/>
        </a:spcBef>
        <a:buNone/>
        <a:defRPr sz="2400" b="0" kern="1200">
          <a:solidFill>
            <a:schemeClr val="bg1"/>
          </a:solidFill>
          <a:latin typeface="EYInterstate Light" panose="02000506000000020004" pitchFamily="2" charset="0"/>
          <a:ea typeface="+mj-ea"/>
          <a:cs typeface="Arial" pitchFamily="34" charset="0"/>
        </a:defRPr>
      </a:lvl1pPr>
    </p:titleStyle>
    <p:bodyStyle>
      <a:lvl1pPr marL="267319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20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1pPr>
      <a:lvl2pPr marL="534639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8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2pPr>
      <a:lvl3pPr marL="801958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6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3pPr>
      <a:lvl4pPr marL="1069277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4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4pPr>
      <a:lvl5pPr marL="1336597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2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5pPr>
      <a:lvl6pPr marL="1884944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6pPr>
      <a:lvl7pPr marL="2227661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7pPr>
      <a:lvl8pPr marL="2570378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8pPr>
      <a:lvl9pPr marL="2913096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1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434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151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0868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586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303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902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173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285" userDrawn="1">
          <p15:clr>
            <a:srgbClr val="F26B43"/>
          </p15:clr>
        </p15:guide>
        <p15:guide id="4" pos="5475" userDrawn="1">
          <p15:clr>
            <a:srgbClr val="F26B43"/>
          </p15:clr>
        </p15:guide>
        <p15:guide id="5" orient="horz" pos="712" userDrawn="1">
          <p15:clr>
            <a:srgbClr val="F26B43"/>
          </p15:clr>
        </p15:guide>
        <p15:guide id="6" orient="horz" pos="3840" userDrawn="1">
          <p15:clr>
            <a:srgbClr val="F26B43"/>
          </p15:clr>
        </p15:guide>
        <p15:guide id="7" orient="horz" pos="173" userDrawn="1">
          <p15:clr>
            <a:srgbClr val="F26B43"/>
          </p15:clr>
        </p15:guide>
        <p15:guide id="8" orient="horz" pos="4193" userDrawn="1">
          <p15:clr>
            <a:srgbClr val="F26B43"/>
          </p15:clr>
        </p15:guide>
        <p15:guide id="9" pos="2880" userDrawn="1">
          <p15:clr>
            <a:srgbClr val="F26B43"/>
          </p15:clr>
        </p15:guide>
        <p15:guide id="10" orient="horz" pos="39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B17B794-FCDD-4B19-9635-3DBC0D70D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5" y="1685926"/>
            <a:ext cx="4246451" cy="1847850"/>
          </a:xfrm>
        </p:spPr>
        <p:txBody>
          <a:bodyPr/>
          <a:lstStyle/>
          <a:p>
            <a:br>
              <a:rPr lang="en-IN" sz="1800" dirty="0">
                <a:solidFill>
                  <a:srgbClr val="2E2E38"/>
                </a:solidFill>
                <a:latin typeface="Arial" panose="020B0604020202020204" pitchFamily="34" charset="0"/>
              </a:rPr>
            </a:br>
            <a:r>
              <a:rPr lang="en-IN" sz="1800" dirty="0">
                <a:solidFill>
                  <a:srgbClr val="2E2E38"/>
                </a:solidFill>
                <a:latin typeface="Arial" panose="020B0604020202020204" pitchFamily="34" charset="0"/>
              </a:rPr>
              <a:t> TVS Emerging Leaders Program</a:t>
            </a:r>
            <a:br>
              <a:rPr lang="en-IN" sz="1800" dirty="0">
                <a:solidFill>
                  <a:srgbClr val="2E2E38"/>
                </a:solidFill>
                <a:latin typeface="Arial" panose="020B0604020202020204" pitchFamily="34" charset="0"/>
              </a:rPr>
            </a:br>
            <a:br>
              <a:rPr lang="en-IN" sz="1800" dirty="0">
                <a:solidFill>
                  <a:srgbClr val="2E2E38"/>
                </a:solidFill>
                <a:latin typeface="Arial" panose="020B0604020202020204" pitchFamily="34" charset="0"/>
              </a:rPr>
            </a:br>
            <a:r>
              <a:rPr lang="en-IN" sz="1800" dirty="0">
                <a:solidFill>
                  <a:srgbClr val="2E2E38"/>
                </a:solidFill>
                <a:latin typeface="Arial" panose="020B0604020202020204" pitchFamily="34" charset="0"/>
              </a:rPr>
              <a:t>                       Case Study Presentation</a:t>
            </a:r>
            <a:endParaRPr lang="en-IN" sz="1800" dirty="0">
              <a:latin typeface="Arial" panose="020B0604020202020204" pitchFamily="34" charset="0"/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8D498892-6B12-4A37-9DF0-5D3F6D071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051" y="3037775"/>
            <a:ext cx="4064949" cy="391225"/>
          </a:xfrm>
        </p:spPr>
        <p:txBody>
          <a:bodyPr/>
          <a:lstStyle/>
          <a:p>
            <a:r>
              <a:rPr lang="en-GB" b="1" dirty="0">
                <a:latin typeface="Arial" panose="020B0604020202020204" pitchFamily="34" charset="0"/>
              </a:rPr>
              <a:t>Aug  2022</a:t>
            </a:r>
            <a:endParaRPr lang="en-I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734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377AB-1C09-46AC-B20B-31FA3A67B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75150"/>
            <a:ext cx="8229600" cy="590400"/>
          </a:xfrm>
          <a:ln>
            <a:solidFill>
              <a:srgbClr val="FFFFFF"/>
            </a:solidFill>
          </a:ln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</a:rPr>
              <a:t>Products you recommend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A764CBC-F758-42E8-9327-C79CFA258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47351"/>
              </p:ext>
            </p:extLst>
          </p:nvPr>
        </p:nvGraphicFramePr>
        <p:xfrm>
          <a:off x="457201" y="1219200"/>
          <a:ext cx="8128000" cy="147912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62199">
                  <a:extLst>
                    <a:ext uri="{9D8B030D-6E8A-4147-A177-3AD203B41FA5}">
                      <a16:colId xmlns:a16="http://schemas.microsoft.com/office/drawing/2014/main" val="46190274"/>
                    </a:ext>
                  </a:extLst>
                </a:gridCol>
                <a:gridCol w="5765801">
                  <a:extLst>
                    <a:ext uri="{9D8B030D-6E8A-4147-A177-3AD203B41FA5}">
                      <a16:colId xmlns:a16="http://schemas.microsoft.com/office/drawing/2014/main" val="315649568"/>
                    </a:ext>
                  </a:extLst>
                </a:gridCol>
              </a:tblGrid>
              <a:tr h="366606">
                <a:tc>
                  <a:txBody>
                    <a:bodyPr/>
                    <a:lstStyle/>
                    <a:p>
                      <a:pPr algn="just"/>
                      <a:r>
                        <a:rPr lang="en-IN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Products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Why?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143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22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238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407631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3688EF-2FA1-42A4-97BD-BB97857AB0BD}"/>
              </a:ext>
            </a:extLst>
          </p:cNvPr>
          <p:cNvCxnSpPr>
            <a:cxnSpLocks/>
          </p:cNvCxnSpPr>
          <p:nvPr/>
        </p:nvCxnSpPr>
        <p:spPr>
          <a:xfrm>
            <a:off x="2800350" y="1214966"/>
            <a:ext cx="0" cy="1483360"/>
          </a:xfrm>
          <a:prstGeom prst="line">
            <a:avLst/>
          </a:prstGeom>
          <a:ln w="9525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470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D96AA-134F-4DF4-81C5-5D971597F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</a:rPr>
              <a:t>Products you don’t  recommend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7BBDC77B-2097-4538-87C0-36DBE82FB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521579"/>
              </p:ext>
            </p:extLst>
          </p:nvPr>
        </p:nvGraphicFramePr>
        <p:xfrm>
          <a:off x="457201" y="1214966"/>
          <a:ext cx="8128000" cy="1854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619027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5649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Products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Why ? 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143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22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238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407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62193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C972CD-0B06-43E0-B303-F44E7D13875F}"/>
              </a:ext>
            </a:extLst>
          </p:cNvPr>
          <p:cNvCxnSpPr>
            <a:cxnSpLocks/>
          </p:cNvCxnSpPr>
          <p:nvPr/>
        </p:nvCxnSpPr>
        <p:spPr>
          <a:xfrm>
            <a:off x="3219450" y="1214966"/>
            <a:ext cx="0" cy="1854200"/>
          </a:xfrm>
          <a:prstGeom prst="line">
            <a:avLst/>
          </a:prstGeom>
          <a:ln w="9525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84FB0-2620-4B65-9D88-E32AF3B2C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876" y="2684900"/>
            <a:ext cx="8229600" cy="59040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92562548"/>
      </p:ext>
    </p:extLst>
  </p:cSld>
  <p:clrMapOvr>
    <a:masterClrMapping/>
  </p:clrMapOvr>
</p:sld>
</file>

<file path=ppt/theme/theme1.xml><?xml version="1.0" encoding="utf-8"?>
<a:theme xmlns:a="http://schemas.openxmlformats.org/drawingml/2006/main" name="EY dark background">
  <a:themeElements>
    <a:clrScheme name="EY Color">
      <a:dk1>
        <a:srgbClr val="2E2E38"/>
      </a:dk1>
      <a:lt1>
        <a:sysClr val="window" lastClr="FFFFFF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Custom 1">
      <a:majorFont>
        <a:latin typeface="EYInterstate Light"/>
        <a:ea typeface=""/>
        <a:cs typeface=""/>
      </a:majorFont>
      <a:minorFont>
        <a:latin typeface="EYInterstat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70D5E770-E04A-461B-8456-F6738B8BE2E4}" vid="{F52AAF16-9B59-4DE1-94DD-2FF8D6A8C858}"/>
    </a:ext>
  </a:extLst>
</a:theme>
</file>

<file path=ppt/theme/theme2.xml><?xml version="1.0" encoding="utf-8"?>
<a:theme xmlns:a="http://schemas.openxmlformats.org/drawingml/2006/main" name="EY light background">
  <a:themeElements>
    <a:clrScheme name="Custom 26">
      <a:dk1>
        <a:srgbClr val="FFFFFF"/>
      </a:dk1>
      <a:lt1>
        <a:srgbClr val="2E2E38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Custom 1">
      <a:majorFont>
        <a:latin typeface="EYInterstate Light"/>
        <a:ea typeface=""/>
        <a:cs typeface=""/>
      </a:majorFont>
      <a:minorFont>
        <a:latin typeface="EYInterstat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CustomMKOP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KProdID">
    <vt:lpwstr>ZMExtensions</vt:lpwstr>
  </property>
  <property fmtid="{D5CDD505-2E9C-101B-9397-08002B2CF9AE}" pid="3" name="SizeBefore">
    <vt:lpwstr>1385803</vt:lpwstr>
  </property>
  <property fmtid="{D5CDD505-2E9C-101B-9397-08002B2CF9AE}" pid="4" name="OptimizationTime">
    <vt:lpwstr>20220805_1934</vt:lpwstr>
  </property>
</Properties>
</file>

<file path=docProps/app.xml><?xml version="1.0" encoding="utf-8"?>
<Properties xmlns="http://schemas.openxmlformats.org/officeDocument/2006/extended-properties" xmlns:vt="http://schemas.openxmlformats.org/officeDocument/2006/docPropsVTypes">
  <Template>EY regular presentation 2015 v1</Template>
  <TotalTime>0</TotalTime>
  <Words>43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EYInterstate</vt:lpstr>
      <vt:lpstr>EYInterstate Light</vt:lpstr>
      <vt:lpstr>Georgia</vt:lpstr>
      <vt:lpstr>EY dark background</vt:lpstr>
      <vt:lpstr>EY light background</vt:lpstr>
      <vt:lpstr>  TVS Emerging Leaders Program                         Case Study Presentation</vt:lpstr>
      <vt:lpstr>Products you recommend</vt:lpstr>
      <vt:lpstr>Products you don’t  recommend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2016-12-19T11:32:50Z</dcterms:created>
  <dcterms:modified xsi:type="dcterms:W3CDTF">2022-08-05T09:54:30Z</dcterms:modified>
  <cp:contentStatus/>
</cp:coreProperties>
</file>