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2/D+2sR/46tMzyfDW7Flh9ZT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2;p13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271463" y="4038600"/>
            <a:ext cx="8567737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 dirty="0"/>
              <a:t>APPLICATION LETTER</a:t>
            </a: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dirty="0"/>
              <a:t> The 2</a:t>
            </a:r>
            <a:r>
              <a:rPr lang="en-US" baseline="30000" dirty="0"/>
              <a:t>rd</a:t>
            </a:r>
            <a:r>
              <a:rPr lang="en-US" dirty="0"/>
              <a:t> Grade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EEA45-88B1-4902-5081-DCB96E89A8F8}"/>
              </a:ext>
            </a:extLst>
          </p:cNvPr>
          <p:cNvSpPr txBox="1"/>
          <p:nvPr/>
        </p:nvSpPr>
        <p:spPr>
          <a:xfrm>
            <a:off x="271463" y="836711"/>
            <a:ext cx="83438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entieth Century"/>
              </a:rPr>
              <a:t>PROJEK PENGUATAN PROFIL PELAJAR PANCASILA (P5)</a:t>
            </a:r>
            <a:endParaRPr lang="en-ID" sz="4000" dirty="0">
              <a:solidFill>
                <a:schemeClr val="bg1"/>
              </a:solidFill>
              <a:latin typeface="Twentieth Centur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F22D8-D798-8682-925A-733788FF12EB}"/>
              </a:ext>
            </a:extLst>
          </p:cNvPr>
          <p:cNvSpPr txBox="1"/>
          <p:nvPr/>
        </p:nvSpPr>
        <p:spPr>
          <a:xfrm>
            <a:off x="271463" y="2160150"/>
            <a:ext cx="52470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entieth Century"/>
              </a:rPr>
              <a:t>TEMA KEBEKERJAAN </a:t>
            </a:r>
            <a:endParaRPr lang="en-ID" sz="4000" dirty="0">
              <a:solidFill>
                <a:schemeClr val="bg1"/>
              </a:solidFill>
              <a:latin typeface="Twentieth Centur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273A1-535E-983D-433B-3F1F09E0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1609471"/>
            <a:ext cx="4186237" cy="3639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Formatting Tips 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b="1"/>
              <a:t>Email Spacing: </a:t>
            </a:r>
            <a:r>
              <a:rPr lang="en-US"/>
              <a:t>In an email cover letter, where many sections are left off, you will want to include a space between the salutation and between each paragraph, and another space before your complimentary close.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b="1"/>
              <a:t>Proofreading:</a:t>
            </a:r>
            <a:r>
              <a:rPr lang="en-US"/>
              <a:t> Details counting in cover letters. Make sure to avoid errors by carefully proofreading your letter.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4DBAC-461E-7CB2-4BB5-9BA865F5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95" y="185738"/>
            <a:ext cx="5121009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DEFINITION </a:t>
            </a:r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dirty="0"/>
              <a:t>	Application letter (a cover letter) is a document sent with your resume to provide additional information on your skills and experience.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The Structure of Cover Letter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Contact Section</a:t>
            </a:r>
            <a:r>
              <a:rPr lang="en-US"/>
              <a:t> </a:t>
            </a:r>
            <a:r>
              <a:rPr lang="en-US" b="1"/>
              <a:t>: Y</a:t>
            </a:r>
            <a:r>
              <a:rPr lang="en-US"/>
              <a:t>our contact information .If you are uploading or mailing a letter, put the information at the top of the page and with an email cover it should be below your signature.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Employer Address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Salutation: </a:t>
            </a:r>
            <a:r>
              <a:rPr lang="en-US"/>
              <a:t> Greeting at the beginning of a cover letter.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Body: </a:t>
            </a:r>
            <a:r>
              <a:rPr lang="en-US"/>
              <a:t>The body includes the sections where you explain why you are interested in and qualified for the job for which you are applying.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Closing: C</a:t>
            </a:r>
            <a:r>
              <a:rPr lang="en-US"/>
              <a:t>losing statement as a professional manner. 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Each Section of Cover Letter 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Your Contact Information</a:t>
            </a:r>
            <a:br>
              <a:rPr lang="en-US"/>
            </a:br>
            <a:r>
              <a:rPr lang="en-US"/>
              <a:t>Name</a:t>
            </a:r>
            <a:br>
              <a:rPr lang="en-US"/>
            </a:br>
            <a:r>
              <a:rPr lang="en-US"/>
              <a:t>Address</a:t>
            </a:r>
            <a:br>
              <a:rPr lang="en-US"/>
            </a:br>
            <a:r>
              <a:rPr lang="en-US"/>
              <a:t>City, State Zip Code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Email Address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Date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Employer Contact Information </a:t>
            </a:r>
            <a:r>
              <a:rPr lang="en-US" i="1"/>
              <a:t>(if you have it)</a:t>
            </a:r>
            <a:br>
              <a:rPr lang="en-US"/>
            </a:br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Company</a:t>
            </a:r>
            <a:br>
              <a:rPr lang="en-US"/>
            </a:br>
            <a:r>
              <a:rPr lang="en-US"/>
              <a:t>Address</a:t>
            </a:r>
            <a:br>
              <a:rPr lang="en-US"/>
            </a:br>
            <a:r>
              <a:rPr lang="en-US"/>
              <a:t>City, State Zip Code</a:t>
            </a:r>
            <a:endParaRPr/>
          </a:p>
          <a:p>
            <a:pPr marL="320040" lvl="0" indent="-226123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Section of Cover Letter 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500"/>
              <a:buChar char="◻"/>
            </a:pPr>
            <a:r>
              <a:rPr lang="en-US" sz="2500" b="1"/>
              <a:t>Salutation</a:t>
            </a:r>
            <a:br>
              <a:rPr lang="en-US" sz="2500"/>
            </a:br>
            <a:r>
              <a:rPr lang="en-US" sz="2500"/>
              <a:t>-Dear Mr./Ms. Last Name,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2500"/>
              <a:t>	-If you do not have a contact name, you can skip the salutation entirely. or, you can use Dear Hiring Manager, To whom it may concern..etc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2500"/>
              <a:t>	-If you do not know the gender of your contact, you can write out the person's full name, e.g., "Dear Cory Black"or "Dear Michael Jordan."</a:t>
            </a:r>
            <a:endParaRPr sz="25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Section of Cover Letter 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500"/>
              <a:buChar char="◻"/>
            </a:pPr>
            <a:r>
              <a:rPr lang="en-US" sz="2500" b="1"/>
              <a:t>Body of Cover Letter</a:t>
            </a:r>
            <a:br>
              <a:rPr lang="en-US" sz="2500"/>
            </a:br>
            <a:r>
              <a:rPr lang="en-US" sz="2500"/>
              <a:t>-</a:t>
            </a:r>
            <a:r>
              <a:rPr lang="en-US" sz="2400" b="1"/>
              <a:t>First Paragraph</a:t>
            </a:r>
            <a:br>
              <a:rPr lang="en-US" sz="2400"/>
            </a:br>
            <a:r>
              <a:rPr lang="en-US" sz="2400"/>
              <a:t>The first paragraph should include information on why you are writing. Mention the position you are applying for and where you found the job listing. Include the name of a mutual contact, if you have one.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1"/>
              <a:t>	-Middle Paragraph(s)</a:t>
            </a:r>
            <a:br>
              <a:rPr lang="en-US" sz="2400"/>
            </a:br>
            <a:r>
              <a:rPr lang="en-US" sz="2400"/>
              <a:t>The next section should describe what you have to offer the employer. Mention specifically how your qualifications match the job you are applying for. This section is where you're making a pitch for your fit as an employee and show what makes you a great candidate.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Section of Cover Letter 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 b="1"/>
              <a:t>	-</a:t>
            </a:r>
            <a:r>
              <a:rPr lang="en-US" sz="2400" b="1"/>
              <a:t>Final Paragraph </a:t>
            </a:r>
            <a:br>
              <a:rPr lang="en-US" sz="2400"/>
            </a:br>
            <a:r>
              <a:rPr lang="en-US" sz="2400"/>
              <a:t>Conclude your cover letter by thanking the employer for considering you for the position. Include information on how you will follow-up. Optionally, you can briefly restate why you would be a good fit for the position.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Section of Cover Letter 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 b="1"/>
              <a:t>Complimentary Close</a:t>
            </a:r>
            <a:br>
              <a:rPr lang="en-US" sz="2400"/>
            </a:br>
            <a:r>
              <a:rPr lang="en-US" sz="2400"/>
              <a:t>Respectfully yours, warm regards...etc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 b="1"/>
              <a:t>Signature</a:t>
            </a:r>
            <a:endParaRPr sz="24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	Handwritten Signature </a:t>
            </a:r>
            <a:r>
              <a:rPr lang="en-US" sz="2400" i="1"/>
              <a:t>(for a hard copy letter)</a:t>
            </a:r>
            <a:endParaRPr sz="24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Formatting Tips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Font choices:</a:t>
            </a:r>
            <a:r>
              <a:rPr lang="en-US"/>
              <a:t>  Use professional font  such as Times New Roman, Arial, or Calibri. in a 10 or 12 point size. 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Email versus hard copy letters:</a:t>
            </a:r>
            <a:r>
              <a:rPr lang="en-US"/>
              <a:t> . If you are emailing your cover letter, you'll need to pay particular attention to the subject line of your email.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b="1"/>
              <a:t>Letter Spacing:</a:t>
            </a:r>
            <a:r>
              <a:rPr lang="en-US"/>
              <a:t> Your letter should be single-spaced. Include a space between every paragraph, and in general, a space between each section of the letter. (That is, there should be a space between the address and the date, and then again between the date and the salutation.)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(4:3)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Twentieth Century</vt:lpstr>
      <vt:lpstr>Median</vt:lpstr>
      <vt:lpstr>Median</vt:lpstr>
      <vt:lpstr>APPLICATION LETTER</vt:lpstr>
      <vt:lpstr>DEFINITION </vt:lpstr>
      <vt:lpstr>The Structure of Cover Letter</vt:lpstr>
      <vt:lpstr>Each Section of Cover Letter </vt:lpstr>
      <vt:lpstr>Section of Cover Letter </vt:lpstr>
      <vt:lpstr>Section of Cover Letter </vt:lpstr>
      <vt:lpstr>Section of Cover Letter </vt:lpstr>
      <vt:lpstr>Section of Cover Letter </vt:lpstr>
      <vt:lpstr>Formatting Tips</vt:lpstr>
      <vt:lpstr>Formatting Tips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LETTER</dc:title>
  <dc:creator>nuke</dc:creator>
  <cp:lastModifiedBy>Rachmi Nurul Wahyuni</cp:lastModifiedBy>
  <cp:revision>2</cp:revision>
  <dcterms:created xsi:type="dcterms:W3CDTF">2021-02-26T14:55:33Z</dcterms:created>
  <dcterms:modified xsi:type="dcterms:W3CDTF">2022-09-18T07:59:49Z</dcterms:modified>
</cp:coreProperties>
</file>