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65" r:id="rId3"/>
    <p:sldId id="268" r:id="rId4"/>
    <p:sldId id="269" r:id="rId5"/>
    <p:sldId id="270" r:id="rId6"/>
    <p:sldId id="271" r:id="rId7"/>
    <p:sldId id="282" r:id="rId8"/>
    <p:sldId id="276" r:id="rId9"/>
    <p:sldId id="279" r:id="rId10"/>
    <p:sldId id="280" r:id="rId11"/>
    <p:sldId id="277" r:id="rId12"/>
    <p:sldId id="301" r:id="rId13"/>
    <p:sldId id="302" r:id="rId14"/>
    <p:sldId id="300" r:id="rId15"/>
    <p:sldId id="284" r:id="rId16"/>
    <p:sldId id="285" r:id="rId17"/>
    <p:sldId id="286" r:id="rId18"/>
    <p:sldId id="308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9" r:id="rId29"/>
    <p:sldId id="305" r:id="rId30"/>
    <p:sldId id="296" r:id="rId31"/>
    <p:sldId id="297" r:id="rId32"/>
    <p:sldId id="272" r:id="rId33"/>
    <p:sldId id="307" r:id="rId34"/>
    <p:sldId id="309" r:id="rId35"/>
    <p:sldId id="310" r:id="rId36"/>
    <p:sldId id="311" r:id="rId37"/>
    <p:sldId id="313" r:id="rId38"/>
    <p:sldId id="31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7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8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3717032"/>
            <a:ext cx="4248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partner/partner1!</a:t>
            </a:r>
          </a:p>
          <a:p>
            <a:r>
              <a:rPr lang="en-US" dirty="0">
                <a:solidFill>
                  <a:srgbClr val="FF0000"/>
                </a:solidFill>
              </a:rPr>
              <a:t>supervisor/supervisor1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관리자와 파트너는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어드민</a:t>
            </a:r>
            <a:r>
              <a:rPr lang="ko-KR" altLang="en-US" dirty="0" smtClean="0">
                <a:solidFill>
                  <a:srgbClr val="FF0000"/>
                </a:solidFill>
              </a:rPr>
              <a:t> 기능이 구현되면 권한만 </a:t>
            </a:r>
            <a:r>
              <a:rPr lang="ko-KR" altLang="en-US" dirty="0" err="1" smtClean="0">
                <a:solidFill>
                  <a:srgbClr val="FF0000"/>
                </a:solidFill>
              </a:rPr>
              <a:t>설정하면될듯하니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아래내용들 적용 먼저 </a:t>
            </a:r>
            <a:r>
              <a:rPr lang="ko-KR" altLang="en-US" dirty="0" err="1" smtClean="0">
                <a:solidFill>
                  <a:srgbClr val="FF0000"/>
                </a:solidFill>
              </a:rPr>
              <a:t>부탁드립니다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70543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user/user1!</a:t>
            </a:r>
          </a:p>
          <a:p>
            <a:r>
              <a:rPr lang="en-US" dirty="0"/>
              <a:t>dame/dame1!</a:t>
            </a:r>
          </a:p>
          <a:p>
            <a:r>
              <a:rPr lang="en-US" dirty="0"/>
              <a:t>partner/partner1!</a:t>
            </a:r>
          </a:p>
          <a:p>
            <a:r>
              <a:rPr lang="en-US" dirty="0"/>
              <a:t>supervisor/supervisor1!</a:t>
            </a:r>
          </a:p>
          <a:p>
            <a:r>
              <a:rPr lang="en-US" dirty="0"/>
              <a:t>admin/admin1! (</a:t>
            </a:r>
            <a:r>
              <a:rPr lang="ko-KR" altLang="en-US" dirty="0"/>
              <a:t>데이터베이스 관리자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9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828675"/>
            <a:ext cx="68103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사용자 계정</a:t>
            </a:r>
            <a:r>
              <a:rPr lang="en-US" altLang="ko-KR" dirty="0" smtClean="0">
                <a:solidFill>
                  <a:schemeClr val="tx1"/>
                </a:solidFill>
              </a:rPr>
              <a:t>_ </a:t>
            </a:r>
            <a:r>
              <a:rPr lang="ko-KR" altLang="en-US" dirty="0" smtClean="0">
                <a:solidFill>
                  <a:schemeClr val="tx1"/>
                </a:solidFill>
              </a:rPr>
              <a:t>회원 상세페이지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6093296"/>
            <a:ext cx="4248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회원 상세 페이지가 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7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43565"/>
            <a:ext cx="67341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전체 사용자 계정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" y="764704"/>
            <a:ext cx="8925277" cy="50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99592" y="5733256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전체 계정종류에  상관없이 접속이력과 접속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차단  기능도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1" y="3356992"/>
            <a:ext cx="67341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파트너업체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61436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73714" y="6104329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파트너 목록도 상세한 정보가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노출되어야합니다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3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004888"/>
            <a:ext cx="69437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파트너업체 상세페이지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73714" y="6104329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회원가입할때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입력한 정보와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그후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접속했을 경우 정보가 입력됩니다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담당자 정보 및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그외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회원가입시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없는 정보는 추가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필요할때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관리자가 입력을 하는 공간입니다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6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관리자계정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3366" y="4581127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클릭해도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등록할수있는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팝업이 뜨질 않음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우측 이미지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처럼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필요한 권한 양식은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6725386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5161499" y="1628800"/>
            <a:ext cx="179358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4842296" cy="215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40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7200800" cy="457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5733256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전체 안됨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749" y="5157192"/>
            <a:ext cx="12858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7"/>
            <a:ext cx="6552728" cy="331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573325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주요 게시판은 별도로 모아서 관리를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지금처럼 리스트로 나열되어서는 중구난방이라 관리를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할수가없습니다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4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파트너업체 게시판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9" y="575424"/>
            <a:ext cx="71723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86289" y="5877272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주요 게시판은 별도로 모아서 관리를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파트너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목록에서 광고 신청을 바로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할수있게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생각했습니다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광고 설정은 게시물 광고 밖에 없을듯합니다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지금처럼 리스트로 나열되어서는 중구난방이라 관리를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할수가없습니다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2411760" y="1124744"/>
            <a:ext cx="1793581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2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파트너업체 게시판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3150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62767" y="5083464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주요 게시판은 별도로 모아서 관리를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파트너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목록에서 광고 신청을 바로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할수있게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생각했습니다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지금처럼 리스트로 나열되어서는 중구난방이라 관리를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할수가없습니다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59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752475"/>
            <a:ext cx="679132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파트너업체 게시판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6208" y="6056421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파트너 업체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쓰기에는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메인 페이지에 노출되는 영역의 정보를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입력할수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있는 기능이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있어야합니다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22" y="404813"/>
            <a:ext cx="7452320" cy="337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관리자 메인 화면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51712" y="2420888"/>
            <a:ext cx="2052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상단에는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신청건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집계 항목이 필요한데 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1" y="2420888"/>
            <a:ext cx="5762029" cy="417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331640" y="2392288"/>
            <a:ext cx="5030530" cy="748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464076" y="3275363"/>
            <a:ext cx="4764108" cy="3315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51712" y="3282444"/>
            <a:ext cx="20527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일주일 현황을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쿠폰건수와 광고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마일리지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포인트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방문자수 등을 표기해달라고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요청드렸었습니다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확인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부탁드립니다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계정별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관리 등 나눠서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통계가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있긴한데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요청드린부분에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누락된 내용이 있습니다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19150"/>
            <a:ext cx="69342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후기 게시판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6208" y="6056421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주요 게시판은 별도로 모아서 관리를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지금처럼 리스트로 나열되어서는 중구난방이라 관리를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할수가없습니다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20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795338"/>
            <a:ext cx="68961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후기 게시판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6208" y="6056421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홍보용도로 마케팅적으로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활용될수있도록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관리자도 후기 게시판에 글을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쓸수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있어야합니다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다른 작업이 많을 경우 일단 배제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해도됩니다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2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900113"/>
            <a:ext cx="683895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커뮤니티 게시판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6208" y="5949939"/>
            <a:ext cx="5184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주요 게시판은 아닌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다른 게시판 내용은 다른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한장소에서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확인 가능하도록 구현이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되었으면좋겠습니다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아니면 상단 게시판 분류를 통해 파트너 업체 만 제외하고 후기까지 하나로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해주셔도됩니다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2699792" y="1412777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2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985838"/>
            <a:ext cx="68199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이벤트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6208" y="5949939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관리자에서 작성하는 이벤트 게시판이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이벤트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6" y="523302"/>
            <a:ext cx="64389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6208" y="5949939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이벤트 작성 페이지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44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74" y="3379317"/>
            <a:ext cx="73914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3" y="552354"/>
            <a:ext cx="3324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이벤트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이벤트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쿠폰샵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유료 </a:t>
            </a:r>
            <a:r>
              <a:rPr lang="ko-KR" altLang="en-US" dirty="0" err="1" smtClean="0">
                <a:solidFill>
                  <a:schemeClr val="tx1"/>
                </a:solidFill>
              </a:rPr>
              <a:t>쿠폰샵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4474" y="5373216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이벤트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쿠폰샵을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선택할 경우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네모박스안의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혜택 메시지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작성 및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쿠폰가격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수량 입력하여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유저페이지에서 체크되고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회원의  포인트 조회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구매문의를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있도록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생성이되어야합니다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구현방식은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편하신대로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해주셔도 무방합니다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카테고리를 별도로 빼주셔도 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" y="998482"/>
            <a:ext cx="4632199" cy="238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719572" y="3284984"/>
            <a:ext cx="7704856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42988"/>
            <a:ext cx="4242100" cy="101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44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6408712" cy="380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쿠폰관리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67437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6208" y="6021288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다양한 검색조건이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그리고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쿠폰은파트너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말고 관리자도 생성이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되어야합니다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44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2" y="2920063"/>
            <a:ext cx="8585423" cy="153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2" y="692696"/>
            <a:ext cx="8298532" cy="222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쿠폰관리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3199" y="6025803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쿠폰리스트를 나눠주셔도 무방하나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일자관리 및 유형이나 사용처리 절차가 좀더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간단했으면좋겠습니다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2" y="3989518"/>
            <a:ext cx="2034890" cy="246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989518"/>
            <a:ext cx="66770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444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쿠폰관리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쿠폰생성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0188" y="2852936"/>
            <a:ext cx="2960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수량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사용기한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유형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혜택 등록할 수 있는 공</a:t>
            </a:r>
            <a:r>
              <a:rPr lang="ko-KR" altLang="en-US" sz="1200" b="1" dirty="0">
                <a:solidFill>
                  <a:srgbClr val="FF0000"/>
                </a:solidFill>
              </a:rPr>
              <a:t>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 없음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수량을 여러 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만들수도있어야합니다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63469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21" y="1257300"/>
            <a:ext cx="3886560" cy="120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30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쪽지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쿠폰발송 부분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165723" cy="406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27984" y="1556792"/>
            <a:ext cx="29602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쪽지에 포함되어도 무방합니다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다만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대량 발송이 가능한 아이디 여러 개 보내기와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쿠폰여러개를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보낼수있는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쿠폰 조회 기능이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발송가능한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쿠폰리스트가 확인이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아래와같이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상세하지 않더라도 목록 선택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할수있어야함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21088"/>
            <a:ext cx="55149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05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908720"/>
            <a:ext cx="770279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사용자 계정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8503076" cy="89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9552" y="4509120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검색기능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가지를 제외하곤 나머지 구현 안되어있습니다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현재 노출된 검색 기능 정상 적용 되어있지 않음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endParaRPr lang="en-US" sz="1200" b="1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랜덤회원은 아래와 같이 관리자가 마케팅 용도로 회원을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생성할수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있는 기능입니다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61248"/>
            <a:ext cx="5181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6" y="5976890"/>
            <a:ext cx="60769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466850"/>
            <a:ext cx="70389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포인트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5795374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해당기능은 반드시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572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포인트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현재 시스템 관리에 있음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1720" y="6021288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추가할수있는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해당기능은 반드시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별도로 만들어주시기 바랍니다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2103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23898"/>
            <a:ext cx="69056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72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광고 관리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8653"/>
            <a:ext cx="426969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10517"/>
            <a:ext cx="6271590" cy="429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3717032"/>
            <a:ext cx="22322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광고 관리에선 광고 신청된 목록을 노출하고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진행중인 광고를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볼수있는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목록입니다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파트너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게시글목록에서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신청된 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게시글들중에서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수월하게  선택해서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광</a:t>
            </a:r>
            <a:r>
              <a:rPr lang="ko-KR" altLang="en-US" sz="1200" b="1" dirty="0">
                <a:solidFill>
                  <a:srgbClr val="FF0000"/>
                </a:solidFill>
              </a:rPr>
              <a:t>고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시행 저장 해주는 걸 생각한 부분입니다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 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" y="620688"/>
            <a:ext cx="67627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문의 관리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00" y="2924944"/>
            <a:ext cx="5557930" cy="380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4549676"/>
            <a:ext cx="2474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받은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쪽지함과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보낸것을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구분해주시는건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좋습니다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쪽지보내기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안됨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다만 문의 유형을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구분지어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따로 각각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볼수있게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부탁드립니다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이벤트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유료쿠폰샵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및 광고신청을 하면 자동으로 쪽지가 날아오게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부탁드립니다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제휴문의는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안되면 쪽지로 해주세요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635896" y="2996952"/>
            <a:ext cx="51845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44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3165723" cy="406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문의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err="1" smtClean="0">
                <a:solidFill>
                  <a:schemeClr val="tx1"/>
                </a:solidFill>
              </a:rPr>
              <a:t>쪽지보내기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668086"/>
            <a:ext cx="2474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확인할수가없습니다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오른쪽과같은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양식일까요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확인이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341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6389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문의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쪽지 내용양식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1760" y="908720"/>
            <a:ext cx="2474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확인할수가없습니다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오른쪽과같은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양식일까요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아래와같은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양식은 포함이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되었으면합니다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문의 유형별로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구분하기때문에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다른형태로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구현이 되어도 무방합니다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660896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77122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배너관리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8020" y="5225979"/>
            <a:ext cx="2474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배너등록 확인 불가능합니다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다만 우측의 내용 수량은 정확히 체크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부탁드립니다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30198"/>
            <a:ext cx="4295750" cy="198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896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레벨관리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5301208"/>
            <a:ext cx="4248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회원 등급별 전체 관리 기능이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현재 페이지 버튼 전체 반응이 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다운로드는 회원 리스트 다운로드입니다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회원 상세페이지에 없어도 무방하며 해당 기능 메뉴가 밖으로 나와도 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" y="556354"/>
            <a:ext cx="6912768" cy="403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/>
          <a:stretch/>
        </p:blipFill>
        <p:spPr bwMode="auto">
          <a:xfrm>
            <a:off x="4863742" y="2807630"/>
            <a:ext cx="4280258" cy="402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892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21441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시스템설정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5878658"/>
            <a:ext cx="2474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회사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정보등의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불필요한 정보는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삭제할수있을까요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?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확인부탁드립니다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89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8784976" cy="104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9" y="2564904"/>
            <a:ext cx="567811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사용자 계정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5661248"/>
            <a:ext cx="4248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형태는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편하신대로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해도 무방하나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노출될 항목은 전체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상세페이지에 메모를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할수있어야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회원 관리가 되어집니다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2771800" y="4912569"/>
            <a:ext cx="792088" cy="532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835696" y="2636912"/>
            <a:ext cx="396044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908720"/>
            <a:ext cx="65817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59340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사용자 계정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5373216"/>
            <a:ext cx="6048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포인트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쿠폰 강제 입출 이 필요합니다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쿠폰 유형은 추후 데이터베이스 관리자가 추가 하거나 </a:t>
            </a:r>
            <a:r>
              <a:rPr lang="ko-KR" altLang="en-US" dirty="0" err="1" smtClean="0">
                <a:solidFill>
                  <a:srgbClr val="FF0000"/>
                </a:solidFill>
              </a:rPr>
              <a:t>뺄수있으면됩니다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기능 </a:t>
            </a:r>
            <a:r>
              <a:rPr lang="ko-KR" altLang="en-US" dirty="0" smtClean="0">
                <a:solidFill>
                  <a:srgbClr val="FF0000"/>
                </a:solidFill>
              </a:rPr>
              <a:t>구현 </a:t>
            </a:r>
            <a:r>
              <a:rPr lang="ko-KR" altLang="en-US" dirty="0" smtClean="0">
                <a:solidFill>
                  <a:srgbClr val="FF0000"/>
                </a:solidFill>
              </a:rPr>
              <a:t>해주시면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차적으로 들어갈 항목을 </a:t>
            </a:r>
            <a:r>
              <a:rPr lang="ko-KR" altLang="en-US" dirty="0" err="1" smtClean="0">
                <a:solidFill>
                  <a:srgbClr val="FF0000"/>
                </a:solidFill>
              </a:rPr>
              <a:t>이야기드리겠습니다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7" y="764704"/>
            <a:ext cx="66865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3290" y="3717032"/>
            <a:ext cx="6048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관리자 및 업체가 쿠폰을 등록하고 회원에게 </a:t>
            </a:r>
            <a:r>
              <a:rPr lang="ko-KR" altLang="en-US" dirty="0" err="1">
                <a:solidFill>
                  <a:srgbClr val="FF0000"/>
                </a:solidFill>
              </a:rPr>
              <a:t>보낼수</a:t>
            </a:r>
            <a:r>
              <a:rPr lang="ko-KR" altLang="en-US" dirty="0">
                <a:solidFill>
                  <a:srgbClr val="FF0000"/>
                </a:solidFill>
              </a:rPr>
              <a:t> 있습니다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회원이 쿠폰 신청</a:t>
            </a:r>
            <a:r>
              <a:rPr lang="en-US" altLang="ko-KR" dirty="0" smtClean="0">
                <a:solidFill>
                  <a:srgbClr val="FF0000"/>
                </a:solidFill>
              </a:rPr>
              <a:t>&amp;</a:t>
            </a:r>
            <a:r>
              <a:rPr lang="ko-KR" altLang="en-US" dirty="0" smtClean="0">
                <a:solidFill>
                  <a:srgbClr val="FF0000"/>
                </a:solidFill>
              </a:rPr>
              <a:t>포인트 </a:t>
            </a:r>
            <a:r>
              <a:rPr lang="ko-KR" altLang="en-US" dirty="0" err="1" smtClean="0">
                <a:solidFill>
                  <a:srgbClr val="FF0000"/>
                </a:solidFill>
              </a:rPr>
              <a:t>샵에서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구매한뒤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수령후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업체에 방문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연락하면 </a:t>
            </a:r>
            <a:r>
              <a:rPr lang="ko-KR" altLang="en-US" dirty="0">
                <a:solidFill>
                  <a:srgbClr val="FF0000"/>
                </a:solidFill>
              </a:rPr>
              <a:t>쿠폰사용 여부를 </a:t>
            </a:r>
            <a:r>
              <a:rPr lang="ko-KR" altLang="en-US" dirty="0" err="1" smtClean="0">
                <a:solidFill>
                  <a:srgbClr val="FF0000"/>
                </a:solidFill>
              </a:rPr>
              <a:t>조</a:t>
            </a:r>
            <a:r>
              <a:rPr lang="ko-KR" altLang="en-US" dirty="0" err="1">
                <a:solidFill>
                  <a:srgbClr val="FF0000"/>
                </a:solidFill>
              </a:rPr>
              <a:t>회</a:t>
            </a:r>
            <a:r>
              <a:rPr lang="ko-KR" altLang="en-US" dirty="0" err="1" smtClean="0">
                <a:solidFill>
                  <a:srgbClr val="FF0000"/>
                </a:solidFill>
              </a:rPr>
              <a:t>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업체가 </a:t>
            </a:r>
            <a:r>
              <a:rPr lang="ko-KR" altLang="en-US" dirty="0">
                <a:solidFill>
                  <a:srgbClr val="FF0000"/>
                </a:solidFill>
              </a:rPr>
              <a:t>사용버튼을 누르면 사용완료 처리가 됩니다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사용자 계정</a:t>
            </a:r>
            <a:r>
              <a:rPr lang="en-US" altLang="ko-KR" dirty="0" smtClean="0">
                <a:solidFill>
                  <a:schemeClr val="tx1"/>
                </a:solidFill>
              </a:rPr>
              <a:t>_ </a:t>
            </a:r>
            <a:r>
              <a:rPr lang="ko-KR" altLang="en-US" dirty="0" smtClean="0">
                <a:solidFill>
                  <a:schemeClr val="tx1"/>
                </a:solidFill>
              </a:rPr>
              <a:t>쿠폰 부연 설명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(</a:t>
            </a:r>
            <a:r>
              <a:rPr lang="ko-KR" altLang="en-US" dirty="0" smtClean="0">
                <a:solidFill>
                  <a:schemeClr val="tx1"/>
                </a:solidFill>
              </a:rPr>
              <a:t>관리자 생성 및 강제입출이 무방한 이유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82335"/>
            <a:ext cx="8877647" cy="367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28" y="2780928"/>
            <a:ext cx="6010772" cy="373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1666" y="5229200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클릭하면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유저 페이지 프로필로 이동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79512" y="1052736"/>
            <a:ext cx="5754021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사용자 계정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926" y="4869160"/>
            <a:ext cx="2250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회원 상세 페이지가 없고 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0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684847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사용자 계정</a:t>
            </a:r>
            <a:r>
              <a:rPr lang="en-US" altLang="ko-KR" dirty="0" smtClean="0">
                <a:solidFill>
                  <a:schemeClr val="tx1"/>
                </a:solidFill>
              </a:rPr>
              <a:t>_ </a:t>
            </a:r>
            <a:r>
              <a:rPr lang="ko-KR" altLang="en-US" dirty="0" smtClean="0">
                <a:solidFill>
                  <a:schemeClr val="tx1"/>
                </a:solidFill>
              </a:rPr>
              <a:t>회원 상세페이지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6093296"/>
            <a:ext cx="4248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회원 상세 페이지가 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4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871538"/>
            <a:ext cx="67913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사용자 계정</a:t>
            </a:r>
            <a:r>
              <a:rPr lang="en-US" altLang="ko-KR" dirty="0" smtClean="0">
                <a:solidFill>
                  <a:schemeClr val="tx1"/>
                </a:solidFill>
              </a:rPr>
              <a:t>_ </a:t>
            </a:r>
            <a:r>
              <a:rPr lang="ko-KR" altLang="en-US" dirty="0" smtClean="0">
                <a:solidFill>
                  <a:schemeClr val="tx1"/>
                </a:solidFill>
              </a:rPr>
              <a:t>회원 상세페이지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6093296"/>
            <a:ext cx="4248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회원 상세 페이지가 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7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828</Words>
  <Application>Microsoft Office PowerPoint</Application>
  <PresentationFormat>화면 슬라이드 쇼(4:3)</PresentationFormat>
  <Paragraphs>170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ismail - [2010]</dc:creator>
  <cp:lastModifiedBy>ismail - [2010]</cp:lastModifiedBy>
  <cp:revision>31</cp:revision>
  <dcterms:created xsi:type="dcterms:W3CDTF">2025-01-09T08:31:45Z</dcterms:created>
  <dcterms:modified xsi:type="dcterms:W3CDTF">2025-01-09T16:04:56Z</dcterms:modified>
</cp:coreProperties>
</file>