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6" r:id="rId3"/>
    <p:sldId id="258" r:id="rId4"/>
    <p:sldId id="259" r:id="rId5"/>
    <p:sldId id="260" r:id="rId6"/>
    <p:sldId id="261" r:id="rId7"/>
    <p:sldId id="275" r:id="rId8"/>
    <p:sldId id="276" r:id="rId9"/>
    <p:sldId id="262" r:id="rId10"/>
    <p:sldId id="263" r:id="rId11"/>
    <p:sldId id="264" r:id="rId12"/>
    <p:sldId id="265" r:id="rId13"/>
    <p:sldId id="266" r:id="rId14"/>
    <p:sldId id="270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7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0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1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9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8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2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38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3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3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8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FF8F-E132-408C-87CA-B1BA265A5999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06D0B-7868-49A5-A9E2-049EB30C7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메인화면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4713254"/>
            <a:ext cx="3672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메인화면에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보이는 게시물은 전부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광고글입니다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그래서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베스트 업체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”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가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붙어야합니다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그리고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게시글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에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운영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시간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노출되어야합니다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파트너 관리자페이지에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게시글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작성에  해당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내용있는지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확인 필요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댓글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후기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정보보기 단축 버튼이 없습니다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8" y="725639"/>
            <a:ext cx="6639679" cy="3348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3924300" cy="270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6156176" y="2852936"/>
            <a:ext cx="648072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6308576" y="4293096"/>
            <a:ext cx="135976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단축 버튼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4869160"/>
            <a:ext cx="61912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5943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033954" y="4437112"/>
            <a:ext cx="1490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게시글에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필요한 아래 버튼이 없음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즐겨찾기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제외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313534" y="1787885"/>
            <a:ext cx="2458265" cy="612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1476375" y="5674022"/>
            <a:ext cx="3815705" cy="491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556792"/>
            <a:ext cx="8424936" cy="307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err="1" smtClean="0">
                <a:solidFill>
                  <a:schemeClr val="tx1"/>
                </a:solidFill>
              </a:rPr>
              <a:t>즐겨찾기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9752" y="5661248"/>
            <a:ext cx="5184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즐겨찾기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했는데 리스트에 보이지 않음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330147" y="3212976"/>
            <a:ext cx="1793581" cy="15121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7884368" y="2204864"/>
            <a:ext cx="641453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389" y="1233314"/>
            <a:ext cx="19431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12776"/>
            <a:ext cx="4176464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조회수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댓글</a:t>
            </a:r>
            <a:r>
              <a:rPr lang="ko-KR" altLang="en-US" dirty="0" smtClean="0">
                <a:solidFill>
                  <a:schemeClr val="tx1"/>
                </a:solidFill>
              </a:rPr>
              <a:t> 수치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4293096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숫자 체크가 안되어짐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좋아요 버튼 삭제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3066002" y="1700808"/>
            <a:ext cx="1793581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658" y="692696"/>
            <a:ext cx="5328592" cy="4705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리뷰 작성 창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619672" y="5589240"/>
            <a:ext cx="51845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설명 부분 불필요함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삭제해야함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작성하기 버튼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클릭시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작성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되어지지않음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3419872" y="3356992"/>
            <a:ext cx="1793581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539553" y="4982102"/>
            <a:ext cx="1008112" cy="607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95" y="2497122"/>
            <a:ext cx="4769324" cy="388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0768"/>
            <a:ext cx="3854375" cy="4196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카테고리 노출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19872" y="1202268"/>
            <a:ext cx="5184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관리자에서 등록하면 게시판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늘어나는건지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확인 필요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539551" y="1988841"/>
            <a:ext cx="1639155" cy="399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3995937" y="3861048"/>
            <a:ext cx="1224136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24744"/>
            <a:ext cx="7920880" cy="272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자유게시판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365104"/>
            <a:ext cx="64484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619672" y="5589240"/>
            <a:ext cx="5184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검색 기능 없음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추가해야함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전</a:t>
            </a:r>
            <a:r>
              <a:rPr lang="ko-KR" altLang="en-US" sz="1200" b="1" dirty="0">
                <a:solidFill>
                  <a:srgbClr val="FF0000"/>
                </a:solidFill>
              </a:rPr>
              <a:t>체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게시판 포함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323528" y="4286603"/>
            <a:ext cx="3888432" cy="607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자유게시판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69" y="908720"/>
            <a:ext cx="5426170" cy="4747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19672" y="5589240"/>
            <a:ext cx="5184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dirty="0" smtClean="0">
                <a:solidFill>
                  <a:srgbClr val="FF0000"/>
                </a:solidFill>
              </a:rPr>
              <a:t>작성하기 버튼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클릭시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작성되어지지않음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539553" y="4982102"/>
            <a:ext cx="1008112" cy="607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자유게시판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78" y="908720"/>
            <a:ext cx="3293126" cy="511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19672" y="5589240"/>
            <a:ext cx="5184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작성 안됨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323528" y="4286602"/>
            <a:ext cx="1008112" cy="798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8" y="836712"/>
            <a:ext cx="5746254" cy="243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익명게시판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08104" y="3645024"/>
            <a:ext cx="30243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아이디나 닉네임이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노출안되는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익명게시판이 따로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있어야합니다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댓글도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익명입니다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3" y="2895372"/>
            <a:ext cx="4956596" cy="334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665797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err="1" smtClean="0">
                <a:solidFill>
                  <a:schemeClr val="tx1"/>
                </a:solidFill>
              </a:rPr>
              <a:t>미녀들의수다</a:t>
            </a:r>
            <a:r>
              <a:rPr lang="ko-KR" altLang="en-US" dirty="0" smtClean="0">
                <a:solidFill>
                  <a:schemeClr val="tx1"/>
                </a:solidFill>
              </a:rPr>
              <a:t> 게시판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12782" y="5589240"/>
            <a:ext cx="30243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여성회원만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이용가능한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게시판이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있어야합니다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 </a:t>
            </a: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관리자에서 게시판 생성시 회원 유형에 따른 설정이 가능한지 확인 필요합니다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129" y="671629"/>
            <a:ext cx="3096344" cy="469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2736304" cy="3772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파트너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438301" y="6016079"/>
            <a:ext cx="29602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지역 및 업종구분이 요청한대로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되어있지않음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3622669" y="2399821"/>
            <a:ext cx="3651836" cy="618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30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1268760"/>
            <a:ext cx="677227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커뮤니티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회원 등급별 게시판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57075" y="5085184"/>
            <a:ext cx="30243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회원 등급으로 구별되어 열람이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차이나는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게시판이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있어야합니다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게시판 등급별로 차등이용가능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설정 있는지 확인 필요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196752"/>
            <a:ext cx="7437140" cy="3607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이벤트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57075" y="5085184"/>
            <a:ext cx="30243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이벤트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게시글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관리자에서 등록가능한지 확인 필요합니다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719138"/>
            <a:ext cx="7172325" cy="541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이벤트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err="1" smtClean="0">
                <a:solidFill>
                  <a:schemeClr val="tx1"/>
                </a:solidFill>
              </a:rPr>
              <a:t>쿠폰샵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467544" y="6196076"/>
            <a:ext cx="30243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쿠폰샵이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있어야합니다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1157074" y="1340768"/>
            <a:ext cx="4351029" cy="798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813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340768"/>
            <a:ext cx="67056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890886"/>
            <a:ext cx="8179668" cy="89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이벤트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err="1" smtClean="0">
                <a:solidFill>
                  <a:schemeClr val="tx1"/>
                </a:solidFill>
              </a:rPr>
              <a:t>쿠폰샵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7544" y="5517232"/>
            <a:ext cx="3024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쿠폰샵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 상세페이지는 일반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게시글과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동일하지만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최상단에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 혜택내용 및 쿠폰문의가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들어가야합니다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 관리자에 해당 기능이 있는지 확인 필요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611560" y="2060848"/>
            <a:ext cx="7272808" cy="1728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813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후기 게시판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0797" y="4442336"/>
            <a:ext cx="30243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상단은 금일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주간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한달간의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리뷰 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노출되어야합니다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조회수 *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1 +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추천 *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20 +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가중치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전에 이야기 주셨던 부분이 있었습니다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아래부분의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게시판은 일반 게시판과는 좀 다른 양식으로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있어야합니다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이부분도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확인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부탁드립니다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7478068" cy="3541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356992"/>
            <a:ext cx="4807247" cy="3107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107504" y="1333909"/>
            <a:ext cx="727280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3918546" y="4629034"/>
            <a:ext cx="5045942" cy="2040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813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7764810" cy="411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제휴 문의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11760" y="5877272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게시판으로는 불가능할까요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?</a:t>
            </a:r>
          </a:p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미승인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파트너 회원이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글남길수있게면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될듯합니다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13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5300"/>
            <a:ext cx="687705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33" y="3501008"/>
            <a:ext cx="4320480" cy="3020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724128" y="4221088"/>
            <a:ext cx="30243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게시판 예시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제휴 문의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13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34861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프로필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8262385" cy="2944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546122" y="4468281"/>
            <a:ext cx="30243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노출되고 있는 포인트를 제외한 나머지 활동도 숫자가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표시될수있을지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확인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부탁드립니다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467544" y="4149079"/>
            <a:ext cx="3312368" cy="1224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813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56792"/>
            <a:ext cx="635317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프로필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979712" y="4941168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프로필에 포인트 적립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사용 내역이 표기가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되어야합니다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4813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072596"/>
            <a:ext cx="4572000" cy="254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067643"/>
            <a:ext cx="2990227" cy="3154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쪽지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95736" y="5445224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내용 다 작성하였는데 보내기가 안됩니다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003269"/>
            <a:ext cx="21717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843808" y="6124861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쪽지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보낼때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문의유형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선택할수있는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공간이 없습니다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 </a:t>
            </a: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관리자 페이지에서 설정이 가능한지 확인 필요합니다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481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78067"/>
            <a:ext cx="8499673" cy="617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3203848" y="216402"/>
            <a:ext cx="29602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요청한 사항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00238"/>
            <a:ext cx="1390650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쪽지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95736" y="5445224"/>
            <a:ext cx="30243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쪽지 신규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알림표기가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필요합니다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81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파트너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8010832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411760" y="6237312"/>
            <a:ext cx="29602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정상 기입했는데 가입이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되지않음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3384376" cy="2695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회원가입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파트너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1619672" y="1243382"/>
            <a:ext cx="2016224" cy="2185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11760" y="6237312"/>
            <a:ext cx="5184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날짜가 처음부터 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체크안되고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글을 남겨야 체크가 됨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00027"/>
            <a:ext cx="4217255" cy="344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6759953" y="1196752"/>
            <a:ext cx="2016224" cy="2185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4427984" y="4214012"/>
            <a:ext cx="1152128" cy="428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2" y="980728"/>
            <a:ext cx="3538140" cy="4569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2" y="5013176"/>
            <a:ext cx="82296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3801822" y="1984926"/>
            <a:ext cx="5184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지역은 고정으로 상단에 노출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해야함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만약 해주신  방식으로  탭으로 구분을 한다면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국내 선택했을 경우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서울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인천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부천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~~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강원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/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제주 까지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나열되어야합니다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241439" y="1268760"/>
            <a:ext cx="1152128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여행지 카테고리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지역 구분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256894" y="5012674"/>
            <a:ext cx="8236388" cy="8645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653" y="3360629"/>
            <a:ext cx="12477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077626" y="3773028"/>
            <a:ext cx="20233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smtClean="0"/>
              <a:t>서울</a:t>
            </a:r>
            <a:r>
              <a:rPr lang="en-US" altLang="ko-KR" sz="1100" b="1" dirty="0" smtClean="0"/>
              <a:t>, </a:t>
            </a:r>
            <a:r>
              <a:rPr lang="ko-KR" altLang="en-US" sz="1100" b="1" dirty="0" smtClean="0"/>
              <a:t>인천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부천 </a:t>
            </a:r>
            <a:r>
              <a:rPr lang="en-US" altLang="ko-KR" sz="1100" b="1" dirty="0" smtClean="0"/>
              <a:t>~~ </a:t>
            </a:r>
            <a:r>
              <a:rPr lang="ko-KR" altLang="en-US" sz="1100" b="1" dirty="0" smtClean="0"/>
              <a:t>강원</a:t>
            </a:r>
            <a:r>
              <a:rPr lang="en-US" altLang="ko-KR" sz="1100" b="1" dirty="0" smtClean="0"/>
              <a:t>/</a:t>
            </a:r>
            <a:r>
              <a:rPr lang="ko-KR" altLang="en-US" sz="1100" b="1" dirty="0" smtClean="0"/>
              <a:t>제주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여행지 카테고리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지역 구분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48" y="748941"/>
            <a:ext cx="8948738" cy="330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235" y="3429000"/>
            <a:ext cx="5205586" cy="2957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51520" y="4400027"/>
            <a:ext cx="27824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요청사항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처럼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여행지 지역별 탭을 누르면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좌측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 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업종 카테고리 및 숫자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우측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없음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-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중앙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&gt;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베스트 업체 명칭 노출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              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광고 게시물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영역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           &gt; 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업종명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노출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일반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게시글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)</a:t>
            </a:r>
            <a:endParaRPr lang="en-US" sz="1200" b="1" dirty="0">
              <a:solidFill>
                <a:srgbClr val="FF0000"/>
              </a:solidFill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107504" y="2349130"/>
            <a:ext cx="1224136" cy="1700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7884368" y="1124744"/>
            <a:ext cx="1236718" cy="144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3450436" y="3467698"/>
            <a:ext cx="5586059" cy="3129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074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0" y="548680"/>
            <a:ext cx="3859305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0" y="630015"/>
            <a:ext cx="4097982" cy="971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988841"/>
            <a:ext cx="4716597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여행지 카테고리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smtClean="0">
                <a:solidFill>
                  <a:schemeClr val="tx1"/>
                </a:solidFill>
              </a:rPr>
              <a:t>지역 구분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7544" y="3055894"/>
            <a:ext cx="278243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요청사항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처럼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지역별 탭을 누르면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상단</a:t>
            </a:r>
            <a:r>
              <a:rPr lang="ko-KR" altLang="en-US" sz="1200" b="1" dirty="0">
                <a:solidFill>
                  <a:srgbClr val="FF0000"/>
                </a:solidFill>
              </a:rPr>
              <a:t>에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1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차 선택 지역에 해당하는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차 지역 분류 노출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되어야합니다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해외의 경우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차 지역 </a:t>
            </a:r>
            <a:r>
              <a:rPr lang="ko-KR" altLang="en-US" sz="1200" b="1" dirty="0">
                <a:solidFill>
                  <a:srgbClr val="FF0000"/>
                </a:solidFill>
              </a:rPr>
              <a:t>밑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에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기타 업종이 노출 되어야 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전에 이야기를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한부분같은데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만약 노출이 어렵다면  대안이 필요합니다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.</a:t>
            </a:r>
            <a:endParaRPr lang="en-US" altLang="ko-KR" sz="12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99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36712"/>
            <a:ext cx="2486025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9618" y="0"/>
            <a:ext cx="6048672" cy="548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tx1"/>
                </a:solidFill>
              </a:rPr>
              <a:t>게시글</a:t>
            </a:r>
            <a:r>
              <a:rPr lang="en-US" altLang="ko-KR" dirty="0" smtClean="0">
                <a:solidFill>
                  <a:schemeClr val="tx1"/>
                </a:solidFill>
              </a:rPr>
              <a:t>_</a:t>
            </a:r>
            <a:r>
              <a:rPr lang="ko-KR" altLang="en-US" dirty="0" err="1" smtClean="0">
                <a:solidFill>
                  <a:schemeClr val="tx1"/>
                </a:solidFill>
              </a:rPr>
              <a:t>댓글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801822" y="1984926"/>
            <a:ext cx="5184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수정중이라고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정리된 내용에서 확인은 했음</a:t>
            </a:r>
            <a:endParaRPr lang="en-US" altLang="ko-KR" sz="1200" b="1" dirty="0" smtClean="0">
              <a:solidFill>
                <a:srgbClr val="FF0000"/>
              </a:solidFill>
            </a:endParaRPr>
          </a:p>
          <a:p>
            <a:endParaRPr lang="en-US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</a:rPr>
              <a:t>현재 </a:t>
            </a:r>
            <a:r>
              <a:rPr lang="ko-KR" altLang="en-US" sz="1200" b="1" dirty="0" err="1" smtClean="0">
                <a:solidFill>
                  <a:srgbClr val="FF0000"/>
                </a:solidFill>
              </a:rPr>
              <a:t>입력되어지지않음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D31AA92-CAC2-D128-83A0-F9BB6FE1269C}"/>
              </a:ext>
            </a:extLst>
          </p:cNvPr>
          <p:cNvSpPr/>
          <p:nvPr/>
        </p:nvSpPr>
        <p:spPr>
          <a:xfrm>
            <a:off x="1547664" y="2388521"/>
            <a:ext cx="1152128" cy="1224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98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473</Words>
  <Application>Microsoft Office PowerPoint</Application>
  <PresentationFormat>화면 슬라이드 쇼(4:3)</PresentationFormat>
  <Paragraphs>113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ismail - [2010]</dc:creator>
  <cp:lastModifiedBy>ismail - [2010]</cp:lastModifiedBy>
  <cp:revision>23</cp:revision>
  <dcterms:created xsi:type="dcterms:W3CDTF">2025-01-09T08:31:45Z</dcterms:created>
  <dcterms:modified xsi:type="dcterms:W3CDTF">2025-01-09T14:59:17Z</dcterms:modified>
</cp:coreProperties>
</file>