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2"/>
  </p:notesMasterIdLst>
  <p:sldIdLst>
    <p:sldId id="256" r:id="rId3"/>
    <p:sldId id="257" r:id="rId4"/>
    <p:sldId id="264" r:id="rId5"/>
    <p:sldId id="262" r:id="rId6"/>
    <p:sldId id="258" r:id="rId7"/>
    <p:sldId id="259" r:id="rId8"/>
    <p:sldId id="260" r:id="rId9"/>
    <p:sldId id="263" r:id="rId10"/>
    <p:sldId id="261" r:id="rId11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7" y="30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39035ed69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1339035ed69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39035ed69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1339035ed69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39035ed69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1339035ed69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1402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39035ed69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1339035ed69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9639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39035ed69_2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1339035ed69_2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39035ed69_2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1339035ed69_2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39035ed69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1339035ed69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39035ed69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1339035ed69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666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39035ed69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1339035ed69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014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 descr="HD-PanelTitle-GrommetsCombin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2019299" y="1403348"/>
            <a:ext cx="5111752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Garamond"/>
              <a:buNone/>
              <a:defRPr sz="4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5987424" y="3778247"/>
            <a:ext cx="67310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2019298" y="3778247"/>
            <a:ext cx="3910976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6717675" y="3778247"/>
            <a:ext cx="41337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2019299" y="2641598"/>
            <a:ext cx="5111751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5"/>
          <p:cNvCxnSpPr/>
          <p:nvPr/>
        </p:nvCxnSpPr>
        <p:spPr>
          <a:xfrm>
            <a:off x="1047127" y="1816100"/>
            <a:ext cx="7055473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l"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511302" y="1314455"/>
            <a:ext cx="6119016" cy="1366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1511300" y="2884538"/>
            <a:ext cx="6119018" cy="71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78" name="Google Shape;78;p16"/>
          <p:cNvCxnSpPr/>
          <p:nvPr/>
        </p:nvCxnSpPr>
        <p:spPr>
          <a:xfrm>
            <a:off x="1509542" y="2782939"/>
            <a:ext cx="6122535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7"/>
          <p:cNvCxnSpPr/>
          <p:nvPr/>
        </p:nvCxnSpPr>
        <p:spPr>
          <a:xfrm>
            <a:off x="1047127" y="1816100"/>
            <a:ext cx="7055473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973836" y="1920240"/>
            <a:ext cx="3538728" cy="2482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l"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636008" y="1920240"/>
            <a:ext cx="3538728" cy="2482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l"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400"/>
              <a:buNone/>
              <a:defRPr sz="21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5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4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 b="1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4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971550" y="2432446"/>
            <a:ext cx="3538728" cy="1974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l"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3"/>
          </p:nvPr>
        </p:nvSpPr>
        <p:spPr>
          <a:xfrm>
            <a:off x="4635503" y="1993900"/>
            <a:ext cx="3538728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400"/>
              <a:buNone/>
              <a:defRPr sz="21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5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4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 b="1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4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4"/>
          </p:nvPr>
        </p:nvSpPr>
        <p:spPr>
          <a:xfrm>
            <a:off x="4635503" y="2432446"/>
            <a:ext cx="3538728" cy="1974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l"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96" name="Google Shape;96;p18"/>
          <p:cNvCxnSpPr/>
          <p:nvPr/>
        </p:nvCxnSpPr>
        <p:spPr>
          <a:xfrm>
            <a:off x="1047127" y="1816100"/>
            <a:ext cx="7055473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02" name="Google Shape;102;p19"/>
          <p:cNvCxnSpPr/>
          <p:nvPr/>
        </p:nvCxnSpPr>
        <p:spPr>
          <a:xfrm>
            <a:off x="1047127" y="1816100"/>
            <a:ext cx="7055473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970358" y="1041401"/>
            <a:ext cx="278884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4064001" y="736598"/>
            <a:ext cx="4102100" cy="3670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l"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2"/>
          </p:nvPr>
        </p:nvSpPr>
        <p:spPr>
          <a:xfrm>
            <a:off x="970358" y="2273299"/>
            <a:ext cx="2788841" cy="182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spcBef>
                <a:spcPts val="200"/>
              </a:spcBef>
              <a:spcAft>
                <a:spcPts val="0"/>
              </a:spcAft>
              <a:buSzPts val="1400"/>
              <a:buNone/>
              <a:defRPr sz="1200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9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800"/>
              <a:buNone/>
              <a:defRPr sz="700"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14" name="Google Shape;114;p21"/>
          <p:cNvCxnSpPr/>
          <p:nvPr/>
        </p:nvCxnSpPr>
        <p:spPr>
          <a:xfrm>
            <a:off x="1047127" y="2184400"/>
            <a:ext cx="2635874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aramond"/>
              <a:buNone/>
              <a:defRPr sz="21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>
            <a:spLocks noGrp="1"/>
          </p:cNvSpPr>
          <p:nvPr>
            <p:ph type="pic" idx="2"/>
          </p:nvPr>
        </p:nvSpPr>
        <p:spPr>
          <a:xfrm>
            <a:off x="6071123" y="781050"/>
            <a:ext cx="2297510" cy="35814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971549" y="2441574"/>
            <a:ext cx="468136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600"/>
              <a:buNone/>
              <a:defRPr sz="1400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9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800"/>
              <a:buNone/>
              <a:defRPr sz="700"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全景圖片 (含標題)">
  <p:cSld name="全景圖片 (含標題)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971551" y="3611561"/>
            <a:ext cx="7207249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>
            <a:spLocks noGrp="1"/>
          </p:cNvSpPr>
          <p:nvPr>
            <p:ph type="pic" idx="2"/>
          </p:nvPr>
        </p:nvSpPr>
        <p:spPr>
          <a:xfrm>
            <a:off x="781070" y="781049"/>
            <a:ext cx="7579479" cy="2501902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971551" y="4036615"/>
            <a:ext cx="7207249" cy="37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spcBef>
                <a:spcPts val="200"/>
              </a:spcBef>
              <a:spcAft>
                <a:spcPts val="0"/>
              </a:spcAft>
              <a:buSzPts val="1200"/>
              <a:buNone/>
              <a:defRPr sz="1100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9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800"/>
              <a:buNone/>
              <a:defRPr sz="700"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977901" y="3257549"/>
            <a:ext cx="7194549" cy="114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7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35" name="Google Shape;135;p24"/>
          <p:cNvCxnSpPr/>
          <p:nvPr/>
        </p:nvCxnSpPr>
        <p:spPr>
          <a:xfrm>
            <a:off x="1047127" y="3105149"/>
            <a:ext cx="7055473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1256109" y="2514600"/>
            <a:ext cx="6629402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1700"/>
              <a:buFont typeface="Garamond"/>
              <a:buNone/>
              <a:defRPr sz="1500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700"/>
              <a:buFont typeface="Garamond"/>
              <a:buNone/>
              <a:defRPr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600"/>
              <a:buFont typeface="Garamond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Font typeface="Garamond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200"/>
              <a:buFont typeface="Garamond"/>
              <a:buNone/>
              <a:defRPr/>
            </a:lvl5pPr>
            <a:lvl6pPr marL="2743200" lvl="5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l"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2"/>
          </p:nvPr>
        </p:nvSpPr>
        <p:spPr>
          <a:xfrm>
            <a:off x="971551" y="3257549"/>
            <a:ext cx="7207249" cy="114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7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 sz="1100"/>
          </a:p>
        </p:txBody>
      </p:sp>
      <p:sp>
        <p:nvSpPr>
          <p:cNvPr id="144" name="Google Shape;144;p25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 sz="1100"/>
          </a:p>
        </p:txBody>
      </p:sp>
      <p:cxnSp>
        <p:nvCxnSpPr>
          <p:cNvPr id="145" name="Google Shape;145;p25"/>
          <p:cNvCxnSpPr/>
          <p:nvPr/>
        </p:nvCxnSpPr>
        <p:spPr>
          <a:xfrm>
            <a:off x="1047127" y="3105149"/>
            <a:ext cx="7055473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7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971551" y="2729484"/>
            <a:ext cx="7207251" cy="665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2"/>
          </p:nvPr>
        </p:nvSpPr>
        <p:spPr>
          <a:xfrm>
            <a:off x="971551" y="3397250"/>
            <a:ext cx="7207251" cy="100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 sz="1100"/>
          </a:p>
        </p:txBody>
      </p:sp>
      <p:sp>
        <p:nvSpPr>
          <p:cNvPr id="160" name="Google Shape;160;p27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 sz="1100"/>
          </a:p>
        </p:txBody>
      </p:sp>
      <p:cxnSp>
        <p:nvCxnSpPr>
          <p:cNvPr id="161" name="Google Shape;161;p27"/>
          <p:cNvCxnSpPr/>
          <p:nvPr/>
        </p:nvCxnSpPr>
        <p:spPr>
          <a:xfrm>
            <a:off x="1047127" y="2571750"/>
            <a:ext cx="7055473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971551" y="736599"/>
            <a:ext cx="7207249" cy="168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971551" y="2722626"/>
            <a:ext cx="7207251" cy="6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1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2"/>
          </p:nvPr>
        </p:nvSpPr>
        <p:spPr>
          <a:xfrm>
            <a:off x="971550" y="3352799"/>
            <a:ext cx="7207252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69" name="Google Shape;169;p28"/>
          <p:cNvCxnSpPr/>
          <p:nvPr/>
        </p:nvCxnSpPr>
        <p:spPr>
          <a:xfrm>
            <a:off x="1047127" y="2571750"/>
            <a:ext cx="7055473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 rot="5400000">
            <a:off x="3327398" y="-438149"/>
            <a:ext cx="2489202" cy="720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l"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76" name="Google Shape;176;p29"/>
          <p:cNvCxnSpPr/>
          <p:nvPr/>
        </p:nvCxnSpPr>
        <p:spPr>
          <a:xfrm>
            <a:off x="1047127" y="1816100"/>
            <a:ext cx="7055473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 rot="5400000">
            <a:off x="5623452" y="1862663"/>
            <a:ext cx="3670301" cy="141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0"/>
          <p:cNvSpPr txBox="1">
            <a:spLocks noGrp="1"/>
          </p:cNvSpPr>
          <p:nvPr>
            <p:ph type="body" idx="1"/>
          </p:nvPr>
        </p:nvSpPr>
        <p:spPr>
          <a:xfrm rot="5400000">
            <a:off x="1923783" y="-215635"/>
            <a:ext cx="3670300" cy="557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l"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83" name="Google Shape;183;p30"/>
          <p:cNvCxnSpPr/>
          <p:nvPr/>
        </p:nvCxnSpPr>
        <p:spPr>
          <a:xfrm>
            <a:off x="6647917" y="742950"/>
            <a:ext cx="0" cy="365760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HD-PanelContent-GrommetsCombined.png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sz="33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365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3020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1750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0480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1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0480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1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0480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1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0480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1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04800" algn="l" rtl="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200"/>
              <a:buFont typeface="Arial"/>
              <a:buChar char="•"/>
              <a:defRPr sz="11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games/wordle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ctrTitle"/>
          </p:nvPr>
        </p:nvSpPr>
        <p:spPr>
          <a:xfrm>
            <a:off x="2019299" y="1403348"/>
            <a:ext cx="5111752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Garamond"/>
              <a:buNone/>
            </a:pPr>
            <a:r>
              <a:rPr lang="zh-TW"/>
              <a:t>Android Final Project</a:t>
            </a:r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lang="zh-TW"/>
              <a:t>108820044     蕭岳</a:t>
            </a:r>
            <a:endParaRPr/>
          </a:p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zh-TW" altLang="en-US" dirty="0"/>
              <a:t>動機</a:t>
            </a:r>
            <a:endParaRPr dirty="0"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zh-TW" altLang="en-US" dirty="0"/>
              <a:t>原程式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Wordle </a:t>
            </a:r>
            <a:r>
              <a:rPr lang="en-US" altLang="zh-TW" dirty="0">
                <a:hlinkClick r:id="rId3"/>
              </a:rPr>
              <a:t>https://www.nytimes.com/games/wordle/index.html</a:t>
            </a:r>
            <a:r>
              <a:rPr lang="zh-TW" dirty="0">
                <a:hlinkClick r:id="rId3"/>
              </a:rPr>
              <a:t> 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4F3C2A5-0DC8-4C8D-A9A0-D818DFD7E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238" y="2351710"/>
            <a:ext cx="2685521" cy="21398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 altLang="zh-TW" dirty="0"/>
              <a:t>Wordle</a:t>
            </a:r>
            <a:endParaRPr dirty="0"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285750" indent="-285750">
              <a:spcBef>
                <a:spcPts val="0"/>
              </a:spcBef>
              <a:buSzPts val="2100"/>
            </a:pPr>
            <a:r>
              <a:rPr lang="zh-TW" altLang="en-US" dirty="0"/>
              <a:t>英文猜字遊戲</a:t>
            </a:r>
            <a:endParaRPr lang="en-US" altLang="zh-TW" dirty="0"/>
          </a:p>
          <a:p>
            <a:pPr marL="285750" indent="-285750">
              <a:spcBef>
                <a:spcPts val="0"/>
              </a:spcBef>
              <a:buSzPts val="2100"/>
            </a:pPr>
            <a:endParaRPr lang="en-US" dirty="0"/>
          </a:p>
          <a:p>
            <a:pPr marL="285750" indent="-285750">
              <a:spcBef>
                <a:spcPts val="0"/>
              </a:spcBef>
              <a:buSzPts val="2100"/>
            </a:pPr>
            <a:r>
              <a:rPr lang="zh-TW" altLang="en-US" dirty="0"/>
              <a:t>輸入五個字母的單字</a:t>
            </a:r>
            <a:endParaRPr lang="en-US" altLang="zh-TW" dirty="0"/>
          </a:p>
          <a:p>
            <a:pPr marL="285750" indent="-285750">
              <a:spcBef>
                <a:spcPts val="0"/>
              </a:spcBef>
              <a:buSzPts val="2100"/>
            </a:pPr>
            <a:endParaRPr lang="en-US" dirty="0"/>
          </a:p>
          <a:p>
            <a:pPr marL="285750" indent="-285750">
              <a:spcBef>
                <a:spcPts val="0"/>
              </a:spcBef>
              <a:buSzPts val="2100"/>
            </a:pPr>
            <a:r>
              <a:rPr lang="zh-TW" altLang="en-US" dirty="0"/>
              <a:t>灰色是字母不在答案中</a:t>
            </a:r>
            <a:endParaRPr lang="en-US" altLang="zh-TW" dirty="0"/>
          </a:p>
          <a:p>
            <a:pPr marL="285750" indent="-285750">
              <a:spcBef>
                <a:spcPts val="0"/>
              </a:spcBef>
              <a:buSzPts val="2100"/>
            </a:pPr>
            <a:r>
              <a:rPr lang="zh-TW" altLang="en-US" dirty="0"/>
              <a:t>黃色是字母在答案中但位置錯了</a:t>
            </a:r>
            <a:endParaRPr lang="en-US" altLang="zh-TW" dirty="0"/>
          </a:p>
          <a:p>
            <a:pPr marL="285750" indent="-285750">
              <a:spcBef>
                <a:spcPts val="0"/>
              </a:spcBef>
              <a:buSzPts val="2100"/>
            </a:pPr>
            <a:r>
              <a:rPr lang="zh-TW" altLang="en-US" dirty="0"/>
              <a:t>綠色是字母在答案中且位置也正確的</a:t>
            </a:r>
            <a:endParaRPr lang="en-US" altLang="zh-TW" dirty="0"/>
          </a:p>
          <a:p>
            <a:pPr marL="285750" indent="-285750">
              <a:spcBef>
                <a:spcPts val="0"/>
              </a:spcBef>
              <a:buSzPts val="2100"/>
            </a:pPr>
            <a:endParaRPr lang="en-US" dirty="0"/>
          </a:p>
          <a:p>
            <a:pPr marL="285750" indent="-285750">
              <a:spcBef>
                <a:spcPts val="0"/>
              </a:spcBef>
              <a:buSzPts val="2100"/>
            </a:pPr>
            <a:r>
              <a:rPr lang="en-US" altLang="zh-TW" dirty="0"/>
              <a:t>6</a:t>
            </a:r>
            <a:r>
              <a:rPr lang="zh-TW" altLang="en-US" dirty="0"/>
              <a:t>次機會要猜對</a:t>
            </a:r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521815-70EE-4374-8CED-1853137BC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013" y="604736"/>
            <a:ext cx="2738435" cy="393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zh-TW" altLang="en-US" dirty="0"/>
              <a:t>動機</a:t>
            </a:r>
            <a:endParaRPr dirty="0"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85750" indent="-285750">
              <a:spcBef>
                <a:spcPts val="0"/>
              </a:spcBef>
              <a:buSzPts val="2100"/>
            </a:pPr>
            <a:r>
              <a:rPr lang="zh-TW" altLang="en-US" dirty="0"/>
              <a:t>遊戲本身好玩</a:t>
            </a:r>
            <a:endParaRPr lang="en-US" altLang="zh-TW" dirty="0"/>
          </a:p>
          <a:p>
            <a:pPr marL="285750" indent="-285750">
              <a:spcBef>
                <a:spcPts val="0"/>
              </a:spcBef>
              <a:buSzPts val="2100"/>
            </a:pPr>
            <a:endParaRPr lang="en-US" dirty="0"/>
          </a:p>
          <a:p>
            <a:pPr marL="285750" indent="-285750">
              <a:spcBef>
                <a:spcPts val="0"/>
              </a:spcBef>
              <a:buSzPts val="2100"/>
            </a:pPr>
            <a:endParaRPr lang="en-US" dirty="0"/>
          </a:p>
          <a:p>
            <a:pPr marL="285750" indent="-285750">
              <a:spcBef>
                <a:spcPts val="0"/>
              </a:spcBef>
              <a:buSzPts val="2100"/>
            </a:pPr>
            <a:r>
              <a:rPr lang="zh-TW" altLang="en-US" dirty="0"/>
              <a:t>一天只能玩一次，所以想多玩幾次就只能想別的辦法</a:t>
            </a:r>
            <a:endParaRPr lang="en-US" altLang="zh-TW" dirty="0"/>
          </a:p>
          <a:p>
            <a:pPr marL="285750" indent="-285750">
              <a:spcBef>
                <a:spcPts val="0"/>
              </a:spcBef>
              <a:buSzPts val="2100"/>
            </a:pPr>
            <a:endParaRPr lang="en-US" altLang="zh-TW" dirty="0"/>
          </a:p>
          <a:p>
            <a:pPr marL="285750" indent="-285750">
              <a:spcBef>
                <a:spcPts val="0"/>
              </a:spcBef>
              <a:buSzPts val="2100"/>
            </a:pPr>
            <a:endParaRPr lang="en-US" altLang="zh-TW" dirty="0"/>
          </a:p>
          <a:p>
            <a:pPr marL="285750" indent="-285750">
              <a:spcBef>
                <a:spcPts val="0"/>
              </a:spcBef>
              <a:buSzPts val="2100"/>
            </a:pPr>
            <a:r>
              <a:rPr lang="zh-TW" altLang="en-US" dirty="0"/>
              <a:t>練習英文</a:t>
            </a:r>
            <a:endParaRPr lang="en-US" altLang="zh-TW" dirty="0"/>
          </a:p>
          <a:p>
            <a:pPr marL="285750" indent="-285750">
              <a:spcBef>
                <a:spcPts val="0"/>
              </a:spcBef>
              <a:buSzPts val="2100"/>
            </a:pPr>
            <a:endParaRPr lang="en-US" dirty="0"/>
          </a:p>
          <a:p>
            <a:pPr marL="285750" indent="-285750">
              <a:spcBef>
                <a:spcPts val="0"/>
              </a:spcBef>
              <a:buSzPts val="2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2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 altLang="zh-TW" dirty="0"/>
              <a:t>UI</a:t>
            </a:r>
            <a:endParaRPr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6801545-990A-4C53-9C39-532005E95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219" y="639923"/>
            <a:ext cx="1949714" cy="38636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buSzPts val="3300"/>
            </a:pPr>
            <a:r>
              <a:rPr lang="zh-TW" altLang="en-US" dirty="0"/>
              <a:t>遊戲方式</a:t>
            </a:r>
            <a:endParaRPr dirty="0"/>
          </a:p>
        </p:txBody>
      </p:sp>
      <p:sp>
        <p:nvSpPr>
          <p:cNvPr id="4" name="Google Shape;213;p35">
            <a:extLst>
              <a:ext uri="{FF2B5EF4-FFF2-40B4-BE49-F238E27FC236}">
                <a16:creationId xmlns:a16="http://schemas.microsoft.com/office/drawing/2014/main" id="{A131A370-B9CA-4F3A-9758-4F8E8E4137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>
              <a:spcBef>
                <a:spcPts val="800"/>
              </a:spcBef>
              <a:buSzPts val="2100"/>
            </a:pPr>
            <a:r>
              <a:rPr lang="zh-TW" altLang="en-US" dirty="0"/>
              <a:t>個人模式 ： 跟原本的遊戲方式一樣</a:t>
            </a:r>
            <a:endParaRPr lang="en-US" altLang="zh-TW" dirty="0"/>
          </a:p>
          <a:p>
            <a:pPr>
              <a:spcBef>
                <a:spcPts val="800"/>
              </a:spcBef>
              <a:buSzPts val="2100"/>
            </a:pPr>
            <a:endParaRPr lang="en-US" dirty="0"/>
          </a:p>
          <a:p>
            <a:pPr>
              <a:spcBef>
                <a:spcPts val="800"/>
              </a:spcBef>
              <a:buSzPts val="2100"/>
            </a:pPr>
            <a:r>
              <a:rPr lang="zh-TW" altLang="en-US" dirty="0"/>
              <a:t>對戰模式 ： 同一台手機兩位比較誰先猜出謎底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>
              <a:buSzPts val="3300"/>
            </a:pPr>
            <a:r>
              <a:rPr lang="en-US" altLang="zh-TW" dirty="0"/>
              <a:t>developed mostly by myself</a:t>
            </a:r>
            <a:endParaRPr dirty="0"/>
          </a:p>
        </p:txBody>
      </p:sp>
      <p:sp>
        <p:nvSpPr>
          <p:cNvPr id="213" name="Google Shape;213;p35"/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15900" lvl="0" indent="-88900" algn="l" rtl="0">
              <a:spcBef>
                <a:spcPts val="800"/>
              </a:spcBef>
              <a:spcAft>
                <a:spcPts val="0"/>
              </a:spcAft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>
              <a:buSzPts val="3300"/>
            </a:pPr>
            <a:r>
              <a:rPr lang="zh-TW" altLang="en-US" dirty="0"/>
              <a:t>目前缺少</a:t>
            </a:r>
            <a:endParaRPr dirty="0"/>
          </a:p>
        </p:txBody>
      </p:sp>
      <p:sp>
        <p:nvSpPr>
          <p:cNvPr id="213" name="Google Shape;213;p35"/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>
              <a:spcBef>
                <a:spcPts val="800"/>
              </a:spcBef>
              <a:buSzPts val="2100"/>
            </a:pPr>
            <a:r>
              <a:rPr lang="zh-TW" altLang="en-US" dirty="0"/>
              <a:t>輸入的單字檢查</a:t>
            </a:r>
            <a:endParaRPr lang="en-US" altLang="zh-TW" dirty="0"/>
          </a:p>
          <a:p>
            <a:pPr>
              <a:spcBef>
                <a:spcPts val="800"/>
              </a:spcBef>
              <a:buSzPts val="2100"/>
            </a:pPr>
            <a:endParaRPr lang="en-US" altLang="zh-TW" dirty="0"/>
          </a:p>
          <a:p>
            <a:pPr>
              <a:spcBef>
                <a:spcPts val="800"/>
              </a:spcBef>
              <a:buSzPts val="2100"/>
            </a:pPr>
            <a:r>
              <a:rPr lang="zh-TW" altLang="en-US" dirty="0"/>
              <a:t>分享裡的</a:t>
            </a:r>
            <a:r>
              <a:rPr lang="en-US" altLang="zh-TW" dirty="0"/>
              <a:t>emoji</a:t>
            </a:r>
            <a:r>
              <a:rPr lang="zh-TW" altLang="en-US" dirty="0"/>
              <a:t>色塊</a:t>
            </a:r>
            <a:endParaRPr lang="en-US" altLang="zh-TW" dirty="0"/>
          </a:p>
          <a:p>
            <a:pPr>
              <a:spcBef>
                <a:spcPts val="800"/>
              </a:spcBef>
              <a:buSzPts val="2100"/>
            </a:pPr>
            <a:endParaRPr lang="en-US" dirty="0"/>
          </a:p>
          <a:p>
            <a:pPr>
              <a:spcBef>
                <a:spcPts val="800"/>
              </a:spcBef>
              <a:buSzPts val="2100"/>
            </a:pPr>
            <a:r>
              <a:rPr lang="zh-TW" altLang="en-US" dirty="0"/>
              <a:t>把兩個遊戲模式分開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438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>
          <a:xfrm>
            <a:off x="971552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>
              <a:buSzPts val="3300"/>
            </a:pPr>
            <a:r>
              <a:rPr lang="en-US" dirty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04769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有機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145</Words>
  <Application>Microsoft Office PowerPoint</Application>
  <PresentationFormat>如螢幕大小 (16:9)</PresentationFormat>
  <Paragraphs>35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Garamond</vt:lpstr>
      <vt:lpstr>Arial</vt:lpstr>
      <vt:lpstr>Simple Light</vt:lpstr>
      <vt:lpstr>有機</vt:lpstr>
      <vt:lpstr>Android Final Project</vt:lpstr>
      <vt:lpstr>動機</vt:lpstr>
      <vt:lpstr>Wordle</vt:lpstr>
      <vt:lpstr>動機</vt:lpstr>
      <vt:lpstr>UI</vt:lpstr>
      <vt:lpstr>遊戲方式</vt:lpstr>
      <vt:lpstr>developed mostly by myself</vt:lpstr>
      <vt:lpstr>目前缺少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Final Project</dc:title>
  <cp:lastModifiedBy>岳 蕭</cp:lastModifiedBy>
  <cp:revision>10</cp:revision>
  <dcterms:modified xsi:type="dcterms:W3CDTF">2022-06-14T08:00:15Z</dcterms:modified>
</cp:coreProperties>
</file>