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6" r:id="rId4"/>
    <p:sldId id="264" r:id="rId5"/>
    <p:sldId id="268" r:id="rId6"/>
    <p:sldId id="267" r:id="rId7"/>
    <p:sldId id="269" r:id="rId8"/>
    <p:sldId id="270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97DE"/>
    <a:srgbClr val="A44CFF"/>
    <a:srgbClr val="9F4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1932D7-8F01-0C4C-9D23-C768A1110EC5}" v="28" dt="2025-10-21T21:54:28.3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512"/>
  </p:normalViewPr>
  <p:slideViewPr>
    <p:cSldViewPr snapToGrid="0" snapToObjects="1">
      <p:cViewPr varScale="1">
        <p:scale>
          <a:sx n="136" d="100"/>
          <a:sy n="136" d="100"/>
        </p:scale>
        <p:origin x="1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Stone (Nokia)" userId="5e693d72-0831-418e-b3bc-937f682be9d6" providerId="ADAL" clId="{23AA7552-9185-5EEB-9431-C2796A246E54}"/>
    <pc:docChg chg="undo redo custSel addSld delSld modSld sldOrd">
      <pc:chgData name="Andrew Stone (Nokia)" userId="5e693d72-0831-418e-b3bc-937f682be9d6" providerId="ADAL" clId="{23AA7552-9185-5EEB-9431-C2796A246E54}" dt="2025-10-29T16:30:09.904" v="3689" actId="20577"/>
      <pc:docMkLst>
        <pc:docMk/>
      </pc:docMkLst>
      <pc:sldChg chg="modSp mod">
        <pc:chgData name="Andrew Stone (Nokia)" userId="5e693d72-0831-418e-b3bc-937f682be9d6" providerId="ADAL" clId="{23AA7552-9185-5EEB-9431-C2796A246E54}" dt="2025-10-29T16:30:09.904" v="3689" actId="20577"/>
        <pc:sldMkLst>
          <pc:docMk/>
          <pc:sldMk cId="705808974" sldId="256"/>
        </pc:sldMkLst>
        <pc:spChg chg="mod">
          <ac:chgData name="Andrew Stone (Nokia)" userId="5e693d72-0831-418e-b3bc-937f682be9d6" providerId="ADAL" clId="{23AA7552-9185-5EEB-9431-C2796A246E54}" dt="2025-10-29T16:30:09.904" v="3689" actId="20577"/>
          <ac:spMkLst>
            <pc:docMk/>
            <pc:sldMk cId="705808974" sldId="256"/>
            <ac:spMk id="3" creationId="{3233BED0-9E8D-D245-BFB1-5A14FC050A6D}"/>
          </ac:spMkLst>
        </pc:spChg>
        <pc:spChg chg="mod">
          <ac:chgData name="Andrew Stone (Nokia)" userId="5e693d72-0831-418e-b3bc-937f682be9d6" providerId="ADAL" clId="{23AA7552-9185-5EEB-9431-C2796A246E54}" dt="2025-10-21T22:01:53.048" v="3612" actId="20577"/>
          <ac:spMkLst>
            <pc:docMk/>
            <pc:sldMk cId="705808974" sldId="256"/>
            <ac:spMk id="4" creationId="{212D715C-4ACC-1948-821B-9DA38B3DB0BA}"/>
          </ac:spMkLst>
        </pc:spChg>
      </pc:sldChg>
      <pc:sldChg chg="modSp mod">
        <pc:chgData name="Andrew Stone (Nokia)" userId="5e693d72-0831-418e-b3bc-937f682be9d6" providerId="ADAL" clId="{23AA7552-9185-5EEB-9431-C2796A246E54}" dt="2025-10-21T22:01:36.410" v="3606" actId="20577"/>
        <pc:sldMkLst>
          <pc:docMk/>
          <pc:sldMk cId="2754887948" sldId="260"/>
        </pc:sldMkLst>
        <pc:spChg chg="mod">
          <ac:chgData name="Andrew Stone (Nokia)" userId="5e693d72-0831-418e-b3bc-937f682be9d6" providerId="ADAL" clId="{23AA7552-9185-5EEB-9431-C2796A246E54}" dt="2025-10-21T22:01:36.410" v="3606" actId="20577"/>
          <ac:spMkLst>
            <pc:docMk/>
            <pc:sldMk cId="2754887948" sldId="260"/>
            <ac:spMk id="20" creationId="{0931796B-1FD3-5E48-83E4-DEBB9AFDB1D5}"/>
          </ac:spMkLst>
        </pc:spChg>
      </pc:sldChg>
      <pc:sldChg chg="addSp delSp modSp mod">
        <pc:chgData name="Andrew Stone (Nokia)" userId="5e693d72-0831-418e-b3bc-937f682be9d6" providerId="ADAL" clId="{23AA7552-9185-5EEB-9431-C2796A246E54}" dt="2025-10-21T22:02:32.008" v="3646" actId="20577"/>
        <pc:sldMkLst>
          <pc:docMk/>
          <pc:sldMk cId="975666976" sldId="262"/>
        </pc:sldMkLst>
        <pc:spChg chg="mod">
          <ac:chgData name="Andrew Stone (Nokia)" userId="5e693d72-0831-418e-b3bc-937f682be9d6" providerId="ADAL" clId="{23AA7552-9185-5EEB-9431-C2796A246E54}" dt="2025-10-21T21:18:01.198" v="394" actId="20577"/>
          <ac:spMkLst>
            <pc:docMk/>
            <pc:sldMk cId="975666976" sldId="262"/>
            <ac:spMk id="2" creationId="{2D425DCD-07C8-AC2B-7197-CC0A4DBFE563}"/>
          </ac:spMkLst>
        </pc:spChg>
        <pc:spChg chg="mod">
          <ac:chgData name="Andrew Stone (Nokia)" userId="5e693d72-0831-418e-b3bc-937f682be9d6" providerId="ADAL" clId="{23AA7552-9185-5EEB-9431-C2796A246E54}" dt="2025-10-21T22:02:32.008" v="3646" actId="20577"/>
          <ac:spMkLst>
            <pc:docMk/>
            <pc:sldMk cId="975666976" sldId="262"/>
            <ac:spMk id="3" creationId="{E60AE7E7-7215-E035-FB36-1C9B8463BB94}"/>
          </ac:spMkLst>
        </pc:spChg>
      </pc:sldChg>
      <pc:sldChg chg="addSp delSp modSp mod">
        <pc:chgData name="Andrew Stone (Nokia)" userId="5e693d72-0831-418e-b3bc-937f682be9d6" providerId="ADAL" clId="{23AA7552-9185-5EEB-9431-C2796A246E54}" dt="2025-10-21T21:36:27.847" v="2057" actId="20577"/>
        <pc:sldMkLst>
          <pc:docMk/>
          <pc:sldMk cId="3270141686" sldId="264"/>
        </pc:sldMkLst>
        <pc:spChg chg="add mod">
          <ac:chgData name="Andrew Stone (Nokia)" userId="5e693d72-0831-418e-b3bc-937f682be9d6" providerId="ADAL" clId="{23AA7552-9185-5EEB-9431-C2796A246E54}" dt="2025-10-21T21:36:27.847" v="2057" actId="20577"/>
          <ac:spMkLst>
            <pc:docMk/>
            <pc:sldMk cId="3270141686" sldId="264"/>
            <ac:spMk id="4" creationId="{64152080-622F-442E-A102-869E6FFC654E}"/>
          </ac:spMkLst>
        </pc:spChg>
        <pc:spChg chg="mod">
          <ac:chgData name="Andrew Stone (Nokia)" userId="5e693d72-0831-418e-b3bc-937f682be9d6" providerId="ADAL" clId="{23AA7552-9185-5EEB-9431-C2796A246E54}" dt="2025-10-21T21:29:09.405" v="1285" actId="20577"/>
          <ac:spMkLst>
            <pc:docMk/>
            <pc:sldMk cId="3270141686" sldId="264"/>
            <ac:spMk id="10" creationId="{93A7FD8B-6606-F4D3-FDB4-B7632AC4817B}"/>
          </ac:spMkLst>
        </pc:spChg>
        <pc:spChg chg="mod">
          <ac:chgData name="Andrew Stone (Nokia)" userId="5e693d72-0831-418e-b3bc-937f682be9d6" providerId="ADAL" clId="{23AA7552-9185-5EEB-9431-C2796A246E54}" dt="2025-10-21T21:29:59.068" v="1325" actId="20577"/>
          <ac:spMkLst>
            <pc:docMk/>
            <pc:sldMk cId="3270141686" sldId="264"/>
            <ac:spMk id="19" creationId="{AFE50491-1CF7-7B2F-1F42-97A42AF881DB}"/>
          </ac:spMkLst>
        </pc:spChg>
        <pc:spChg chg="mod">
          <ac:chgData name="Andrew Stone (Nokia)" userId="5e693d72-0831-418e-b3bc-937f682be9d6" providerId="ADAL" clId="{23AA7552-9185-5EEB-9431-C2796A246E54}" dt="2025-10-21T21:27:46.374" v="1281" actId="1076"/>
          <ac:spMkLst>
            <pc:docMk/>
            <pc:sldMk cId="3270141686" sldId="264"/>
            <ac:spMk id="21" creationId="{A88917F1-DD98-0428-879A-1DCD74FF1E38}"/>
          </ac:spMkLst>
        </pc:spChg>
      </pc:sldChg>
      <pc:sldChg chg="modSp add mod">
        <pc:chgData name="Andrew Stone (Nokia)" userId="5e693d72-0831-418e-b3bc-937f682be9d6" providerId="ADAL" clId="{23AA7552-9185-5EEB-9431-C2796A246E54}" dt="2025-10-21T21:55:58.525" v="3350" actId="20577"/>
        <pc:sldMkLst>
          <pc:docMk/>
          <pc:sldMk cId="972341115" sldId="266"/>
        </pc:sldMkLst>
        <pc:spChg chg="mod">
          <ac:chgData name="Andrew Stone (Nokia)" userId="5e693d72-0831-418e-b3bc-937f682be9d6" providerId="ADAL" clId="{23AA7552-9185-5EEB-9431-C2796A246E54}" dt="2025-10-21T21:22:29.787" v="906" actId="20577"/>
          <ac:spMkLst>
            <pc:docMk/>
            <pc:sldMk cId="972341115" sldId="266"/>
            <ac:spMk id="2" creationId="{5BA28025-8DE7-F706-7D91-0800D702D0F8}"/>
          </ac:spMkLst>
        </pc:spChg>
        <pc:spChg chg="mod">
          <ac:chgData name="Andrew Stone (Nokia)" userId="5e693d72-0831-418e-b3bc-937f682be9d6" providerId="ADAL" clId="{23AA7552-9185-5EEB-9431-C2796A246E54}" dt="2025-10-21T21:55:58.525" v="3350" actId="20577"/>
          <ac:spMkLst>
            <pc:docMk/>
            <pc:sldMk cId="972341115" sldId="266"/>
            <ac:spMk id="3" creationId="{66BDB291-0349-C6F6-F105-8BA335CB85F4}"/>
          </ac:spMkLst>
        </pc:spChg>
      </pc:sldChg>
      <pc:sldChg chg="addSp delSp modSp add mod">
        <pc:chgData name="Andrew Stone (Nokia)" userId="5e693d72-0831-418e-b3bc-937f682be9d6" providerId="ADAL" clId="{23AA7552-9185-5EEB-9431-C2796A246E54}" dt="2025-10-21T21:59:39.163" v="3454" actId="20577"/>
        <pc:sldMkLst>
          <pc:docMk/>
          <pc:sldMk cId="4231867602" sldId="267"/>
        </pc:sldMkLst>
        <pc:spChg chg="mod">
          <ac:chgData name="Andrew Stone (Nokia)" userId="5e693d72-0831-418e-b3bc-937f682be9d6" providerId="ADAL" clId="{23AA7552-9185-5EEB-9431-C2796A246E54}" dt="2025-10-21T21:58:13.346" v="3405" actId="1035"/>
          <ac:spMkLst>
            <pc:docMk/>
            <pc:sldMk cId="4231867602" sldId="267"/>
            <ac:spMk id="3" creationId="{E13FB5DB-BDDD-9C9F-A99E-F4307ABCFAC9}"/>
          </ac:spMkLst>
        </pc:spChg>
        <pc:spChg chg="mod">
          <ac:chgData name="Andrew Stone (Nokia)" userId="5e693d72-0831-418e-b3bc-937f682be9d6" providerId="ADAL" clId="{23AA7552-9185-5EEB-9431-C2796A246E54}" dt="2025-10-21T21:51:03.595" v="3113" actId="1036"/>
          <ac:spMkLst>
            <pc:docMk/>
            <pc:sldMk cId="4231867602" sldId="267"/>
            <ac:spMk id="4" creationId="{34917FDC-6B20-A2D0-0F62-6EA85914D158}"/>
          </ac:spMkLst>
        </pc:spChg>
        <pc:spChg chg="add mod">
          <ac:chgData name="Andrew Stone (Nokia)" userId="5e693d72-0831-418e-b3bc-937f682be9d6" providerId="ADAL" clId="{23AA7552-9185-5EEB-9431-C2796A246E54}" dt="2025-10-21T21:39:14.516" v="2199" actId="1076"/>
          <ac:spMkLst>
            <pc:docMk/>
            <pc:sldMk cId="4231867602" sldId="267"/>
            <ac:spMk id="6" creationId="{3DDD4529-0D62-43E3-37FF-0DC4F946DCBE}"/>
          </ac:spMkLst>
        </pc:spChg>
        <pc:spChg chg="add mod">
          <ac:chgData name="Andrew Stone (Nokia)" userId="5e693d72-0831-418e-b3bc-937f682be9d6" providerId="ADAL" clId="{23AA7552-9185-5EEB-9431-C2796A246E54}" dt="2025-10-21T21:59:39.163" v="3454" actId="20577"/>
          <ac:spMkLst>
            <pc:docMk/>
            <pc:sldMk cId="4231867602" sldId="267"/>
            <ac:spMk id="7" creationId="{CC613640-8C5C-B59A-F720-3B2918178039}"/>
          </ac:spMkLst>
        </pc:spChg>
        <pc:spChg chg="add mod">
          <ac:chgData name="Andrew Stone (Nokia)" userId="5e693d72-0831-418e-b3bc-937f682be9d6" providerId="ADAL" clId="{23AA7552-9185-5EEB-9431-C2796A246E54}" dt="2025-10-21T21:44:06.760" v="2679" actId="1076"/>
          <ac:spMkLst>
            <pc:docMk/>
            <pc:sldMk cId="4231867602" sldId="267"/>
            <ac:spMk id="8" creationId="{A2DF3509-5FE7-A785-36C5-071ED1E8E36C}"/>
          </ac:spMkLst>
        </pc:spChg>
        <pc:spChg chg="mod">
          <ac:chgData name="Andrew Stone (Nokia)" userId="5e693d72-0831-418e-b3bc-937f682be9d6" providerId="ADAL" clId="{23AA7552-9185-5EEB-9431-C2796A246E54}" dt="2025-10-21T21:46:03.136" v="2810" actId="1076"/>
          <ac:spMkLst>
            <pc:docMk/>
            <pc:sldMk cId="4231867602" sldId="267"/>
            <ac:spMk id="10" creationId="{845CA450-48C2-5E9C-57DD-C0E90D93B743}"/>
          </ac:spMkLst>
        </pc:spChg>
        <pc:spChg chg="mod">
          <ac:chgData name="Andrew Stone (Nokia)" userId="5e693d72-0831-418e-b3bc-937f682be9d6" providerId="ADAL" clId="{23AA7552-9185-5EEB-9431-C2796A246E54}" dt="2025-10-21T21:38:31.494" v="2119" actId="1037"/>
          <ac:spMkLst>
            <pc:docMk/>
            <pc:sldMk cId="4231867602" sldId="267"/>
            <ac:spMk id="12" creationId="{F88A6101-9C06-BFAA-E2B4-EF4ABA841E64}"/>
          </ac:spMkLst>
        </pc:spChg>
        <pc:spChg chg="add mod">
          <ac:chgData name="Andrew Stone (Nokia)" userId="5e693d72-0831-418e-b3bc-937f682be9d6" providerId="ADAL" clId="{23AA7552-9185-5EEB-9431-C2796A246E54}" dt="2025-10-21T21:51:57.881" v="3140" actId="113"/>
          <ac:spMkLst>
            <pc:docMk/>
            <pc:sldMk cId="4231867602" sldId="267"/>
            <ac:spMk id="13" creationId="{98D145B0-1906-7702-FC33-2276C4EF51C8}"/>
          </ac:spMkLst>
        </pc:spChg>
        <pc:spChg chg="add mod">
          <ac:chgData name="Andrew Stone (Nokia)" userId="5e693d72-0831-418e-b3bc-937f682be9d6" providerId="ADAL" clId="{23AA7552-9185-5EEB-9431-C2796A246E54}" dt="2025-10-21T21:59:23.716" v="3450" actId="20577"/>
          <ac:spMkLst>
            <pc:docMk/>
            <pc:sldMk cId="4231867602" sldId="267"/>
            <ac:spMk id="14" creationId="{EBF41F7B-8FB0-FFC2-09EC-9DB3F968B709}"/>
          </ac:spMkLst>
        </pc:spChg>
        <pc:spChg chg="add mod">
          <ac:chgData name="Andrew Stone (Nokia)" userId="5e693d72-0831-418e-b3bc-937f682be9d6" providerId="ADAL" clId="{23AA7552-9185-5EEB-9431-C2796A246E54}" dt="2025-10-21T21:53:57.487" v="3256" actId="688"/>
          <ac:spMkLst>
            <pc:docMk/>
            <pc:sldMk cId="4231867602" sldId="267"/>
            <ac:spMk id="18" creationId="{CFD5506B-7900-DBEA-7F13-7990F490A770}"/>
          </ac:spMkLst>
        </pc:spChg>
        <pc:spChg chg="mod">
          <ac:chgData name="Andrew Stone (Nokia)" userId="5e693d72-0831-418e-b3bc-937f682be9d6" providerId="ADAL" clId="{23AA7552-9185-5EEB-9431-C2796A246E54}" dt="2025-10-21T21:45:53.869" v="2808" actId="1076"/>
          <ac:spMkLst>
            <pc:docMk/>
            <pc:sldMk cId="4231867602" sldId="267"/>
            <ac:spMk id="19" creationId="{57CA3CBB-34E1-0C67-7540-70ECA8AF8380}"/>
          </ac:spMkLst>
        </pc:spChg>
        <pc:spChg chg="add mod">
          <ac:chgData name="Andrew Stone (Nokia)" userId="5e693d72-0831-418e-b3bc-937f682be9d6" providerId="ADAL" clId="{23AA7552-9185-5EEB-9431-C2796A246E54}" dt="2025-10-21T21:54:02.465" v="3258" actId="1076"/>
          <ac:spMkLst>
            <pc:docMk/>
            <pc:sldMk cId="4231867602" sldId="267"/>
            <ac:spMk id="20" creationId="{0C71C7C9-5554-A4D2-8FEC-676C372A0D49}"/>
          </ac:spMkLst>
        </pc:spChg>
        <pc:spChg chg="mod">
          <ac:chgData name="Andrew Stone (Nokia)" userId="5e693d72-0831-418e-b3bc-937f682be9d6" providerId="ADAL" clId="{23AA7552-9185-5EEB-9431-C2796A246E54}" dt="2025-10-21T21:39:41.156" v="2328" actId="207"/>
          <ac:spMkLst>
            <pc:docMk/>
            <pc:sldMk cId="4231867602" sldId="267"/>
            <ac:spMk id="21" creationId="{519C1932-4045-26B7-C75A-3B9BCE5506C1}"/>
          </ac:spMkLst>
        </pc:spChg>
        <pc:spChg chg="add mod">
          <ac:chgData name="Andrew Stone (Nokia)" userId="5e693d72-0831-418e-b3bc-937f682be9d6" providerId="ADAL" clId="{23AA7552-9185-5EEB-9431-C2796A246E54}" dt="2025-10-21T21:56:47.700" v="3355" actId="1076"/>
          <ac:spMkLst>
            <pc:docMk/>
            <pc:sldMk cId="4231867602" sldId="267"/>
            <ac:spMk id="23" creationId="{82C39DE4-5469-2627-C864-67BBA1076649}"/>
          </ac:spMkLst>
        </pc:spChg>
      </pc:sldChg>
      <pc:sldChg chg="addSp delSp modSp add mod ord">
        <pc:chgData name="Andrew Stone (Nokia)" userId="5e693d72-0831-418e-b3bc-937f682be9d6" providerId="ADAL" clId="{23AA7552-9185-5EEB-9431-C2796A246E54}" dt="2025-10-21T21:58:43.737" v="3411" actId="207"/>
        <pc:sldMkLst>
          <pc:docMk/>
          <pc:sldMk cId="3946934659" sldId="268"/>
        </pc:sldMkLst>
        <pc:spChg chg="add mod">
          <ac:chgData name="Andrew Stone (Nokia)" userId="5e693d72-0831-418e-b3bc-937f682be9d6" providerId="ADAL" clId="{23AA7552-9185-5EEB-9431-C2796A246E54}" dt="2025-10-21T21:55:12.823" v="3324" actId="20577"/>
          <ac:spMkLst>
            <pc:docMk/>
            <pc:sldMk cId="3946934659" sldId="268"/>
            <ac:spMk id="2" creationId="{9973BB2C-F8F9-CB23-B3A8-8F1A2B392B01}"/>
          </ac:spMkLst>
        </pc:spChg>
        <pc:spChg chg="mod">
          <ac:chgData name="Andrew Stone (Nokia)" userId="5e693d72-0831-418e-b3bc-937f682be9d6" providerId="ADAL" clId="{23AA7552-9185-5EEB-9431-C2796A246E54}" dt="2025-10-21T21:40:38.017" v="2387" actId="20577"/>
          <ac:spMkLst>
            <pc:docMk/>
            <pc:sldMk cId="3946934659" sldId="268"/>
            <ac:spMk id="4" creationId="{7B4958F2-B038-CF9F-798A-98D2F07D14DF}"/>
          </ac:spMkLst>
        </pc:spChg>
        <pc:spChg chg="mod">
          <ac:chgData name="Andrew Stone (Nokia)" userId="5e693d72-0831-418e-b3bc-937f682be9d6" providerId="ADAL" clId="{23AA7552-9185-5EEB-9431-C2796A246E54}" dt="2025-10-21T21:58:43.737" v="3411" actId="207"/>
          <ac:spMkLst>
            <pc:docMk/>
            <pc:sldMk cId="3946934659" sldId="268"/>
            <ac:spMk id="6" creationId="{AE7C2F08-67AB-B4E6-35CA-2D6E9D6E3E17}"/>
          </ac:spMkLst>
        </pc:spChg>
        <pc:spChg chg="mod">
          <ac:chgData name="Andrew Stone (Nokia)" userId="5e693d72-0831-418e-b3bc-937f682be9d6" providerId="ADAL" clId="{23AA7552-9185-5EEB-9431-C2796A246E54}" dt="2025-10-21T21:42:50.992" v="2616" actId="207"/>
          <ac:spMkLst>
            <pc:docMk/>
            <pc:sldMk cId="3946934659" sldId="268"/>
            <ac:spMk id="520" creationId="{2DF101B9-0512-F187-F25C-77F42B34CC82}"/>
          </ac:spMkLst>
        </pc:spChg>
      </pc:sldChg>
      <pc:sldChg chg="addSp modSp add mod">
        <pc:chgData name="Andrew Stone (Nokia)" userId="5e693d72-0831-418e-b3bc-937f682be9d6" providerId="ADAL" clId="{23AA7552-9185-5EEB-9431-C2796A246E54}" dt="2025-10-21T21:58:15.268" v="3407" actId="20577"/>
        <pc:sldMkLst>
          <pc:docMk/>
          <pc:sldMk cId="445312685" sldId="269"/>
        </pc:sldMkLst>
        <pc:spChg chg="add mod">
          <ac:chgData name="Andrew Stone (Nokia)" userId="5e693d72-0831-418e-b3bc-937f682be9d6" providerId="ADAL" clId="{23AA7552-9185-5EEB-9431-C2796A246E54}" dt="2025-10-21T21:53:48.395" v="3253" actId="1076"/>
          <ac:spMkLst>
            <pc:docMk/>
            <pc:sldMk cId="445312685" sldId="269"/>
            <ac:spMk id="2" creationId="{029E0E09-4733-9E3C-9BBA-2A17442D8F0C}"/>
          </ac:spMkLst>
        </pc:spChg>
        <pc:spChg chg="mod">
          <ac:chgData name="Andrew Stone (Nokia)" userId="5e693d72-0831-418e-b3bc-937f682be9d6" providerId="ADAL" clId="{23AA7552-9185-5EEB-9431-C2796A246E54}" dt="2025-10-21T21:57:17.721" v="3368" actId="20577"/>
          <ac:spMkLst>
            <pc:docMk/>
            <pc:sldMk cId="445312685" sldId="269"/>
            <ac:spMk id="7" creationId="{5BB5C152-032B-62D2-FAB6-D6832AF2F80F}"/>
          </ac:spMkLst>
        </pc:spChg>
        <pc:spChg chg="mod">
          <ac:chgData name="Andrew Stone (Nokia)" userId="5e693d72-0831-418e-b3bc-937f682be9d6" providerId="ADAL" clId="{23AA7552-9185-5EEB-9431-C2796A246E54}" dt="2025-10-21T21:51:47.510" v="3137" actId="115"/>
          <ac:spMkLst>
            <pc:docMk/>
            <pc:sldMk cId="445312685" sldId="269"/>
            <ac:spMk id="13" creationId="{96D32B37-8D60-707B-1D89-87D2C560A0DC}"/>
          </ac:spMkLst>
        </pc:spChg>
        <pc:spChg chg="mod">
          <ac:chgData name="Andrew Stone (Nokia)" userId="5e693d72-0831-418e-b3bc-937f682be9d6" providerId="ADAL" clId="{23AA7552-9185-5EEB-9431-C2796A246E54}" dt="2025-10-21T21:58:15.268" v="3407" actId="20577"/>
          <ac:spMkLst>
            <pc:docMk/>
            <pc:sldMk cId="445312685" sldId="269"/>
            <ac:spMk id="14" creationId="{A4F8BD8A-D264-2503-D9BB-1584B8F63940}"/>
          </ac:spMkLst>
        </pc:spChg>
        <pc:spChg chg="mod">
          <ac:chgData name="Andrew Stone (Nokia)" userId="5e693d72-0831-418e-b3bc-937f682be9d6" providerId="ADAL" clId="{23AA7552-9185-5EEB-9431-C2796A246E54}" dt="2025-10-21T21:53:29.869" v="3245" actId="1076"/>
          <ac:spMkLst>
            <pc:docMk/>
            <pc:sldMk cId="445312685" sldId="269"/>
            <ac:spMk id="21" creationId="{5CDD3160-8A65-705E-DDCB-136EC8EF3CC2}"/>
          </ac:spMkLst>
        </pc:spChg>
      </pc:sldChg>
      <pc:sldChg chg="delSp modSp add mod">
        <pc:chgData name="Andrew Stone (Nokia)" userId="5e693d72-0831-418e-b3bc-937f682be9d6" providerId="ADAL" clId="{23AA7552-9185-5EEB-9431-C2796A246E54}" dt="2025-10-21T22:04:02.088" v="3648" actId="20577"/>
        <pc:sldMkLst>
          <pc:docMk/>
          <pc:sldMk cId="1549223711" sldId="270"/>
        </pc:sldMkLst>
        <pc:spChg chg="mod">
          <ac:chgData name="Andrew Stone (Nokia)" userId="5e693d72-0831-418e-b3bc-937f682be9d6" providerId="ADAL" clId="{23AA7552-9185-5EEB-9431-C2796A246E54}" dt="2025-10-21T22:04:02.088" v="3648" actId="20577"/>
          <ac:spMkLst>
            <pc:docMk/>
            <pc:sldMk cId="1549223711" sldId="270"/>
            <ac:spMk id="7" creationId="{7C466181-47A6-3A01-B030-AD3A5C6079C0}"/>
          </ac:spMkLst>
        </pc:spChg>
        <pc:spChg chg="mod">
          <ac:chgData name="Andrew Stone (Nokia)" userId="5e693d72-0831-418e-b3bc-937f682be9d6" providerId="ADAL" clId="{23AA7552-9185-5EEB-9431-C2796A246E54}" dt="2025-10-21T21:49:51.076" v="3074" actId="1076"/>
          <ac:spMkLst>
            <pc:docMk/>
            <pc:sldMk cId="1549223711" sldId="270"/>
            <ac:spMk id="13" creationId="{8DDF5240-6F40-893A-F9BE-584F10F12B0F}"/>
          </ac:spMkLst>
        </pc:spChg>
        <pc:spChg chg="mod">
          <ac:chgData name="Andrew Stone (Nokia)" userId="5e693d72-0831-418e-b3bc-937f682be9d6" providerId="ADAL" clId="{23AA7552-9185-5EEB-9431-C2796A246E54}" dt="2025-10-21T21:57:52.763" v="3394" actId="207"/>
          <ac:spMkLst>
            <pc:docMk/>
            <pc:sldMk cId="1549223711" sldId="270"/>
            <ac:spMk id="14" creationId="{DB68CADF-5926-B75C-C263-D413230925C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C8E05-7B12-154C-9D4F-5CA98AA7EAAB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2D79E-D767-A04B-84D8-67046D8EC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88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91ACE-EE5C-4DC7-4954-AD446A896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FDF0D7-F45D-CF40-63BA-7804508A1F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3DC6FD-DB82-8D3F-98CF-A5FDD5FCFD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E0265-3909-D515-6717-AEE437ADBC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2D79E-D767-A04B-84D8-67046D8EC0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07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4D658-7DB8-29E3-47E6-A0481C2FA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83D101-4F46-554F-C3DD-1610785339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232789-342E-EF49-7BF5-349FA905A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D73BA-F7A2-D52B-488E-C8081A67C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2D79E-D767-A04B-84D8-67046D8EC0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95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F9563-6F38-5114-754B-02ED8ED7D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CF9DEB-89E7-C131-E0AE-60D3A933B6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C1F940-2686-B844-BF4D-9AD1EDFB3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CC097-22AC-3A69-C6E9-B2ED9682F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2D79E-D767-A04B-84D8-67046D8EC0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54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0937B-8A15-D115-A400-4774A3397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5C290D-EB70-342F-0ED8-5E2AF02C91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C89D80-560E-447D-F740-14AAE2008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F401C-6A2F-965D-4456-922104E85F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2D79E-D767-A04B-84D8-67046D8EC0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06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46A91-03B1-4456-1276-AA4DA5761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BC7553-8448-5E28-F029-3570CBBE35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5D36B5-00D1-49B8-D464-6C0EEE5476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9A9B8-6204-2EFD-D146-EC37AC5960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2D79E-D767-A04B-84D8-67046D8EC0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17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05D3A-4E85-3B82-07C0-BF8B04DBF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73C4F2-79B6-1D84-28CA-A5401B6F00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FE33FC-DCD9-C37D-FA45-EA649BDED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DB1FE-2E57-7223-3F1F-C956C54B59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2D79E-D767-A04B-84D8-67046D8EC0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45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D8BB4-5380-FC2C-94DC-67B28D254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C9BA67-FFE5-8547-C8C9-8E527120D6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DAE3A9-1FCC-5BE6-CF49-7D5D3716C8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EEFEF-316B-7A8C-F2E2-A70895F9E2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2D79E-D767-A04B-84D8-67046D8EC0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9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1EB0-B85F-214E-BBEA-AA40886D0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01B70-F4AB-104F-AC63-3D96A7253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3EABD-23F4-0747-9153-4E13BAA2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5A65-6FA8-2140-AEF8-F0043B51BEFD}" type="datetime1">
              <a:rPr lang="en-CA" smtClean="0"/>
              <a:t>2025-10-29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7E981-A106-0449-8EA2-B99FD6498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037B3-4C8B-BE4B-97E3-91E03FEC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3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67BE-ED62-3742-8D2C-9B188BD1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552B0-8C7F-B846-A2D7-3417BCF3B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0B88F-76CD-7744-BD5C-E004D179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3B90-B2CE-6541-9742-F010A895A027}" type="datetime1">
              <a:rPr lang="en-CA" smtClean="0"/>
              <a:t>2025-10-29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AC3CF-2DFC-084A-B8DB-01667E46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36EE-2CAC-5544-8AEB-7F2861AB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3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99F770-F3CB-5D49-B9F1-03507E791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42F2D-51C4-1C43-A86C-5D1EFCCAE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F9CBB-44C6-EA43-A477-6F380CCF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6ACA-1BFE-0647-8620-6A886CD4068C}" type="datetime1">
              <a:rPr lang="en-CA" smtClean="0"/>
              <a:t>2025-10-29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38D55-817A-3A4F-9879-D0B49351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D6ECE-11A0-0E47-929F-CBF7EFAA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6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9C2B9-0DAD-714D-A29C-DF69B8BC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1851E-907C-3B41-A06C-7C32FAA29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726F6-1921-B64B-899F-AB60D572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CC93-3697-8D48-BDEA-1F3CF20B5B07}" type="datetime1">
              <a:rPr lang="en-CA" smtClean="0"/>
              <a:t>2025-10-29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B1069-09D9-6041-98F0-D557A35EA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99E96-C211-1740-9A1B-6DD9E183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2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0570-7D2F-BE49-9F9B-547D99C6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70A7B-45D9-D344-AC63-0DD29F543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77454-B460-8D48-8043-706B52F8D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481F-C136-B24D-8E8D-D1CBB612ECD8}" type="datetime1">
              <a:rPr lang="en-CA" smtClean="0"/>
              <a:t>2025-10-29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68686-14A2-4C43-91F2-62EAD2FF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B54C5-34E3-0046-BAB9-5899CA39F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7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68A2-53EA-1842-80B5-44CDC0408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0D3B0-216C-F449-A882-E721FC933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2AF1D-C44F-EB43-82CB-4E348B896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3FD7D-35FB-A741-9F49-0B2BAFFC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B5B4-6696-7A44-8ECB-1083A2530666}" type="datetime1">
              <a:rPr lang="en-CA" smtClean="0"/>
              <a:t>2025-10-29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50C1-5764-B247-83E1-7EF60EC0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2A3EE-9089-E54B-A3EB-6058332D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F95C-2155-E041-A39C-47189039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FEDE6-1FD8-974A-B507-F095BAE76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97681-7FC3-184C-80DC-A3C23AB51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B73B0-5C09-E242-9CA0-3A0E0687E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89CF4E-02EC-C54E-9C9C-70D3E18B9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EC13A-D35F-4B40-B9D9-052D1DCD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11EA-2F92-3D49-B8CB-A14BCA938DC6}" type="datetime1">
              <a:rPr lang="en-CA" smtClean="0"/>
              <a:t>2025-10-29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0A387-BDD8-C846-A599-FB9A629D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BF4B9A-F530-7D49-9ECC-76E9F7999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5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E346-4DCD-B54D-8F71-5E1EFDA8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C0DBE-8184-FD44-8843-047EBD81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797F-E294-6843-86CC-BDEB2749A06A}" type="datetime1">
              <a:rPr lang="en-CA" smtClean="0"/>
              <a:t>2025-10-29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54615-9343-D04E-B0F7-0B0E31B10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16ECA-7E80-B148-9265-357F7FCC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9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5EC773-DAD9-7F45-9D20-649D0CBC7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3E37-777F-7543-9A81-4F3F097C7C9F}" type="datetime1">
              <a:rPr lang="en-CA" smtClean="0"/>
              <a:t>2025-10-29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25654-153A-7C47-A6A8-2F6EAACA0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C6BF7-5DBA-8040-B0B9-202A5CD1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9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C40D-ED62-024D-840E-C793C195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7BAB8-EDAF-7646-B35A-B612A320A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07C8F-63E8-8146-80B6-6A016700D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76635-558A-E54D-8C97-92CBF3918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A878-4A25-C947-8C5F-29BC9B45B0F9}" type="datetime1">
              <a:rPr lang="en-CA" smtClean="0"/>
              <a:t>2025-10-29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95431-DB59-E645-9F74-790E4CDF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95283-6A32-2D4B-8790-CE69DBD18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7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C579-3001-5743-84DF-587745540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1066B3-9DAC-0043-A8AD-D71C2C179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AD2D0-38D4-8540-B165-912C452B0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C2067-82F9-7E4D-96FE-F467ED1FD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E3C6-34F9-0A4B-8F37-22002078A4D7}" type="datetime1">
              <a:rPr lang="en-CA" smtClean="0"/>
              <a:t>2025-10-29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9A653-5397-604A-ADEC-9EEC4413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88BF4-5EA6-8949-A866-4DF5D9BB3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2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AC91F5-C3AB-FF42-97BF-CFC02E330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87DF2-86AC-2342-B60D-19924657D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F36DB-7B9A-8147-88C7-767C11EA2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C1E69-0748-E242-8799-5CC00B345A76}" type="datetime1">
              <a:rPr lang="en-CA" smtClean="0"/>
              <a:t>2025-10-29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6083-5BFC-3846-8572-AFF99E79E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DB0C9-FEBD-8541-B022-ECF0778E7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2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9E0D-E053-2444-A769-A0F98DD7D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8419"/>
            <a:ext cx="12192000" cy="2387600"/>
          </a:xfrm>
        </p:spPr>
        <p:txBody>
          <a:bodyPr anchor="ctr">
            <a:normAutofit/>
          </a:bodyPr>
          <a:lstStyle/>
          <a:p>
            <a:r>
              <a:rPr lang="en-CA" sz="4800" b="1" dirty="0"/>
              <a:t>Multipath Traffic Engineering </a:t>
            </a:r>
            <a:br>
              <a:rPr lang="en-CA" sz="4800" b="1" dirty="0"/>
            </a:br>
            <a:r>
              <a:rPr lang="en-CA" sz="4800" b="1" dirty="0"/>
              <a:t>for Segment Routing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3BED0-9E8D-D245-BFB1-5A14FC050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87054"/>
          </a:xfrm>
        </p:spPr>
        <p:txBody>
          <a:bodyPr>
            <a:normAutofit/>
          </a:bodyPr>
          <a:lstStyle/>
          <a:p>
            <a:r>
              <a:rPr lang="en-US" dirty="0"/>
              <a:t>draft-stone-spring-</a:t>
            </a:r>
            <a:r>
              <a:rPr lang="en-US" dirty="0" err="1"/>
              <a:t>mpte</a:t>
            </a:r>
            <a:r>
              <a:rPr lang="en-US" dirty="0"/>
              <a:t>-</a:t>
            </a:r>
            <a:r>
              <a:rPr lang="en-US" dirty="0" err="1"/>
              <a:t>sr</a:t>
            </a:r>
            <a:endParaRPr lang="en-US" dirty="0"/>
          </a:p>
          <a:p>
            <a:r>
              <a:rPr lang="en-US" dirty="0"/>
              <a:t>IETF 124 – Montreal</a:t>
            </a:r>
            <a:endParaRPr lang="en-US" b="1" u="sng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12D715C-4ACC-1948-821B-9DA38B3DB0BA}"/>
              </a:ext>
            </a:extLst>
          </p:cNvPr>
          <p:cNvSpPr txBox="1">
            <a:spLocks/>
          </p:cNvSpPr>
          <p:nvPr/>
        </p:nvSpPr>
        <p:spPr>
          <a:xfrm>
            <a:off x="0" y="4681167"/>
            <a:ext cx="12192000" cy="20163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/>
              <a:t>Andrew Stone (</a:t>
            </a:r>
            <a:r>
              <a:rPr lang="en-US" sz="1200" i="1" dirty="0" err="1"/>
              <a:t>andrew.stone@nokia.com</a:t>
            </a:r>
            <a:r>
              <a:rPr lang="en-US" sz="1200" i="1" dirty="0"/>
              <a:t>) – Presenter</a:t>
            </a:r>
          </a:p>
          <a:p>
            <a:r>
              <a:rPr lang="en-US" sz="1200" i="1" dirty="0"/>
              <a:t>Vishnu Pavan Beeram – (</a:t>
            </a:r>
            <a:r>
              <a:rPr lang="en-US" sz="1200" i="1" dirty="0" err="1"/>
              <a:t>vbeeram@juniper.net</a:t>
            </a:r>
            <a:r>
              <a:rPr lang="en-US" sz="1200" i="1" dirty="0"/>
              <a:t>)</a:t>
            </a:r>
          </a:p>
          <a:p>
            <a:r>
              <a:rPr lang="en-US" sz="1200" i="1" dirty="0"/>
              <a:t>Nick </a:t>
            </a:r>
            <a:r>
              <a:rPr lang="en-US" sz="1200" i="1" dirty="0" err="1"/>
              <a:t>Buraglio</a:t>
            </a:r>
            <a:r>
              <a:rPr lang="en-US" sz="1200" i="1" dirty="0"/>
              <a:t> - (</a:t>
            </a:r>
            <a:r>
              <a:rPr lang="en-US" sz="1200" i="1" dirty="0" err="1"/>
              <a:t>buraglio@forwardingplane.net</a:t>
            </a:r>
            <a:r>
              <a:rPr lang="en-US" sz="1200" i="1" dirty="0"/>
              <a:t>)</a:t>
            </a:r>
          </a:p>
          <a:p>
            <a:r>
              <a:rPr lang="en-US" sz="1200" i="1" dirty="0" err="1"/>
              <a:t>Shaofu</a:t>
            </a:r>
            <a:r>
              <a:rPr lang="en-US" sz="1200" i="1" dirty="0"/>
              <a:t> Peng - (</a:t>
            </a:r>
            <a:r>
              <a:rPr lang="en-US" sz="1200" i="1" dirty="0" err="1"/>
              <a:t>peng.shaofu@zte.com.cn</a:t>
            </a:r>
            <a:r>
              <a:rPr lang="en-US" sz="1200" i="1" dirty="0"/>
              <a:t>)</a:t>
            </a:r>
          </a:p>
          <a:p>
            <a:endParaRPr lang="en-US" sz="1200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8F784-DD0B-77DA-D7EB-E1ABF346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0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1E417-9358-45E0-9155-6F0BBF511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25DCD-07C8-AC2B-7197-CC0A4DBFE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86" y="-4611"/>
            <a:ext cx="10515600" cy="1325563"/>
          </a:xfrm>
        </p:spPr>
        <p:txBody>
          <a:bodyPr/>
          <a:lstStyle/>
          <a:p>
            <a:r>
              <a:rPr lang="en-US" dirty="0"/>
              <a:t>-01 changes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AE7E7-7215-E035-FB36-1C9B8463BB94}"/>
              </a:ext>
            </a:extLst>
          </p:cNvPr>
          <p:cNvSpPr txBox="1"/>
          <p:nvPr/>
        </p:nvSpPr>
        <p:spPr>
          <a:xfrm>
            <a:off x="433785" y="1333064"/>
            <a:ext cx="7965994" cy="42043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New co-authors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Construct differentiation (Ingress vs Junction Segment)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Color mapping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DAG reusability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Path protection clarifications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Local and Global optimization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Guidelines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Procedures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26A1E-3365-3E06-9EDD-6EB01BC7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66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C314F-9614-9FA1-BBA3-FCC13BE71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8025-8DE7-F706-7D91-0800D702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86" y="-4611"/>
            <a:ext cx="10515600" cy="1325563"/>
          </a:xfrm>
        </p:spPr>
        <p:txBody>
          <a:bodyPr/>
          <a:lstStyle/>
          <a:p>
            <a:r>
              <a:rPr lang="en-US" dirty="0"/>
              <a:t>Recap - draft-stone-spring-</a:t>
            </a:r>
            <a:r>
              <a:rPr lang="en-US" dirty="0" err="1"/>
              <a:t>mpte</a:t>
            </a:r>
            <a:r>
              <a:rPr lang="en-US" dirty="0"/>
              <a:t>-</a:t>
            </a:r>
            <a:r>
              <a:rPr lang="en-US" dirty="0" err="1"/>
              <a:t>sr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DB291-0349-C6F6-F105-8BA335CB85F4}"/>
              </a:ext>
            </a:extLst>
          </p:cNvPr>
          <p:cNvSpPr txBox="1"/>
          <p:nvPr/>
        </p:nvSpPr>
        <p:spPr>
          <a:xfrm>
            <a:off x="433785" y="1333064"/>
            <a:ext cx="7965994" cy="33733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How to achieve MPTE (draft-</a:t>
            </a:r>
            <a:r>
              <a:rPr lang="en-US" dirty="0" err="1"/>
              <a:t>kompella</a:t>
            </a:r>
            <a:r>
              <a:rPr lang="en-US" dirty="0"/>
              <a:t>-teas-</a:t>
            </a:r>
            <a:r>
              <a:rPr lang="en-US" dirty="0" err="1"/>
              <a:t>mpte</a:t>
            </a:r>
            <a:r>
              <a:rPr lang="en-US" dirty="0"/>
              <a:t>) with SR and a controller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ECMP + Non-ECMP Slack + TE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Junction Segments deployed throughout DAG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Incoming SID (Binding SID)</a:t>
            </a:r>
            <a:endParaRPr lang="en-US" dirty="0">
              <a:ea typeface="Calibri"/>
              <a:cs typeface="Calibri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Outgoing SID list(s)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SR Path to Junction + Junction SID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Weight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Junction segments realized with an SR Policy Candidate Path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7EFF5-48E1-0972-98C2-21BB9459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3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282251-2F43-6F1D-CFA0-57FAA02C0D1D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H="1">
            <a:off x="8557136" y="4073878"/>
            <a:ext cx="5431" cy="534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be 10">
            <a:extLst>
              <a:ext uri="{FF2B5EF4-FFF2-40B4-BE49-F238E27FC236}">
                <a16:creationId xmlns:a16="http://schemas.microsoft.com/office/drawing/2014/main" id="{D148E861-3FF7-A9C6-7466-92B757585FBB}"/>
              </a:ext>
            </a:extLst>
          </p:cNvPr>
          <p:cNvSpPr/>
          <p:nvPr/>
        </p:nvSpPr>
        <p:spPr>
          <a:xfrm>
            <a:off x="8297436" y="2938525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A771307A-BC10-10B5-0E2B-1FA19737D81A}"/>
              </a:ext>
            </a:extLst>
          </p:cNvPr>
          <p:cNvSpPr/>
          <p:nvPr/>
        </p:nvSpPr>
        <p:spPr>
          <a:xfrm>
            <a:off x="8301613" y="3702576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BBC69F81-2027-5487-8381-FDE056B6281B}"/>
              </a:ext>
            </a:extLst>
          </p:cNvPr>
          <p:cNvSpPr/>
          <p:nvPr/>
        </p:nvSpPr>
        <p:spPr>
          <a:xfrm>
            <a:off x="7140561" y="3709151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BDB5BDEC-D7BF-1539-34F4-8529582304FB}"/>
              </a:ext>
            </a:extLst>
          </p:cNvPr>
          <p:cNvSpPr/>
          <p:nvPr/>
        </p:nvSpPr>
        <p:spPr>
          <a:xfrm>
            <a:off x="8296182" y="4515065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2ACE8F4C-4179-79A3-D496-A791EF662C67}"/>
              </a:ext>
            </a:extLst>
          </p:cNvPr>
          <p:cNvSpPr/>
          <p:nvPr/>
        </p:nvSpPr>
        <p:spPr>
          <a:xfrm>
            <a:off x="9686609" y="4515065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4097E097-16B2-A89E-3D44-03188858EAF3}"/>
              </a:ext>
            </a:extLst>
          </p:cNvPr>
          <p:cNvSpPr/>
          <p:nvPr/>
        </p:nvSpPr>
        <p:spPr>
          <a:xfrm>
            <a:off x="9689480" y="2933736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A5742ED5-CB2E-2DF5-4335-F5BD20E7E653}"/>
              </a:ext>
            </a:extLst>
          </p:cNvPr>
          <p:cNvSpPr/>
          <p:nvPr/>
        </p:nvSpPr>
        <p:spPr>
          <a:xfrm>
            <a:off x="9689480" y="3699200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91F36673-31E5-E471-3FB4-D6E0F64C82B9}"/>
              </a:ext>
            </a:extLst>
          </p:cNvPr>
          <p:cNvSpPr/>
          <p:nvPr/>
        </p:nvSpPr>
        <p:spPr>
          <a:xfrm>
            <a:off x="10739066" y="3693843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C96EBE99-A078-13E9-D9C6-7D3C63D2BC77}"/>
              </a:ext>
            </a:extLst>
          </p:cNvPr>
          <p:cNvSpPr/>
          <p:nvPr/>
        </p:nvSpPr>
        <p:spPr>
          <a:xfrm rot="16200000">
            <a:off x="9229494" y="3470107"/>
            <a:ext cx="148576" cy="70081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A8961866-883F-0124-DB22-BB0C909A2BB4}"/>
              </a:ext>
            </a:extLst>
          </p:cNvPr>
          <p:cNvSpPr/>
          <p:nvPr/>
        </p:nvSpPr>
        <p:spPr>
          <a:xfrm rot="16200000">
            <a:off x="10464998" y="3620733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B618646E-DA9B-BC86-B48B-D404019696E9}"/>
              </a:ext>
            </a:extLst>
          </p:cNvPr>
          <p:cNvSpPr/>
          <p:nvPr/>
        </p:nvSpPr>
        <p:spPr>
          <a:xfrm rot="16200000">
            <a:off x="7954063" y="3619224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ECBB286B-C269-3719-F6FE-2045FDCA41E3}"/>
              </a:ext>
            </a:extLst>
          </p:cNvPr>
          <p:cNvSpPr/>
          <p:nvPr/>
        </p:nvSpPr>
        <p:spPr>
          <a:xfrm rot="13918818">
            <a:off x="7815544" y="2939102"/>
            <a:ext cx="188338" cy="7798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EB408846-24A4-A211-5C29-F5BB4F06176D}"/>
              </a:ext>
            </a:extLst>
          </p:cNvPr>
          <p:cNvSpPr/>
          <p:nvPr/>
        </p:nvSpPr>
        <p:spPr>
          <a:xfrm rot="16200000">
            <a:off x="9243751" y="2710179"/>
            <a:ext cx="148576" cy="672307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E170E3EB-FCEA-122A-C281-162D554B8FCD}"/>
              </a:ext>
            </a:extLst>
          </p:cNvPr>
          <p:cNvSpPr/>
          <p:nvPr/>
        </p:nvSpPr>
        <p:spPr>
          <a:xfrm rot="18067765">
            <a:off x="10560082" y="3056948"/>
            <a:ext cx="173572" cy="613320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5FAE46DC-CA73-F5AF-FCF3-3F9CBA81127D}"/>
              </a:ext>
            </a:extLst>
          </p:cNvPr>
          <p:cNvSpPr/>
          <p:nvPr/>
        </p:nvSpPr>
        <p:spPr>
          <a:xfrm rot="16200000">
            <a:off x="9258002" y="4318414"/>
            <a:ext cx="148576" cy="70081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44268E82-5527-84B3-4B8F-FCFE812E27A3}"/>
              </a:ext>
            </a:extLst>
          </p:cNvPr>
          <p:cNvSpPr/>
          <p:nvPr/>
        </p:nvSpPr>
        <p:spPr>
          <a:xfrm rot="13879550">
            <a:off x="10429447" y="4118542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A6366A07-0252-B264-F107-F3C31599C4F4}"/>
              </a:ext>
            </a:extLst>
          </p:cNvPr>
          <p:cNvSpPr/>
          <p:nvPr/>
        </p:nvSpPr>
        <p:spPr>
          <a:xfrm rot="18336866">
            <a:off x="7863959" y="4007177"/>
            <a:ext cx="200951" cy="742008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FEF2C65-B1D2-8B5A-C978-30D899DAAE9E}"/>
              </a:ext>
            </a:extLst>
          </p:cNvPr>
          <p:cNvSpPr/>
          <p:nvPr/>
        </p:nvSpPr>
        <p:spPr>
          <a:xfrm>
            <a:off x="8401032" y="4098795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DB9A6D82-65EB-1425-3B89-881C5A2216A7}"/>
              </a:ext>
            </a:extLst>
          </p:cNvPr>
          <p:cNvSpPr/>
          <p:nvPr/>
        </p:nvSpPr>
        <p:spPr>
          <a:xfrm rot="18102048">
            <a:off x="9234450" y="3849199"/>
            <a:ext cx="125824" cy="82776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890A8A75-8737-3136-CE04-6BD7DD127EF2}"/>
              </a:ext>
            </a:extLst>
          </p:cNvPr>
          <p:cNvSpPr/>
          <p:nvPr/>
        </p:nvSpPr>
        <p:spPr>
          <a:xfrm rot="10800000">
            <a:off x="8409814" y="3304422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0830B17F-6DBD-F2E2-C290-FF842A419A7A}"/>
              </a:ext>
            </a:extLst>
          </p:cNvPr>
          <p:cNvSpPr/>
          <p:nvPr/>
        </p:nvSpPr>
        <p:spPr>
          <a:xfrm>
            <a:off x="8401032" y="1615402"/>
            <a:ext cx="1892748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Controller/PCE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C5CAD5-50A5-DB9F-7199-8862E032DA62}"/>
              </a:ext>
            </a:extLst>
          </p:cNvPr>
          <p:cNvCxnSpPr/>
          <p:nvPr/>
        </p:nvCxnSpPr>
        <p:spPr>
          <a:xfrm>
            <a:off x="9297362" y="2063068"/>
            <a:ext cx="0" cy="8706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7E07766-698B-120D-2073-8F17F1EE5625}"/>
              </a:ext>
            </a:extLst>
          </p:cNvPr>
          <p:cNvSpPr txBox="1"/>
          <p:nvPr/>
        </p:nvSpPr>
        <p:spPr>
          <a:xfrm>
            <a:off x="9211932" y="2332221"/>
            <a:ext cx="1261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PCEP/BGP/Netconf</a:t>
            </a:r>
          </a:p>
        </p:txBody>
      </p:sp>
    </p:spTree>
    <p:extLst>
      <p:ext uri="{BB962C8B-B14F-4D97-AF65-F5344CB8AC3E}">
        <p14:creationId xmlns:p14="http://schemas.microsoft.com/office/powerpoint/2010/main" val="97234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E0D4B-E899-24A7-1B96-8175B347C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be 460">
            <a:extLst>
              <a:ext uri="{FF2B5EF4-FFF2-40B4-BE49-F238E27FC236}">
                <a16:creationId xmlns:a16="http://schemas.microsoft.com/office/drawing/2014/main" id="{ED2E442A-363A-C70B-655C-B4BB0327D1DA}"/>
              </a:ext>
            </a:extLst>
          </p:cNvPr>
          <p:cNvSpPr/>
          <p:nvPr/>
        </p:nvSpPr>
        <p:spPr>
          <a:xfrm>
            <a:off x="5322023" y="1851150"/>
            <a:ext cx="614734" cy="3713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2" name="Cube 461">
            <a:extLst>
              <a:ext uri="{FF2B5EF4-FFF2-40B4-BE49-F238E27FC236}">
                <a16:creationId xmlns:a16="http://schemas.microsoft.com/office/drawing/2014/main" id="{DEE2CC95-27DB-58DD-F0E5-1B586CDAD42E}"/>
              </a:ext>
            </a:extLst>
          </p:cNvPr>
          <p:cNvSpPr/>
          <p:nvPr/>
        </p:nvSpPr>
        <p:spPr>
          <a:xfrm>
            <a:off x="5326200" y="2615201"/>
            <a:ext cx="614734" cy="371302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63" name="Cube 462">
            <a:extLst>
              <a:ext uri="{FF2B5EF4-FFF2-40B4-BE49-F238E27FC236}">
                <a16:creationId xmlns:a16="http://schemas.microsoft.com/office/drawing/2014/main" id="{4DE4A65A-06B6-1280-1627-631D383C5F04}"/>
              </a:ext>
            </a:extLst>
          </p:cNvPr>
          <p:cNvSpPr/>
          <p:nvPr/>
        </p:nvSpPr>
        <p:spPr>
          <a:xfrm>
            <a:off x="4165148" y="2621776"/>
            <a:ext cx="614734" cy="371302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66" name="Cube 465">
            <a:extLst>
              <a:ext uri="{FF2B5EF4-FFF2-40B4-BE49-F238E27FC236}">
                <a16:creationId xmlns:a16="http://schemas.microsoft.com/office/drawing/2014/main" id="{AD715998-9C67-28A9-5C56-A41FB4E7F3BF}"/>
              </a:ext>
            </a:extLst>
          </p:cNvPr>
          <p:cNvSpPr/>
          <p:nvPr/>
        </p:nvSpPr>
        <p:spPr>
          <a:xfrm>
            <a:off x="6714067" y="1846361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67" name="Cube 466">
            <a:extLst>
              <a:ext uri="{FF2B5EF4-FFF2-40B4-BE49-F238E27FC236}">
                <a16:creationId xmlns:a16="http://schemas.microsoft.com/office/drawing/2014/main" id="{DC7F4E90-EAAF-E20C-B3A3-878FCD2231FE}"/>
              </a:ext>
            </a:extLst>
          </p:cNvPr>
          <p:cNvSpPr/>
          <p:nvPr/>
        </p:nvSpPr>
        <p:spPr>
          <a:xfrm>
            <a:off x="6714067" y="2611825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8" name="Cube 467">
            <a:extLst>
              <a:ext uri="{FF2B5EF4-FFF2-40B4-BE49-F238E27FC236}">
                <a16:creationId xmlns:a16="http://schemas.microsoft.com/office/drawing/2014/main" id="{6F6A9CDD-ACAB-2EF9-8B78-28544C350E95}"/>
              </a:ext>
            </a:extLst>
          </p:cNvPr>
          <p:cNvSpPr/>
          <p:nvPr/>
        </p:nvSpPr>
        <p:spPr>
          <a:xfrm>
            <a:off x="7763653" y="2606468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70" name="Down Arrow 469">
            <a:extLst>
              <a:ext uri="{FF2B5EF4-FFF2-40B4-BE49-F238E27FC236}">
                <a16:creationId xmlns:a16="http://schemas.microsoft.com/office/drawing/2014/main" id="{43A0C6BD-6C34-4748-C629-ACCB70784858}"/>
              </a:ext>
            </a:extLst>
          </p:cNvPr>
          <p:cNvSpPr/>
          <p:nvPr/>
        </p:nvSpPr>
        <p:spPr>
          <a:xfrm rot="16200000">
            <a:off x="6254081" y="2382732"/>
            <a:ext cx="148576" cy="70081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Down Arrow 470">
            <a:extLst>
              <a:ext uri="{FF2B5EF4-FFF2-40B4-BE49-F238E27FC236}">
                <a16:creationId xmlns:a16="http://schemas.microsoft.com/office/drawing/2014/main" id="{9C78DC84-0722-C0DF-A9D1-E3A7672A8E9C}"/>
              </a:ext>
            </a:extLst>
          </p:cNvPr>
          <p:cNvSpPr/>
          <p:nvPr/>
        </p:nvSpPr>
        <p:spPr>
          <a:xfrm rot="16200000">
            <a:off x="7489585" y="2533358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Down Arrow 483">
            <a:extLst>
              <a:ext uri="{FF2B5EF4-FFF2-40B4-BE49-F238E27FC236}">
                <a16:creationId xmlns:a16="http://schemas.microsoft.com/office/drawing/2014/main" id="{73B208EB-6353-E689-791C-B7C9CBB61CD3}"/>
              </a:ext>
            </a:extLst>
          </p:cNvPr>
          <p:cNvSpPr/>
          <p:nvPr/>
        </p:nvSpPr>
        <p:spPr>
          <a:xfrm rot="16200000">
            <a:off x="4978650" y="2531849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Down Arrow 484">
            <a:extLst>
              <a:ext uri="{FF2B5EF4-FFF2-40B4-BE49-F238E27FC236}">
                <a16:creationId xmlns:a16="http://schemas.microsoft.com/office/drawing/2014/main" id="{94101A28-B9AE-413E-C6A7-0F22125BAD7D}"/>
              </a:ext>
            </a:extLst>
          </p:cNvPr>
          <p:cNvSpPr/>
          <p:nvPr/>
        </p:nvSpPr>
        <p:spPr>
          <a:xfrm rot="13918818">
            <a:off x="4840131" y="1851727"/>
            <a:ext cx="188338" cy="7798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Down Arrow 485">
            <a:extLst>
              <a:ext uri="{FF2B5EF4-FFF2-40B4-BE49-F238E27FC236}">
                <a16:creationId xmlns:a16="http://schemas.microsoft.com/office/drawing/2014/main" id="{39105960-2ADD-DF2C-B915-96E4C76D1E79}"/>
              </a:ext>
            </a:extLst>
          </p:cNvPr>
          <p:cNvSpPr/>
          <p:nvPr/>
        </p:nvSpPr>
        <p:spPr>
          <a:xfrm rot="16200000">
            <a:off x="6268338" y="1622804"/>
            <a:ext cx="148576" cy="672307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Down Arrow 486">
            <a:extLst>
              <a:ext uri="{FF2B5EF4-FFF2-40B4-BE49-F238E27FC236}">
                <a16:creationId xmlns:a16="http://schemas.microsoft.com/office/drawing/2014/main" id="{2A6D8CCD-A969-25C9-A969-344DAC3D468C}"/>
              </a:ext>
            </a:extLst>
          </p:cNvPr>
          <p:cNvSpPr/>
          <p:nvPr/>
        </p:nvSpPr>
        <p:spPr>
          <a:xfrm rot="18067765">
            <a:off x="7584669" y="1969573"/>
            <a:ext cx="173572" cy="613320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Down Arrow 519">
            <a:extLst>
              <a:ext uri="{FF2B5EF4-FFF2-40B4-BE49-F238E27FC236}">
                <a16:creationId xmlns:a16="http://schemas.microsoft.com/office/drawing/2014/main" id="{31D15A7E-66B3-B520-D544-7A9D80F3A72D}"/>
              </a:ext>
            </a:extLst>
          </p:cNvPr>
          <p:cNvSpPr/>
          <p:nvPr/>
        </p:nvSpPr>
        <p:spPr>
          <a:xfrm rot="10800000">
            <a:off x="5434401" y="2217047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A7FD8B-6606-F4D3-FDB4-B7632AC4817B}"/>
              </a:ext>
            </a:extLst>
          </p:cNvPr>
          <p:cNvSpPr txBox="1"/>
          <p:nvPr/>
        </p:nvSpPr>
        <p:spPr>
          <a:xfrm>
            <a:off x="8127052" y="3524586"/>
            <a:ext cx="3710296" cy="2542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Junction Segment C</a:t>
            </a:r>
          </a:p>
          <a:p>
            <a:pPr>
              <a:lnSpc>
                <a:spcPct val="150000"/>
              </a:lnSpc>
            </a:pPr>
            <a:r>
              <a:rPr lang="en-US" i="1" dirty="0"/>
              <a:t>Headend: C, Color: 100, Endpoint: null</a:t>
            </a:r>
          </a:p>
          <a:p>
            <a:pPr>
              <a:lnSpc>
                <a:spcPct val="150000"/>
              </a:lnSpc>
            </a:pPr>
            <a:r>
              <a:rPr lang="en-US" dirty="0"/>
              <a:t>Binding SID = </a:t>
            </a:r>
            <a:r>
              <a:rPr lang="en-US" b="1" u="sng" dirty="0"/>
              <a:t>101</a:t>
            </a:r>
          </a:p>
          <a:p>
            <a:pPr>
              <a:lnSpc>
                <a:spcPct val="150000"/>
              </a:lnSpc>
            </a:pPr>
            <a:r>
              <a:rPr lang="en-US" dirty="0"/>
              <a:t>    SID List: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[ADJ-5100, </a:t>
            </a:r>
            <a:r>
              <a:rPr lang="en-US" b="1" u="sng" dirty="0"/>
              <a:t>100</a:t>
            </a:r>
            <a:r>
              <a:rPr lang="en-US" dirty="0"/>
              <a:t>], 0.4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[ADJ-5103, ADJ-5504], 0.6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6354AD-1C04-4D57-E159-E1302CEA5A00}"/>
              </a:ext>
            </a:extLst>
          </p:cNvPr>
          <p:cNvSpPr txBox="1"/>
          <p:nvPr/>
        </p:nvSpPr>
        <p:spPr>
          <a:xfrm>
            <a:off x="5439884" y="2299677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272D5-8F7F-2FFC-FBBB-C97C5AB3ECCF}"/>
              </a:ext>
            </a:extLst>
          </p:cNvPr>
          <p:cNvSpPr txBox="1"/>
          <p:nvPr/>
        </p:nvSpPr>
        <p:spPr>
          <a:xfrm>
            <a:off x="5930194" y="2751101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5103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4504FA-344B-BEE5-3061-01821F73D7D0}"/>
              </a:ext>
            </a:extLst>
          </p:cNvPr>
          <p:cNvSpPr txBox="1"/>
          <p:nvPr/>
        </p:nvSpPr>
        <p:spPr>
          <a:xfrm>
            <a:off x="7256506" y="2751101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5504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0DBE9B-6316-0251-DB61-2317ADDBBD6C}"/>
              </a:ext>
            </a:extLst>
          </p:cNvPr>
          <p:cNvSpPr txBox="1"/>
          <p:nvPr/>
        </p:nvSpPr>
        <p:spPr>
          <a:xfrm>
            <a:off x="4492326" y="1964655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5002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E07E7B-0653-592A-53E6-50E48DA3FAEA}"/>
              </a:ext>
            </a:extLst>
          </p:cNvPr>
          <p:cNvSpPr txBox="1"/>
          <p:nvPr/>
        </p:nvSpPr>
        <p:spPr>
          <a:xfrm>
            <a:off x="4734936" y="2759556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5001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E50491-1CF7-7B2F-1F42-97A42AF881DB}"/>
              </a:ext>
            </a:extLst>
          </p:cNvPr>
          <p:cNvSpPr txBox="1"/>
          <p:nvPr/>
        </p:nvSpPr>
        <p:spPr>
          <a:xfrm>
            <a:off x="4193259" y="3717595"/>
            <a:ext cx="3710296" cy="2126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Junction Segment B</a:t>
            </a:r>
          </a:p>
          <a:p>
            <a:pPr>
              <a:lnSpc>
                <a:spcPct val="150000"/>
              </a:lnSpc>
            </a:pPr>
            <a:r>
              <a:rPr lang="en-US" i="1" dirty="0"/>
              <a:t>Headend: B, Color: 100, Endpoint: null</a:t>
            </a:r>
          </a:p>
          <a:p>
            <a:pPr>
              <a:lnSpc>
                <a:spcPct val="150000"/>
              </a:lnSpc>
            </a:pPr>
            <a:r>
              <a:rPr lang="en-US" dirty="0"/>
              <a:t>Binding SID = </a:t>
            </a:r>
            <a:r>
              <a:rPr lang="en-US" b="1" u="sng" dirty="0"/>
              <a:t>100</a:t>
            </a:r>
          </a:p>
          <a:p>
            <a:pPr>
              <a:lnSpc>
                <a:spcPct val="150000"/>
              </a:lnSpc>
            </a:pPr>
            <a:r>
              <a:rPr lang="en-US" dirty="0"/>
              <a:t>    SID List: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</a:t>
            </a:r>
            <a:r>
              <a:rPr lang="en-US" dirty="0" err="1"/>
              <a:t>NodeSID</a:t>
            </a:r>
            <a:r>
              <a:rPr lang="en-US" dirty="0"/>
              <a:t>-H], 1.0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8917F1-DD98-0428-879A-1DCD74FF1E38}"/>
              </a:ext>
            </a:extLst>
          </p:cNvPr>
          <p:cNvSpPr txBox="1"/>
          <p:nvPr/>
        </p:nvSpPr>
        <p:spPr>
          <a:xfrm>
            <a:off x="332128" y="3717595"/>
            <a:ext cx="3637634" cy="212686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SR Policy (ingress)</a:t>
            </a:r>
          </a:p>
          <a:p>
            <a:pPr>
              <a:lnSpc>
                <a:spcPct val="150000"/>
              </a:lnSpc>
            </a:pPr>
            <a:r>
              <a:rPr lang="en-US" i="1" dirty="0"/>
              <a:t>Headend: A, Color: 50 Endpoint: H</a:t>
            </a:r>
          </a:p>
          <a:p>
            <a:pPr>
              <a:lnSpc>
                <a:spcPct val="150000"/>
              </a:lnSpc>
            </a:pPr>
            <a:r>
              <a:rPr lang="en-US" dirty="0"/>
              <a:t>SID List: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[ADJ-5002, </a:t>
            </a:r>
            <a:r>
              <a:rPr lang="en-US" b="1" u="sng" dirty="0"/>
              <a:t>100</a:t>
            </a:r>
            <a:r>
              <a:rPr lang="en-US" dirty="0"/>
              <a:t>], 0.5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[ADJ-5001, </a:t>
            </a:r>
            <a:r>
              <a:rPr lang="en-US" b="1" u="sng" dirty="0"/>
              <a:t>101</a:t>
            </a:r>
            <a:r>
              <a:rPr lang="en-US" dirty="0"/>
              <a:t>], 0.5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B4E810-85B2-6588-1083-80A3ECCE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152080-622F-442E-A102-869E6FFC654E}"/>
              </a:ext>
            </a:extLst>
          </p:cNvPr>
          <p:cNvSpPr txBox="1">
            <a:spLocks/>
          </p:cNvSpPr>
          <p:nvPr/>
        </p:nvSpPr>
        <p:spPr>
          <a:xfrm>
            <a:off x="433786" y="-46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SR-MPLS Example</a:t>
            </a:r>
          </a:p>
        </p:txBody>
      </p:sp>
    </p:spTree>
    <p:extLst>
      <p:ext uri="{BB962C8B-B14F-4D97-AF65-F5344CB8AC3E}">
        <p14:creationId xmlns:p14="http://schemas.microsoft.com/office/powerpoint/2010/main" val="3270141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B4EAC-4B59-7AEB-1A86-0D0DDD0A8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be 460">
            <a:extLst>
              <a:ext uri="{FF2B5EF4-FFF2-40B4-BE49-F238E27FC236}">
                <a16:creationId xmlns:a16="http://schemas.microsoft.com/office/drawing/2014/main" id="{5666F326-3CCA-20CA-A9BA-160AA53D0E0E}"/>
              </a:ext>
            </a:extLst>
          </p:cNvPr>
          <p:cNvSpPr/>
          <p:nvPr/>
        </p:nvSpPr>
        <p:spPr>
          <a:xfrm>
            <a:off x="5322023" y="1851150"/>
            <a:ext cx="614734" cy="3713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2" name="Cube 461">
            <a:extLst>
              <a:ext uri="{FF2B5EF4-FFF2-40B4-BE49-F238E27FC236}">
                <a16:creationId xmlns:a16="http://schemas.microsoft.com/office/drawing/2014/main" id="{2D470816-2776-1787-C7A0-8E00E292807F}"/>
              </a:ext>
            </a:extLst>
          </p:cNvPr>
          <p:cNvSpPr/>
          <p:nvPr/>
        </p:nvSpPr>
        <p:spPr>
          <a:xfrm>
            <a:off x="5326200" y="2615201"/>
            <a:ext cx="614734" cy="371302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63" name="Cube 462">
            <a:extLst>
              <a:ext uri="{FF2B5EF4-FFF2-40B4-BE49-F238E27FC236}">
                <a16:creationId xmlns:a16="http://schemas.microsoft.com/office/drawing/2014/main" id="{638E5DFB-EDB2-386A-BE8C-4DB7BDB620C1}"/>
              </a:ext>
            </a:extLst>
          </p:cNvPr>
          <p:cNvSpPr/>
          <p:nvPr/>
        </p:nvSpPr>
        <p:spPr>
          <a:xfrm>
            <a:off x="4165148" y="2621776"/>
            <a:ext cx="614734" cy="371302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66" name="Cube 465">
            <a:extLst>
              <a:ext uri="{FF2B5EF4-FFF2-40B4-BE49-F238E27FC236}">
                <a16:creationId xmlns:a16="http://schemas.microsoft.com/office/drawing/2014/main" id="{652AE6BB-D4CB-FAB8-4387-F31B274AAAD6}"/>
              </a:ext>
            </a:extLst>
          </p:cNvPr>
          <p:cNvSpPr/>
          <p:nvPr/>
        </p:nvSpPr>
        <p:spPr>
          <a:xfrm>
            <a:off x="6714067" y="1846361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67" name="Cube 466">
            <a:extLst>
              <a:ext uri="{FF2B5EF4-FFF2-40B4-BE49-F238E27FC236}">
                <a16:creationId xmlns:a16="http://schemas.microsoft.com/office/drawing/2014/main" id="{FABE348B-C5EA-9599-03D6-BB949AA1EA50}"/>
              </a:ext>
            </a:extLst>
          </p:cNvPr>
          <p:cNvSpPr/>
          <p:nvPr/>
        </p:nvSpPr>
        <p:spPr>
          <a:xfrm>
            <a:off x="6714067" y="2611825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8" name="Cube 467">
            <a:extLst>
              <a:ext uri="{FF2B5EF4-FFF2-40B4-BE49-F238E27FC236}">
                <a16:creationId xmlns:a16="http://schemas.microsoft.com/office/drawing/2014/main" id="{CFC3F1DF-FAE6-46DC-EACD-6048302EEF01}"/>
              </a:ext>
            </a:extLst>
          </p:cNvPr>
          <p:cNvSpPr/>
          <p:nvPr/>
        </p:nvSpPr>
        <p:spPr>
          <a:xfrm>
            <a:off x="7763653" y="2606468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70" name="Down Arrow 469">
            <a:extLst>
              <a:ext uri="{FF2B5EF4-FFF2-40B4-BE49-F238E27FC236}">
                <a16:creationId xmlns:a16="http://schemas.microsoft.com/office/drawing/2014/main" id="{F2B65A06-1288-C163-C434-E9DE1043F204}"/>
              </a:ext>
            </a:extLst>
          </p:cNvPr>
          <p:cNvSpPr/>
          <p:nvPr/>
        </p:nvSpPr>
        <p:spPr>
          <a:xfrm rot="16200000">
            <a:off x="6254081" y="2382732"/>
            <a:ext cx="148576" cy="70081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Down Arrow 470">
            <a:extLst>
              <a:ext uri="{FF2B5EF4-FFF2-40B4-BE49-F238E27FC236}">
                <a16:creationId xmlns:a16="http://schemas.microsoft.com/office/drawing/2014/main" id="{56FD6DD7-2B5A-1DB5-FA41-B88DA1C22F79}"/>
              </a:ext>
            </a:extLst>
          </p:cNvPr>
          <p:cNvSpPr/>
          <p:nvPr/>
        </p:nvSpPr>
        <p:spPr>
          <a:xfrm rot="16200000">
            <a:off x="7489585" y="2533358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Down Arrow 483">
            <a:extLst>
              <a:ext uri="{FF2B5EF4-FFF2-40B4-BE49-F238E27FC236}">
                <a16:creationId xmlns:a16="http://schemas.microsoft.com/office/drawing/2014/main" id="{139F3F4D-3040-C311-85C4-52717461BC08}"/>
              </a:ext>
            </a:extLst>
          </p:cNvPr>
          <p:cNvSpPr/>
          <p:nvPr/>
        </p:nvSpPr>
        <p:spPr>
          <a:xfrm rot="16200000">
            <a:off x="4978650" y="2531849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Down Arrow 484">
            <a:extLst>
              <a:ext uri="{FF2B5EF4-FFF2-40B4-BE49-F238E27FC236}">
                <a16:creationId xmlns:a16="http://schemas.microsoft.com/office/drawing/2014/main" id="{6555835C-7453-ECC9-2937-80936D9B7B90}"/>
              </a:ext>
            </a:extLst>
          </p:cNvPr>
          <p:cNvSpPr/>
          <p:nvPr/>
        </p:nvSpPr>
        <p:spPr>
          <a:xfrm rot="13918818">
            <a:off x="4840131" y="1851727"/>
            <a:ext cx="188338" cy="7798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Down Arrow 485">
            <a:extLst>
              <a:ext uri="{FF2B5EF4-FFF2-40B4-BE49-F238E27FC236}">
                <a16:creationId xmlns:a16="http://schemas.microsoft.com/office/drawing/2014/main" id="{A2D7C755-FB49-AC94-DDFE-8D2EB27E88A7}"/>
              </a:ext>
            </a:extLst>
          </p:cNvPr>
          <p:cNvSpPr/>
          <p:nvPr/>
        </p:nvSpPr>
        <p:spPr>
          <a:xfrm rot="16200000">
            <a:off x="6268338" y="1622804"/>
            <a:ext cx="148576" cy="672307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Down Arrow 486">
            <a:extLst>
              <a:ext uri="{FF2B5EF4-FFF2-40B4-BE49-F238E27FC236}">
                <a16:creationId xmlns:a16="http://schemas.microsoft.com/office/drawing/2014/main" id="{D81B5CE2-51C3-A905-A665-147B2CB167A7}"/>
              </a:ext>
            </a:extLst>
          </p:cNvPr>
          <p:cNvSpPr/>
          <p:nvPr/>
        </p:nvSpPr>
        <p:spPr>
          <a:xfrm rot="18067765">
            <a:off x="7584669" y="1969573"/>
            <a:ext cx="173572" cy="613320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Down Arrow 519">
            <a:extLst>
              <a:ext uri="{FF2B5EF4-FFF2-40B4-BE49-F238E27FC236}">
                <a16:creationId xmlns:a16="http://schemas.microsoft.com/office/drawing/2014/main" id="{2DF101B9-0512-F187-F25C-77F42B34CC82}"/>
              </a:ext>
            </a:extLst>
          </p:cNvPr>
          <p:cNvSpPr/>
          <p:nvPr/>
        </p:nvSpPr>
        <p:spPr>
          <a:xfrm rot="10800000">
            <a:off x="5434401" y="2217047"/>
            <a:ext cx="148576" cy="399561"/>
          </a:xfrm>
          <a:prstGeom prst="downArrow">
            <a:avLst/>
          </a:prstGeom>
          <a:solidFill>
            <a:schemeClr val="accent6">
              <a:lumMod val="75000"/>
              <a:alpha val="20000"/>
            </a:schemeClr>
          </a:solidFill>
          <a:ln>
            <a:solidFill>
              <a:schemeClr val="accent1">
                <a:shade val="15000"/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9C6FB-3FD0-F828-7701-DCE59678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4958F2-B038-CF9F-798A-98D2F07D14DF}"/>
              </a:ext>
            </a:extLst>
          </p:cNvPr>
          <p:cNvSpPr txBox="1">
            <a:spLocks/>
          </p:cNvSpPr>
          <p:nvPr/>
        </p:nvSpPr>
        <p:spPr>
          <a:xfrm>
            <a:off x="433786" y="-46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Global optimization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AE7C2F08-67AB-B4E6-35CA-2D6E9D6E3E17}"/>
              </a:ext>
            </a:extLst>
          </p:cNvPr>
          <p:cNvSpPr/>
          <p:nvPr/>
        </p:nvSpPr>
        <p:spPr>
          <a:xfrm rot="21448571">
            <a:off x="5475641" y="2096136"/>
            <a:ext cx="273148" cy="684347"/>
          </a:xfrm>
          <a:prstGeom prst="downArrow">
            <a:avLst/>
          </a:prstGeom>
          <a:solidFill>
            <a:srgbClr val="9F4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73BB2C-F8F9-CB23-B3A8-8F1A2B392B01}"/>
              </a:ext>
            </a:extLst>
          </p:cNvPr>
          <p:cNvSpPr txBox="1"/>
          <p:nvPr/>
        </p:nvSpPr>
        <p:spPr>
          <a:xfrm>
            <a:off x="511008" y="991981"/>
            <a:ext cx="5537399" cy="5062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Example newly computed DAG</a:t>
            </a:r>
          </a:p>
        </p:txBody>
      </p:sp>
    </p:spTree>
    <p:extLst>
      <p:ext uri="{BB962C8B-B14F-4D97-AF65-F5344CB8AC3E}">
        <p14:creationId xmlns:p14="http://schemas.microsoft.com/office/powerpoint/2010/main" val="394693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200DD-34B5-03A3-4B46-E06DF206D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be 460">
            <a:extLst>
              <a:ext uri="{FF2B5EF4-FFF2-40B4-BE49-F238E27FC236}">
                <a16:creationId xmlns:a16="http://schemas.microsoft.com/office/drawing/2014/main" id="{F7566E1C-F114-C0BD-4B31-36F556036621}"/>
              </a:ext>
            </a:extLst>
          </p:cNvPr>
          <p:cNvSpPr/>
          <p:nvPr/>
        </p:nvSpPr>
        <p:spPr>
          <a:xfrm>
            <a:off x="5322023" y="1851150"/>
            <a:ext cx="614734" cy="3713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2" name="Cube 461">
            <a:extLst>
              <a:ext uri="{FF2B5EF4-FFF2-40B4-BE49-F238E27FC236}">
                <a16:creationId xmlns:a16="http://schemas.microsoft.com/office/drawing/2014/main" id="{A12CE00F-DB07-33F2-7D95-CBF1E87694E5}"/>
              </a:ext>
            </a:extLst>
          </p:cNvPr>
          <p:cNvSpPr/>
          <p:nvPr/>
        </p:nvSpPr>
        <p:spPr>
          <a:xfrm>
            <a:off x="5326200" y="2615201"/>
            <a:ext cx="614734" cy="371302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63" name="Cube 462">
            <a:extLst>
              <a:ext uri="{FF2B5EF4-FFF2-40B4-BE49-F238E27FC236}">
                <a16:creationId xmlns:a16="http://schemas.microsoft.com/office/drawing/2014/main" id="{21915893-93C6-31D8-1B72-E360091EE4E3}"/>
              </a:ext>
            </a:extLst>
          </p:cNvPr>
          <p:cNvSpPr/>
          <p:nvPr/>
        </p:nvSpPr>
        <p:spPr>
          <a:xfrm>
            <a:off x="4165148" y="2621776"/>
            <a:ext cx="614734" cy="371302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66" name="Cube 465">
            <a:extLst>
              <a:ext uri="{FF2B5EF4-FFF2-40B4-BE49-F238E27FC236}">
                <a16:creationId xmlns:a16="http://schemas.microsoft.com/office/drawing/2014/main" id="{2914899E-28CB-686B-2101-E39F611398C2}"/>
              </a:ext>
            </a:extLst>
          </p:cNvPr>
          <p:cNvSpPr/>
          <p:nvPr/>
        </p:nvSpPr>
        <p:spPr>
          <a:xfrm>
            <a:off x="6714067" y="1846361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67" name="Cube 466">
            <a:extLst>
              <a:ext uri="{FF2B5EF4-FFF2-40B4-BE49-F238E27FC236}">
                <a16:creationId xmlns:a16="http://schemas.microsoft.com/office/drawing/2014/main" id="{886E469E-7868-6D64-8C41-11A6273F6998}"/>
              </a:ext>
            </a:extLst>
          </p:cNvPr>
          <p:cNvSpPr/>
          <p:nvPr/>
        </p:nvSpPr>
        <p:spPr>
          <a:xfrm>
            <a:off x="6714067" y="2611825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8" name="Cube 467">
            <a:extLst>
              <a:ext uri="{FF2B5EF4-FFF2-40B4-BE49-F238E27FC236}">
                <a16:creationId xmlns:a16="http://schemas.microsoft.com/office/drawing/2014/main" id="{F14B357B-90BE-3E9A-FD2E-2BA295C2C4E7}"/>
              </a:ext>
            </a:extLst>
          </p:cNvPr>
          <p:cNvSpPr/>
          <p:nvPr/>
        </p:nvSpPr>
        <p:spPr>
          <a:xfrm>
            <a:off x="7763653" y="2606468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70" name="Down Arrow 469">
            <a:extLst>
              <a:ext uri="{FF2B5EF4-FFF2-40B4-BE49-F238E27FC236}">
                <a16:creationId xmlns:a16="http://schemas.microsoft.com/office/drawing/2014/main" id="{08BF234C-959F-1171-767C-AA825F923F83}"/>
              </a:ext>
            </a:extLst>
          </p:cNvPr>
          <p:cNvSpPr/>
          <p:nvPr/>
        </p:nvSpPr>
        <p:spPr>
          <a:xfrm rot="16200000">
            <a:off x="6254081" y="2382732"/>
            <a:ext cx="148576" cy="70081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Down Arrow 470">
            <a:extLst>
              <a:ext uri="{FF2B5EF4-FFF2-40B4-BE49-F238E27FC236}">
                <a16:creationId xmlns:a16="http://schemas.microsoft.com/office/drawing/2014/main" id="{76932508-EC97-5767-CEBC-FA1FFF889133}"/>
              </a:ext>
            </a:extLst>
          </p:cNvPr>
          <p:cNvSpPr/>
          <p:nvPr/>
        </p:nvSpPr>
        <p:spPr>
          <a:xfrm rot="16200000">
            <a:off x="7489585" y="2533358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Down Arrow 483">
            <a:extLst>
              <a:ext uri="{FF2B5EF4-FFF2-40B4-BE49-F238E27FC236}">
                <a16:creationId xmlns:a16="http://schemas.microsoft.com/office/drawing/2014/main" id="{1225AECC-31E3-596D-1B71-0159E40379D5}"/>
              </a:ext>
            </a:extLst>
          </p:cNvPr>
          <p:cNvSpPr/>
          <p:nvPr/>
        </p:nvSpPr>
        <p:spPr>
          <a:xfrm rot="16200000">
            <a:off x="4978650" y="2531849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Down Arrow 484">
            <a:extLst>
              <a:ext uri="{FF2B5EF4-FFF2-40B4-BE49-F238E27FC236}">
                <a16:creationId xmlns:a16="http://schemas.microsoft.com/office/drawing/2014/main" id="{95015DD1-98ED-7178-4968-12110B30D632}"/>
              </a:ext>
            </a:extLst>
          </p:cNvPr>
          <p:cNvSpPr/>
          <p:nvPr/>
        </p:nvSpPr>
        <p:spPr>
          <a:xfrm rot="13918818">
            <a:off x="4840131" y="1851727"/>
            <a:ext cx="188338" cy="7798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Down Arrow 485">
            <a:extLst>
              <a:ext uri="{FF2B5EF4-FFF2-40B4-BE49-F238E27FC236}">
                <a16:creationId xmlns:a16="http://schemas.microsoft.com/office/drawing/2014/main" id="{7DDD1951-7F62-9986-69DD-7B383563ADBA}"/>
              </a:ext>
            </a:extLst>
          </p:cNvPr>
          <p:cNvSpPr/>
          <p:nvPr/>
        </p:nvSpPr>
        <p:spPr>
          <a:xfrm rot="16200000">
            <a:off x="6268338" y="1622804"/>
            <a:ext cx="148576" cy="672307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Down Arrow 486">
            <a:extLst>
              <a:ext uri="{FF2B5EF4-FFF2-40B4-BE49-F238E27FC236}">
                <a16:creationId xmlns:a16="http://schemas.microsoft.com/office/drawing/2014/main" id="{4791E085-F5A5-E8B6-88FE-C9EFB80D5E0D}"/>
              </a:ext>
            </a:extLst>
          </p:cNvPr>
          <p:cNvSpPr/>
          <p:nvPr/>
        </p:nvSpPr>
        <p:spPr>
          <a:xfrm rot="18067765">
            <a:off x="7584669" y="1969573"/>
            <a:ext cx="173572" cy="613320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5CA450-48C2-5E9C-57DD-C0E90D93B743}"/>
              </a:ext>
            </a:extLst>
          </p:cNvPr>
          <p:cNvSpPr txBox="1"/>
          <p:nvPr/>
        </p:nvSpPr>
        <p:spPr>
          <a:xfrm>
            <a:off x="7939510" y="3048334"/>
            <a:ext cx="3710296" cy="2542363"/>
          </a:xfrm>
          <a:prstGeom prst="rect">
            <a:avLst/>
          </a:prstGeom>
          <a:solidFill>
            <a:schemeClr val="accent6">
              <a:lumMod val="40000"/>
              <a:lumOff val="60000"/>
              <a:alpha val="25012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alpha val="13194"/>
                  </a:schemeClr>
                </a:solidFill>
              </a:rPr>
              <a:t>Junction Segment C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tx1">
                    <a:alpha val="13194"/>
                  </a:schemeClr>
                </a:solidFill>
              </a:rPr>
              <a:t>Headend: C, Color: 100, Endpoint: null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alpha val="13194"/>
                  </a:schemeClr>
                </a:solidFill>
              </a:rPr>
              <a:t>Binding SID = </a:t>
            </a:r>
            <a:r>
              <a:rPr lang="en-US" b="1" u="sng" dirty="0">
                <a:solidFill>
                  <a:schemeClr val="tx1">
                    <a:alpha val="13194"/>
                  </a:schemeClr>
                </a:solidFill>
              </a:rPr>
              <a:t>101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alpha val="13194"/>
                  </a:schemeClr>
                </a:solidFill>
              </a:rPr>
              <a:t>    SID List: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alpha val="13194"/>
                  </a:schemeClr>
                </a:solidFill>
              </a:rPr>
              <a:t>         [ADJ-5100, </a:t>
            </a:r>
            <a:r>
              <a:rPr lang="en-US" b="1" u="sng" dirty="0">
                <a:solidFill>
                  <a:schemeClr val="tx1">
                    <a:alpha val="13194"/>
                  </a:schemeClr>
                </a:solidFill>
              </a:rPr>
              <a:t>100</a:t>
            </a:r>
            <a:r>
              <a:rPr lang="en-US" dirty="0">
                <a:solidFill>
                  <a:schemeClr val="tx1">
                    <a:alpha val="13194"/>
                  </a:schemeClr>
                </a:solidFill>
              </a:rPr>
              <a:t>], 0.4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alpha val="13194"/>
                  </a:schemeClr>
                </a:solidFill>
              </a:rPr>
              <a:t>         [ADJ-5103, ADJ-5504], 0.6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A6101-9C06-BFAA-E2B4-EF4ABA841E64}"/>
              </a:ext>
            </a:extLst>
          </p:cNvPr>
          <p:cNvSpPr txBox="1"/>
          <p:nvPr/>
        </p:nvSpPr>
        <p:spPr>
          <a:xfrm>
            <a:off x="5930194" y="2751101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5103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9161B0-C4F9-CF08-FF3C-3B74D9D8EB95}"/>
              </a:ext>
            </a:extLst>
          </p:cNvPr>
          <p:cNvSpPr txBox="1"/>
          <p:nvPr/>
        </p:nvSpPr>
        <p:spPr>
          <a:xfrm>
            <a:off x="7256506" y="2751101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5504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29873E-1C77-FB70-5C2D-1A03945CE4D6}"/>
              </a:ext>
            </a:extLst>
          </p:cNvPr>
          <p:cNvSpPr txBox="1"/>
          <p:nvPr/>
        </p:nvSpPr>
        <p:spPr>
          <a:xfrm>
            <a:off x="4492326" y="1964655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5002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949BCD-C41E-7042-BF67-9CD911E7ED21}"/>
              </a:ext>
            </a:extLst>
          </p:cNvPr>
          <p:cNvSpPr txBox="1"/>
          <p:nvPr/>
        </p:nvSpPr>
        <p:spPr>
          <a:xfrm>
            <a:off x="4734936" y="2759556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5001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CA3CBB-34E1-0C67-7540-70ECA8AF8380}"/>
              </a:ext>
            </a:extLst>
          </p:cNvPr>
          <p:cNvSpPr txBox="1"/>
          <p:nvPr/>
        </p:nvSpPr>
        <p:spPr>
          <a:xfrm>
            <a:off x="4041672" y="3084459"/>
            <a:ext cx="3710296" cy="2126864"/>
          </a:xfrm>
          <a:prstGeom prst="rect">
            <a:avLst/>
          </a:prstGeom>
          <a:solidFill>
            <a:schemeClr val="accent1">
              <a:lumMod val="40000"/>
              <a:lumOff val="60000"/>
              <a:alpha val="25012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alpha val="13194"/>
                  </a:schemeClr>
                </a:solidFill>
              </a:rPr>
              <a:t>Junction Segment B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tx1">
                    <a:alpha val="13194"/>
                  </a:schemeClr>
                </a:solidFill>
              </a:rPr>
              <a:t>Headend: B, Color: 100, Endpoint: null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alpha val="13194"/>
                  </a:schemeClr>
                </a:solidFill>
              </a:rPr>
              <a:t>Binding SID = </a:t>
            </a:r>
            <a:r>
              <a:rPr lang="en-US" b="1" u="sng" dirty="0">
                <a:solidFill>
                  <a:schemeClr val="tx1">
                    <a:alpha val="13194"/>
                  </a:schemeClr>
                </a:solidFill>
              </a:rPr>
              <a:t>100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alpha val="13194"/>
                  </a:schemeClr>
                </a:solidFill>
              </a:rPr>
              <a:t>    SID List: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alpha val="13194"/>
                  </a:schemeClr>
                </a:solidFill>
              </a:rPr>
              <a:t>         [</a:t>
            </a:r>
            <a:r>
              <a:rPr lang="en-US" dirty="0" err="1">
                <a:solidFill>
                  <a:schemeClr val="tx1">
                    <a:alpha val="13194"/>
                  </a:schemeClr>
                </a:solidFill>
              </a:rPr>
              <a:t>NodeSID</a:t>
            </a:r>
            <a:r>
              <a:rPr lang="en-US" dirty="0">
                <a:solidFill>
                  <a:schemeClr val="tx1">
                    <a:alpha val="13194"/>
                  </a:schemeClr>
                </a:solidFill>
              </a:rPr>
              <a:t>-H], 1.0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9C1932-4045-26B7-C75A-3B9BCE5506C1}"/>
              </a:ext>
            </a:extLst>
          </p:cNvPr>
          <p:cNvSpPr txBox="1"/>
          <p:nvPr/>
        </p:nvSpPr>
        <p:spPr>
          <a:xfrm>
            <a:off x="332128" y="3717595"/>
            <a:ext cx="3637634" cy="2126864"/>
          </a:xfrm>
          <a:prstGeom prst="rect">
            <a:avLst/>
          </a:prstGeom>
          <a:solidFill>
            <a:schemeClr val="accent4">
              <a:alpha val="25012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alpha val="13194"/>
                  </a:schemeClr>
                </a:solidFill>
              </a:rPr>
              <a:t>SR Policy (ingress)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tx1">
                    <a:alpha val="13194"/>
                  </a:schemeClr>
                </a:solidFill>
              </a:rPr>
              <a:t>Headend: A, Color: 50 Endpoint: H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alpha val="13194"/>
                  </a:schemeClr>
                </a:solidFill>
              </a:rPr>
              <a:t>SID List: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alpha val="13194"/>
                  </a:schemeClr>
                </a:solidFill>
              </a:rPr>
              <a:t>         [ADJ-5002, </a:t>
            </a:r>
            <a:r>
              <a:rPr lang="en-US" b="1" u="sng" dirty="0">
                <a:solidFill>
                  <a:schemeClr val="tx1">
                    <a:alpha val="13194"/>
                  </a:schemeClr>
                </a:solidFill>
              </a:rPr>
              <a:t>100</a:t>
            </a:r>
            <a:r>
              <a:rPr lang="en-US" dirty="0">
                <a:solidFill>
                  <a:schemeClr val="tx1">
                    <a:alpha val="13194"/>
                  </a:schemeClr>
                </a:solidFill>
              </a:rPr>
              <a:t>], 0.5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alpha val="13194"/>
                  </a:schemeClr>
                </a:solidFill>
              </a:rPr>
              <a:t>         [ADJ-5001, </a:t>
            </a:r>
            <a:r>
              <a:rPr lang="en-US" b="1" u="sng" dirty="0">
                <a:solidFill>
                  <a:schemeClr val="tx1">
                    <a:alpha val="13194"/>
                  </a:schemeClr>
                </a:solidFill>
              </a:rPr>
              <a:t>101</a:t>
            </a:r>
            <a:r>
              <a:rPr lang="en-US" dirty="0">
                <a:solidFill>
                  <a:schemeClr val="tx1">
                    <a:alpha val="13194"/>
                  </a:schemeClr>
                </a:solidFill>
              </a:rPr>
              <a:t>], 0.5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3FB5DB-BDDD-9C9F-A99E-F4307ABC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917FDC-6B20-A2D0-0F62-6EA85914D158}"/>
              </a:ext>
            </a:extLst>
          </p:cNvPr>
          <p:cNvSpPr txBox="1">
            <a:spLocks/>
          </p:cNvSpPr>
          <p:nvPr/>
        </p:nvSpPr>
        <p:spPr>
          <a:xfrm>
            <a:off x="433786" y="29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Global optimization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DDD4529-0D62-43E3-37FF-0DC4F946DCBE}"/>
              </a:ext>
            </a:extLst>
          </p:cNvPr>
          <p:cNvSpPr/>
          <p:nvPr/>
        </p:nvSpPr>
        <p:spPr>
          <a:xfrm rot="21448571">
            <a:off x="5526792" y="2102090"/>
            <a:ext cx="273148" cy="684347"/>
          </a:xfrm>
          <a:prstGeom prst="downArrow">
            <a:avLst/>
          </a:prstGeom>
          <a:solidFill>
            <a:srgbClr val="9F4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13640-8C5C-B59A-F720-3B2918178039}"/>
              </a:ext>
            </a:extLst>
          </p:cNvPr>
          <p:cNvSpPr txBox="1"/>
          <p:nvPr/>
        </p:nvSpPr>
        <p:spPr>
          <a:xfrm>
            <a:off x="433786" y="993376"/>
            <a:ext cx="7580322" cy="5062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1. Deploy new Junction Segments (SR Policies)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DF3509-5FE7-A785-36C5-071ED1E8E36C}"/>
              </a:ext>
            </a:extLst>
          </p:cNvPr>
          <p:cNvSpPr txBox="1"/>
          <p:nvPr/>
        </p:nvSpPr>
        <p:spPr>
          <a:xfrm>
            <a:off x="5667382" y="2207548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5003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D145B0-1906-7702-FC33-2276C4EF51C8}"/>
              </a:ext>
            </a:extLst>
          </p:cNvPr>
          <p:cNvSpPr txBox="1"/>
          <p:nvPr/>
        </p:nvSpPr>
        <p:spPr>
          <a:xfrm>
            <a:off x="4303812" y="4308080"/>
            <a:ext cx="3710296" cy="2542363"/>
          </a:xfrm>
          <a:prstGeom prst="rect">
            <a:avLst/>
          </a:prstGeom>
          <a:solidFill>
            <a:srgbClr val="C197DE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Junction Segment B</a:t>
            </a:r>
          </a:p>
          <a:p>
            <a:pPr>
              <a:lnSpc>
                <a:spcPct val="150000"/>
              </a:lnSpc>
            </a:pPr>
            <a:r>
              <a:rPr lang="en-US" i="1" dirty="0"/>
              <a:t>Headend: B, Color: </a:t>
            </a:r>
            <a:r>
              <a:rPr lang="en-US" b="1" i="1" u="sng" dirty="0"/>
              <a:t>200</a:t>
            </a:r>
            <a:r>
              <a:rPr lang="en-US" i="1" dirty="0"/>
              <a:t>, Endpoint: null</a:t>
            </a:r>
          </a:p>
          <a:p>
            <a:pPr>
              <a:lnSpc>
                <a:spcPct val="150000"/>
              </a:lnSpc>
            </a:pPr>
            <a:r>
              <a:rPr lang="en-US" dirty="0"/>
              <a:t>Binding SID = </a:t>
            </a:r>
            <a:r>
              <a:rPr lang="en-US" b="1" u="sng" dirty="0"/>
              <a:t>101</a:t>
            </a:r>
          </a:p>
          <a:p>
            <a:pPr>
              <a:lnSpc>
                <a:spcPct val="150000"/>
              </a:lnSpc>
            </a:pPr>
            <a:r>
              <a:rPr lang="en-US" dirty="0"/>
              <a:t>    SID List: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</a:t>
            </a:r>
            <a:r>
              <a:rPr lang="en-US" dirty="0" err="1"/>
              <a:t>NodeSID</a:t>
            </a:r>
            <a:r>
              <a:rPr lang="en-US" dirty="0"/>
              <a:t>-H], 0.5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[ADJ-5003, </a:t>
            </a:r>
            <a:r>
              <a:rPr lang="en-US" b="1" u="sng" dirty="0"/>
              <a:t>102</a:t>
            </a:r>
            <a:r>
              <a:rPr lang="en-US" dirty="0"/>
              <a:t>], 0.5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F41F7B-8FB0-FFC2-09EC-9DB3F968B709}"/>
              </a:ext>
            </a:extLst>
          </p:cNvPr>
          <p:cNvSpPr txBox="1"/>
          <p:nvPr/>
        </p:nvSpPr>
        <p:spPr>
          <a:xfrm>
            <a:off x="8378387" y="4295135"/>
            <a:ext cx="3710296" cy="212686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Junction Segment C</a:t>
            </a:r>
          </a:p>
          <a:p>
            <a:pPr>
              <a:lnSpc>
                <a:spcPct val="150000"/>
              </a:lnSpc>
            </a:pPr>
            <a:r>
              <a:rPr lang="en-US" i="1" dirty="0"/>
              <a:t>Headend: C, Color: </a:t>
            </a:r>
            <a:r>
              <a:rPr lang="en-US" b="1" i="1" u="sng" dirty="0"/>
              <a:t>200</a:t>
            </a:r>
            <a:r>
              <a:rPr lang="en-US" i="1" dirty="0"/>
              <a:t>, Endpoint: null</a:t>
            </a:r>
          </a:p>
          <a:p>
            <a:pPr>
              <a:lnSpc>
                <a:spcPct val="150000"/>
              </a:lnSpc>
            </a:pPr>
            <a:r>
              <a:rPr lang="en-US" dirty="0"/>
              <a:t>Binding SID = </a:t>
            </a:r>
            <a:r>
              <a:rPr lang="en-US" b="1" u="sng" dirty="0"/>
              <a:t>102</a:t>
            </a:r>
          </a:p>
          <a:p>
            <a:pPr>
              <a:lnSpc>
                <a:spcPct val="150000"/>
              </a:lnSpc>
            </a:pPr>
            <a:r>
              <a:rPr lang="en-US" dirty="0"/>
              <a:t>    SID List: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[ADJ-5103, ADJ-5504], 1.0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CFD5506B-7900-DBEA-7F13-7990F490A770}"/>
              </a:ext>
            </a:extLst>
          </p:cNvPr>
          <p:cNvSpPr/>
          <p:nvPr/>
        </p:nvSpPr>
        <p:spPr>
          <a:xfrm rot="6841324">
            <a:off x="6471241" y="5049847"/>
            <a:ext cx="498764" cy="87701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0C71C7C9-5554-A4D2-8FEC-676C372A0D49}"/>
              </a:ext>
            </a:extLst>
          </p:cNvPr>
          <p:cNvSpPr/>
          <p:nvPr/>
        </p:nvSpPr>
        <p:spPr>
          <a:xfrm rot="6841324">
            <a:off x="10341697" y="4999657"/>
            <a:ext cx="498764" cy="87701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C39DE4-5469-2627-C864-67BBA1076649}"/>
              </a:ext>
            </a:extLst>
          </p:cNvPr>
          <p:cNvSpPr txBox="1"/>
          <p:nvPr/>
        </p:nvSpPr>
        <p:spPr>
          <a:xfrm>
            <a:off x="9050335" y="1988508"/>
            <a:ext cx="2599471" cy="5062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C  deployed before B</a:t>
            </a:r>
          </a:p>
        </p:txBody>
      </p:sp>
    </p:spTree>
    <p:extLst>
      <p:ext uri="{BB962C8B-B14F-4D97-AF65-F5344CB8AC3E}">
        <p14:creationId xmlns:p14="http://schemas.microsoft.com/office/powerpoint/2010/main" val="423186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2B082-EE83-DEA0-0904-8D1DD23AF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be 460">
            <a:extLst>
              <a:ext uri="{FF2B5EF4-FFF2-40B4-BE49-F238E27FC236}">
                <a16:creationId xmlns:a16="http://schemas.microsoft.com/office/drawing/2014/main" id="{7D5B0516-BB27-E21B-E0AD-F193EE2B3E69}"/>
              </a:ext>
            </a:extLst>
          </p:cNvPr>
          <p:cNvSpPr/>
          <p:nvPr/>
        </p:nvSpPr>
        <p:spPr>
          <a:xfrm>
            <a:off x="5322023" y="1851150"/>
            <a:ext cx="614734" cy="3713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2" name="Cube 461">
            <a:extLst>
              <a:ext uri="{FF2B5EF4-FFF2-40B4-BE49-F238E27FC236}">
                <a16:creationId xmlns:a16="http://schemas.microsoft.com/office/drawing/2014/main" id="{77590C19-B8D8-A48B-0B4E-B83E5526FCD5}"/>
              </a:ext>
            </a:extLst>
          </p:cNvPr>
          <p:cNvSpPr/>
          <p:nvPr/>
        </p:nvSpPr>
        <p:spPr>
          <a:xfrm>
            <a:off x="5326200" y="2615201"/>
            <a:ext cx="614734" cy="371302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63" name="Cube 462">
            <a:extLst>
              <a:ext uri="{FF2B5EF4-FFF2-40B4-BE49-F238E27FC236}">
                <a16:creationId xmlns:a16="http://schemas.microsoft.com/office/drawing/2014/main" id="{55E318F2-C945-0C6C-862B-A0BAF8E856D7}"/>
              </a:ext>
            </a:extLst>
          </p:cNvPr>
          <p:cNvSpPr/>
          <p:nvPr/>
        </p:nvSpPr>
        <p:spPr>
          <a:xfrm>
            <a:off x="4165148" y="2621776"/>
            <a:ext cx="614734" cy="371302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66" name="Cube 465">
            <a:extLst>
              <a:ext uri="{FF2B5EF4-FFF2-40B4-BE49-F238E27FC236}">
                <a16:creationId xmlns:a16="http://schemas.microsoft.com/office/drawing/2014/main" id="{AE149A07-22DB-5666-3761-891A30D22D02}"/>
              </a:ext>
            </a:extLst>
          </p:cNvPr>
          <p:cNvSpPr/>
          <p:nvPr/>
        </p:nvSpPr>
        <p:spPr>
          <a:xfrm>
            <a:off x="6714067" y="1846361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67" name="Cube 466">
            <a:extLst>
              <a:ext uri="{FF2B5EF4-FFF2-40B4-BE49-F238E27FC236}">
                <a16:creationId xmlns:a16="http://schemas.microsoft.com/office/drawing/2014/main" id="{70A33590-1D7C-7923-077F-E03B5F5E5D26}"/>
              </a:ext>
            </a:extLst>
          </p:cNvPr>
          <p:cNvSpPr/>
          <p:nvPr/>
        </p:nvSpPr>
        <p:spPr>
          <a:xfrm>
            <a:off x="6714067" y="2611825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8" name="Cube 467">
            <a:extLst>
              <a:ext uri="{FF2B5EF4-FFF2-40B4-BE49-F238E27FC236}">
                <a16:creationId xmlns:a16="http://schemas.microsoft.com/office/drawing/2014/main" id="{69871021-3640-52D9-2F5F-1F0619367997}"/>
              </a:ext>
            </a:extLst>
          </p:cNvPr>
          <p:cNvSpPr/>
          <p:nvPr/>
        </p:nvSpPr>
        <p:spPr>
          <a:xfrm>
            <a:off x="7763653" y="2606468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70" name="Down Arrow 469">
            <a:extLst>
              <a:ext uri="{FF2B5EF4-FFF2-40B4-BE49-F238E27FC236}">
                <a16:creationId xmlns:a16="http://schemas.microsoft.com/office/drawing/2014/main" id="{9A5D0130-5827-C252-2287-2F22082E59F3}"/>
              </a:ext>
            </a:extLst>
          </p:cNvPr>
          <p:cNvSpPr/>
          <p:nvPr/>
        </p:nvSpPr>
        <p:spPr>
          <a:xfrm rot="16200000">
            <a:off x="6254081" y="2382732"/>
            <a:ext cx="148576" cy="70081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Down Arrow 470">
            <a:extLst>
              <a:ext uri="{FF2B5EF4-FFF2-40B4-BE49-F238E27FC236}">
                <a16:creationId xmlns:a16="http://schemas.microsoft.com/office/drawing/2014/main" id="{1DE6A455-A1E8-2F74-2C15-2AB5FBB8F071}"/>
              </a:ext>
            </a:extLst>
          </p:cNvPr>
          <p:cNvSpPr/>
          <p:nvPr/>
        </p:nvSpPr>
        <p:spPr>
          <a:xfrm rot="16200000">
            <a:off x="7489585" y="2533358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Down Arrow 483">
            <a:extLst>
              <a:ext uri="{FF2B5EF4-FFF2-40B4-BE49-F238E27FC236}">
                <a16:creationId xmlns:a16="http://schemas.microsoft.com/office/drawing/2014/main" id="{CD3EE669-60F4-A928-F22E-465D5009A791}"/>
              </a:ext>
            </a:extLst>
          </p:cNvPr>
          <p:cNvSpPr/>
          <p:nvPr/>
        </p:nvSpPr>
        <p:spPr>
          <a:xfrm rot="16200000">
            <a:off x="4978650" y="2531849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Down Arrow 484">
            <a:extLst>
              <a:ext uri="{FF2B5EF4-FFF2-40B4-BE49-F238E27FC236}">
                <a16:creationId xmlns:a16="http://schemas.microsoft.com/office/drawing/2014/main" id="{00B36C9D-7789-4F5C-2664-76AD765FAC31}"/>
              </a:ext>
            </a:extLst>
          </p:cNvPr>
          <p:cNvSpPr/>
          <p:nvPr/>
        </p:nvSpPr>
        <p:spPr>
          <a:xfrm rot="13918818">
            <a:off x="4840131" y="1851727"/>
            <a:ext cx="188338" cy="7798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Down Arrow 485">
            <a:extLst>
              <a:ext uri="{FF2B5EF4-FFF2-40B4-BE49-F238E27FC236}">
                <a16:creationId xmlns:a16="http://schemas.microsoft.com/office/drawing/2014/main" id="{A171203A-45E3-8C53-608D-A9C9C87C608A}"/>
              </a:ext>
            </a:extLst>
          </p:cNvPr>
          <p:cNvSpPr/>
          <p:nvPr/>
        </p:nvSpPr>
        <p:spPr>
          <a:xfrm rot="16200000">
            <a:off x="6268338" y="1622804"/>
            <a:ext cx="148576" cy="672307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Down Arrow 486">
            <a:extLst>
              <a:ext uri="{FF2B5EF4-FFF2-40B4-BE49-F238E27FC236}">
                <a16:creationId xmlns:a16="http://schemas.microsoft.com/office/drawing/2014/main" id="{1B23B935-DDC7-6649-CEBD-989EF2EB40E3}"/>
              </a:ext>
            </a:extLst>
          </p:cNvPr>
          <p:cNvSpPr/>
          <p:nvPr/>
        </p:nvSpPr>
        <p:spPr>
          <a:xfrm rot="18067765">
            <a:off x="7584669" y="1969573"/>
            <a:ext cx="173572" cy="613320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CF53C2-DE86-EB5B-D0C8-5E518B7C75C7}"/>
              </a:ext>
            </a:extLst>
          </p:cNvPr>
          <p:cNvSpPr txBox="1"/>
          <p:nvPr/>
        </p:nvSpPr>
        <p:spPr>
          <a:xfrm>
            <a:off x="7939510" y="3048334"/>
            <a:ext cx="3710296" cy="2542363"/>
          </a:xfrm>
          <a:prstGeom prst="rect">
            <a:avLst/>
          </a:prstGeom>
          <a:solidFill>
            <a:schemeClr val="accent6">
              <a:lumMod val="40000"/>
              <a:lumOff val="60000"/>
              <a:alpha val="25012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alpha val="13194"/>
                  </a:schemeClr>
                </a:solidFill>
              </a:rPr>
              <a:t>Junction Segment C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tx1">
                    <a:alpha val="13194"/>
                  </a:schemeClr>
                </a:solidFill>
              </a:rPr>
              <a:t>Headend: C, Color: 100, Endpoint: null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alpha val="13194"/>
                  </a:schemeClr>
                </a:solidFill>
              </a:rPr>
              <a:t>Binding SID = </a:t>
            </a:r>
            <a:r>
              <a:rPr lang="en-US" b="1" u="sng" dirty="0">
                <a:solidFill>
                  <a:schemeClr val="tx1">
                    <a:alpha val="13194"/>
                  </a:schemeClr>
                </a:solidFill>
              </a:rPr>
              <a:t>101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alpha val="13194"/>
                  </a:schemeClr>
                </a:solidFill>
              </a:rPr>
              <a:t>    SID List: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alpha val="13194"/>
                  </a:schemeClr>
                </a:solidFill>
              </a:rPr>
              <a:t>         [ADJ-5100, </a:t>
            </a:r>
            <a:r>
              <a:rPr lang="en-US" b="1" u="sng" dirty="0">
                <a:solidFill>
                  <a:schemeClr val="tx1">
                    <a:alpha val="13194"/>
                  </a:schemeClr>
                </a:solidFill>
              </a:rPr>
              <a:t>100</a:t>
            </a:r>
            <a:r>
              <a:rPr lang="en-US" dirty="0">
                <a:solidFill>
                  <a:schemeClr val="tx1">
                    <a:alpha val="13194"/>
                  </a:schemeClr>
                </a:solidFill>
              </a:rPr>
              <a:t>], 0.4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alpha val="13194"/>
                  </a:schemeClr>
                </a:solidFill>
              </a:rPr>
              <a:t>         [ADJ-5103, ADJ-5504], 0.6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799EC7-6A60-88A8-91AF-AA564B9337B6}"/>
              </a:ext>
            </a:extLst>
          </p:cNvPr>
          <p:cNvSpPr txBox="1"/>
          <p:nvPr/>
        </p:nvSpPr>
        <p:spPr>
          <a:xfrm>
            <a:off x="5930194" y="2751101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5103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DA5184-69A0-A5E6-C767-C7613C694C6B}"/>
              </a:ext>
            </a:extLst>
          </p:cNvPr>
          <p:cNvSpPr txBox="1"/>
          <p:nvPr/>
        </p:nvSpPr>
        <p:spPr>
          <a:xfrm>
            <a:off x="7256506" y="2751101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5504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A5B1FA-EEC8-D419-1CF2-AA11AE4ACC9D}"/>
              </a:ext>
            </a:extLst>
          </p:cNvPr>
          <p:cNvSpPr txBox="1"/>
          <p:nvPr/>
        </p:nvSpPr>
        <p:spPr>
          <a:xfrm>
            <a:off x="4492326" y="1964655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5002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B827F6-DE7B-8CD9-22E8-47AAE9BCB5F6}"/>
              </a:ext>
            </a:extLst>
          </p:cNvPr>
          <p:cNvSpPr txBox="1"/>
          <p:nvPr/>
        </p:nvSpPr>
        <p:spPr>
          <a:xfrm>
            <a:off x="4734936" y="2759556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5001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1AE119-BCC7-B3D3-7885-886C5B7F1434}"/>
              </a:ext>
            </a:extLst>
          </p:cNvPr>
          <p:cNvSpPr txBox="1"/>
          <p:nvPr/>
        </p:nvSpPr>
        <p:spPr>
          <a:xfrm>
            <a:off x="4041672" y="3084459"/>
            <a:ext cx="3710296" cy="2126864"/>
          </a:xfrm>
          <a:prstGeom prst="rect">
            <a:avLst/>
          </a:prstGeom>
          <a:solidFill>
            <a:schemeClr val="accent1">
              <a:lumMod val="40000"/>
              <a:lumOff val="60000"/>
              <a:alpha val="25012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alpha val="13194"/>
                  </a:schemeClr>
                </a:solidFill>
              </a:rPr>
              <a:t>Junction Segment B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tx1">
                    <a:alpha val="13194"/>
                  </a:schemeClr>
                </a:solidFill>
              </a:rPr>
              <a:t>Headend: B, Color: 100, Endpoint: null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alpha val="13194"/>
                  </a:schemeClr>
                </a:solidFill>
              </a:rPr>
              <a:t>Binding SID = </a:t>
            </a:r>
            <a:r>
              <a:rPr lang="en-US" b="1" u="sng" dirty="0">
                <a:solidFill>
                  <a:schemeClr val="tx1">
                    <a:alpha val="13194"/>
                  </a:schemeClr>
                </a:solidFill>
              </a:rPr>
              <a:t>100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alpha val="13194"/>
                  </a:schemeClr>
                </a:solidFill>
              </a:rPr>
              <a:t>    SID List: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alpha val="13194"/>
                  </a:schemeClr>
                </a:solidFill>
              </a:rPr>
              <a:t>         [</a:t>
            </a:r>
            <a:r>
              <a:rPr lang="en-US" dirty="0" err="1">
                <a:solidFill>
                  <a:schemeClr val="tx1">
                    <a:alpha val="13194"/>
                  </a:schemeClr>
                </a:solidFill>
              </a:rPr>
              <a:t>NodeSID</a:t>
            </a:r>
            <a:r>
              <a:rPr lang="en-US" dirty="0">
                <a:solidFill>
                  <a:schemeClr val="tx1">
                    <a:alpha val="13194"/>
                  </a:schemeClr>
                </a:solidFill>
              </a:rPr>
              <a:t>-H], 1.0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DD3160-8A65-705E-DDCB-136EC8EF3CC2}"/>
              </a:ext>
            </a:extLst>
          </p:cNvPr>
          <p:cNvSpPr txBox="1"/>
          <p:nvPr/>
        </p:nvSpPr>
        <p:spPr>
          <a:xfrm>
            <a:off x="332128" y="3717595"/>
            <a:ext cx="3637634" cy="212686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SR Policy (ingress)</a:t>
            </a:r>
          </a:p>
          <a:p>
            <a:pPr>
              <a:lnSpc>
                <a:spcPct val="150000"/>
              </a:lnSpc>
            </a:pPr>
            <a:r>
              <a:rPr lang="en-US" i="1" dirty="0"/>
              <a:t>Headend: A, Color: 50 Endpoint: H</a:t>
            </a:r>
          </a:p>
          <a:p>
            <a:pPr>
              <a:lnSpc>
                <a:spcPct val="150000"/>
              </a:lnSpc>
            </a:pPr>
            <a:r>
              <a:rPr lang="en-US" dirty="0"/>
              <a:t>SID List: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[ADJ-5002, </a:t>
            </a:r>
            <a:r>
              <a:rPr lang="en-US" b="1" u="sng" dirty="0"/>
              <a:t>101</a:t>
            </a:r>
            <a:r>
              <a:rPr lang="en-US" dirty="0"/>
              <a:t>], 0.5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[ADJ-5001, </a:t>
            </a:r>
            <a:r>
              <a:rPr lang="en-US" b="1" u="sng" dirty="0"/>
              <a:t>102</a:t>
            </a:r>
            <a:r>
              <a:rPr lang="en-US" dirty="0"/>
              <a:t>], 0.5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7BCF2E-A8B0-3DB8-73EC-9C40C65F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01DE82-5C58-2B25-900F-C753BAEBC23F}"/>
              </a:ext>
            </a:extLst>
          </p:cNvPr>
          <p:cNvSpPr txBox="1">
            <a:spLocks/>
          </p:cNvSpPr>
          <p:nvPr/>
        </p:nvSpPr>
        <p:spPr>
          <a:xfrm>
            <a:off x="433786" y="-46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Global optimization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868DF9E5-0453-CD57-FDDE-CE2FB813A46A}"/>
              </a:ext>
            </a:extLst>
          </p:cNvPr>
          <p:cNvSpPr/>
          <p:nvPr/>
        </p:nvSpPr>
        <p:spPr>
          <a:xfrm rot="21448571">
            <a:off x="5526792" y="2102090"/>
            <a:ext cx="273148" cy="684347"/>
          </a:xfrm>
          <a:prstGeom prst="downArrow">
            <a:avLst/>
          </a:prstGeom>
          <a:solidFill>
            <a:srgbClr val="9F4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B5C152-032B-62D2-FAB6-D6832AF2F80F}"/>
              </a:ext>
            </a:extLst>
          </p:cNvPr>
          <p:cNvSpPr txBox="1"/>
          <p:nvPr/>
        </p:nvSpPr>
        <p:spPr>
          <a:xfrm>
            <a:off x="433786" y="993376"/>
            <a:ext cx="5537399" cy="5062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2. Update ingress with new SID list (local MBB)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939ED-C204-BFC4-1730-50D4EFE73BAE}"/>
              </a:ext>
            </a:extLst>
          </p:cNvPr>
          <p:cNvSpPr txBox="1"/>
          <p:nvPr/>
        </p:nvSpPr>
        <p:spPr>
          <a:xfrm>
            <a:off x="5667382" y="2207548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5003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D32B37-8D60-707B-1D89-87D2C560A0DC}"/>
              </a:ext>
            </a:extLst>
          </p:cNvPr>
          <p:cNvSpPr txBox="1"/>
          <p:nvPr/>
        </p:nvSpPr>
        <p:spPr>
          <a:xfrm>
            <a:off x="4305518" y="4305795"/>
            <a:ext cx="3710296" cy="2542363"/>
          </a:xfrm>
          <a:prstGeom prst="rect">
            <a:avLst/>
          </a:prstGeom>
          <a:solidFill>
            <a:srgbClr val="C197DE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Junction Segment B</a:t>
            </a:r>
          </a:p>
          <a:p>
            <a:pPr>
              <a:lnSpc>
                <a:spcPct val="150000"/>
              </a:lnSpc>
            </a:pPr>
            <a:r>
              <a:rPr lang="en-US" i="1" dirty="0"/>
              <a:t>Headend: B, Color: 200, Endpoint: null</a:t>
            </a:r>
          </a:p>
          <a:p>
            <a:pPr>
              <a:lnSpc>
                <a:spcPct val="150000"/>
              </a:lnSpc>
            </a:pPr>
            <a:r>
              <a:rPr lang="en-US" dirty="0"/>
              <a:t>Binding SID = 101</a:t>
            </a:r>
          </a:p>
          <a:p>
            <a:pPr>
              <a:lnSpc>
                <a:spcPct val="150000"/>
              </a:lnSpc>
            </a:pPr>
            <a:r>
              <a:rPr lang="en-US" dirty="0"/>
              <a:t>    SID List: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</a:t>
            </a:r>
            <a:r>
              <a:rPr lang="en-US" dirty="0" err="1"/>
              <a:t>NodeSID</a:t>
            </a:r>
            <a:r>
              <a:rPr lang="en-US" dirty="0"/>
              <a:t>-H], 0.5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[ADJ-5003, 102], 0.5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F8BD8A-D264-2503-D9BB-1584B8F63940}"/>
              </a:ext>
            </a:extLst>
          </p:cNvPr>
          <p:cNvSpPr txBox="1"/>
          <p:nvPr/>
        </p:nvSpPr>
        <p:spPr>
          <a:xfrm>
            <a:off x="8378387" y="4295135"/>
            <a:ext cx="3710296" cy="212686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Junction Segment C</a:t>
            </a:r>
          </a:p>
          <a:p>
            <a:pPr>
              <a:lnSpc>
                <a:spcPct val="150000"/>
              </a:lnSpc>
            </a:pPr>
            <a:r>
              <a:rPr lang="en-US" i="1" dirty="0"/>
              <a:t>Headend: B, Color: 200, Endpoint: null</a:t>
            </a:r>
          </a:p>
          <a:p>
            <a:pPr>
              <a:lnSpc>
                <a:spcPct val="150000"/>
              </a:lnSpc>
            </a:pPr>
            <a:r>
              <a:rPr lang="en-US" dirty="0"/>
              <a:t>Binding SID = 102</a:t>
            </a:r>
          </a:p>
          <a:p>
            <a:pPr>
              <a:lnSpc>
                <a:spcPct val="150000"/>
              </a:lnSpc>
            </a:pPr>
            <a:r>
              <a:rPr lang="en-US" dirty="0"/>
              <a:t>    SID List: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[ADJ-5103, ADJ-5504], 1.0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029E0E09-4733-9E3C-9BBA-2A17442D8F0C}"/>
              </a:ext>
            </a:extLst>
          </p:cNvPr>
          <p:cNvSpPr/>
          <p:nvPr/>
        </p:nvSpPr>
        <p:spPr>
          <a:xfrm rot="5400000">
            <a:off x="2991209" y="5022197"/>
            <a:ext cx="498764" cy="87701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12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74D39-1595-3015-2703-49FA002FF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be 460">
            <a:extLst>
              <a:ext uri="{FF2B5EF4-FFF2-40B4-BE49-F238E27FC236}">
                <a16:creationId xmlns:a16="http://schemas.microsoft.com/office/drawing/2014/main" id="{82529584-8146-D561-9D48-D5603C60BA75}"/>
              </a:ext>
            </a:extLst>
          </p:cNvPr>
          <p:cNvSpPr/>
          <p:nvPr/>
        </p:nvSpPr>
        <p:spPr>
          <a:xfrm>
            <a:off x="5322023" y="1851150"/>
            <a:ext cx="614734" cy="3713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2" name="Cube 461">
            <a:extLst>
              <a:ext uri="{FF2B5EF4-FFF2-40B4-BE49-F238E27FC236}">
                <a16:creationId xmlns:a16="http://schemas.microsoft.com/office/drawing/2014/main" id="{C51B8302-B6BC-4757-DFCD-69CE2BBCF3A5}"/>
              </a:ext>
            </a:extLst>
          </p:cNvPr>
          <p:cNvSpPr/>
          <p:nvPr/>
        </p:nvSpPr>
        <p:spPr>
          <a:xfrm>
            <a:off x="5326200" y="2615201"/>
            <a:ext cx="614734" cy="371302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63" name="Cube 462">
            <a:extLst>
              <a:ext uri="{FF2B5EF4-FFF2-40B4-BE49-F238E27FC236}">
                <a16:creationId xmlns:a16="http://schemas.microsoft.com/office/drawing/2014/main" id="{7835F6C0-8E34-2CFD-B6D0-285A28AB4039}"/>
              </a:ext>
            </a:extLst>
          </p:cNvPr>
          <p:cNvSpPr/>
          <p:nvPr/>
        </p:nvSpPr>
        <p:spPr>
          <a:xfrm>
            <a:off x="4165148" y="2621776"/>
            <a:ext cx="614734" cy="371302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66" name="Cube 465">
            <a:extLst>
              <a:ext uri="{FF2B5EF4-FFF2-40B4-BE49-F238E27FC236}">
                <a16:creationId xmlns:a16="http://schemas.microsoft.com/office/drawing/2014/main" id="{73ECC671-F713-DFF8-9886-5BA8C902A13A}"/>
              </a:ext>
            </a:extLst>
          </p:cNvPr>
          <p:cNvSpPr/>
          <p:nvPr/>
        </p:nvSpPr>
        <p:spPr>
          <a:xfrm>
            <a:off x="6714067" y="1846361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67" name="Cube 466">
            <a:extLst>
              <a:ext uri="{FF2B5EF4-FFF2-40B4-BE49-F238E27FC236}">
                <a16:creationId xmlns:a16="http://schemas.microsoft.com/office/drawing/2014/main" id="{6E82E9EB-2447-DA8E-1322-D5E15316B23A}"/>
              </a:ext>
            </a:extLst>
          </p:cNvPr>
          <p:cNvSpPr/>
          <p:nvPr/>
        </p:nvSpPr>
        <p:spPr>
          <a:xfrm>
            <a:off x="6714067" y="2611825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8" name="Cube 467">
            <a:extLst>
              <a:ext uri="{FF2B5EF4-FFF2-40B4-BE49-F238E27FC236}">
                <a16:creationId xmlns:a16="http://schemas.microsoft.com/office/drawing/2014/main" id="{1EDCE150-10A0-915B-CAD9-23A3BEF5E520}"/>
              </a:ext>
            </a:extLst>
          </p:cNvPr>
          <p:cNvSpPr/>
          <p:nvPr/>
        </p:nvSpPr>
        <p:spPr>
          <a:xfrm>
            <a:off x="7763653" y="2606468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70" name="Down Arrow 469">
            <a:extLst>
              <a:ext uri="{FF2B5EF4-FFF2-40B4-BE49-F238E27FC236}">
                <a16:creationId xmlns:a16="http://schemas.microsoft.com/office/drawing/2014/main" id="{7A1E4F75-8F63-6F71-B785-EDD0E49B31A3}"/>
              </a:ext>
            </a:extLst>
          </p:cNvPr>
          <p:cNvSpPr/>
          <p:nvPr/>
        </p:nvSpPr>
        <p:spPr>
          <a:xfrm rot="16200000">
            <a:off x="6254081" y="2382732"/>
            <a:ext cx="148576" cy="70081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Down Arrow 470">
            <a:extLst>
              <a:ext uri="{FF2B5EF4-FFF2-40B4-BE49-F238E27FC236}">
                <a16:creationId xmlns:a16="http://schemas.microsoft.com/office/drawing/2014/main" id="{869A600E-D426-115C-FC9B-B20941DBCEC4}"/>
              </a:ext>
            </a:extLst>
          </p:cNvPr>
          <p:cNvSpPr/>
          <p:nvPr/>
        </p:nvSpPr>
        <p:spPr>
          <a:xfrm rot="16200000">
            <a:off x="7489585" y="2533358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Down Arrow 483">
            <a:extLst>
              <a:ext uri="{FF2B5EF4-FFF2-40B4-BE49-F238E27FC236}">
                <a16:creationId xmlns:a16="http://schemas.microsoft.com/office/drawing/2014/main" id="{50B2E7C2-B59B-2738-5DCE-B1FD2A8FC1E2}"/>
              </a:ext>
            </a:extLst>
          </p:cNvPr>
          <p:cNvSpPr/>
          <p:nvPr/>
        </p:nvSpPr>
        <p:spPr>
          <a:xfrm rot="16200000">
            <a:off x="4978650" y="2531849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Down Arrow 484">
            <a:extLst>
              <a:ext uri="{FF2B5EF4-FFF2-40B4-BE49-F238E27FC236}">
                <a16:creationId xmlns:a16="http://schemas.microsoft.com/office/drawing/2014/main" id="{F1A825E2-752D-ED24-B7E7-F2C3CE00E377}"/>
              </a:ext>
            </a:extLst>
          </p:cNvPr>
          <p:cNvSpPr/>
          <p:nvPr/>
        </p:nvSpPr>
        <p:spPr>
          <a:xfrm rot="13918818">
            <a:off x="4840131" y="1851727"/>
            <a:ext cx="188338" cy="7798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Down Arrow 485">
            <a:extLst>
              <a:ext uri="{FF2B5EF4-FFF2-40B4-BE49-F238E27FC236}">
                <a16:creationId xmlns:a16="http://schemas.microsoft.com/office/drawing/2014/main" id="{ECC50409-6EFA-9E46-A5D2-1979AC0C6D42}"/>
              </a:ext>
            </a:extLst>
          </p:cNvPr>
          <p:cNvSpPr/>
          <p:nvPr/>
        </p:nvSpPr>
        <p:spPr>
          <a:xfrm rot="16200000">
            <a:off x="6268338" y="1622804"/>
            <a:ext cx="148576" cy="672307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Down Arrow 486">
            <a:extLst>
              <a:ext uri="{FF2B5EF4-FFF2-40B4-BE49-F238E27FC236}">
                <a16:creationId xmlns:a16="http://schemas.microsoft.com/office/drawing/2014/main" id="{38046536-70DE-9A8F-0DE1-3DEC452FEDF3}"/>
              </a:ext>
            </a:extLst>
          </p:cNvPr>
          <p:cNvSpPr/>
          <p:nvPr/>
        </p:nvSpPr>
        <p:spPr>
          <a:xfrm rot="18067765">
            <a:off x="7584669" y="1969573"/>
            <a:ext cx="173572" cy="613320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0E6B1D-9475-D07A-4594-80B089F52C4D}"/>
              </a:ext>
            </a:extLst>
          </p:cNvPr>
          <p:cNvSpPr txBox="1"/>
          <p:nvPr/>
        </p:nvSpPr>
        <p:spPr>
          <a:xfrm>
            <a:off x="5930194" y="2751101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5103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584BCA-F8C0-895F-3CE2-0835F2CE4702}"/>
              </a:ext>
            </a:extLst>
          </p:cNvPr>
          <p:cNvSpPr txBox="1"/>
          <p:nvPr/>
        </p:nvSpPr>
        <p:spPr>
          <a:xfrm>
            <a:off x="7256506" y="2751101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5504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491A4B-FA3E-6166-FE0B-BF24EE99F30B}"/>
              </a:ext>
            </a:extLst>
          </p:cNvPr>
          <p:cNvSpPr txBox="1"/>
          <p:nvPr/>
        </p:nvSpPr>
        <p:spPr>
          <a:xfrm>
            <a:off x="4492326" y="1964655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5002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FAA491-C127-F40D-8ADB-D0DE6ABB528D}"/>
              </a:ext>
            </a:extLst>
          </p:cNvPr>
          <p:cNvSpPr txBox="1"/>
          <p:nvPr/>
        </p:nvSpPr>
        <p:spPr>
          <a:xfrm>
            <a:off x="4734936" y="2759556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5001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5E151A-66A1-AF6F-A0EC-F4E680512C19}"/>
              </a:ext>
            </a:extLst>
          </p:cNvPr>
          <p:cNvSpPr txBox="1"/>
          <p:nvPr/>
        </p:nvSpPr>
        <p:spPr>
          <a:xfrm>
            <a:off x="332128" y="3717595"/>
            <a:ext cx="3637634" cy="212686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SR Policy (ingress)</a:t>
            </a:r>
          </a:p>
          <a:p>
            <a:pPr>
              <a:lnSpc>
                <a:spcPct val="150000"/>
              </a:lnSpc>
            </a:pPr>
            <a:r>
              <a:rPr lang="en-US" i="1" dirty="0"/>
              <a:t>Headend: A, Color: 50 Endpoint: H</a:t>
            </a:r>
          </a:p>
          <a:p>
            <a:pPr>
              <a:lnSpc>
                <a:spcPct val="150000"/>
              </a:lnSpc>
            </a:pPr>
            <a:r>
              <a:rPr lang="en-US" dirty="0"/>
              <a:t>SID List: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[ADJ-5002, </a:t>
            </a:r>
            <a:r>
              <a:rPr lang="en-US" b="1" u="sng" dirty="0"/>
              <a:t>101</a:t>
            </a:r>
            <a:r>
              <a:rPr lang="en-US" dirty="0"/>
              <a:t>], 0.5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[ADJ-5001, </a:t>
            </a:r>
            <a:r>
              <a:rPr lang="en-US" b="1" u="sng" dirty="0"/>
              <a:t>102</a:t>
            </a:r>
            <a:r>
              <a:rPr lang="en-US" dirty="0"/>
              <a:t>], 0.5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CD3300-8B3E-9B4C-8F25-045BEA64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9AA895-29F6-88E1-7EA9-DF7F4B68B8D2}"/>
              </a:ext>
            </a:extLst>
          </p:cNvPr>
          <p:cNvSpPr txBox="1">
            <a:spLocks/>
          </p:cNvSpPr>
          <p:nvPr/>
        </p:nvSpPr>
        <p:spPr>
          <a:xfrm>
            <a:off x="433786" y="-46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Global optimization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6F95C74C-B198-7F51-402E-CD51AAD5FD21}"/>
              </a:ext>
            </a:extLst>
          </p:cNvPr>
          <p:cNvSpPr/>
          <p:nvPr/>
        </p:nvSpPr>
        <p:spPr>
          <a:xfrm rot="21448571">
            <a:off x="5526792" y="2102090"/>
            <a:ext cx="273148" cy="684347"/>
          </a:xfrm>
          <a:prstGeom prst="downArrow">
            <a:avLst/>
          </a:prstGeom>
          <a:solidFill>
            <a:srgbClr val="9F4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466181-47A6-3A01-B030-AD3A5C6079C0}"/>
              </a:ext>
            </a:extLst>
          </p:cNvPr>
          <p:cNvSpPr txBox="1"/>
          <p:nvPr/>
        </p:nvSpPr>
        <p:spPr>
          <a:xfrm>
            <a:off x="433786" y="993376"/>
            <a:ext cx="5537399" cy="5062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3. Delete unused junction segments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D8D72-2712-16B4-D4C8-983CAEB55A50}"/>
              </a:ext>
            </a:extLst>
          </p:cNvPr>
          <p:cNvSpPr txBox="1"/>
          <p:nvPr/>
        </p:nvSpPr>
        <p:spPr>
          <a:xfrm>
            <a:off x="5667382" y="2207548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5003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DF5240-6F40-893A-F9BE-584F10F12B0F}"/>
              </a:ext>
            </a:extLst>
          </p:cNvPr>
          <p:cNvSpPr txBox="1"/>
          <p:nvPr/>
        </p:nvSpPr>
        <p:spPr>
          <a:xfrm>
            <a:off x="4318926" y="3528930"/>
            <a:ext cx="3710296" cy="2542363"/>
          </a:xfrm>
          <a:prstGeom prst="rect">
            <a:avLst/>
          </a:prstGeom>
          <a:solidFill>
            <a:srgbClr val="C197DE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Junction Segment B</a:t>
            </a:r>
          </a:p>
          <a:p>
            <a:pPr>
              <a:lnSpc>
                <a:spcPct val="150000"/>
              </a:lnSpc>
            </a:pPr>
            <a:r>
              <a:rPr lang="en-US" i="1" dirty="0"/>
              <a:t>Headend: B, Color: 101, Endpoint: null</a:t>
            </a:r>
          </a:p>
          <a:p>
            <a:pPr>
              <a:lnSpc>
                <a:spcPct val="150000"/>
              </a:lnSpc>
            </a:pPr>
            <a:r>
              <a:rPr lang="en-US" dirty="0"/>
              <a:t>Binding SID = </a:t>
            </a:r>
            <a:r>
              <a:rPr lang="en-US" b="1" u="sng" dirty="0"/>
              <a:t>101</a:t>
            </a:r>
          </a:p>
          <a:p>
            <a:pPr>
              <a:lnSpc>
                <a:spcPct val="150000"/>
              </a:lnSpc>
            </a:pPr>
            <a:r>
              <a:rPr lang="en-US" dirty="0"/>
              <a:t>    SID List: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</a:t>
            </a:r>
            <a:r>
              <a:rPr lang="en-US" dirty="0" err="1"/>
              <a:t>NodeSID</a:t>
            </a:r>
            <a:r>
              <a:rPr lang="en-US" dirty="0"/>
              <a:t>-H], 0.5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[ADJ-5003, </a:t>
            </a:r>
            <a:r>
              <a:rPr lang="en-US" b="1" u="sng" dirty="0"/>
              <a:t>102</a:t>
            </a:r>
            <a:r>
              <a:rPr lang="en-US" dirty="0"/>
              <a:t>], 0.5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68CADF-5926-B75C-C263-D413230925C5}"/>
              </a:ext>
            </a:extLst>
          </p:cNvPr>
          <p:cNvSpPr txBox="1"/>
          <p:nvPr/>
        </p:nvSpPr>
        <p:spPr>
          <a:xfrm>
            <a:off x="8378386" y="3736679"/>
            <a:ext cx="3710296" cy="212686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Junction Segment C</a:t>
            </a:r>
          </a:p>
          <a:p>
            <a:pPr>
              <a:lnSpc>
                <a:spcPct val="150000"/>
              </a:lnSpc>
            </a:pPr>
            <a:r>
              <a:rPr lang="en-US" i="1" dirty="0"/>
              <a:t>Headend: B, Color: 101, Endpoint: null</a:t>
            </a:r>
          </a:p>
          <a:p>
            <a:pPr>
              <a:lnSpc>
                <a:spcPct val="150000"/>
              </a:lnSpc>
            </a:pPr>
            <a:r>
              <a:rPr lang="en-US" dirty="0"/>
              <a:t>Binding SID = </a:t>
            </a:r>
            <a:r>
              <a:rPr lang="en-US" b="1" u="sng" dirty="0"/>
              <a:t>102</a:t>
            </a:r>
          </a:p>
          <a:p>
            <a:pPr>
              <a:lnSpc>
                <a:spcPct val="150000"/>
              </a:lnSpc>
            </a:pPr>
            <a:r>
              <a:rPr lang="en-US" dirty="0"/>
              <a:t>    SID List: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[ADJ-5103, ADJ-5504], 1.0</a:t>
            </a:r>
          </a:p>
        </p:txBody>
      </p:sp>
    </p:spTree>
    <p:extLst>
      <p:ext uri="{BB962C8B-B14F-4D97-AF65-F5344CB8AC3E}">
        <p14:creationId xmlns:p14="http://schemas.microsoft.com/office/powerpoint/2010/main" val="1549223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D8B7-87FA-A34B-B533-5600A141A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86" y="-4611"/>
            <a:ext cx="10515600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31796B-1FD3-5E48-83E4-DEBB9AFDB1D5}"/>
              </a:ext>
            </a:extLst>
          </p:cNvPr>
          <p:cNvSpPr txBox="1"/>
          <p:nvPr/>
        </p:nvSpPr>
        <p:spPr>
          <a:xfrm>
            <a:off x="510780" y="1320952"/>
            <a:ext cx="11341821" cy="25423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Open to discussions and feedback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Stay aligned with concepts and feed comments back into: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TEAS WG: draft-</a:t>
            </a:r>
            <a:r>
              <a:rPr lang="en-US" dirty="0" err="1"/>
              <a:t>kompella</a:t>
            </a:r>
            <a:r>
              <a:rPr lang="en-US" dirty="0"/>
              <a:t>-teas-</a:t>
            </a:r>
            <a:r>
              <a:rPr lang="en-US" dirty="0" err="1"/>
              <a:t>mpte</a:t>
            </a:r>
            <a:endParaRPr lang="en-US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PCE WG: draft-</a:t>
            </a:r>
            <a:r>
              <a:rPr lang="en-US" dirty="0" err="1"/>
              <a:t>beeram</a:t>
            </a:r>
            <a:r>
              <a:rPr lang="en-US" dirty="0"/>
              <a:t>-</a:t>
            </a:r>
            <a:r>
              <a:rPr lang="en-US" dirty="0" err="1"/>
              <a:t>pce-pcep-mpted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Work on content for manageability considerations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Co-author discussions on information model for MPTE and information </a:t>
            </a:r>
            <a:r>
              <a:rPr lang="en-US" dirty="0" err="1"/>
              <a:t>signalling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C1735C-A9C4-F3D4-A907-3F466B85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87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817</Words>
  <Application>Microsoft Macintosh PowerPoint</Application>
  <PresentationFormat>Widescreen</PresentationFormat>
  <Paragraphs>205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Multipath Traffic Engineering  for Segment Routing</vt:lpstr>
      <vt:lpstr>-01 changes</vt:lpstr>
      <vt:lpstr>Recap - draft-stone-spring-mpte-sr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Andrew Stone (Nokia)</cp:lastModifiedBy>
  <cp:revision>140</cp:revision>
  <dcterms:created xsi:type="dcterms:W3CDTF">2019-11-13T17:51:28Z</dcterms:created>
  <dcterms:modified xsi:type="dcterms:W3CDTF">2025-10-29T16:30:11Z</dcterms:modified>
  <cp:category/>
</cp:coreProperties>
</file>