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7" r:id="rId9"/>
    <p:sldId id="266" r:id="rId10"/>
    <p:sldId id="268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529"/>
  </p:normalViewPr>
  <p:slideViewPr>
    <p:cSldViewPr snapToGrid="0" snapToObjects="1">
      <p:cViewPr varScale="1">
        <p:scale>
          <a:sx n="187" d="100"/>
          <a:sy n="187" d="100"/>
        </p:scale>
        <p:origin x="7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Stone (Nokia)" userId="5e693d72-0831-418e-b3bc-937f682be9d6" providerId="ADAL" clId="{2F9793D2-99BB-4B4B-BE69-673304CD4EA6}"/>
    <pc:docChg chg="modSld">
      <pc:chgData name="Andrew Stone (Nokia)" userId="5e693d72-0831-418e-b3bc-937f682be9d6" providerId="ADAL" clId="{2F9793D2-99BB-4B4B-BE69-673304CD4EA6}" dt="2025-03-11T21:08:30.292" v="73"/>
      <pc:docMkLst>
        <pc:docMk/>
      </pc:docMkLst>
      <pc:sldChg chg="modSp mod">
        <pc:chgData name="Andrew Stone (Nokia)" userId="5e693d72-0831-418e-b3bc-937f682be9d6" providerId="ADAL" clId="{2F9793D2-99BB-4B4B-BE69-673304CD4EA6}" dt="2025-03-11T21:06:59.172" v="0" actId="242"/>
        <pc:sldMkLst>
          <pc:docMk/>
          <pc:sldMk cId="705808974" sldId="256"/>
        </pc:sldMkLst>
      </pc:sldChg>
      <pc:sldChg chg="modSp mod">
        <pc:chgData name="Andrew Stone (Nokia)" userId="5e693d72-0831-418e-b3bc-937f682be9d6" providerId="ADAL" clId="{2F9793D2-99BB-4B4B-BE69-673304CD4EA6}" dt="2025-03-11T21:08:30.292" v="73"/>
        <pc:sldMkLst>
          <pc:docMk/>
          <pc:sldMk cId="956675553" sldId="262"/>
        </pc:sldMkLst>
      </pc:sldChg>
    </pc:docChg>
  </pc:docChgLst>
  <pc:docChgLst>
    <pc:chgData name="Andrew Stone (Nokia)" userId="S::andrew.stone@nokia.com::5e693d72-0831-418e-b3bc-937f682be9d6" providerId="AD" clId="Web-{488B12AC-D13E-22BF-7875-0439FBF1B30C}"/>
    <pc:docChg chg="modSld">
      <pc:chgData name="Andrew Stone (Nokia)" userId="S::andrew.stone@nokia.com::5e693d72-0831-418e-b3bc-937f682be9d6" providerId="AD" clId="Web-{488B12AC-D13E-22BF-7875-0439FBF1B30C}" dt="2025-05-07T16:14:54.039" v="177" actId="20577"/>
      <pc:docMkLst>
        <pc:docMk/>
      </pc:docMkLst>
      <pc:sldChg chg="modSp">
        <pc:chgData name="Andrew Stone (Nokia)" userId="S::andrew.stone@nokia.com::5e693d72-0831-418e-b3bc-937f682be9d6" providerId="AD" clId="Web-{488B12AC-D13E-22BF-7875-0439FBF1B30C}" dt="2025-05-07T16:10:41.518" v="7" actId="20577"/>
        <pc:sldMkLst>
          <pc:docMk/>
          <pc:sldMk cId="2047254692" sldId="257"/>
        </pc:sldMkLst>
        <pc:spChg chg="mod">
          <ac:chgData name="Andrew Stone (Nokia)" userId="S::andrew.stone@nokia.com::5e693d72-0831-418e-b3bc-937f682be9d6" providerId="AD" clId="Web-{488B12AC-D13E-22BF-7875-0439FBF1B30C}" dt="2025-05-07T16:10:41.518" v="7" actId="20577"/>
          <ac:spMkLst>
            <pc:docMk/>
            <pc:sldMk cId="2047254692" sldId="257"/>
            <ac:spMk id="20" creationId="{0931796B-1FD3-5E48-83E4-DEBB9AFDB1D5}"/>
          </ac:spMkLst>
        </pc:spChg>
      </pc:sldChg>
      <pc:sldChg chg="modSp">
        <pc:chgData name="Andrew Stone (Nokia)" userId="S::andrew.stone@nokia.com::5e693d72-0831-418e-b3bc-937f682be9d6" providerId="AD" clId="Web-{488B12AC-D13E-22BF-7875-0439FBF1B30C}" dt="2025-05-07T16:14:54.039" v="177" actId="20577"/>
        <pc:sldMkLst>
          <pc:docMk/>
          <pc:sldMk cId="2754887948" sldId="260"/>
        </pc:sldMkLst>
        <pc:spChg chg="mod">
          <ac:chgData name="Andrew Stone (Nokia)" userId="S::andrew.stone@nokia.com::5e693d72-0831-418e-b3bc-937f682be9d6" providerId="AD" clId="Web-{488B12AC-D13E-22BF-7875-0439FBF1B30C}" dt="2025-05-07T16:14:54.039" v="177" actId="20577"/>
          <ac:spMkLst>
            <pc:docMk/>
            <pc:sldMk cId="2754887948" sldId="260"/>
            <ac:spMk id="20" creationId="{0931796B-1FD3-5E48-83E4-DEBB9AFDB1D5}"/>
          </ac:spMkLst>
        </pc:spChg>
      </pc:sldChg>
      <pc:sldChg chg="modSp">
        <pc:chgData name="Andrew Stone (Nokia)" userId="S::andrew.stone@nokia.com::5e693d72-0831-418e-b3bc-937f682be9d6" providerId="AD" clId="Web-{488B12AC-D13E-22BF-7875-0439FBF1B30C}" dt="2025-05-07T16:11:52.160" v="16" actId="20577"/>
        <pc:sldMkLst>
          <pc:docMk/>
          <pc:sldMk cId="975666976" sldId="262"/>
        </pc:sldMkLst>
        <pc:spChg chg="mod">
          <ac:chgData name="Andrew Stone (Nokia)" userId="S::andrew.stone@nokia.com::5e693d72-0831-418e-b3bc-937f682be9d6" providerId="AD" clId="Web-{488B12AC-D13E-22BF-7875-0439FBF1B30C}" dt="2025-05-07T16:11:52.160" v="16" actId="20577"/>
          <ac:spMkLst>
            <pc:docMk/>
            <pc:sldMk cId="975666976" sldId="262"/>
            <ac:spMk id="3" creationId="{E60AE7E7-7215-E035-FB36-1C9B8463BB94}"/>
          </ac:spMkLst>
        </pc:spChg>
      </pc:sldChg>
      <pc:sldChg chg="modSp">
        <pc:chgData name="Andrew Stone (Nokia)" userId="S::andrew.stone@nokia.com::5e693d72-0831-418e-b3bc-937f682be9d6" providerId="AD" clId="Web-{488B12AC-D13E-22BF-7875-0439FBF1B30C}" dt="2025-05-07T16:12:39.786" v="67" actId="20577"/>
        <pc:sldMkLst>
          <pc:docMk/>
          <pc:sldMk cId="1060861848" sldId="263"/>
        </pc:sldMkLst>
        <pc:spChg chg="mod">
          <ac:chgData name="Andrew Stone (Nokia)" userId="S::andrew.stone@nokia.com::5e693d72-0831-418e-b3bc-937f682be9d6" providerId="AD" clId="Web-{488B12AC-D13E-22BF-7875-0439FBF1B30C}" dt="2025-05-07T16:12:39.786" v="67" actId="20577"/>
          <ac:spMkLst>
            <pc:docMk/>
            <pc:sldMk cId="1060861848" sldId="263"/>
            <ac:spMk id="3" creationId="{CB64860B-4463-D95A-F4DF-8B2A9E97871A}"/>
          </ac:spMkLst>
        </pc:spChg>
      </pc:sldChg>
      <pc:sldChg chg="modSp">
        <pc:chgData name="Andrew Stone (Nokia)" userId="S::andrew.stone@nokia.com::5e693d72-0831-418e-b3bc-937f682be9d6" providerId="AD" clId="Web-{488B12AC-D13E-22BF-7875-0439FBF1B30C}" dt="2025-05-07T16:13:15.256" v="69" actId="20577"/>
        <pc:sldMkLst>
          <pc:docMk/>
          <pc:sldMk cId="3270141686" sldId="264"/>
        </pc:sldMkLst>
        <pc:spChg chg="mod">
          <ac:chgData name="Andrew Stone (Nokia)" userId="S::andrew.stone@nokia.com::5e693d72-0831-418e-b3bc-937f682be9d6" providerId="AD" clId="Web-{488B12AC-D13E-22BF-7875-0439FBF1B30C}" dt="2025-05-07T16:13:15.256" v="69" actId="20577"/>
          <ac:spMkLst>
            <pc:docMk/>
            <pc:sldMk cId="3270141686" sldId="264"/>
            <ac:spMk id="18" creationId="{50158414-5699-6B33-204E-D023E1D532AD}"/>
          </ac:spMkLst>
        </pc:spChg>
      </pc:sldChg>
      <pc:sldChg chg="modSp">
        <pc:chgData name="Andrew Stone (Nokia)" userId="S::andrew.stone@nokia.com::5e693d72-0831-418e-b3bc-937f682be9d6" providerId="AD" clId="Web-{488B12AC-D13E-22BF-7875-0439FBF1B30C}" dt="2025-05-07T16:14:22.929" v="135" actId="20577"/>
        <pc:sldMkLst>
          <pc:docMk/>
          <pc:sldMk cId="1282159291" sldId="266"/>
        </pc:sldMkLst>
        <pc:spChg chg="mod">
          <ac:chgData name="Andrew Stone (Nokia)" userId="S::andrew.stone@nokia.com::5e693d72-0831-418e-b3bc-937f682be9d6" providerId="AD" clId="Web-{488B12AC-D13E-22BF-7875-0439FBF1B30C}" dt="2025-05-07T16:14:22.929" v="135" actId="20577"/>
          <ac:spMkLst>
            <pc:docMk/>
            <pc:sldMk cId="1282159291" sldId="266"/>
            <ac:spMk id="3" creationId="{397B1838-DC99-AE18-0EEE-73C60B4789D3}"/>
          </ac:spMkLst>
        </pc:spChg>
      </pc:sldChg>
      <pc:sldChg chg="modSp">
        <pc:chgData name="Andrew Stone (Nokia)" userId="S::andrew.stone@nokia.com::5e693d72-0831-418e-b3bc-937f682be9d6" providerId="AD" clId="Web-{488B12AC-D13E-22BF-7875-0439FBF1B30C}" dt="2025-05-07T16:14:32.132" v="139" actId="20577"/>
        <pc:sldMkLst>
          <pc:docMk/>
          <pc:sldMk cId="667978388" sldId="268"/>
        </pc:sldMkLst>
        <pc:spChg chg="mod">
          <ac:chgData name="Andrew Stone (Nokia)" userId="S::andrew.stone@nokia.com::5e693d72-0831-418e-b3bc-937f682be9d6" providerId="AD" clId="Web-{488B12AC-D13E-22BF-7875-0439FBF1B30C}" dt="2025-05-07T16:14:32.132" v="139" actId="20577"/>
          <ac:spMkLst>
            <pc:docMk/>
            <pc:sldMk cId="667978388" sldId="268"/>
            <ac:spMk id="3" creationId="{AF8837F3-057D-E985-5867-810F0524CC9A}"/>
          </ac:spMkLst>
        </pc:spChg>
      </pc:sldChg>
    </pc:docChg>
  </pc:docChgLst>
  <pc:docChgLst>
    <pc:chgData name="Andrew Stone (Nokia)" userId="5e693d72-0831-418e-b3bc-937f682be9d6" providerId="ADAL" clId="{4DCC55E4-3C89-8D46-8747-B91E96745DA3}"/>
    <pc:docChg chg="undo redo custSel addSld delSld modSld sldOrd">
      <pc:chgData name="Andrew Stone (Nokia)" userId="5e693d72-0831-418e-b3bc-937f682be9d6" providerId="ADAL" clId="{4DCC55E4-3C89-8D46-8747-B91E96745DA3}" dt="2025-05-16T06:27:59.346" v="8629" actId="20577"/>
      <pc:docMkLst>
        <pc:docMk/>
      </pc:docMkLst>
      <pc:sldChg chg="modSp mod">
        <pc:chgData name="Andrew Stone (Nokia)" userId="5e693d72-0831-418e-b3bc-937f682be9d6" providerId="ADAL" clId="{4DCC55E4-3C89-8D46-8747-B91E96745DA3}" dt="2025-05-06T21:34:38.254" v="72" actId="20577"/>
        <pc:sldMkLst>
          <pc:docMk/>
          <pc:sldMk cId="705808974" sldId="256"/>
        </pc:sldMkLst>
        <pc:spChg chg="mod">
          <ac:chgData name="Andrew Stone (Nokia)" userId="5e693d72-0831-418e-b3bc-937f682be9d6" providerId="ADAL" clId="{4DCC55E4-3C89-8D46-8747-B91E96745DA3}" dt="2025-05-06T21:34:38.254" v="72" actId="20577"/>
          <ac:spMkLst>
            <pc:docMk/>
            <pc:sldMk cId="705808974" sldId="256"/>
            <ac:spMk id="2" creationId="{8BC79E0D-E053-2444-A769-A0F98DD7DB3B}"/>
          </ac:spMkLst>
        </pc:spChg>
        <pc:spChg chg="mod">
          <ac:chgData name="Andrew Stone (Nokia)" userId="5e693d72-0831-418e-b3bc-937f682be9d6" providerId="ADAL" clId="{4DCC55E4-3C89-8D46-8747-B91E96745DA3}" dt="2025-05-06T21:34:16.524" v="21" actId="20577"/>
          <ac:spMkLst>
            <pc:docMk/>
            <pc:sldMk cId="705808974" sldId="256"/>
            <ac:spMk id="3" creationId="{3233BED0-9E8D-D245-BFB1-5A14FC050A6D}"/>
          </ac:spMkLst>
        </pc:spChg>
        <pc:spChg chg="mod">
          <ac:chgData name="Andrew Stone (Nokia)" userId="5e693d72-0831-418e-b3bc-937f682be9d6" providerId="ADAL" clId="{4DCC55E4-3C89-8D46-8747-B91E96745DA3}" dt="2025-05-06T21:34:18.973" v="22" actId="20577"/>
          <ac:spMkLst>
            <pc:docMk/>
            <pc:sldMk cId="705808974" sldId="256"/>
            <ac:spMk id="4" creationId="{212D715C-4ACC-1948-821B-9DA38B3DB0BA}"/>
          </ac:spMkLst>
        </pc:spChg>
      </pc:sldChg>
      <pc:sldChg chg="modSp mod">
        <pc:chgData name="Andrew Stone (Nokia)" userId="5e693d72-0831-418e-b3bc-937f682be9d6" providerId="ADAL" clId="{4DCC55E4-3C89-8D46-8747-B91E96745DA3}" dt="2025-05-07T14:51:51.320" v="6915" actId="20577"/>
        <pc:sldMkLst>
          <pc:docMk/>
          <pc:sldMk cId="2047254692" sldId="257"/>
        </pc:sldMkLst>
        <pc:spChg chg="mod">
          <ac:chgData name="Andrew Stone (Nokia)" userId="5e693d72-0831-418e-b3bc-937f682be9d6" providerId="ADAL" clId="{4DCC55E4-3C89-8D46-8747-B91E96745DA3}" dt="2025-05-06T21:35:25.258" v="132" actId="20577"/>
          <ac:spMkLst>
            <pc:docMk/>
            <pc:sldMk cId="2047254692" sldId="257"/>
            <ac:spMk id="2" creationId="{E528D8B7-87FA-A34B-B533-5600A141A8E0}"/>
          </ac:spMkLst>
        </pc:spChg>
        <pc:spChg chg="mod">
          <ac:chgData name="Andrew Stone (Nokia)" userId="5e693d72-0831-418e-b3bc-937f682be9d6" providerId="ADAL" clId="{4DCC55E4-3C89-8D46-8747-B91E96745DA3}" dt="2025-05-07T14:51:51.320" v="6915" actId="20577"/>
          <ac:spMkLst>
            <pc:docMk/>
            <pc:sldMk cId="2047254692" sldId="257"/>
            <ac:spMk id="20" creationId="{0931796B-1FD3-5E48-83E4-DEBB9AFDB1D5}"/>
          </ac:spMkLst>
        </pc:spChg>
      </pc:sldChg>
      <pc:sldChg chg="modSp mod">
        <pc:chgData name="Andrew Stone (Nokia)" userId="5e693d72-0831-418e-b3bc-937f682be9d6" providerId="ADAL" clId="{4DCC55E4-3C89-8D46-8747-B91E96745DA3}" dt="2025-05-07T15:00:01.185" v="8062" actId="20577"/>
        <pc:sldMkLst>
          <pc:docMk/>
          <pc:sldMk cId="2754887948" sldId="260"/>
        </pc:sldMkLst>
        <pc:spChg chg="mod">
          <ac:chgData name="Andrew Stone (Nokia)" userId="5e693d72-0831-418e-b3bc-937f682be9d6" providerId="ADAL" clId="{4DCC55E4-3C89-8D46-8747-B91E96745DA3}" dt="2025-05-07T15:00:01.185" v="8062" actId="20577"/>
          <ac:spMkLst>
            <pc:docMk/>
            <pc:sldMk cId="2754887948" sldId="260"/>
            <ac:spMk id="20" creationId="{0931796B-1FD3-5E48-83E4-DEBB9AFDB1D5}"/>
          </ac:spMkLst>
        </pc:spChg>
      </pc:sldChg>
      <pc:sldChg chg="addSp delSp modSp add mod">
        <pc:chgData name="Andrew Stone (Nokia)" userId="5e693d72-0831-418e-b3bc-937f682be9d6" providerId="ADAL" clId="{4DCC55E4-3C89-8D46-8747-B91E96745DA3}" dt="2025-05-07T13:38:43.497" v="2375" actId="1037"/>
        <pc:sldMkLst>
          <pc:docMk/>
          <pc:sldMk cId="3887648769" sldId="261"/>
        </pc:sldMkLst>
        <pc:spChg chg="add mod">
          <ac:chgData name="Andrew Stone (Nokia)" userId="5e693d72-0831-418e-b3bc-937f682be9d6" providerId="ADAL" clId="{4DCC55E4-3C89-8D46-8747-B91E96745DA3}" dt="2025-05-07T13:38:43.497" v="2375" actId="1037"/>
          <ac:spMkLst>
            <pc:docMk/>
            <pc:sldMk cId="3887648769" sldId="261"/>
            <ac:spMk id="3" creationId="{B17AD3EC-9AE5-1884-E524-C697572DF3C2}"/>
          </ac:spMkLst>
        </pc:spChg>
        <pc:spChg chg="add mod">
          <ac:chgData name="Andrew Stone (Nokia)" userId="5e693d72-0831-418e-b3bc-937f682be9d6" providerId="ADAL" clId="{4DCC55E4-3C89-8D46-8747-B91E96745DA3}" dt="2025-05-06T21:52:25.074" v="1139" actId="1076"/>
          <ac:spMkLst>
            <pc:docMk/>
            <pc:sldMk cId="3887648769" sldId="261"/>
            <ac:spMk id="89" creationId="{41558B8A-C66D-1C71-807A-A64CD2EAF8FE}"/>
          </ac:spMkLst>
        </pc:spChg>
        <pc:spChg chg="add mod">
          <ac:chgData name="Andrew Stone (Nokia)" userId="5e693d72-0831-418e-b3bc-937f682be9d6" providerId="ADAL" clId="{4DCC55E4-3C89-8D46-8747-B91E96745DA3}" dt="2025-05-06T21:50:18.024" v="1081" actId="1076"/>
          <ac:spMkLst>
            <pc:docMk/>
            <pc:sldMk cId="3887648769" sldId="261"/>
            <ac:spMk id="91" creationId="{41450EB7-60E3-6D0E-92DE-CB845E1643FD}"/>
          </ac:spMkLst>
        </pc:spChg>
        <pc:spChg chg="add mod">
          <ac:chgData name="Andrew Stone (Nokia)" userId="5e693d72-0831-418e-b3bc-937f682be9d6" providerId="ADAL" clId="{4DCC55E4-3C89-8D46-8747-B91E96745DA3}" dt="2025-05-06T21:53:01.953" v="1146" actId="1076"/>
          <ac:spMkLst>
            <pc:docMk/>
            <pc:sldMk cId="3887648769" sldId="261"/>
            <ac:spMk id="92" creationId="{98219DE0-AD51-5121-B8BE-42ED2909D8A7}"/>
          </ac:spMkLst>
        </pc:spChg>
        <pc:spChg chg="add mod">
          <ac:chgData name="Andrew Stone (Nokia)" userId="5e693d72-0831-418e-b3bc-937f682be9d6" providerId="ADAL" clId="{4DCC55E4-3C89-8D46-8747-B91E96745DA3}" dt="2025-05-06T21:50:18.024" v="1081" actId="1076"/>
          <ac:spMkLst>
            <pc:docMk/>
            <pc:sldMk cId="3887648769" sldId="261"/>
            <ac:spMk id="93" creationId="{5D272B46-F652-C42F-9929-4C0D2278BAE5}"/>
          </ac:spMkLst>
        </pc:spChg>
        <pc:spChg chg="add mod">
          <ac:chgData name="Andrew Stone (Nokia)" userId="5e693d72-0831-418e-b3bc-937f682be9d6" providerId="ADAL" clId="{4DCC55E4-3C89-8D46-8747-B91E96745DA3}" dt="2025-05-06T21:54:10.606" v="1171" actId="1076"/>
          <ac:spMkLst>
            <pc:docMk/>
            <pc:sldMk cId="3887648769" sldId="261"/>
            <ac:spMk id="94" creationId="{D38A00BB-951A-D7AA-05DE-F376558CF3B2}"/>
          </ac:spMkLst>
        </pc:spChg>
        <pc:spChg chg="add mod">
          <ac:chgData name="Andrew Stone (Nokia)" userId="5e693d72-0831-418e-b3bc-937f682be9d6" providerId="ADAL" clId="{4DCC55E4-3C89-8D46-8747-B91E96745DA3}" dt="2025-05-06T21:52:25.074" v="1139" actId="1076"/>
          <ac:spMkLst>
            <pc:docMk/>
            <pc:sldMk cId="3887648769" sldId="261"/>
            <ac:spMk id="95" creationId="{5DB4842E-E72A-7DFE-79D3-602BB333C65F}"/>
          </ac:spMkLst>
        </pc:spChg>
        <pc:spChg chg="add mod">
          <ac:chgData name="Andrew Stone (Nokia)" userId="5e693d72-0831-418e-b3bc-937f682be9d6" providerId="ADAL" clId="{4DCC55E4-3C89-8D46-8747-B91E96745DA3}" dt="2025-05-06T21:50:18.024" v="1081" actId="1076"/>
          <ac:spMkLst>
            <pc:docMk/>
            <pc:sldMk cId="3887648769" sldId="261"/>
            <ac:spMk id="96" creationId="{92AC2CA5-3019-ABA1-A600-64F2423DB57F}"/>
          </ac:spMkLst>
        </pc:spChg>
        <pc:spChg chg="add mod">
          <ac:chgData name="Andrew Stone (Nokia)" userId="5e693d72-0831-418e-b3bc-937f682be9d6" providerId="ADAL" clId="{4DCC55E4-3C89-8D46-8747-B91E96745DA3}" dt="2025-05-06T21:54:10.606" v="1171" actId="1076"/>
          <ac:spMkLst>
            <pc:docMk/>
            <pc:sldMk cId="3887648769" sldId="261"/>
            <ac:spMk id="97" creationId="{BA441BAC-8587-5492-02E2-A673CF423C56}"/>
          </ac:spMkLst>
        </pc:spChg>
        <pc:spChg chg="add mod">
          <ac:chgData name="Andrew Stone (Nokia)" userId="5e693d72-0831-418e-b3bc-937f682be9d6" providerId="ADAL" clId="{4DCC55E4-3C89-8D46-8747-B91E96745DA3}" dt="2025-05-06T21:50:18.024" v="1081" actId="1076"/>
          <ac:spMkLst>
            <pc:docMk/>
            <pc:sldMk cId="3887648769" sldId="261"/>
            <ac:spMk id="151" creationId="{2D70B19D-A522-8EB4-36AB-7A2916BCA891}"/>
          </ac:spMkLst>
        </pc:spChg>
        <pc:spChg chg="add mod">
          <ac:chgData name="Andrew Stone (Nokia)" userId="5e693d72-0831-418e-b3bc-937f682be9d6" providerId="ADAL" clId="{4DCC55E4-3C89-8D46-8747-B91E96745DA3}" dt="2025-05-06T21:54:10.606" v="1171" actId="1076"/>
          <ac:spMkLst>
            <pc:docMk/>
            <pc:sldMk cId="3887648769" sldId="261"/>
            <ac:spMk id="152" creationId="{CDF06526-9B27-C627-77D8-7D1B6566169B}"/>
          </ac:spMkLst>
        </pc:spChg>
        <pc:spChg chg="add mod">
          <ac:chgData name="Andrew Stone (Nokia)" userId="5e693d72-0831-418e-b3bc-937f682be9d6" providerId="ADAL" clId="{4DCC55E4-3C89-8D46-8747-B91E96745DA3}" dt="2025-05-06T21:51:17.233" v="1099" actId="1076"/>
          <ac:spMkLst>
            <pc:docMk/>
            <pc:sldMk cId="3887648769" sldId="261"/>
            <ac:spMk id="176" creationId="{D69A2C8A-D54C-1F26-82BC-B5FD510AA6D8}"/>
          </ac:spMkLst>
        </pc:spChg>
        <pc:spChg chg="add mod">
          <ac:chgData name="Andrew Stone (Nokia)" userId="5e693d72-0831-418e-b3bc-937f682be9d6" providerId="ADAL" clId="{4DCC55E4-3C89-8D46-8747-B91E96745DA3}" dt="2025-05-06T21:53:44.645" v="1163" actId="1076"/>
          <ac:spMkLst>
            <pc:docMk/>
            <pc:sldMk cId="3887648769" sldId="261"/>
            <ac:spMk id="177" creationId="{8728B24D-6167-D28E-8E9F-C613E0C5A9A6}"/>
          </ac:spMkLst>
        </pc:spChg>
        <pc:spChg chg="add mod">
          <ac:chgData name="Andrew Stone (Nokia)" userId="5e693d72-0831-418e-b3bc-937f682be9d6" providerId="ADAL" clId="{4DCC55E4-3C89-8D46-8747-B91E96745DA3}" dt="2025-05-06T21:51:26.987" v="1113" actId="1076"/>
          <ac:spMkLst>
            <pc:docMk/>
            <pc:sldMk cId="3887648769" sldId="261"/>
            <ac:spMk id="178" creationId="{D10A8B1A-6C42-2123-7569-F621884F40E3}"/>
          </ac:spMkLst>
        </pc:spChg>
        <pc:spChg chg="add mod">
          <ac:chgData name="Andrew Stone (Nokia)" userId="5e693d72-0831-418e-b3bc-937f682be9d6" providerId="ADAL" clId="{4DCC55E4-3C89-8D46-8747-B91E96745DA3}" dt="2025-05-06T21:54:10.606" v="1171" actId="1076"/>
          <ac:spMkLst>
            <pc:docMk/>
            <pc:sldMk cId="3887648769" sldId="261"/>
            <ac:spMk id="179" creationId="{9BE208E8-1E00-1140-D9CD-0BEDC93CFB1E}"/>
          </ac:spMkLst>
        </pc:spChg>
        <pc:spChg chg="add mod">
          <ac:chgData name="Andrew Stone (Nokia)" userId="5e693d72-0831-418e-b3bc-937f682be9d6" providerId="ADAL" clId="{4DCC55E4-3C89-8D46-8747-B91E96745DA3}" dt="2025-05-06T21:54:10.606" v="1171" actId="1076"/>
          <ac:spMkLst>
            <pc:docMk/>
            <pc:sldMk cId="3887648769" sldId="261"/>
            <ac:spMk id="180" creationId="{D8C94559-55B2-2BDB-645E-60452E245284}"/>
          </ac:spMkLst>
        </pc:spChg>
        <pc:spChg chg="add mod">
          <ac:chgData name="Andrew Stone (Nokia)" userId="5e693d72-0831-418e-b3bc-937f682be9d6" providerId="ADAL" clId="{4DCC55E4-3C89-8D46-8747-B91E96745DA3}" dt="2025-05-06T21:54:10.606" v="1171" actId="1076"/>
          <ac:spMkLst>
            <pc:docMk/>
            <pc:sldMk cId="3887648769" sldId="261"/>
            <ac:spMk id="181" creationId="{09B8A5F5-FC32-1D11-D9B1-37CB0373DDE2}"/>
          </ac:spMkLst>
        </pc:spChg>
        <pc:spChg chg="add mod">
          <ac:chgData name="Andrew Stone (Nokia)" userId="5e693d72-0831-418e-b3bc-937f682be9d6" providerId="ADAL" clId="{4DCC55E4-3C89-8D46-8747-B91E96745DA3}" dt="2025-05-06T21:54:10.606" v="1171" actId="1076"/>
          <ac:spMkLst>
            <pc:docMk/>
            <pc:sldMk cId="3887648769" sldId="261"/>
            <ac:spMk id="182" creationId="{4B123FD7-A720-F909-34F4-E972871E974B}"/>
          </ac:spMkLst>
        </pc:spChg>
        <pc:spChg chg="add mod">
          <ac:chgData name="Andrew Stone (Nokia)" userId="5e693d72-0831-418e-b3bc-937f682be9d6" providerId="ADAL" clId="{4DCC55E4-3C89-8D46-8747-B91E96745DA3}" dt="2025-05-06T21:51:53.892" v="1126" actId="1076"/>
          <ac:spMkLst>
            <pc:docMk/>
            <pc:sldMk cId="3887648769" sldId="261"/>
            <ac:spMk id="183" creationId="{5C02C69C-A445-CE58-1F85-43EDAE922DBE}"/>
          </ac:spMkLst>
        </pc:spChg>
        <pc:spChg chg="add mod">
          <ac:chgData name="Andrew Stone (Nokia)" userId="5e693d72-0831-418e-b3bc-937f682be9d6" providerId="ADAL" clId="{4DCC55E4-3C89-8D46-8747-B91E96745DA3}" dt="2025-05-06T21:52:08.745" v="1132" actId="20577"/>
          <ac:spMkLst>
            <pc:docMk/>
            <pc:sldMk cId="3887648769" sldId="261"/>
            <ac:spMk id="184" creationId="{447211AA-0816-06CE-0103-A1C751CFD609}"/>
          </ac:spMkLst>
        </pc:spChg>
        <pc:spChg chg="add mod">
          <ac:chgData name="Andrew Stone (Nokia)" userId="5e693d72-0831-418e-b3bc-937f682be9d6" providerId="ADAL" clId="{4DCC55E4-3C89-8D46-8747-B91E96745DA3}" dt="2025-05-06T21:55:34.404" v="1235" actId="1035"/>
          <ac:spMkLst>
            <pc:docMk/>
            <pc:sldMk cId="3887648769" sldId="261"/>
            <ac:spMk id="185" creationId="{8AC32EFD-B8A2-2CA2-9670-DEB4BC12A5BD}"/>
          </ac:spMkLst>
        </pc:spChg>
        <pc:spChg chg="add mod">
          <ac:chgData name="Andrew Stone (Nokia)" userId="5e693d72-0831-418e-b3bc-937f682be9d6" providerId="ADAL" clId="{4DCC55E4-3C89-8D46-8747-B91E96745DA3}" dt="2025-05-06T21:54:10.606" v="1171" actId="1076"/>
          <ac:spMkLst>
            <pc:docMk/>
            <pc:sldMk cId="3887648769" sldId="261"/>
            <ac:spMk id="187" creationId="{336974B8-589D-C746-DC7F-5B134E7A1FDA}"/>
          </ac:spMkLst>
        </pc:spChg>
        <pc:spChg chg="add mod">
          <ac:chgData name="Andrew Stone (Nokia)" userId="5e693d72-0831-418e-b3bc-937f682be9d6" providerId="ADAL" clId="{4DCC55E4-3C89-8D46-8747-B91E96745DA3}" dt="2025-05-06T21:52:43.021" v="1145" actId="1076"/>
          <ac:spMkLst>
            <pc:docMk/>
            <pc:sldMk cId="3887648769" sldId="261"/>
            <ac:spMk id="196" creationId="{98FF59D6-CCB2-C51F-687D-877F1E423C73}"/>
          </ac:spMkLst>
        </pc:spChg>
        <pc:spChg chg="add mod">
          <ac:chgData name="Andrew Stone (Nokia)" userId="5e693d72-0831-418e-b3bc-937f682be9d6" providerId="ADAL" clId="{4DCC55E4-3C89-8D46-8747-B91E96745DA3}" dt="2025-05-06T21:54:10.606" v="1171" actId="1076"/>
          <ac:spMkLst>
            <pc:docMk/>
            <pc:sldMk cId="3887648769" sldId="261"/>
            <ac:spMk id="200" creationId="{AB044EDA-4340-D9CF-EF65-D03FF3A50108}"/>
          </ac:spMkLst>
        </pc:spChg>
        <pc:spChg chg="add mod">
          <ac:chgData name="Andrew Stone (Nokia)" userId="5e693d72-0831-418e-b3bc-937f682be9d6" providerId="ADAL" clId="{4DCC55E4-3C89-8D46-8747-B91E96745DA3}" dt="2025-05-06T21:54:14.967" v="1172" actId="1076"/>
          <ac:spMkLst>
            <pc:docMk/>
            <pc:sldMk cId="3887648769" sldId="261"/>
            <ac:spMk id="283" creationId="{8521832E-0754-D7E1-1768-0AD0F5B1E9FA}"/>
          </ac:spMkLst>
        </pc:spChg>
        <pc:spChg chg="add mod">
          <ac:chgData name="Andrew Stone (Nokia)" userId="5e693d72-0831-418e-b3bc-937f682be9d6" providerId="ADAL" clId="{4DCC55E4-3C89-8D46-8747-B91E96745DA3}" dt="2025-05-06T21:54:14.967" v="1172" actId="1076"/>
          <ac:spMkLst>
            <pc:docMk/>
            <pc:sldMk cId="3887648769" sldId="261"/>
            <ac:spMk id="285" creationId="{0DD29B02-4B2E-B6A9-25E3-967F0FCFBBC9}"/>
          </ac:spMkLst>
        </pc:spChg>
        <pc:spChg chg="add mod">
          <ac:chgData name="Andrew Stone (Nokia)" userId="5e693d72-0831-418e-b3bc-937f682be9d6" providerId="ADAL" clId="{4DCC55E4-3C89-8D46-8747-B91E96745DA3}" dt="2025-05-06T21:54:14.967" v="1172" actId="1076"/>
          <ac:spMkLst>
            <pc:docMk/>
            <pc:sldMk cId="3887648769" sldId="261"/>
            <ac:spMk id="289" creationId="{212F34E0-F3D0-DF14-8EBE-985FB1ADFB78}"/>
          </ac:spMkLst>
        </pc:spChg>
        <pc:spChg chg="add mod">
          <ac:chgData name="Andrew Stone (Nokia)" userId="5e693d72-0831-418e-b3bc-937f682be9d6" providerId="ADAL" clId="{4DCC55E4-3C89-8D46-8747-B91E96745DA3}" dt="2025-05-06T21:54:14.967" v="1172" actId="1076"/>
          <ac:spMkLst>
            <pc:docMk/>
            <pc:sldMk cId="3887648769" sldId="261"/>
            <ac:spMk id="292" creationId="{80556E02-FD60-0A2E-0D7C-1CC9554DA4CF}"/>
          </ac:spMkLst>
        </pc:spChg>
        <pc:spChg chg="add mod">
          <ac:chgData name="Andrew Stone (Nokia)" userId="5e693d72-0831-418e-b3bc-937f682be9d6" providerId="ADAL" clId="{4DCC55E4-3C89-8D46-8747-B91E96745DA3}" dt="2025-05-06T21:54:14.967" v="1172" actId="1076"/>
          <ac:spMkLst>
            <pc:docMk/>
            <pc:sldMk cId="3887648769" sldId="261"/>
            <ac:spMk id="293" creationId="{97288C53-CD83-611A-4C40-C727A40E01A6}"/>
          </ac:spMkLst>
        </pc:spChg>
        <pc:spChg chg="add mod">
          <ac:chgData name="Andrew Stone (Nokia)" userId="5e693d72-0831-418e-b3bc-937f682be9d6" providerId="ADAL" clId="{4DCC55E4-3C89-8D46-8747-B91E96745DA3}" dt="2025-05-06T21:54:14.967" v="1172" actId="1076"/>
          <ac:spMkLst>
            <pc:docMk/>
            <pc:sldMk cId="3887648769" sldId="261"/>
            <ac:spMk id="296" creationId="{0CCBE796-951F-70BC-7A9B-A6C2EC45F75C}"/>
          </ac:spMkLst>
        </pc:spChg>
        <pc:spChg chg="add mod">
          <ac:chgData name="Andrew Stone (Nokia)" userId="5e693d72-0831-418e-b3bc-937f682be9d6" providerId="ADAL" clId="{4DCC55E4-3C89-8D46-8747-B91E96745DA3}" dt="2025-05-06T21:54:14.967" v="1172" actId="1076"/>
          <ac:spMkLst>
            <pc:docMk/>
            <pc:sldMk cId="3887648769" sldId="261"/>
            <ac:spMk id="297" creationId="{1B39E99B-3DDD-5ED6-68ED-F07298D96F54}"/>
          </ac:spMkLst>
        </pc:spChg>
        <pc:spChg chg="add mod">
          <ac:chgData name="Andrew Stone (Nokia)" userId="5e693d72-0831-418e-b3bc-937f682be9d6" providerId="ADAL" clId="{4DCC55E4-3C89-8D46-8747-B91E96745DA3}" dt="2025-05-06T21:55:34.404" v="1235" actId="1035"/>
          <ac:spMkLst>
            <pc:docMk/>
            <pc:sldMk cId="3887648769" sldId="261"/>
            <ac:spMk id="303" creationId="{B907D7EB-EA4E-3266-8970-3C124983A684}"/>
          </ac:spMkLst>
        </pc:spChg>
        <pc:spChg chg="add mod">
          <ac:chgData name="Andrew Stone (Nokia)" userId="5e693d72-0831-418e-b3bc-937f682be9d6" providerId="ADAL" clId="{4DCC55E4-3C89-8D46-8747-B91E96745DA3}" dt="2025-05-06T21:54:14.967" v="1172" actId="1076"/>
          <ac:spMkLst>
            <pc:docMk/>
            <pc:sldMk cId="3887648769" sldId="261"/>
            <ac:spMk id="304" creationId="{9F1D17F2-EF80-1101-62BF-17ED8475B4EE}"/>
          </ac:spMkLst>
        </pc:spChg>
        <pc:spChg chg="add mod">
          <ac:chgData name="Andrew Stone (Nokia)" userId="5e693d72-0831-418e-b3bc-937f682be9d6" providerId="ADAL" clId="{4DCC55E4-3C89-8D46-8747-B91E96745DA3}" dt="2025-05-06T21:54:14.967" v="1172" actId="1076"/>
          <ac:spMkLst>
            <pc:docMk/>
            <pc:sldMk cId="3887648769" sldId="261"/>
            <ac:spMk id="306" creationId="{192CC393-3AA9-A3DE-D638-53709A5133FE}"/>
          </ac:spMkLst>
        </pc:spChg>
        <pc:spChg chg="add mod">
          <ac:chgData name="Andrew Stone (Nokia)" userId="5e693d72-0831-418e-b3bc-937f682be9d6" providerId="ADAL" clId="{4DCC55E4-3C89-8D46-8747-B91E96745DA3}" dt="2025-05-06T21:54:20.264" v="1174" actId="1076"/>
          <ac:spMkLst>
            <pc:docMk/>
            <pc:sldMk cId="3887648769" sldId="261"/>
            <ac:spMk id="391" creationId="{BCFCFC3E-552D-0BC1-E9A2-BF9C7D0BFCDE}"/>
          </ac:spMkLst>
        </pc:spChg>
        <pc:spChg chg="add mod">
          <ac:chgData name="Andrew Stone (Nokia)" userId="5e693d72-0831-418e-b3bc-937f682be9d6" providerId="ADAL" clId="{4DCC55E4-3C89-8D46-8747-B91E96745DA3}" dt="2025-05-06T21:54:20.264" v="1174" actId="1076"/>
          <ac:spMkLst>
            <pc:docMk/>
            <pc:sldMk cId="3887648769" sldId="261"/>
            <ac:spMk id="393" creationId="{03768803-A43C-94E1-9A23-C757EF90E4AF}"/>
          </ac:spMkLst>
        </pc:spChg>
        <pc:spChg chg="add mod">
          <ac:chgData name="Andrew Stone (Nokia)" userId="5e693d72-0831-418e-b3bc-937f682be9d6" providerId="ADAL" clId="{4DCC55E4-3C89-8D46-8747-B91E96745DA3}" dt="2025-05-06T21:54:20.264" v="1174" actId="1076"/>
          <ac:spMkLst>
            <pc:docMk/>
            <pc:sldMk cId="3887648769" sldId="261"/>
            <ac:spMk id="395" creationId="{BD891157-5F89-8DBE-7BCD-429009356F6D}"/>
          </ac:spMkLst>
        </pc:spChg>
        <pc:spChg chg="mod">
          <ac:chgData name="Andrew Stone (Nokia)" userId="5e693d72-0831-418e-b3bc-937f682be9d6" providerId="ADAL" clId="{4DCC55E4-3C89-8D46-8747-B91E96745DA3}" dt="2025-05-06T22:02:38.897" v="1442" actId="1076"/>
          <ac:spMkLst>
            <pc:docMk/>
            <pc:sldMk cId="3887648769" sldId="261"/>
            <ac:spMk id="397" creationId="{CCD17C73-EEE2-381E-A56C-7ABACEF13D9B}"/>
          </ac:spMkLst>
        </pc:spChg>
        <pc:spChg chg="add mod">
          <ac:chgData name="Andrew Stone (Nokia)" userId="5e693d72-0831-418e-b3bc-937f682be9d6" providerId="ADAL" clId="{4DCC55E4-3C89-8D46-8747-B91E96745DA3}" dt="2025-05-06T21:55:05.081" v="1195" actId="1076"/>
          <ac:spMkLst>
            <pc:docMk/>
            <pc:sldMk cId="3887648769" sldId="261"/>
            <ac:spMk id="398" creationId="{2CD151AD-C8B6-784D-EAA7-14A6DFFB90CA}"/>
          </ac:spMkLst>
        </pc:spChg>
        <pc:spChg chg="add mod">
          <ac:chgData name="Andrew Stone (Nokia)" userId="5e693d72-0831-418e-b3bc-937f682be9d6" providerId="ADAL" clId="{4DCC55E4-3C89-8D46-8747-B91E96745DA3}" dt="2025-05-06T21:54:20.264" v="1174" actId="1076"/>
          <ac:spMkLst>
            <pc:docMk/>
            <pc:sldMk cId="3887648769" sldId="261"/>
            <ac:spMk id="401" creationId="{20D48DC2-05CD-7646-1277-9C880617CA1F}"/>
          </ac:spMkLst>
        </pc:spChg>
        <pc:spChg chg="add mod">
          <ac:chgData name="Andrew Stone (Nokia)" userId="5e693d72-0831-418e-b3bc-937f682be9d6" providerId="ADAL" clId="{4DCC55E4-3C89-8D46-8747-B91E96745DA3}" dt="2025-05-06T21:54:20.264" v="1174" actId="1076"/>
          <ac:spMkLst>
            <pc:docMk/>
            <pc:sldMk cId="3887648769" sldId="261"/>
            <ac:spMk id="405" creationId="{86E527E8-6675-15D5-081D-D1703FCC0100}"/>
          </ac:spMkLst>
        </pc:spChg>
        <pc:spChg chg="add mod">
          <ac:chgData name="Andrew Stone (Nokia)" userId="5e693d72-0831-418e-b3bc-937f682be9d6" providerId="ADAL" clId="{4DCC55E4-3C89-8D46-8747-B91E96745DA3}" dt="2025-05-06T21:54:20.264" v="1174" actId="1076"/>
          <ac:spMkLst>
            <pc:docMk/>
            <pc:sldMk cId="3887648769" sldId="261"/>
            <ac:spMk id="407" creationId="{263309EA-AFE1-7CFB-85B0-13FC0973DD2A}"/>
          </ac:spMkLst>
        </pc:spChg>
        <pc:spChg chg="add mod">
          <ac:chgData name="Andrew Stone (Nokia)" userId="5e693d72-0831-418e-b3bc-937f682be9d6" providerId="ADAL" clId="{4DCC55E4-3C89-8D46-8747-B91E96745DA3}" dt="2025-05-06T21:55:34.404" v="1235" actId="1035"/>
          <ac:spMkLst>
            <pc:docMk/>
            <pc:sldMk cId="3887648769" sldId="261"/>
            <ac:spMk id="408" creationId="{C6937709-A23A-39C0-3041-A7C7FEFF27EB}"/>
          </ac:spMkLst>
        </pc:spChg>
        <pc:spChg chg="add mod">
          <ac:chgData name="Andrew Stone (Nokia)" userId="5e693d72-0831-418e-b3bc-937f682be9d6" providerId="ADAL" clId="{4DCC55E4-3C89-8D46-8747-B91E96745DA3}" dt="2025-05-06T21:54:20.264" v="1174" actId="1076"/>
          <ac:spMkLst>
            <pc:docMk/>
            <pc:sldMk cId="3887648769" sldId="261"/>
            <ac:spMk id="409" creationId="{53100735-85F9-4C4E-A698-1CB3AED0A139}"/>
          </ac:spMkLst>
        </pc:spChg>
        <pc:spChg chg="add mod">
          <ac:chgData name="Andrew Stone (Nokia)" userId="5e693d72-0831-418e-b3bc-937f682be9d6" providerId="ADAL" clId="{4DCC55E4-3C89-8D46-8747-B91E96745DA3}" dt="2025-05-06T22:02:39.806" v="1444" actId="688"/>
          <ac:spMkLst>
            <pc:docMk/>
            <pc:sldMk cId="3887648769" sldId="261"/>
            <ac:spMk id="411" creationId="{02A9AC7A-F5DD-8D44-418D-FEDD1E25803E}"/>
          </ac:spMkLst>
        </pc:spChg>
        <pc:spChg chg="add mod">
          <ac:chgData name="Andrew Stone (Nokia)" userId="5e693d72-0831-418e-b3bc-937f682be9d6" providerId="ADAL" clId="{4DCC55E4-3C89-8D46-8747-B91E96745DA3}" dt="2025-05-06T22:00:32.758" v="1422" actId="688"/>
          <ac:spMkLst>
            <pc:docMk/>
            <pc:sldMk cId="3887648769" sldId="261"/>
            <ac:spMk id="447" creationId="{0C78DDF1-3947-34D3-2ED5-6205DEE7911D}"/>
          </ac:spMkLst>
        </pc:spChg>
        <pc:spChg chg="mod">
          <ac:chgData name="Andrew Stone (Nokia)" userId="5e693d72-0831-418e-b3bc-937f682be9d6" providerId="ADAL" clId="{4DCC55E4-3C89-8D46-8747-B91E96745DA3}" dt="2025-05-06T21:57:10.477" v="1282" actId="1076"/>
          <ac:spMkLst>
            <pc:docMk/>
            <pc:sldMk cId="3887648769" sldId="261"/>
            <ac:spMk id="461" creationId="{8357C954-7250-37A4-8EA2-8FBD676B33C2}"/>
          </ac:spMkLst>
        </pc:spChg>
        <pc:spChg chg="mod">
          <ac:chgData name="Andrew Stone (Nokia)" userId="5e693d72-0831-418e-b3bc-937f682be9d6" providerId="ADAL" clId="{4DCC55E4-3C89-8D46-8747-B91E96745DA3}" dt="2025-05-06T21:57:10.477" v="1282" actId="1076"/>
          <ac:spMkLst>
            <pc:docMk/>
            <pc:sldMk cId="3887648769" sldId="261"/>
            <ac:spMk id="464" creationId="{7692F152-CA62-B5D8-D9A9-E5FABAC63FBB}"/>
          </ac:spMkLst>
        </pc:spChg>
        <pc:spChg chg="mod">
          <ac:chgData name="Andrew Stone (Nokia)" userId="5e693d72-0831-418e-b3bc-937f682be9d6" providerId="ADAL" clId="{4DCC55E4-3C89-8D46-8747-B91E96745DA3}" dt="2025-05-06T21:57:10.477" v="1282" actId="1076"/>
          <ac:spMkLst>
            <pc:docMk/>
            <pc:sldMk cId="3887648769" sldId="261"/>
            <ac:spMk id="467" creationId="{F60D4A6F-7ACD-A544-0558-DF6C2F6F83F9}"/>
          </ac:spMkLst>
        </pc:spChg>
        <pc:spChg chg="mod">
          <ac:chgData name="Andrew Stone (Nokia)" userId="5e693d72-0831-418e-b3bc-937f682be9d6" providerId="ADAL" clId="{4DCC55E4-3C89-8D46-8747-B91E96745DA3}" dt="2025-05-06T21:57:10.477" v="1282" actId="1076"/>
          <ac:spMkLst>
            <pc:docMk/>
            <pc:sldMk cId="3887648769" sldId="261"/>
            <ac:spMk id="470" creationId="{AE953D17-AE70-9F25-B9A4-3CD3754B0614}"/>
          </ac:spMkLst>
        </pc:spChg>
        <pc:spChg chg="add mod">
          <ac:chgData name="Andrew Stone (Nokia)" userId="5e693d72-0831-418e-b3bc-937f682be9d6" providerId="ADAL" clId="{4DCC55E4-3C89-8D46-8747-B91E96745DA3}" dt="2025-05-06T21:55:17.291" v="1198" actId="1076"/>
          <ac:spMkLst>
            <pc:docMk/>
            <pc:sldMk cId="3887648769" sldId="261"/>
            <ac:spMk id="471" creationId="{E0A3AC6E-6A6B-4AEC-5CC9-BE93AEEFB524}"/>
          </ac:spMkLst>
        </pc:spChg>
        <pc:spChg chg="add mod">
          <ac:chgData name="Andrew Stone (Nokia)" userId="5e693d72-0831-418e-b3bc-937f682be9d6" providerId="ADAL" clId="{4DCC55E4-3C89-8D46-8747-B91E96745DA3}" dt="2025-05-06T21:55:17.291" v="1198" actId="1076"/>
          <ac:spMkLst>
            <pc:docMk/>
            <pc:sldMk cId="3887648769" sldId="261"/>
            <ac:spMk id="472" creationId="{27BB18BE-9890-C108-B1B8-DB04703FC5C7}"/>
          </ac:spMkLst>
        </pc:spChg>
        <pc:spChg chg="add mod">
          <ac:chgData name="Andrew Stone (Nokia)" userId="5e693d72-0831-418e-b3bc-937f682be9d6" providerId="ADAL" clId="{4DCC55E4-3C89-8D46-8747-B91E96745DA3}" dt="2025-05-06T21:57:10.477" v="1282" actId="1076"/>
          <ac:spMkLst>
            <pc:docMk/>
            <pc:sldMk cId="3887648769" sldId="261"/>
            <ac:spMk id="473" creationId="{F9F791F0-35B6-2AB4-E6E8-C5B0C40AB2A5}"/>
          </ac:spMkLst>
        </pc:spChg>
        <pc:spChg chg="add mod">
          <ac:chgData name="Andrew Stone (Nokia)" userId="5e693d72-0831-418e-b3bc-937f682be9d6" providerId="ADAL" clId="{4DCC55E4-3C89-8D46-8747-B91E96745DA3}" dt="2025-05-06T21:55:17.291" v="1198" actId="1076"/>
          <ac:spMkLst>
            <pc:docMk/>
            <pc:sldMk cId="3887648769" sldId="261"/>
            <ac:spMk id="474" creationId="{DE188BD7-75EC-5E72-CEF2-B1A213565A2F}"/>
          </ac:spMkLst>
        </pc:spChg>
        <pc:spChg chg="add mod">
          <ac:chgData name="Andrew Stone (Nokia)" userId="5e693d72-0831-418e-b3bc-937f682be9d6" providerId="ADAL" clId="{4DCC55E4-3C89-8D46-8747-B91E96745DA3}" dt="2025-05-06T21:57:10.477" v="1282" actId="1076"/>
          <ac:spMkLst>
            <pc:docMk/>
            <pc:sldMk cId="3887648769" sldId="261"/>
            <ac:spMk id="475" creationId="{3A026BAE-051F-EB32-CB75-06A09DC6CC9F}"/>
          </ac:spMkLst>
        </pc:spChg>
        <pc:spChg chg="add mod">
          <ac:chgData name="Andrew Stone (Nokia)" userId="5e693d72-0831-418e-b3bc-937f682be9d6" providerId="ADAL" clId="{4DCC55E4-3C89-8D46-8747-B91E96745DA3}" dt="2025-05-06T21:55:17.291" v="1198" actId="1076"/>
          <ac:spMkLst>
            <pc:docMk/>
            <pc:sldMk cId="3887648769" sldId="261"/>
            <ac:spMk id="476" creationId="{025D3F14-F0D5-69A7-BDB3-E0B6BE8628F7}"/>
          </ac:spMkLst>
        </pc:spChg>
        <pc:spChg chg="add mod">
          <ac:chgData name="Andrew Stone (Nokia)" userId="5e693d72-0831-418e-b3bc-937f682be9d6" providerId="ADAL" clId="{4DCC55E4-3C89-8D46-8747-B91E96745DA3}" dt="2025-05-06T21:55:17.291" v="1198" actId="1076"/>
          <ac:spMkLst>
            <pc:docMk/>
            <pc:sldMk cId="3887648769" sldId="261"/>
            <ac:spMk id="477" creationId="{29E94E5C-871B-A3AF-9AEA-BF60B8AA9AFC}"/>
          </ac:spMkLst>
        </pc:spChg>
        <pc:spChg chg="add mod">
          <ac:chgData name="Andrew Stone (Nokia)" userId="5e693d72-0831-418e-b3bc-937f682be9d6" providerId="ADAL" clId="{4DCC55E4-3C89-8D46-8747-B91E96745DA3}" dt="2025-05-06T21:57:10.477" v="1282" actId="1076"/>
          <ac:spMkLst>
            <pc:docMk/>
            <pc:sldMk cId="3887648769" sldId="261"/>
            <ac:spMk id="479" creationId="{A6825ABA-9BA5-77BF-0CD4-BC2554F4949E}"/>
          </ac:spMkLst>
        </pc:spChg>
        <pc:spChg chg="add mod">
          <ac:chgData name="Andrew Stone (Nokia)" userId="5e693d72-0831-418e-b3bc-937f682be9d6" providerId="ADAL" clId="{4DCC55E4-3C89-8D46-8747-B91E96745DA3}" dt="2025-05-06T21:55:17.291" v="1198" actId="1076"/>
          <ac:spMkLst>
            <pc:docMk/>
            <pc:sldMk cId="3887648769" sldId="261"/>
            <ac:spMk id="480" creationId="{3E2EE0DB-8A30-CEFC-E465-F3190E96E04E}"/>
          </ac:spMkLst>
        </pc:spChg>
        <pc:spChg chg="add mod">
          <ac:chgData name="Andrew Stone (Nokia)" userId="5e693d72-0831-418e-b3bc-937f682be9d6" providerId="ADAL" clId="{4DCC55E4-3C89-8D46-8747-B91E96745DA3}" dt="2025-05-06T21:55:51.119" v="1238" actId="1076"/>
          <ac:spMkLst>
            <pc:docMk/>
            <pc:sldMk cId="3887648769" sldId="261"/>
            <ac:spMk id="481" creationId="{8E284BA1-E601-E593-2F30-CB44A79F90CA}"/>
          </ac:spMkLst>
        </pc:spChg>
        <pc:spChg chg="mod">
          <ac:chgData name="Andrew Stone (Nokia)" userId="5e693d72-0831-418e-b3bc-937f682be9d6" providerId="ADAL" clId="{4DCC55E4-3C89-8D46-8747-B91E96745DA3}" dt="2025-05-06T21:57:10.477" v="1282" actId="1076"/>
          <ac:spMkLst>
            <pc:docMk/>
            <pc:sldMk cId="3887648769" sldId="261"/>
            <ac:spMk id="482" creationId="{B65B548E-7146-45BF-3939-F14C8A0D25CA}"/>
          </ac:spMkLst>
        </pc:spChg>
        <pc:spChg chg="mod">
          <ac:chgData name="Andrew Stone (Nokia)" userId="5e693d72-0831-418e-b3bc-937f682be9d6" providerId="ADAL" clId="{4DCC55E4-3C89-8D46-8747-B91E96745DA3}" dt="2025-05-06T21:57:10.477" v="1282" actId="1076"/>
          <ac:spMkLst>
            <pc:docMk/>
            <pc:sldMk cId="3887648769" sldId="261"/>
            <ac:spMk id="485" creationId="{B0096302-EC7B-5980-EA6F-822761C8F902}"/>
          </ac:spMkLst>
        </pc:spChg>
        <pc:spChg chg="add mod">
          <ac:chgData name="Andrew Stone (Nokia)" userId="5e693d72-0831-418e-b3bc-937f682be9d6" providerId="ADAL" clId="{4DCC55E4-3C89-8D46-8747-B91E96745DA3}" dt="2025-05-06T21:55:44.857" v="1237" actId="1076"/>
          <ac:spMkLst>
            <pc:docMk/>
            <pc:sldMk cId="3887648769" sldId="261"/>
            <ac:spMk id="488" creationId="{7FC27D06-03F6-7C38-0869-F72CE2F0CC8C}"/>
          </ac:spMkLst>
        </pc:spChg>
        <pc:spChg chg="add mod">
          <ac:chgData name="Andrew Stone (Nokia)" userId="5e693d72-0831-418e-b3bc-937f682be9d6" providerId="ADAL" clId="{4DCC55E4-3C89-8D46-8747-B91E96745DA3}" dt="2025-05-06T21:55:44.857" v="1237" actId="1076"/>
          <ac:spMkLst>
            <pc:docMk/>
            <pc:sldMk cId="3887648769" sldId="261"/>
            <ac:spMk id="489" creationId="{56906787-87E4-FD4E-A0AA-A8981534C70E}"/>
          </ac:spMkLst>
        </pc:spChg>
        <pc:spChg chg="add mod">
          <ac:chgData name="Andrew Stone (Nokia)" userId="5e693d72-0831-418e-b3bc-937f682be9d6" providerId="ADAL" clId="{4DCC55E4-3C89-8D46-8747-B91E96745DA3}" dt="2025-05-06T21:55:44.857" v="1237" actId="1076"/>
          <ac:spMkLst>
            <pc:docMk/>
            <pc:sldMk cId="3887648769" sldId="261"/>
            <ac:spMk id="490" creationId="{7AF1B3DA-3BCE-7BC3-EF74-B18A7699ADDD}"/>
          </ac:spMkLst>
        </pc:spChg>
        <pc:spChg chg="add mod">
          <ac:chgData name="Andrew Stone (Nokia)" userId="5e693d72-0831-418e-b3bc-937f682be9d6" providerId="ADAL" clId="{4DCC55E4-3C89-8D46-8747-B91E96745DA3}" dt="2025-05-06T22:04:17.690" v="1455" actId="688"/>
          <ac:spMkLst>
            <pc:docMk/>
            <pc:sldMk cId="3887648769" sldId="261"/>
            <ac:spMk id="491" creationId="{2754722F-171C-ACBD-D799-7DB865709F71}"/>
          </ac:spMkLst>
        </pc:spChg>
        <pc:spChg chg="add mod">
          <ac:chgData name="Andrew Stone (Nokia)" userId="5e693d72-0831-418e-b3bc-937f682be9d6" providerId="ADAL" clId="{4DCC55E4-3C89-8D46-8747-B91E96745DA3}" dt="2025-05-06T21:56:38.496" v="1261" actId="1076"/>
          <ac:spMkLst>
            <pc:docMk/>
            <pc:sldMk cId="3887648769" sldId="261"/>
            <ac:spMk id="493" creationId="{C651B1A1-BF13-C73B-71CD-110850409730}"/>
          </ac:spMkLst>
        </pc:spChg>
        <pc:spChg chg="add mod">
          <ac:chgData name="Andrew Stone (Nokia)" userId="5e693d72-0831-418e-b3bc-937f682be9d6" providerId="ADAL" clId="{4DCC55E4-3C89-8D46-8747-B91E96745DA3}" dt="2025-05-06T21:56:47.331" v="1270" actId="1076"/>
          <ac:spMkLst>
            <pc:docMk/>
            <pc:sldMk cId="3887648769" sldId="261"/>
            <ac:spMk id="494" creationId="{C13E7025-4914-5D7D-EA17-02D12058C7E5}"/>
          </ac:spMkLst>
        </pc:spChg>
        <pc:spChg chg="add mod">
          <ac:chgData name="Andrew Stone (Nokia)" userId="5e693d72-0831-418e-b3bc-937f682be9d6" providerId="ADAL" clId="{4DCC55E4-3C89-8D46-8747-B91E96745DA3}" dt="2025-05-06T21:57:00.727" v="1281" actId="1076"/>
          <ac:spMkLst>
            <pc:docMk/>
            <pc:sldMk cId="3887648769" sldId="261"/>
            <ac:spMk id="495" creationId="{F18E11F0-BD0F-FF44-0512-0B9C0F895CB7}"/>
          </ac:spMkLst>
        </pc:spChg>
        <pc:spChg chg="add mod">
          <ac:chgData name="Andrew Stone (Nokia)" userId="5e693d72-0831-418e-b3bc-937f682be9d6" providerId="ADAL" clId="{4DCC55E4-3C89-8D46-8747-B91E96745DA3}" dt="2025-05-06T21:57:29.325" v="1318" actId="1076"/>
          <ac:spMkLst>
            <pc:docMk/>
            <pc:sldMk cId="3887648769" sldId="261"/>
            <ac:spMk id="496" creationId="{803F2223-D6B9-CB3A-A685-7A9DAE57405F}"/>
          </ac:spMkLst>
        </pc:spChg>
        <pc:spChg chg="add mod">
          <ac:chgData name="Andrew Stone (Nokia)" userId="5e693d72-0831-418e-b3bc-937f682be9d6" providerId="ADAL" clId="{4DCC55E4-3C89-8D46-8747-B91E96745DA3}" dt="2025-05-06T22:04:56.025" v="1456" actId="1076"/>
          <ac:spMkLst>
            <pc:docMk/>
            <pc:sldMk cId="3887648769" sldId="261"/>
            <ac:spMk id="497" creationId="{CE450C67-6470-E681-2A78-612BAF3CE908}"/>
          </ac:spMkLst>
        </pc:spChg>
        <pc:spChg chg="add mod">
          <ac:chgData name="Andrew Stone (Nokia)" userId="5e693d72-0831-418e-b3bc-937f682be9d6" providerId="ADAL" clId="{4DCC55E4-3C89-8D46-8747-B91E96745DA3}" dt="2025-05-06T22:00:11.392" v="1414" actId="1076"/>
          <ac:spMkLst>
            <pc:docMk/>
            <pc:sldMk cId="3887648769" sldId="261"/>
            <ac:spMk id="516" creationId="{3CC06B01-3AC8-2D5E-00B5-339049CBB07F}"/>
          </ac:spMkLst>
        </pc:spChg>
        <pc:spChg chg="add mod">
          <ac:chgData name="Andrew Stone (Nokia)" userId="5e693d72-0831-418e-b3bc-937f682be9d6" providerId="ADAL" clId="{4DCC55E4-3C89-8D46-8747-B91E96745DA3}" dt="2025-05-06T22:00:44.084" v="1430" actId="688"/>
          <ac:spMkLst>
            <pc:docMk/>
            <pc:sldMk cId="3887648769" sldId="261"/>
            <ac:spMk id="518" creationId="{E9E0BC22-83C5-3CC7-DC58-9F21037A450D}"/>
          </ac:spMkLst>
        </pc:spChg>
        <pc:spChg chg="add mod">
          <ac:chgData name="Andrew Stone (Nokia)" userId="5e693d72-0831-418e-b3bc-937f682be9d6" providerId="ADAL" clId="{4DCC55E4-3C89-8D46-8747-B91E96745DA3}" dt="2025-05-06T22:01:18.729" v="1434" actId="1076"/>
          <ac:spMkLst>
            <pc:docMk/>
            <pc:sldMk cId="3887648769" sldId="261"/>
            <ac:spMk id="519" creationId="{292D88AA-3CE0-36ED-1F66-3C6B180FB528}"/>
          </ac:spMkLst>
        </pc:spChg>
        <pc:spChg chg="add mod">
          <ac:chgData name="Andrew Stone (Nokia)" userId="5e693d72-0831-418e-b3bc-937f682be9d6" providerId="ADAL" clId="{4DCC55E4-3C89-8D46-8747-B91E96745DA3}" dt="2025-05-06T22:03:50.335" v="1454" actId="14100"/>
          <ac:spMkLst>
            <pc:docMk/>
            <pc:sldMk cId="3887648769" sldId="261"/>
            <ac:spMk id="520" creationId="{8C9BFAAB-62ED-33FB-CFFF-7AEE044667C9}"/>
          </ac:spMkLst>
        </pc:spChg>
        <pc:cxnChg chg="add mod">
          <ac:chgData name="Andrew Stone (Nokia)" userId="5e693d72-0831-418e-b3bc-937f682be9d6" providerId="ADAL" clId="{4DCC55E4-3C89-8D46-8747-B91E96745DA3}" dt="2025-05-06T21:53:01.953" v="1146" actId="1076"/>
          <ac:cxnSpMkLst>
            <pc:docMk/>
            <pc:sldMk cId="3887648769" sldId="261"/>
            <ac:cxnSpMk id="31" creationId="{A9F8D495-7297-9F88-0AD0-7E50DC2AA6BA}"/>
          </ac:cxnSpMkLst>
        </pc:cxnChg>
        <pc:cxnChg chg="add mod">
          <ac:chgData name="Andrew Stone (Nokia)" userId="5e693d72-0831-418e-b3bc-937f682be9d6" providerId="ADAL" clId="{4DCC55E4-3C89-8D46-8747-B91E96745DA3}" dt="2025-05-06T21:53:01.953" v="1146" actId="1076"/>
          <ac:cxnSpMkLst>
            <pc:docMk/>
            <pc:sldMk cId="3887648769" sldId="261"/>
            <ac:cxnSpMk id="33" creationId="{DD10E960-CF4E-51F0-300E-9C39E222262D}"/>
          </ac:cxnSpMkLst>
        </pc:cxnChg>
        <pc:cxnChg chg="add mod">
          <ac:chgData name="Andrew Stone (Nokia)" userId="5e693d72-0831-418e-b3bc-937f682be9d6" providerId="ADAL" clId="{4DCC55E4-3C89-8D46-8747-B91E96745DA3}" dt="2025-05-06T21:49:18.789" v="1054" actId="1076"/>
          <ac:cxnSpMkLst>
            <pc:docMk/>
            <pc:sldMk cId="3887648769" sldId="261"/>
            <ac:cxnSpMk id="36" creationId="{D058E056-719C-2C55-B1AB-94BC4119A0E9}"/>
          </ac:cxnSpMkLst>
        </pc:cxnChg>
        <pc:cxnChg chg="add mod">
          <ac:chgData name="Andrew Stone (Nokia)" userId="5e693d72-0831-418e-b3bc-937f682be9d6" providerId="ADAL" clId="{4DCC55E4-3C89-8D46-8747-B91E96745DA3}" dt="2025-05-06T21:52:25.074" v="1139" actId="1076"/>
          <ac:cxnSpMkLst>
            <pc:docMk/>
            <pc:sldMk cId="3887648769" sldId="261"/>
            <ac:cxnSpMk id="40" creationId="{744A9D14-7B57-C601-93E9-7BCC37FEBC23}"/>
          </ac:cxnSpMkLst>
        </pc:cxnChg>
        <pc:cxnChg chg="add mod">
          <ac:chgData name="Andrew Stone (Nokia)" userId="5e693d72-0831-418e-b3bc-937f682be9d6" providerId="ADAL" clId="{4DCC55E4-3C89-8D46-8747-B91E96745DA3}" dt="2025-05-06T21:48:18.056" v="1021" actId="14100"/>
          <ac:cxnSpMkLst>
            <pc:docMk/>
            <pc:sldMk cId="3887648769" sldId="261"/>
            <ac:cxnSpMk id="43" creationId="{126B3E38-2B2F-27D7-4B47-DEC2FA377C28}"/>
          </ac:cxnSpMkLst>
        </pc:cxnChg>
        <pc:cxnChg chg="add mod">
          <ac:chgData name="Andrew Stone (Nokia)" userId="5e693d72-0831-418e-b3bc-937f682be9d6" providerId="ADAL" clId="{4DCC55E4-3C89-8D46-8747-B91E96745DA3}" dt="2025-05-06T21:48:46.865" v="1034" actId="1076"/>
          <ac:cxnSpMkLst>
            <pc:docMk/>
            <pc:sldMk cId="3887648769" sldId="261"/>
            <ac:cxnSpMk id="46" creationId="{0144BCF8-1AD5-5997-4679-0A4C96DFDE91}"/>
          </ac:cxnSpMkLst>
        </pc:cxnChg>
        <pc:cxnChg chg="add mod">
          <ac:chgData name="Andrew Stone (Nokia)" userId="5e693d72-0831-418e-b3bc-937f682be9d6" providerId="ADAL" clId="{4DCC55E4-3C89-8D46-8747-B91E96745DA3}" dt="2025-05-06T21:49:22.658" v="1056" actId="14100"/>
          <ac:cxnSpMkLst>
            <pc:docMk/>
            <pc:sldMk cId="3887648769" sldId="261"/>
            <ac:cxnSpMk id="52" creationId="{5C09BD2A-66DF-4240-1E29-B1EFE61D0055}"/>
          </ac:cxnSpMkLst>
        </pc:cxnChg>
        <pc:cxnChg chg="add mod">
          <ac:chgData name="Andrew Stone (Nokia)" userId="5e693d72-0831-418e-b3bc-937f682be9d6" providerId="ADAL" clId="{4DCC55E4-3C89-8D46-8747-B91E96745DA3}" dt="2025-05-06T21:53:01.953" v="1146" actId="1076"/>
          <ac:cxnSpMkLst>
            <pc:docMk/>
            <pc:sldMk cId="3887648769" sldId="261"/>
            <ac:cxnSpMk id="56" creationId="{10DB88FE-AA2A-9658-CF4C-FC8BB608F596}"/>
          </ac:cxnSpMkLst>
        </pc:cxnChg>
        <pc:cxnChg chg="add mod">
          <ac:chgData name="Andrew Stone (Nokia)" userId="5e693d72-0831-418e-b3bc-937f682be9d6" providerId="ADAL" clId="{4DCC55E4-3C89-8D46-8747-B91E96745DA3}" dt="2025-05-06T21:52:25.074" v="1139" actId="1076"/>
          <ac:cxnSpMkLst>
            <pc:docMk/>
            <pc:sldMk cId="3887648769" sldId="261"/>
            <ac:cxnSpMk id="59" creationId="{8185C0BA-1FC1-37A0-EB33-334678B9CB3A}"/>
          </ac:cxnSpMkLst>
        </pc:cxnChg>
        <pc:cxnChg chg="add mod">
          <ac:chgData name="Andrew Stone (Nokia)" userId="5e693d72-0831-418e-b3bc-937f682be9d6" providerId="ADAL" clId="{4DCC55E4-3C89-8D46-8747-B91E96745DA3}" dt="2025-05-06T21:48:59.592" v="1040" actId="1076"/>
          <ac:cxnSpMkLst>
            <pc:docMk/>
            <pc:sldMk cId="3887648769" sldId="261"/>
            <ac:cxnSpMk id="62" creationId="{1EF95524-058F-83F0-78CA-3EC3547AE3C0}"/>
          </ac:cxnSpMkLst>
        </pc:cxnChg>
        <pc:cxnChg chg="add mod">
          <ac:chgData name="Andrew Stone (Nokia)" userId="5e693d72-0831-418e-b3bc-937f682be9d6" providerId="ADAL" clId="{4DCC55E4-3C89-8D46-8747-B91E96745DA3}" dt="2025-05-06T21:52:25.074" v="1139" actId="1076"/>
          <ac:cxnSpMkLst>
            <pc:docMk/>
            <pc:sldMk cId="3887648769" sldId="261"/>
            <ac:cxnSpMk id="65" creationId="{5F51D887-37BA-1CE2-415E-86AA6DC59156}"/>
          </ac:cxnSpMkLst>
        </pc:cxnChg>
        <pc:cxnChg chg="add mod">
          <ac:chgData name="Andrew Stone (Nokia)" userId="5e693d72-0831-418e-b3bc-937f682be9d6" providerId="ADAL" clId="{4DCC55E4-3C89-8D46-8747-B91E96745DA3}" dt="2025-05-06T21:49:35.367" v="1061" actId="14100"/>
          <ac:cxnSpMkLst>
            <pc:docMk/>
            <pc:sldMk cId="3887648769" sldId="261"/>
            <ac:cxnSpMk id="145" creationId="{696FED9C-31FA-68BE-2609-DFE555693573}"/>
          </ac:cxnSpMkLst>
        </pc:cxnChg>
        <pc:cxnChg chg="add mod">
          <ac:chgData name="Andrew Stone (Nokia)" userId="5e693d72-0831-418e-b3bc-937f682be9d6" providerId="ADAL" clId="{4DCC55E4-3C89-8D46-8747-B91E96745DA3}" dt="2025-05-06T21:59:18.011" v="1394" actId="14100"/>
          <ac:cxnSpMkLst>
            <pc:docMk/>
            <pc:sldMk cId="3887648769" sldId="261"/>
            <ac:cxnSpMk id="498" creationId="{597A3D67-5F73-92AC-992E-C2F89C5802DA}"/>
          </ac:cxnSpMkLst>
        </pc:cxnChg>
        <pc:cxnChg chg="add mod">
          <ac:chgData name="Andrew Stone (Nokia)" userId="5e693d72-0831-418e-b3bc-937f682be9d6" providerId="ADAL" clId="{4DCC55E4-3C89-8D46-8747-B91E96745DA3}" dt="2025-05-06T21:59:25.986" v="1401" actId="14100"/>
          <ac:cxnSpMkLst>
            <pc:docMk/>
            <pc:sldMk cId="3887648769" sldId="261"/>
            <ac:cxnSpMk id="501" creationId="{5BE1DD82-0DA3-87E5-1475-30D909E71FED}"/>
          </ac:cxnSpMkLst>
        </pc:cxnChg>
        <pc:cxnChg chg="add mod">
          <ac:chgData name="Andrew Stone (Nokia)" userId="5e693d72-0831-418e-b3bc-937f682be9d6" providerId="ADAL" clId="{4DCC55E4-3C89-8D46-8747-B91E96745DA3}" dt="2025-05-06T21:59:30.702" v="1404" actId="14100"/>
          <ac:cxnSpMkLst>
            <pc:docMk/>
            <pc:sldMk cId="3887648769" sldId="261"/>
            <ac:cxnSpMk id="505" creationId="{C5D8EAB1-4823-075D-E614-CE7D40759F6A}"/>
          </ac:cxnSpMkLst>
        </pc:cxnChg>
        <pc:cxnChg chg="add mod">
          <ac:chgData name="Andrew Stone (Nokia)" userId="5e693d72-0831-418e-b3bc-937f682be9d6" providerId="ADAL" clId="{4DCC55E4-3C89-8D46-8747-B91E96745DA3}" dt="2025-05-06T21:59:35.451" v="1406" actId="1076"/>
          <ac:cxnSpMkLst>
            <pc:docMk/>
            <pc:sldMk cId="3887648769" sldId="261"/>
            <ac:cxnSpMk id="508" creationId="{5EFF5211-C134-F666-099C-FC379D9B4A99}"/>
          </ac:cxnSpMkLst>
        </pc:cxnChg>
        <pc:cxnChg chg="add mod">
          <ac:chgData name="Andrew Stone (Nokia)" userId="5e693d72-0831-418e-b3bc-937f682be9d6" providerId="ADAL" clId="{4DCC55E4-3C89-8D46-8747-B91E96745DA3}" dt="2025-05-06T21:59:35.451" v="1406" actId="1076"/>
          <ac:cxnSpMkLst>
            <pc:docMk/>
            <pc:sldMk cId="3887648769" sldId="261"/>
            <ac:cxnSpMk id="509" creationId="{32F28BC0-32D3-E37C-AFDD-46B06FB1345E}"/>
          </ac:cxnSpMkLst>
        </pc:cxnChg>
        <pc:cxnChg chg="add mod">
          <ac:chgData name="Andrew Stone (Nokia)" userId="5e693d72-0831-418e-b3bc-937f682be9d6" providerId="ADAL" clId="{4DCC55E4-3C89-8D46-8747-B91E96745DA3}" dt="2025-05-06T21:59:43.429" v="1408" actId="1076"/>
          <ac:cxnSpMkLst>
            <pc:docMk/>
            <pc:sldMk cId="3887648769" sldId="261"/>
            <ac:cxnSpMk id="510" creationId="{174979C8-5DD9-A2E3-7E16-E6C17A4660C5}"/>
          </ac:cxnSpMkLst>
        </pc:cxnChg>
        <pc:cxnChg chg="add mod">
          <ac:chgData name="Andrew Stone (Nokia)" userId="5e693d72-0831-418e-b3bc-937f682be9d6" providerId="ADAL" clId="{4DCC55E4-3C89-8D46-8747-B91E96745DA3}" dt="2025-05-06T21:59:46.301" v="1409" actId="1076"/>
          <ac:cxnSpMkLst>
            <pc:docMk/>
            <pc:sldMk cId="3887648769" sldId="261"/>
            <ac:cxnSpMk id="511" creationId="{E5670C3F-3706-CF8E-AC16-A8F178B49A2E}"/>
          </ac:cxnSpMkLst>
        </pc:cxnChg>
        <pc:cxnChg chg="add mod">
          <ac:chgData name="Andrew Stone (Nokia)" userId="5e693d72-0831-418e-b3bc-937f682be9d6" providerId="ADAL" clId="{4DCC55E4-3C89-8D46-8747-B91E96745DA3}" dt="2025-05-06T21:59:54.580" v="1412" actId="1076"/>
          <ac:cxnSpMkLst>
            <pc:docMk/>
            <pc:sldMk cId="3887648769" sldId="261"/>
            <ac:cxnSpMk id="514" creationId="{7D363271-5F4F-E7AB-B502-45DA9EF06FEF}"/>
          </ac:cxnSpMkLst>
        </pc:cxnChg>
        <pc:cxnChg chg="add mod">
          <ac:chgData name="Andrew Stone (Nokia)" userId="5e693d72-0831-418e-b3bc-937f682be9d6" providerId="ADAL" clId="{4DCC55E4-3C89-8D46-8747-B91E96745DA3}" dt="2025-05-06T21:59:54.580" v="1412" actId="1076"/>
          <ac:cxnSpMkLst>
            <pc:docMk/>
            <pc:sldMk cId="3887648769" sldId="261"/>
            <ac:cxnSpMk id="515" creationId="{1C853C86-F7BD-C671-3772-538D78BBC301}"/>
          </ac:cxnSpMkLst>
        </pc:cxnChg>
      </pc:sldChg>
      <pc:sldChg chg="del">
        <pc:chgData name="Andrew Stone (Nokia)" userId="5e693d72-0831-418e-b3bc-937f682be9d6" providerId="ADAL" clId="{4DCC55E4-3C89-8D46-8747-B91E96745DA3}" dt="2025-05-06T21:34:49.741" v="73" actId="2696"/>
        <pc:sldMkLst>
          <pc:docMk/>
          <pc:sldMk cId="956675553" sldId="262"/>
        </pc:sldMkLst>
      </pc:sldChg>
      <pc:sldChg chg="addSp delSp modSp add mod ord">
        <pc:chgData name="Andrew Stone (Nokia)" userId="5e693d72-0831-418e-b3bc-937f682be9d6" providerId="ADAL" clId="{4DCC55E4-3C89-8D46-8747-B91E96745DA3}" dt="2025-05-07T15:05:42.663" v="8203" actId="113"/>
        <pc:sldMkLst>
          <pc:docMk/>
          <pc:sldMk cId="975666976" sldId="262"/>
        </pc:sldMkLst>
        <pc:spChg chg="mod">
          <ac:chgData name="Andrew Stone (Nokia)" userId="5e693d72-0831-418e-b3bc-937f682be9d6" providerId="ADAL" clId="{4DCC55E4-3C89-8D46-8747-B91E96745DA3}" dt="2025-05-06T22:07:12.130" v="1555"/>
          <ac:spMkLst>
            <pc:docMk/>
            <pc:sldMk cId="975666976" sldId="262"/>
            <ac:spMk id="2" creationId="{2D425DCD-07C8-AC2B-7197-CC0A4DBFE563}"/>
          </ac:spMkLst>
        </pc:spChg>
        <pc:spChg chg="add mod">
          <ac:chgData name="Andrew Stone (Nokia)" userId="5e693d72-0831-418e-b3bc-937f682be9d6" providerId="ADAL" clId="{4DCC55E4-3C89-8D46-8747-B91E96745DA3}" dt="2025-05-07T15:05:42.663" v="8203" actId="113"/>
          <ac:spMkLst>
            <pc:docMk/>
            <pc:sldMk cId="975666976" sldId="262"/>
            <ac:spMk id="3" creationId="{E60AE7E7-7215-E035-FB36-1C9B8463BB94}"/>
          </ac:spMkLst>
        </pc:spChg>
        <pc:spChg chg="add mod">
          <ac:chgData name="Andrew Stone (Nokia)" userId="5e693d72-0831-418e-b3bc-937f682be9d6" providerId="ADAL" clId="{4DCC55E4-3C89-8D46-8747-B91E96745DA3}" dt="2025-05-07T13:40:44.014" v="2494" actId="1076"/>
          <ac:spMkLst>
            <pc:docMk/>
            <pc:sldMk cId="975666976" sldId="262"/>
            <ac:spMk id="4" creationId="{7B3C947C-7C63-5FA2-121D-9218FFA3F9DC}"/>
          </ac:spMkLst>
        </pc:spChg>
        <pc:spChg chg="add mod">
          <ac:chgData name="Andrew Stone (Nokia)" userId="5e693d72-0831-418e-b3bc-937f682be9d6" providerId="ADAL" clId="{4DCC55E4-3C89-8D46-8747-B91E96745DA3}" dt="2025-05-07T13:41:24.154" v="2567" actId="1038"/>
          <ac:spMkLst>
            <pc:docMk/>
            <pc:sldMk cId="975666976" sldId="262"/>
            <ac:spMk id="7" creationId="{D3A8A45D-A892-EAC5-66F5-AC344B437281}"/>
          </ac:spMkLst>
        </pc:spChg>
        <pc:spChg chg="mod">
          <ac:chgData name="Andrew Stone (Nokia)" userId="5e693d72-0831-418e-b3bc-937f682be9d6" providerId="ADAL" clId="{4DCC55E4-3C89-8D46-8747-B91E96745DA3}" dt="2025-05-06T22:07:47.489" v="1677" actId="1076"/>
          <ac:spMkLst>
            <pc:docMk/>
            <pc:sldMk cId="975666976" sldId="262"/>
            <ac:spMk id="464" creationId="{226180B6-9086-B68E-4236-1B265152BEB0}"/>
          </ac:spMkLst>
        </pc:spChg>
        <pc:spChg chg="mod">
          <ac:chgData name="Andrew Stone (Nokia)" userId="5e693d72-0831-418e-b3bc-937f682be9d6" providerId="ADAL" clId="{4DCC55E4-3C89-8D46-8747-B91E96745DA3}" dt="2025-05-06T22:07:47.489" v="1677" actId="1076"/>
          <ac:spMkLst>
            <pc:docMk/>
            <pc:sldMk cId="975666976" sldId="262"/>
            <ac:spMk id="467" creationId="{EEFB684B-5713-62AF-695E-0069C07A4DBF}"/>
          </ac:spMkLst>
        </pc:spChg>
        <pc:spChg chg="mod">
          <ac:chgData name="Andrew Stone (Nokia)" userId="5e693d72-0831-418e-b3bc-937f682be9d6" providerId="ADAL" clId="{4DCC55E4-3C89-8D46-8747-B91E96745DA3}" dt="2025-05-06T22:07:47.489" v="1677" actId="1076"/>
          <ac:spMkLst>
            <pc:docMk/>
            <pc:sldMk cId="975666976" sldId="262"/>
            <ac:spMk id="470" creationId="{20BBB068-6EE3-04F5-EB90-BD5B49457D84}"/>
          </ac:spMkLst>
        </pc:spChg>
        <pc:spChg chg="add del">
          <ac:chgData name="Andrew Stone (Nokia)" userId="5e693d72-0831-418e-b3bc-937f682be9d6" providerId="ADAL" clId="{4DCC55E4-3C89-8D46-8747-B91E96745DA3}" dt="2025-05-06T22:06:08.027" v="1529" actId="478"/>
          <ac:spMkLst>
            <pc:docMk/>
            <pc:sldMk cId="975666976" sldId="262"/>
            <ac:spMk id="471" creationId="{8046843A-D226-A3EC-1DC0-BDD7D3647438}"/>
          </ac:spMkLst>
        </pc:spChg>
        <pc:spChg chg="mod">
          <ac:chgData name="Andrew Stone (Nokia)" userId="5e693d72-0831-418e-b3bc-937f682be9d6" providerId="ADAL" clId="{4DCC55E4-3C89-8D46-8747-B91E96745DA3}" dt="2025-05-06T22:07:47.489" v="1677" actId="1076"/>
          <ac:spMkLst>
            <pc:docMk/>
            <pc:sldMk cId="975666976" sldId="262"/>
            <ac:spMk id="485" creationId="{3459E743-A01D-3AFC-DBB6-192F7B95F2FE}"/>
          </ac:spMkLst>
        </pc:spChg>
        <pc:spChg chg="mod">
          <ac:chgData name="Andrew Stone (Nokia)" userId="5e693d72-0831-418e-b3bc-937f682be9d6" providerId="ADAL" clId="{4DCC55E4-3C89-8D46-8747-B91E96745DA3}" dt="2025-05-06T22:06:23.018" v="1540" actId="14100"/>
          <ac:spMkLst>
            <pc:docMk/>
            <pc:sldMk cId="975666976" sldId="262"/>
            <ac:spMk id="486" creationId="{A1B455E2-1783-0B91-09FD-4438F071FC48}"/>
          </ac:spMkLst>
        </pc:spChg>
        <pc:spChg chg="mod">
          <ac:chgData name="Andrew Stone (Nokia)" userId="5e693d72-0831-418e-b3bc-937f682be9d6" providerId="ADAL" clId="{4DCC55E4-3C89-8D46-8747-B91E96745DA3}" dt="2025-05-06T22:07:47.489" v="1677" actId="1076"/>
          <ac:spMkLst>
            <pc:docMk/>
            <pc:sldMk cId="975666976" sldId="262"/>
            <ac:spMk id="487" creationId="{877B1E7A-2159-F322-5367-D72FD36DA4AD}"/>
          </ac:spMkLst>
        </pc:spChg>
        <pc:spChg chg="mod">
          <ac:chgData name="Andrew Stone (Nokia)" userId="5e693d72-0831-418e-b3bc-937f682be9d6" providerId="ADAL" clId="{4DCC55E4-3C89-8D46-8747-B91E96745DA3}" dt="2025-05-06T22:07:47.489" v="1677" actId="1076"/>
          <ac:spMkLst>
            <pc:docMk/>
            <pc:sldMk cId="975666976" sldId="262"/>
            <ac:spMk id="489" creationId="{C36E01B8-1CE7-DD13-9C89-6E575C09F877}"/>
          </ac:spMkLst>
        </pc:spChg>
        <pc:spChg chg="mod">
          <ac:chgData name="Andrew Stone (Nokia)" userId="5e693d72-0831-418e-b3bc-937f682be9d6" providerId="ADAL" clId="{4DCC55E4-3C89-8D46-8747-B91E96745DA3}" dt="2025-05-06T22:07:47.489" v="1677" actId="1076"/>
          <ac:spMkLst>
            <pc:docMk/>
            <pc:sldMk cId="975666976" sldId="262"/>
            <ac:spMk id="490" creationId="{0D99DB7D-7ED5-894E-4300-D18CF5B4D0BD}"/>
          </ac:spMkLst>
        </pc:spChg>
        <pc:spChg chg="mod">
          <ac:chgData name="Andrew Stone (Nokia)" userId="5e693d72-0831-418e-b3bc-937f682be9d6" providerId="ADAL" clId="{4DCC55E4-3C89-8D46-8747-B91E96745DA3}" dt="2025-05-06T22:07:47.489" v="1677" actId="1076"/>
          <ac:spMkLst>
            <pc:docMk/>
            <pc:sldMk cId="975666976" sldId="262"/>
            <ac:spMk id="491" creationId="{E564906C-3E10-B9CC-A564-ACCAA658631F}"/>
          </ac:spMkLst>
        </pc:spChg>
        <pc:spChg chg="mod">
          <ac:chgData name="Andrew Stone (Nokia)" userId="5e693d72-0831-418e-b3bc-937f682be9d6" providerId="ADAL" clId="{4DCC55E4-3C89-8D46-8747-B91E96745DA3}" dt="2025-05-06T22:07:47.489" v="1677" actId="1076"/>
          <ac:spMkLst>
            <pc:docMk/>
            <pc:sldMk cId="975666976" sldId="262"/>
            <ac:spMk id="519" creationId="{C134E412-729B-AFDF-3214-A47D502DDD5D}"/>
          </ac:spMkLst>
        </pc:spChg>
        <pc:spChg chg="mod">
          <ac:chgData name="Andrew Stone (Nokia)" userId="5e693d72-0831-418e-b3bc-937f682be9d6" providerId="ADAL" clId="{4DCC55E4-3C89-8D46-8747-B91E96745DA3}" dt="2025-05-06T22:07:47.489" v="1677" actId="1076"/>
          <ac:spMkLst>
            <pc:docMk/>
            <pc:sldMk cId="975666976" sldId="262"/>
            <ac:spMk id="520" creationId="{C75CE6BF-356F-8537-C6F3-229EA731810C}"/>
          </ac:spMkLst>
        </pc:spChg>
        <pc:cxnChg chg="add mod">
          <ac:chgData name="Andrew Stone (Nokia)" userId="5e693d72-0831-418e-b3bc-937f682be9d6" providerId="ADAL" clId="{4DCC55E4-3C89-8D46-8747-B91E96745DA3}" dt="2025-05-07T15:05:27.329" v="8201" actId="692"/>
          <ac:cxnSpMkLst>
            <pc:docMk/>
            <pc:sldMk cId="975666976" sldId="262"/>
            <ac:cxnSpMk id="6" creationId="{43D9B117-41AC-6FD4-1936-E25879C09D9A}"/>
          </ac:cxnSpMkLst>
        </pc:cxnChg>
        <pc:cxnChg chg="add del mod">
          <ac:chgData name="Andrew Stone (Nokia)" userId="5e693d72-0831-418e-b3bc-937f682be9d6" providerId="ADAL" clId="{4DCC55E4-3C89-8D46-8747-B91E96745DA3}" dt="2025-05-06T22:06:07.084" v="1525" actId="478"/>
          <ac:cxnSpMkLst>
            <pc:docMk/>
            <pc:sldMk cId="975666976" sldId="262"/>
            <ac:cxnSpMk id="454" creationId="{F73CFE58-AF97-A459-E5F8-737A479E054B}"/>
          </ac:cxnSpMkLst>
        </pc:cxnChg>
      </pc:sldChg>
      <pc:sldChg chg="addSp delSp modSp add mod ord">
        <pc:chgData name="Andrew Stone (Nokia)" userId="5e693d72-0831-418e-b3bc-937f682be9d6" providerId="ADAL" clId="{4DCC55E4-3C89-8D46-8747-B91E96745DA3}" dt="2025-05-07T14:52:26.556" v="6941" actId="20577"/>
        <pc:sldMkLst>
          <pc:docMk/>
          <pc:sldMk cId="1060861848" sldId="263"/>
        </pc:sldMkLst>
        <pc:spChg chg="mod">
          <ac:chgData name="Andrew Stone (Nokia)" userId="5e693d72-0831-418e-b3bc-937f682be9d6" providerId="ADAL" clId="{4DCC55E4-3C89-8D46-8747-B91E96745DA3}" dt="2025-05-07T14:52:11.097" v="6935" actId="20577"/>
          <ac:spMkLst>
            <pc:docMk/>
            <pc:sldMk cId="1060861848" sldId="263"/>
            <ac:spMk id="2" creationId="{1D4684F4-B9F1-7173-2E96-3B95C143B18E}"/>
          </ac:spMkLst>
        </pc:spChg>
        <pc:spChg chg="mod">
          <ac:chgData name="Andrew Stone (Nokia)" userId="5e693d72-0831-418e-b3bc-937f682be9d6" providerId="ADAL" clId="{4DCC55E4-3C89-8D46-8747-B91E96745DA3}" dt="2025-05-07T14:52:26.556" v="6941" actId="20577"/>
          <ac:spMkLst>
            <pc:docMk/>
            <pc:sldMk cId="1060861848" sldId="263"/>
            <ac:spMk id="3" creationId="{CB64860B-4463-D95A-F4DF-8B2A9E97871A}"/>
          </ac:spMkLst>
        </pc:spChg>
      </pc:sldChg>
      <pc:sldChg chg="del">
        <pc:chgData name="Andrew Stone (Nokia)" userId="5e693d72-0831-418e-b3bc-937f682be9d6" providerId="ADAL" clId="{4DCC55E4-3C89-8D46-8747-B91E96745DA3}" dt="2025-05-06T21:35:00.104" v="103" actId="2696"/>
        <pc:sldMkLst>
          <pc:docMk/>
          <pc:sldMk cId="1486140631" sldId="263"/>
        </pc:sldMkLst>
      </pc:sldChg>
      <pc:sldChg chg="new del">
        <pc:chgData name="Andrew Stone (Nokia)" userId="5e693d72-0831-418e-b3bc-937f682be9d6" providerId="ADAL" clId="{4DCC55E4-3C89-8D46-8747-B91E96745DA3}" dt="2025-05-06T22:07:05.149" v="1553" actId="680"/>
        <pc:sldMkLst>
          <pc:docMk/>
          <pc:sldMk cId="1788080167" sldId="263"/>
        </pc:sldMkLst>
      </pc:sldChg>
      <pc:sldChg chg="addSp delSp modSp add mod">
        <pc:chgData name="Andrew Stone (Nokia)" userId="5e693d72-0831-418e-b3bc-937f682be9d6" providerId="ADAL" clId="{4DCC55E4-3C89-8D46-8747-B91E96745DA3}" dt="2025-05-16T06:23:33.178" v="8403" actId="20577"/>
        <pc:sldMkLst>
          <pc:docMk/>
          <pc:sldMk cId="3270141686" sldId="264"/>
        </pc:sldMkLst>
        <pc:spChg chg="mod">
          <ac:chgData name="Andrew Stone (Nokia)" userId="5e693d72-0831-418e-b3bc-937f682be9d6" providerId="ADAL" clId="{4DCC55E4-3C89-8D46-8747-B91E96745DA3}" dt="2025-05-07T14:01:29.928" v="4373" actId="115"/>
          <ac:spMkLst>
            <pc:docMk/>
            <pc:sldMk cId="3270141686" sldId="264"/>
            <ac:spMk id="2" creationId="{02CF1440-053F-E81D-AD43-4824579F23C6}"/>
          </ac:spMkLst>
        </pc:spChg>
        <pc:spChg chg="add mod">
          <ac:chgData name="Andrew Stone (Nokia)" userId="5e693d72-0831-418e-b3bc-937f682be9d6" providerId="ADAL" clId="{4DCC55E4-3C89-8D46-8747-B91E96745DA3}" dt="2025-05-16T06:23:33.178" v="8403" actId="20577"/>
          <ac:spMkLst>
            <pc:docMk/>
            <pc:sldMk cId="3270141686" sldId="264"/>
            <ac:spMk id="10" creationId="{93A7FD8B-6606-F4D3-FDB4-B7632AC4817B}"/>
          </ac:spMkLst>
        </pc:spChg>
        <pc:spChg chg="add mod">
          <ac:chgData name="Andrew Stone (Nokia)" userId="5e693d72-0831-418e-b3bc-937f682be9d6" providerId="ADAL" clId="{4DCC55E4-3C89-8D46-8747-B91E96745DA3}" dt="2025-05-07T13:53:28.887" v="3801" actId="20577"/>
          <ac:spMkLst>
            <pc:docMk/>
            <pc:sldMk cId="3270141686" sldId="264"/>
            <ac:spMk id="11" creationId="{686354AD-1C04-4D57-E159-E1302CEA5A00}"/>
          </ac:spMkLst>
        </pc:spChg>
        <pc:spChg chg="add mod">
          <ac:chgData name="Andrew Stone (Nokia)" userId="5e693d72-0831-418e-b3bc-937f682be9d6" providerId="ADAL" clId="{4DCC55E4-3C89-8D46-8747-B91E96745DA3}" dt="2025-05-07T14:51:10.028" v="6897" actId="1076"/>
          <ac:spMkLst>
            <pc:docMk/>
            <pc:sldMk cId="3270141686" sldId="264"/>
            <ac:spMk id="12" creationId="{544272D5-8F7F-2FFC-FBBB-C97C5AB3ECCF}"/>
          </ac:spMkLst>
        </pc:spChg>
        <pc:spChg chg="add mod">
          <ac:chgData name="Andrew Stone (Nokia)" userId="5e693d72-0831-418e-b3bc-937f682be9d6" providerId="ADAL" clId="{4DCC55E4-3C89-8D46-8747-B91E96745DA3}" dt="2025-05-07T13:53:34.944" v="3805" actId="20577"/>
          <ac:spMkLst>
            <pc:docMk/>
            <pc:sldMk cId="3270141686" sldId="264"/>
            <ac:spMk id="13" creationId="{06D3250E-8207-E968-120B-FCA22B725927}"/>
          </ac:spMkLst>
        </pc:spChg>
        <pc:spChg chg="add mod">
          <ac:chgData name="Andrew Stone (Nokia)" userId="5e693d72-0831-418e-b3bc-937f682be9d6" providerId="ADAL" clId="{4DCC55E4-3C89-8D46-8747-B91E96745DA3}" dt="2025-05-07T13:53:36.817" v="3807" actId="20577"/>
          <ac:spMkLst>
            <pc:docMk/>
            <pc:sldMk cId="3270141686" sldId="264"/>
            <ac:spMk id="14" creationId="{0898A220-3269-1F88-0C9A-BCF8B118FA4A}"/>
          </ac:spMkLst>
        </pc:spChg>
        <pc:spChg chg="add mod">
          <ac:chgData name="Andrew Stone (Nokia)" userId="5e693d72-0831-418e-b3bc-937f682be9d6" providerId="ADAL" clId="{4DCC55E4-3C89-8D46-8747-B91E96745DA3}" dt="2025-05-07T14:51:10.028" v="6897" actId="1076"/>
          <ac:spMkLst>
            <pc:docMk/>
            <pc:sldMk cId="3270141686" sldId="264"/>
            <ac:spMk id="15" creationId="{964504FA-344B-BEE5-3061-01821F73D7D0}"/>
          </ac:spMkLst>
        </pc:spChg>
        <pc:spChg chg="add mod">
          <ac:chgData name="Andrew Stone (Nokia)" userId="5e693d72-0831-418e-b3bc-937f682be9d6" providerId="ADAL" clId="{4DCC55E4-3C89-8D46-8747-B91E96745DA3}" dt="2025-05-07T14:51:10.028" v="6897" actId="1076"/>
          <ac:spMkLst>
            <pc:docMk/>
            <pc:sldMk cId="3270141686" sldId="264"/>
            <ac:spMk id="16" creationId="{A30DBE9B-6316-0251-DB61-2317ADDBBD6C}"/>
          </ac:spMkLst>
        </pc:spChg>
        <pc:spChg chg="add mod">
          <ac:chgData name="Andrew Stone (Nokia)" userId="5e693d72-0831-418e-b3bc-937f682be9d6" providerId="ADAL" clId="{4DCC55E4-3C89-8D46-8747-B91E96745DA3}" dt="2025-05-07T13:53:21.481" v="3793" actId="1076"/>
          <ac:spMkLst>
            <pc:docMk/>
            <pc:sldMk cId="3270141686" sldId="264"/>
            <ac:spMk id="17" creationId="{2FE07E7B-0653-592A-53E6-50E48DA3FAEA}"/>
          </ac:spMkLst>
        </pc:spChg>
        <pc:spChg chg="add mod">
          <ac:chgData name="Andrew Stone (Nokia)" userId="5e693d72-0831-418e-b3bc-937f682be9d6" providerId="ADAL" clId="{4DCC55E4-3C89-8D46-8747-B91E96745DA3}" dt="2025-05-07T13:57:24.071" v="4079" actId="20577"/>
          <ac:spMkLst>
            <pc:docMk/>
            <pc:sldMk cId="3270141686" sldId="264"/>
            <ac:spMk id="18" creationId="{50158414-5699-6B33-204E-D023E1D532AD}"/>
          </ac:spMkLst>
        </pc:spChg>
        <pc:spChg chg="add mod">
          <ac:chgData name="Andrew Stone (Nokia)" userId="5e693d72-0831-418e-b3bc-937f682be9d6" providerId="ADAL" clId="{4DCC55E4-3C89-8D46-8747-B91E96745DA3}" dt="2025-05-07T14:00:38.400" v="4283" actId="1076"/>
          <ac:spMkLst>
            <pc:docMk/>
            <pc:sldMk cId="3270141686" sldId="264"/>
            <ac:spMk id="19" creationId="{AFE50491-1CF7-7B2F-1F42-97A42AF881DB}"/>
          </ac:spMkLst>
        </pc:spChg>
        <pc:spChg chg="add mod">
          <ac:chgData name="Andrew Stone (Nokia)" userId="5e693d72-0831-418e-b3bc-937f682be9d6" providerId="ADAL" clId="{4DCC55E4-3C89-8D46-8747-B91E96745DA3}" dt="2025-05-07T14:00:45.691" v="4286" actId="1076"/>
          <ac:spMkLst>
            <pc:docMk/>
            <pc:sldMk cId="3270141686" sldId="264"/>
            <ac:spMk id="20" creationId="{A3566127-1DD0-9AF1-4EC5-EA3662FDD223}"/>
          </ac:spMkLst>
        </pc:spChg>
        <pc:spChg chg="add mod">
          <ac:chgData name="Andrew Stone (Nokia)" userId="5e693d72-0831-418e-b3bc-937f682be9d6" providerId="ADAL" clId="{4DCC55E4-3C89-8D46-8747-B91E96745DA3}" dt="2025-05-07T14:02:01.481" v="4377" actId="20577"/>
          <ac:spMkLst>
            <pc:docMk/>
            <pc:sldMk cId="3270141686" sldId="264"/>
            <ac:spMk id="21" creationId="{A88917F1-DD98-0428-879A-1DCD74FF1E38}"/>
          </ac:spMkLst>
        </pc:spChg>
        <pc:spChg chg="add mod">
          <ac:chgData name="Andrew Stone (Nokia)" userId="5e693d72-0831-418e-b3bc-937f682be9d6" providerId="ADAL" clId="{4DCC55E4-3C89-8D46-8747-B91E96745DA3}" dt="2025-05-07T14:00:49.879" v="4287" actId="14100"/>
          <ac:spMkLst>
            <pc:docMk/>
            <pc:sldMk cId="3270141686" sldId="264"/>
            <ac:spMk id="22" creationId="{D5AD41D7-F15D-93B8-EF64-D0E7BEA6070F}"/>
          </ac:spMkLst>
        </pc:spChg>
        <pc:spChg chg="add mod">
          <ac:chgData name="Andrew Stone (Nokia)" userId="5e693d72-0831-418e-b3bc-937f682be9d6" providerId="ADAL" clId="{4DCC55E4-3C89-8D46-8747-B91E96745DA3}" dt="2025-05-07T15:05:54.234" v="8204" actId="1076"/>
          <ac:spMkLst>
            <pc:docMk/>
            <pc:sldMk cId="3270141686" sldId="264"/>
            <ac:spMk id="23" creationId="{8E9AA8D5-D880-7A72-6DE1-20BD2099D594}"/>
          </ac:spMkLst>
        </pc:spChg>
        <pc:spChg chg="mod">
          <ac:chgData name="Andrew Stone (Nokia)" userId="5e693d72-0831-418e-b3bc-937f682be9d6" providerId="ADAL" clId="{4DCC55E4-3C89-8D46-8747-B91E96745DA3}" dt="2025-05-07T14:51:10.028" v="6897" actId="1076"/>
          <ac:spMkLst>
            <pc:docMk/>
            <pc:sldMk cId="3270141686" sldId="264"/>
            <ac:spMk id="461" creationId="{ED2E442A-363A-C70B-655C-B4BB0327D1DA}"/>
          </ac:spMkLst>
        </pc:spChg>
        <pc:spChg chg="mod">
          <ac:chgData name="Andrew Stone (Nokia)" userId="5e693d72-0831-418e-b3bc-937f682be9d6" providerId="ADAL" clId="{4DCC55E4-3C89-8D46-8747-B91E96745DA3}" dt="2025-05-07T14:51:10.028" v="6897" actId="1076"/>
          <ac:spMkLst>
            <pc:docMk/>
            <pc:sldMk cId="3270141686" sldId="264"/>
            <ac:spMk id="463" creationId="{4DE4A65A-06B6-1280-1627-631D383C5F04}"/>
          </ac:spMkLst>
        </pc:spChg>
        <pc:spChg chg="mod">
          <ac:chgData name="Andrew Stone (Nokia)" userId="5e693d72-0831-418e-b3bc-937f682be9d6" providerId="ADAL" clId="{4DCC55E4-3C89-8D46-8747-B91E96745DA3}" dt="2025-05-07T14:51:10.028" v="6897" actId="1076"/>
          <ac:spMkLst>
            <pc:docMk/>
            <pc:sldMk cId="3270141686" sldId="264"/>
            <ac:spMk id="466" creationId="{AD715998-9C67-28A9-5C56-A41FB4E7F3BF}"/>
          </ac:spMkLst>
        </pc:spChg>
        <pc:spChg chg="mod">
          <ac:chgData name="Andrew Stone (Nokia)" userId="5e693d72-0831-418e-b3bc-937f682be9d6" providerId="ADAL" clId="{4DCC55E4-3C89-8D46-8747-B91E96745DA3}" dt="2025-05-07T14:51:10.028" v="6897" actId="1076"/>
          <ac:spMkLst>
            <pc:docMk/>
            <pc:sldMk cId="3270141686" sldId="264"/>
            <ac:spMk id="470" creationId="{43A0C6BD-6C34-4748-C629-ACCB70784858}"/>
          </ac:spMkLst>
        </pc:spChg>
        <pc:spChg chg="mod">
          <ac:chgData name="Andrew Stone (Nokia)" userId="5e693d72-0831-418e-b3bc-937f682be9d6" providerId="ADAL" clId="{4DCC55E4-3C89-8D46-8747-B91E96745DA3}" dt="2025-05-07T14:51:10.028" v="6897" actId="1076"/>
          <ac:spMkLst>
            <pc:docMk/>
            <pc:sldMk cId="3270141686" sldId="264"/>
            <ac:spMk id="471" creationId="{9C78DC84-0722-C0DF-A9D1-E3A7672A8E9C}"/>
          </ac:spMkLst>
        </pc:spChg>
        <pc:spChg chg="mod">
          <ac:chgData name="Andrew Stone (Nokia)" userId="5e693d72-0831-418e-b3bc-937f682be9d6" providerId="ADAL" clId="{4DCC55E4-3C89-8D46-8747-B91E96745DA3}" dt="2025-05-07T14:51:10.028" v="6897" actId="1076"/>
          <ac:spMkLst>
            <pc:docMk/>
            <pc:sldMk cId="3270141686" sldId="264"/>
            <ac:spMk id="485" creationId="{94101A28-B9AE-413E-C6A7-0F22125BAD7D}"/>
          </ac:spMkLst>
        </pc:spChg>
        <pc:spChg chg="mod">
          <ac:chgData name="Andrew Stone (Nokia)" userId="5e693d72-0831-418e-b3bc-937f682be9d6" providerId="ADAL" clId="{4DCC55E4-3C89-8D46-8747-B91E96745DA3}" dt="2025-05-07T14:51:10.028" v="6897" actId="1076"/>
          <ac:spMkLst>
            <pc:docMk/>
            <pc:sldMk cId="3270141686" sldId="264"/>
            <ac:spMk id="487" creationId="{2A6D8CCD-A969-25C9-A969-344DAC3D468C}"/>
          </ac:spMkLst>
        </pc:spChg>
      </pc:sldChg>
      <pc:sldChg chg="addSp delSp modSp add mod">
        <pc:chgData name="Andrew Stone (Nokia)" userId="5e693d72-0831-418e-b3bc-937f682be9d6" providerId="ADAL" clId="{4DCC55E4-3C89-8D46-8747-B91E96745DA3}" dt="2025-05-16T06:24:43.009" v="8453" actId="20577"/>
        <pc:sldMkLst>
          <pc:docMk/>
          <pc:sldMk cId="3992813234" sldId="265"/>
        </pc:sldMkLst>
        <pc:spChg chg="mod">
          <ac:chgData name="Andrew Stone (Nokia)" userId="5e693d72-0831-418e-b3bc-937f682be9d6" providerId="ADAL" clId="{4DCC55E4-3C89-8D46-8747-B91E96745DA3}" dt="2025-05-16T06:24:43.009" v="8453" actId="20577"/>
          <ac:spMkLst>
            <pc:docMk/>
            <pc:sldMk cId="3992813234" sldId="265"/>
            <ac:spMk id="2" creationId="{6ADB96D0-7EA7-280F-DD47-0441909522D4}"/>
          </ac:spMkLst>
        </pc:spChg>
        <pc:spChg chg="add mod">
          <ac:chgData name="Andrew Stone (Nokia)" userId="5e693d72-0831-418e-b3bc-937f682be9d6" providerId="ADAL" clId="{4DCC55E4-3C89-8D46-8747-B91E96745DA3}" dt="2025-05-16T06:24:36.842" v="8441" actId="20577"/>
          <ac:spMkLst>
            <pc:docMk/>
            <pc:sldMk cId="3992813234" sldId="265"/>
            <ac:spMk id="3" creationId="{2C4FB53B-2DA7-2AC2-4BD6-705D406C50DF}"/>
          </ac:spMkLst>
        </pc:spChg>
        <pc:spChg chg="add mod">
          <ac:chgData name="Andrew Stone (Nokia)" userId="5e693d72-0831-418e-b3bc-937f682be9d6" providerId="ADAL" clId="{4DCC55E4-3C89-8D46-8747-B91E96745DA3}" dt="2025-05-07T15:08:21.776" v="8401" actId="1076"/>
          <ac:spMkLst>
            <pc:docMk/>
            <pc:sldMk cId="3992813234" sldId="265"/>
            <ac:spMk id="6" creationId="{E98B12C6-EC86-F675-9665-849273B2245F}"/>
          </ac:spMkLst>
        </pc:spChg>
        <pc:spChg chg="mod">
          <ac:chgData name="Andrew Stone (Nokia)" userId="5e693d72-0831-418e-b3bc-937f682be9d6" providerId="ADAL" clId="{4DCC55E4-3C89-8D46-8747-B91E96745DA3}" dt="2025-05-07T14:09:56.078" v="5176" actId="1076"/>
          <ac:spMkLst>
            <pc:docMk/>
            <pc:sldMk cId="3992813234" sldId="265"/>
            <ac:spMk id="10" creationId="{5B0D0282-514B-3850-45CB-12B880666F03}"/>
          </ac:spMkLst>
        </pc:spChg>
      </pc:sldChg>
      <pc:sldChg chg="delSp modSp add mod">
        <pc:chgData name="Andrew Stone (Nokia)" userId="5e693d72-0831-418e-b3bc-937f682be9d6" providerId="ADAL" clId="{4DCC55E4-3C89-8D46-8747-B91E96745DA3}" dt="2025-05-16T06:26:47" v="8529" actId="20577"/>
        <pc:sldMkLst>
          <pc:docMk/>
          <pc:sldMk cId="1282159291" sldId="266"/>
        </pc:sldMkLst>
        <pc:spChg chg="mod">
          <ac:chgData name="Andrew Stone (Nokia)" userId="5e693d72-0831-418e-b3bc-937f682be9d6" providerId="ADAL" clId="{4DCC55E4-3C89-8D46-8747-B91E96745DA3}" dt="2025-05-07T14:54:27.035" v="7019" actId="20577"/>
          <ac:spMkLst>
            <pc:docMk/>
            <pc:sldMk cId="1282159291" sldId="266"/>
            <ac:spMk id="2" creationId="{AA998281-D538-FBC4-1D1E-2FF1D22B8A24}"/>
          </ac:spMkLst>
        </pc:spChg>
        <pc:spChg chg="mod">
          <ac:chgData name="Andrew Stone (Nokia)" userId="5e693d72-0831-418e-b3bc-937f682be9d6" providerId="ADAL" clId="{4DCC55E4-3C89-8D46-8747-B91E96745DA3}" dt="2025-05-16T06:26:47" v="8529" actId="20577"/>
          <ac:spMkLst>
            <pc:docMk/>
            <pc:sldMk cId="1282159291" sldId="266"/>
            <ac:spMk id="3" creationId="{397B1838-DC99-AE18-0EEE-73C60B4789D3}"/>
          </ac:spMkLst>
        </pc:spChg>
      </pc:sldChg>
      <pc:sldChg chg="addSp delSp modSp add mod">
        <pc:chgData name="Andrew Stone (Nokia)" userId="5e693d72-0831-418e-b3bc-937f682be9d6" providerId="ADAL" clId="{4DCC55E4-3C89-8D46-8747-B91E96745DA3}" dt="2025-05-07T14:53:28.685" v="6981" actId="20577"/>
        <pc:sldMkLst>
          <pc:docMk/>
          <pc:sldMk cId="3933949473" sldId="267"/>
        </pc:sldMkLst>
        <pc:spChg chg="mod">
          <ac:chgData name="Andrew Stone (Nokia)" userId="5e693d72-0831-418e-b3bc-937f682be9d6" providerId="ADAL" clId="{4DCC55E4-3C89-8D46-8747-B91E96745DA3}" dt="2025-05-07T14:16:43.829" v="6367" actId="313"/>
          <ac:spMkLst>
            <pc:docMk/>
            <pc:sldMk cId="3933949473" sldId="267"/>
            <ac:spMk id="2" creationId="{94FD3EAB-4F9A-4A9E-0BDB-AF03895636B1}"/>
          </ac:spMkLst>
        </pc:spChg>
        <pc:spChg chg="mod">
          <ac:chgData name="Andrew Stone (Nokia)" userId="5e693d72-0831-418e-b3bc-937f682be9d6" providerId="ADAL" clId="{4DCC55E4-3C89-8D46-8747-B91E96745DA3}" dt="2025-05-07T14:53:28.685" v="6981" actId="20577"/>
          <ac:spMkLst>
            <pc:docMk/>
            <pc:sldMk cId="3933949473" sldId="267"/>
            <ac:spMk id="3" creationId="{5F9D9E57-413C-9581-B8EB-066A5A04ED92}"/>
          </ac:spMkLst>
        </pc:spChg>
        <pc:spChg chg="add mod">
          <ac:chgData name="Andrew Stone (Nokia)" userId="5e693d72-0831-418e-b3bc-937f682be9d6" providerId="ADAL" clId="{4DCC55E4-3C89-8D46-8747-B91E96745DA3}" dt="2025-05-07T14:37:48.352" v="6697" actId="1076"/>
          <ac:spMkLst>
            <pc:docMk/>
            <pc:sldMk cId="3933949473" sldId="267"/>
            <ac:spMk id="8" creationId="{35096ABE-7985-93FA-3647-8211A60F61B0}"/>
          </ac:spMkLst>
        </pc:spChg>
        <pc:spChg chg="add mod">
          <ac:chgData name="Andrew Stone (Nokia)" userId="5e693d72-0831-418e-b3bc-937f682be9d6" providerId="ADAL" clId="{4DCC55E4-3C89-8D46-8747-B91E96745DA3}" dt="2025-05-07T14:37:51.573" v="6703" actId="20577"/>
          <ac:spMkLst>
            <pc:docMk/>
            <pc:sldMk cId="3933949473" sldId="267"/>
            <ac:spMk id="9" creationId="{FFCA04B3-6E95-F51A-2C10-38507A0ED2C8}"/>
          </ac:spMkLst>
        </pc:spChg>
        <pc:spChg chg="add mod">
          <ac:chgData name="Andrew Stone (Nokia)" userId="5e693d72-0831-418e-b3bc-937f682be9d6" providerId="ADAL" clId="{4DCC55E4-3C89-8D46-8747-B91E96745DA3}" dt="2025-05-07T14:50:57.505" v="6896" actId="1076"/>
          <ac:spMkLst>
            <pc:docMk/>
            <pc:sldMk cId="3933949473" sldId="267"/>
            <ac:spMk id="10" creationId="{5A23362E-3CC9-32B2-E2E3-BBB608AE6713}"/>
          </ac:spMkLst>
        </pc:spChg>
        <pc:spChg chg="add mod">
          <ac:chgData name="Andrew Stone (Nokia)" userId="5e693d72-0831-418e-b3bc-937f682be9d6" providerId="ADAL" clId="{4DCC55E4-3C89-8D46-8747-B91E96745DA3}" dt="2025-05-07T14:38:23.124" v="6713" actId="207"/>
          <ac:spMkLst>
            <pc:docMk/>
            <pc:sldMk cId="3933949473" sldId="267"/>
            <ac:spMk id="11" creationId="{6722705C-928A-13EB-6663-101C6EA86DE8}"/>
          </ac:spMkLst>
        </pc:spChg>
        <pc:spChg chg="add mod">
          <ac:chgData name="Andrew Stone (Nokia)" userId="5e693d72-0831-418e-b3bc-937f682be9d6" providerId="ADAL" clId="{4DCC55E4-3C89-8D46-8747-B91E96745DA3}" dt="2025-05-07T14:50:57.505" v="6896" actId="1076"/>
          <ac:spMkLst>
            <pc:docMk/>
            <pc:sldMk cId="3933949473" sldId="267"/>
            <ac:spMk id="12" creationId="{6AF4075C-2E88-E01F-D034-248FDFF35092}"/>
          </ac:spMkLst>
        </pc:spChg>
        <pc:spChg chg="add mod">
          <ac:chgData name="Andrew Stone (Nokia)" userId="5e693d72-0831-418e-b3bc-937f682be9d6" providerId="ADAL" clId="{4DCC55E4-3C89-8D46-8747-B91E96745DA3}" dt="2025-05-07T14:50:30.997" v="6892" actId="1076"/>
          <ac:spMkLst>
            <pc:docMk/>
            <pc:sldMk cId="3933949473" sldId="267"/>
            <ac:spMk id="13" creationId="{E3413F31-381F-6B87-DBA5-4CDE36F542C5}"/>
          </ac:spMkLst>
        </pc:spChg>
        <pc:spChg chg="add mod">
          <ac:chgData name="Andrew Stone (Nokia)" userId="5e693d72-0831-418e-b3bc-937f682be9d6" providerId="ADAL" clId="{4DCC55E4-3C89-8D46-8747-B91E96745DA3}" dt="2025-05-07T14:49:44.623" v="6875" actId="1076"/>
          <ac:spMkLst>
            <pc:docMk/>
            <pc:sldMk cId="3933949473" sldId="267"/>
            <ac:spMk id="14" creationId="{160DD024-DA5B-9DCC-269B-32D9539C57CF}"/>
          </ac:spMkLst>
        </pc:spChg>
        <pc:spChg chg="add mod">
          <ac:chgData name="Andrew Stone (Nokia)" userId="5e693d72-0831-418e-b3bc-937f682be9d6" providerId="ADAL" clId="{4DCC55E4-3C89-8D46-8747-B91E96745DA3}" dt="2025-05-07T14:49:48.834" v="6879" actId="20577"/>
          <ac:spMkLst>
            <pc:docMk/>
            <pc:sldMk cId="3933949473" sldId="267"/>
            <ac:spMk id="15" creationId="{6FD3ABED-EB5E-0DC8-09F8-672DA1E04E07}"/>
          </ac:spMkLst>
        </pc:spChg>
        <pc:spChg chg="add mod">
          <ac:chgData name="Andrew Stone (Nokia)" userId="5e693d72-0831-418e-b3bc-937f682be9d6" providerId="ADAL" clId="{4DCC55E4-3C89-8D46-8747-B91E96745DA3}" dt="2025-05-07T14:50:43.716" v="6895" actId="121"/>
          <ac:spMkLst>
            <pc:docMk/>
            <pc:sldMk cId="3933949473" sldId="267"/>
            <ac:spMk id="16" creationId="{17E42A49-57F5-6666-E788-CE5E95CBCB21}"/>
          </ac:spMkLst>
        </pc:spChg>
        <pc:spChg chg="mod">
          <ac:chgData name="Andrew Stone (Nokia)" userId="5e693d72-0831-418e-b3bc-937f682be9d6" providerId="ADAL" clId="{4DCC55E4-3C89-8D46-8747-B91E96745DA3}" dt="2025-05-07T14:50:57.505" v="6896" actId="1076"/>
          <ac:spMkLst>
            <pc:docMk/>
            <pc:sldMk cId="3933949473" sldId="267"/>
            <ac:spMk id="461" creationId="{FBF91B5E-199C-B08D-8BE9-8F9A8DC87319}"/>
          </ac:spMkLst>
        </pc:spChg>
        <pc:spChg chg="mod">
          <ac:chgData name="Andrew Stone (Nokia)" userId="5e693d72-0831-418e-b3bc-937f682be9d6" providerId="ADAL" clId="{4DCC55E4-3C89-8D46-8747-B91E96745DA3}" dt="2025-05-07T14:50:57.505" v="6896" actId="1076"/>
          <ac:spMkLst>
            <pc:docMk/>
            <pc:sldMk cId="3933949473" sldId="267"/>
            <ac:spMk id="462" creationId="{BE31B35D-A1A5-8294-32F5-D674DA4F533D}"/>
          </ac:spMkLst>
        </pc:spChg>
        <pc:spChg chg="mod">
          <ac:chgData name="Andrew Stone (Nokia)" userId="5e693d72-0831-418e-b3bc-937f682be9d6" providerId="ADAL" clId="{4DCC55E4-3C89-8D46-8747-B91E96745DA3}" dt="2025-05-07T14:50:57.505" v="6896" actId="1076"/>
          <ac:spMkLst>
            <pc:docMk/>
            <pc:sldMk cId="3933949473" sldId="267"/>
            <ac:spMk id="465" creationId="{1E4C21A6-3FE7-0489-D7A5-DA87E771FE61}"/>
          </ac:spMkLst>
        </pc:spChg>
        <pc:spChg chg="mod">
          <ac:chgData name="Andrew Stone (Nokia)" userId="5e693d72-0831-418e-b3bc-937f682be9d6" providerId="ADAL" clId="{4DCC55E4-3C89-8D46-8747-B91E96745DA3}" dt="2025-05-07T14:50:57.505" v="6896" actId="1076"/>
          <ac:spMkLst>
            <pc:docMk/>
            <pc:sldMk cId="3933949473" sldId="267"/>
            <ac:spMk id="466" creationId="{FC3F4BAC-B659-DE3A-61DB-A882F274C8E7}"/>
          </ac:spMkLst>
        </pc:spChg>
        <pc:spChg chg="mod">
          <ac:chgData name="Andrew Stone (Nokia)" userId="5e693d72-0831-418e-b3bc-937f682be9d6" providerId="ADAL" clId="{4DCC55E4-3C89-8D46-8747-B91E96745DA3}" dt="2025-05-07T14:38:36.496" v="6714" actId="1076"/>
          <ac:spMkLst>
            <pc:docMk/>
            <pc:sldMk cId="3933949473" sldId="267"/>
            <ac:spMk id="467" creationId="{6454D09A-3DFC-282F-2519-0526217BC9F9}"/>
          </ac:spMkLst>
        </pc:spChg>
        <pc:spChg chg="mod">
          <ac:chgData name="Andrew Stone (Nokia)" userId="5e693d72-0831-418e-b3bc-937f682be9d6" providerId="ADAL" clId="{4DCC55E4-3C89-8D46-8747-B91E96745DA3}" dt="2025-05-07T14:50:57.505" v="6896" actId="1076"/>
          <ac:spMkLst>
            <pc:docMk/>
            <pc:sldMk cId="3933949473" sldId="267"/>
            <ac:spMk id="470" creationId="{EB58C618-B0F2-B5DD-7557-42E0A8F2F046}"/>
          </ac:spMkLst>
        </pc:spChg>
        <pc:spChg chg="mod">
          <ac:chgData name="Andrew Stone (Nokia)" userId="5e693d72-0831-418e-b3bc-937f682be9d6" providerId="ADAL" clId="{4DCC55E4-3C89-8D46-8747-B91E96745DA3}" dt="2025-05-07T14:47:57.343" v="6785" actId="207"/>
          <ac:spMkLst>
            <pc:docMk/>
            <pc:sldMk cId="3933949473" sldId="267"/>
            <ac:spMk id="471" creationId="{C8BF0AFD-F938-D677-A501-CD26E0ABDC2E}"/>
          </ac:spMkLst>
        </pc:spChg>
        <pc:spChg chg="mod">
          <ac:chgData name="Andrew Stone (Nokia)" userId="5e693d72-0831-418e-b3bc-937f682be9d6" providerId="ADAL" clId="{4DCC55E4-3C89-8D46-8747-B91E96745DA3}" dt="2025-05-07T14:47:57.343" v="6785" actId="207"/>
          <ac:spMkLst>
            <pc:docMk/>
            <pc:sldMk cId="3933949473" sldId="267"/>
            <ac:spMk id="484" creationId="{24A83611-8AD6-DAF4-6802-1190D41F5BE0}"/>
          </ac:spMkLst>
        </pc:spChg>
        <pc:spChg chg="mod">
          <ac:chgData name="Andrew Stone (Nokia)" userId="5e693d72-0831-418e-b3bc-937f682be9d6" providerId="ADAL" clId="{4DCC55E4-3C89-8D46-8747-B91E96745DA3}" dt="2025-05-07T14:47:57.343" v="6785" actId="207"/>
          <ac:spMkLst>
            <pc:docMk/>
            <pc:sldMk cId="3933949473" sldId="267"/>
            <ac:spMk id="485" creationId="{A88BED37-B167-19D7-B2CB-E943C3976975}"/>
          </ac:spMkLst>
        </pc:spChg>
        <pc:spChg chg="mod">
          <ac:chgData name="Andrew Stone (Nokia)" userId="5e693d72-0831-418e-b3bc-937f682be9d6" providerId="ADAL" clId="{4DCC55E4-3C89-8D46-8747-B91E96745DA3}" dt="2025-05-07T14:50:57.505" v="6896" actId="1076"/>
          <ac:spMkLst>
            <pc:docMk/>
            <pc:sldMk cId="3933949473" sldId="267"/>
            <ac:spMk id="486" creationId="{310D9A07-CBFE-164B-3E21-C41DFC8558BD}"/>
          </ac:spMkLst>
        </pc:spChg>
        <pc:spChg chg="mod">
          <ac:chgData name="Andrew Stone (Nokia)" userId="5e693d72-0831-418e-b3bc-937f682be9d6" providerId="ADAL" clId="{4DCC55E4-3C89-8D46-8747-B91E96745DA3}" dt="2025-05-07T14:50:57.505" v="6896" actId="1076"/>
          <ac:spMkLst>
            <pc:docMk/>
            <pc:sldMk cId="3933949473" sldId="267"/>
            <ac:spMk id="487" creationId="{D7179442-CD7A-9B75-0ABA-18E87A93DA63}"/>
          </ac:spMkLst>
        </pc:spChg>
        <pc:spChg chg="mod">
          <ac:chgData name="Andrew Stone (Nokia)" userId="5e693d72-0831-418e-b3bc-937f682be9d6" providerId="ADAL" clId="{4DCC55E4-3C89-8D46-8747-B91E96745DA3}" dt="2025-05-07T14:47:57.343" v="6785" actId="207"/>
          <ac:spMkLst>
            <pc:docMk/>
            <pc:sldMk cId="3933949473" sldId="267"/>
            <ac:spMk id="488" creationId="{BD3922D3-C3FD-37C1-90D1-0BEE57614A7B}"/>
          </ac:spMkLst>
        </pc:spChg>
        <pc:spChg chg="mod">
          <ac:chgData name="Andrew Stone (Nokia)" userId="5e693d72-0831-418e-b3bc-937f682be9d6" providerId="ADAL" clId="{4DCC55E4-3C89-8D46-8747-B91E96745DA3}" dt="2025-05-07T14:50:57.505" v="6896" actId="1076"/>
          <ac:spMkLst>
            <pc:docMk/>
            <pc:sldMk cId="3933949473" sldId="267"/>
            <ac:spMk id="489" creationId="{EB93E326-A26A-D617-BD23-CABB5B014386}"/>
          </ac:spMkLst>
        </pc:spChg>
        <pc:spChg chg="mod">
          <ac:chgData name="Andrew Stone (Nokia)" userId="5e693d72-0831-418e-b3bc-937f682be9d6" providerId="ADAL" clId="{4DCC55E4-3C89-8D46-8747-B91E96745DA3}" dt="2025-05-07T14:47:57.343" v="6785" actId="207"/>
          <ac:spMkLst>
            <pc:docMk/>
            <pc:sldMk cId="3933949473" sldId="267"/>
            <ac:spMk id="490" creationId="{3C670B75-EB5B-ECCE-C743-128DA4282E17}"/>
          </ac:spMkLst>
        </pc:spChg>
        <pc:spChg chg="mod">
          <ac:chgData name="Andrew Stone (Nokia)" userId="5e693d72-0831-418e-b3bc-937f682be9d6" providerId="ADAL" clId="{4DCC55E4-3C89-8D46-8747-B91E96745DA3}" dt="2025-05-07T14:47:57.343" v="6785" actId="207"/>
          <ac:spMkLst>
            <pc:docMk/>
            <pc:sldMk cId="3933949473" sldId="267"/>
            <ac:spMk id="519" creationId="{E52C1959-C630-6465-D559-4921C724A566}"/>
          </ac:spMkLst>
        </pc:spChg>
      </pc:sldChg>
      <pc:sldChg chg="addSp delSp modSp add mod ord">
        <pc:chgData name="Andrew Stone (Nokia)" userId="5e693d72-0831-418e-b3bc-937f682be9d6" providerId="ADAL" clId="{4DCC55E4-3C89-8D46-8747-B91E96745DA3}" dt="2025-05-16T06:27:59.346" v="8629" actId="20577"/>
        <pc:sldMkLst>
          <pc:docMk/>
          <pc:sldMk cId="667978388" sldId="268"/>
        </pc:sldMkLst>
        <pc:spChg chg="mod">
          <ac:chgData name="Andrew Stone (Nokia)" userId="5e693d72-0831-418e-b3bc-937f682be9d6" providerId="ADAL" clId="{4DCC55E4-3C89-8D46-8747-B91E96745DA3}" dt="2025-05-07T14:56:43.336" v="7541" actId="20577"/>
          <ac:spMkLst>
            <pc:docMk/>
            <pc:sldMk cId="667978388" sldId="268"/>
            <ac:spMk id="2" creationId="{18A08061-044C-A169-3EC7-A7ED7B3DCEC8}"/>
          </ac:spMkLst>
        </pc:spChg>
        <pc:spChg chg="mod">
          <ac:chgData name="Andrew Stone (Nokia)" userId="5e693d72-0831-418e-b3bc-937f682be9d6" providerId="ADAL" clId="{4DCC55E4-3C89-8D46-8747-B91E96745DA3}" dt="2025-05-16T06:27:59.346" v="8629" actId="20577"/>
          <ac:spMkLst>
            <pc:docMk/>
            <pc:sldMk cId="667978388" sldId="268"/>
            <ac:spMk id="3" creationId="{AF8837F3-057D-E985-5867-810F0524CC9A}"/>
          </ac:spMkLst>
        </pc:spChg>
      </pc:sldChg>
      <pc:sldChg chg="modSp add del mod">
        <pc:chgData name="Andrew Stone (Nokia)" userId="5e693d72-0831-418e-b3bc-937f682be9d6" providerId="ADAL" clId="{4DCC55E4-3C89-8D46-8747-B91E96745DA3}" dt="2025-05-07T14:54:12.874" v="7004" actId="2696"/>
        <pc:sldMkLst>
          <pc:docMk/>
          <pc:sldMk cId="4260454075" sldId="268"/>
        </pc:sldMkLst>
      </pc:sldChg>
    </pc:docChg>
  </pc:docChgLst>
  <pc:docChgLst>
    <pc:chgData name="Andrew Stone (Nokia)" userId="5e693d72-0831-418e-b3bc-937f682be9d6" providerId="ADAL" clId="{30B01BEE-134E-374E-8D60-C4E0F0DC5F2E}"/>
    <pc:docChg chg="custSel modSld">
      <pc:chgData name="Andrew Stone (Nokia)" userId="5e693d72-0831-418e-b3bc-937f682be9d6" providerId="ADAL" clId="{30B01BEE-134E-374E-8D60-C4E0F0DC5F2E}" dt="2025-06-22T23:00:39.531" v="81" actId="20577"/>
      <pc:docMkLst>
        <pc:docMk/>
      </pc:docMkLst>
      <pc:sldChg chg="modSp mod">
        <pc:chgData name="Andrew Stone (Nokia)" userId="5e693d72-0831-418e-b3bc-937f682be9d6" providerId="ADAL" clId="{30B01BEE-134E-374E-8D60-C4E0F0DC5F2E}" dt="2025-06-22T23:00:39.531" v="81" actId="20577"/>
        <pc:sldMkLst>
          <pc:docMk/>
          <pc:sldMk cId="705808974" sldId="256"/>
        </pc:sldMkLst>
        <pc:spChg chg="mod">
          <ac:chgData name="Andrew Stone (Nokia)" userId="5e693d72-0831-418e-b3bc-937f682be9d6" providerId="ADAL" clId="{30B01BEE-134E-374E-8D60-C4E0F0DC5F2E}" dt="2025-06-22T23:00:39.531" v="81" actId="20577"/>
          <ac:spMkLst>
            <pc:docMk/>
            <pc:sldMk cId="705808974" sldId="256"/>
            <ac:spMk id="4" creationId="{212D715C-4ACC-1948-821B-9DA38B3DB0BA}"/>
          </ac:spMkLst>
        </pc:spChg>
      </pc:sldChg>
    </pc:docChg>
  </pc:docChgLst>
  <pc:docChgLst>
    <pc:chgData name="Andrew Stone (Nokia)" userId="S::andrew.stone@nokia.com::5e693d72-0831-418e-b3bc-937f682be9d6" providerId="AD" clId="Web-{99184864-23C6-8593-BCE8-ABF1500E78CA}"/>
    <pc:docChg chg="modSld">
      <pc:chgData name="Andrew Stone (Nokia)" userId="S::andrew.stone@nokia.com::5e693d72-0831-418e-b3bc-937f682be9d6" providerId="AD" clId="Web-{99184864-23C6-8593-BCE8-ABF1500E78CA}" dt="2025-05-09T20:23:45.244" v="2" actId="20577"/>
      <pc:docMkLst>
        <pc:docMk/>
      </pc:docMkLst>
      <pc:sldChg chg="modSp">
        <pc:chgData name="Andrew Stone (Nokia)" userId="S::andrew.stone@nokia.com::5e693d72-0831-418e-b3bc-937f682be9d6" providerId="AD" clId="Web-{99184864-23C6-8593-BCE8-ABF1500E78CA}" dt="2025-05-09T20:23:45.244" v="2" actId="20577"/>
        <pc:sldMkLst>
          <pc:docMk/>
          <pc:sldMk cId="667978388" sldId="268"/>
        </pc:sldMkLst>
        <pc:spChg chg="mod">
          <ac:chgData name="Andrew Stone (Nokia)" userId="S::andrew.stone@nokia.com::5e693d72-0831-418e-b3bc-937f682be9d6" providerId="AD" clId="Web-{99184864-23C6-8593-BCE8-ABF1500E78CA}" dt="2025-05-09T20:23:45.244" v="2" actId="20577"/>
          <ac:spMkLst>
            <pc:docMk/>
            <pc:sldMk cId="667978388" sldId="268"/>
            <ac:spMk id="3" creationId="{AF8837F3-057D-E985-5867-810F0524CC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C8E05-7B12-154C-9D4F-5CA98AA7EAAB}" type="datetimeFigureOut">
              <a:rPr lang="en-US" smtClean="0"/>
              <a:t>6/22/25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2D79E-D767-A04B-84D8-67046D8EC0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88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2D79E-D767-A04B-84D8-67046D8EC0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1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9084F-1DFE-B195-1C6C-7B4134AFE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1F4CB5-45BB-7C78-3680-9ECD40A59A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4F0A65-701D-E110-95E5-6016AF985D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52189-E4C8-4EBC-C896-A6F2B6A5FB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2D79E-D767-A04B-84D8-67046D8EC0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56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91ACE-EE5C-4DC7-4954-AD446A896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FDF0D7-F45D-CF40-63BA-7804508A1F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3DC6FD-DB82-8D3F-98CF-A5FDD5FCFD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E0265-3909-D515-6717-AEE437ADBC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2D79E-D767-A04B-84D8-67046D8EC0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0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E0A0F-83B7-63F1-2F92-F6FD99771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537693-1299-AF83-3493-840C645E47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BC3CFA-3DB2-F7FE-01EA-8D727C9231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E7717-B93F-7CA9-5513-BA8D236C37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2D79E-D767-A04B-84D8-67046D8EC0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15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F9563-6F38-5114-754B-02ED8ED7D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CF9DEB-89E7-C131-E0AE-60D3A933B6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C1F940-2686-B844-BF4D-9AD1EDFB3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CC097-22AC-3A69-C6E9-B2ED9682F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2D79E-D767-A04B-84D8-67046D8EC0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54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6BC81-2AF3-46BD-5034-8587B20EB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08380C-C7C1-B6A8-E3BB-925D70766A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FABD73-CFCC-5432-38C0-A55471C808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7C2F7-6EA8-BD12-0213-7694F99CFA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2D79E-D767-A04B-84D8-67046D8EC0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41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13C62-351F-ED21-74D4-0C09D1412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6CE6EE-0F88-438A-B3A5-BA6E25DEB1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7704B2-CC2D-2E79-B7A1-95736DD21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CD931-0A97-AB04-31D9-58CB2838F0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2D79E-D767-A04B-84D8-67046D8EC0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01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A28D2-8845-22BB-A986-614254DE8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BC4413-8D13-EFB3-C4E4-3C6FB8118A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E5BD45-ABC9-FE6E-8FD7-DC53B71091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2F87C-12DD-5AD1-70AE-8567807C9A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2D79E-D767-A04B-84D8-67046D8EC02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9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EA6AE-EA7A-227E-F531-00A81C88E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54AAFB-8BCA-5B5A-1275-73A0FDDE7C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4731E5-31B6-E0A0-F744-80CE59AE00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25260-BAFC-E220-F532-3E9A8A4DF4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2D79E-D767-A04B-84D8-67046D8EC0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86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1EB0-B85F-214E-BBEA-AA40886D0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01B70-F4AB-104F-AC63-3D96A72532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3EABD-23F4-0747-9153-4E13BAA2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D11B-8B0D-384A-9C40-D14D89A769D2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7E981-A106-0449-8EA2-B99FD6498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037B3-4C8B-BE4B-97E3-91E03FEC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3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767BE-ED62-3742-8D2C-9B188BD1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552B0-8C7F-B846-A2D7-3417BCF3B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0B88F-76CD-7744-BD5C-E004D179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D11B-8B0D-384A-9C40-D14D89A769D2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AC3CF-2DFC-084A-B8DB-01667E46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736EE-2CAC-5544-8AEB-7F2861AB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30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99F770-F3CB-5D49-B9F1-03507E791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A42F2D-51C4-1C43-A86C-5D1EFCCAE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F9CBB-44C6-EA43-A477-6F380CCF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D11B-8B0D-384A-9C40-D14D89A769D2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38D55-817A-3A4F-9879-D0B49351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D6ECE-11A0-0E47-929F-CBF7EFAA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6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9C2B9-0DAD-714D-A29C-DF69B8BC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1851E-907C-3B41-A06C-7C32FAA29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726F6-1921-B64B-899F-AB60D572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D11B-8B0D-384A-9C40-D14D89A769D2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B1069-09D9-6041-98F0-D557A35EA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99E96-C211-1740-9A1B-6DD9E1833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2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0570-7D2F-BE49-9F9B-547D99C6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70A7B-45D9-D344-AC63-0DD29F543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77454-B460-8D48-8043-706B52F8D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D11B-8B0D-384A-9C40-D14D89A769D2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68686-14A2-4C43-91F2-62EAD2FF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B54C5-34E3-0046-BAB9-5899CA39F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72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868A2-53EA-1842-80B5-44CDC0408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0D3B0-216C-F449-A882-E721FC933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2AF1D-C44F-EB43-82CB-4E348B896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3FD7D-35FB-A741-9F49-0B2BAFFC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D11B-8B0D-384A-9C40-D14D89A769D2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50C1-5764-B247-83E1-7EF60EC0E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2A3EE-9089-E54B-A3EB-6058332D7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BF95C-2155-E041-A39C-471890396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FEDE6-1FD8-974A-B507-F095BAE76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97681-7FC3-184C-80DC-A3C23AB51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B73B0-5C09-E242-9CA0-3A0E0687E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89CF4E-02EC-C54E-9C9C-70D3E18B9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EC13A-D35F-4B40-B9D9-052D1DCDA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D11B-8B0D-384A-9C40-D14D89A769D2}" type="datetimeFigureOut">
              <a:rPr lang="en-US" smtClean="0"/>
              <a:t>6/22/25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F0A387-BDD8-C846-A599-FB9A629DA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BF4B9A-F530-7D49-9ECC-76E9F7999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5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FE346-4DCD-B54D-8F71-5E1EFDA85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C0DBE-8184-FD44-8843-047EBD811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D11B-8B0D-384A-9C40-D14D89A769D2}" type="datetimeFigureOut">
              <a:rPr lang="en-US" smtClean="0"/>
              <a:t>6/22/25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54615-9343-D04E-B0F7-0B0E31B10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16ECA-7E80-B148-9265-357F7FCC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9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5EC773-DAD9-7F45-9D20-649D0CBC7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D11B-8B0D-384A-9C40-D14D89A769D2}" type="datetimeFigureOut">
              <a:rPr lang="en-US" smtClean="0"/>
              <a:t>6/22/25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25654-153A-7C47-A6A8-2F6EAACA0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C6BF7-5DBA-8040-B0B9-202A5CD1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9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7C40D-ED62-024D-840E-C793C195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7BAB8-EDAF-7646-B35A-B612A320A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07C8F-63E8-8146-80B6-6A016700D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76635-558A-E54D-8C97-92CBF3918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D11B-8B0D-384A-9C40-D14D89A769D2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95431-DB59-E645-9F74-790E4CDF4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95283-6A32-2D4B-8790-CE69DBD18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7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9C579-3001-5743-84DF-587745540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1066B3-9DAC-0043-A8AD-D71C2C179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AD2D0-38D4-8540-B165-912C452B0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C2067-82F9-7E4D-96FE-F467ED1FD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D11B-8B0D-384A-9C40-D14D89A769D2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9A653-5397-604A-ADEC-9EEC4413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88BF4-5EA6-8949-A866-4DF5D9BB3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2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AC91F5-C3AB-FF42-97BF-CFC02E330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87DF2-86AC-2342-B60D-19924657D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F36DB-7B9A-8147-88C7-767C11EA2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6D11B-8B0D-384A-9C40-D14D89A769D2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6083-5BFC-3846-8572-AFF99E79E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DB0C9-FEBD-8541-B022-ECF0778E7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CB386-7125-DC4F-9300-510185DC5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2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9E0D-E053-2444-A769-A0F98DD7D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8419"/>
            <a:ext cx="12192000" cy="2387600"/>
          </a:xfrm>
        </p:spPr>
        <p:txBody>
          <a:bodyPr anchor="ctr">
            <a:normAutofit/>
          </a:bodyPr>
          <a:lstStyle/>
          <a:p>
            <a:r>
              <a:rPr lang="en-CA" sz="4800" b="1" dirty="0"/>
              <a:t>Multipath Traffic Engineering </a:t>
            </a:r>
            <a:br>
              <a:rPr lang="en-CA" sz="4800" b="1" dirty="0"/>
            </a:br>
            <a:r>
              <a:rPr lang="en-CA" sz="4800" b="1" dirty="0"/>
              <a:t>for Segment Routing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3BED0-9E8D-D245-BFB1-5A14FC050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87054"/>
          </a:xfrm>
        </p:spPr>
        <p:txBody>
          <a:bodyPr>
            <a:normAutofit/>
          </a:bodyPr>
          <a:lstStyle/>
          <a:p>
            <a:r>
              <a:rPr lang="en-US" dirty="0"/>
              <a:t>draft-stone-spring-</a:t>
            </a:r>
            <a:r>
              <a:rPr lang="en-US" dirty="0" err="1"/>
              <a:t>mpte</a:t>
            </a:r>
            <a:r>
              <a:rPr lang="en-US" dirty="0"/>
              <a:t>-</a:t>
            </a:r>
            <a:r>
              <a:rPr lang="en-US" dirty="0" err="1"/>
              <a:t>sr</a:t>
            </a:r>
            <a:endParaRPr lang="en-US" dirty="0"/>
          </a:p>
          <a:p>
            <a:r>
              <a:rPr lang="en-US" dirty="0"/>
              <a:t>IETF 123 - Madrid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12D715C-4ACC-1948-821B-9DA38B3DB0BA}"/>
              </a:ext>
            </a:extLst>
          </p:cNvPr>
          <p:cNvSpPr txBox="1">
            <a:spLocks/>
          </p:cNvSpPr>
          <p:nvPr/>
        </p:nvSpPr>
        <p:spPr>
          <a:xfrm>
            <a:off x="0" y="4681167"/>
            <a:ext cx="12192000" cy="20163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i="1" dirty="0"/>
              <a:t>Andrew Stone (</a:t>
            </a:r>
            <a:r>
              <a:rPr lang="en-US" sz="1200" i="1" dirty="0" err="1"/>
              <a:t>andrew.stone@nokia.com</a:t>
            </a:r>
            <a:r>
              <a:rPr lang="en-US" sz="1200" i="1" dirty="0"/>
              <a:t>) – Presenter</a:t>
            </a:r>
          </a:p>
          <a:p>
            <a:r>
              <a:rPr lang="en-US" sz="1200" i="1" dirty="0"/>
              <a:t>Vishnu Pavan Beeram – (</a:t>
            </a:r>
            <a:r>
              <a:rPr lang="en-US" sz="1200" i="1" dirty="0" err="1"/>
              <a:t>vbeeram@juniper.net</a:t>
            </a:r>
            <a:r>
              <a:rPr lang="en-US" sz="12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5808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0174F-69B3-3F9A-D271-AC00A306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8061-044C-A169-3EC7-A7ED7B3DC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86" y="-4611"/>
            <a:ext cx="10515600" cy="1325563"/>
          </a:xfrm>
        </p:spPr>
        <p:txBody>
          <a:bodyPr/>
          <a:lstStyle/>
          <a:p>
            <a:r>
              <a:rPr lang="en-US" dirty="0"/>
              <a:t>Informational or Standards track?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837F3-057D-E985-5867-810F0524CC9A}"/>
              </a:ext>
            </a:extLst>
          </p:cNvPr>
          <p:cNvSpPr txBox="1"/>
          <p:nvPr/>
        </p:nvSpPr>
        <p:spPr>
          <a:xfrm>
            <a:off x="433786" y="1333064"/>
            <a:ext cx="9396014" cy="21268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New extensions requested or defined -&gt; not yet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Standards track for now, but mainly informational content in document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May need extensions for things such as </a:t>
            </a:r>
            <a:r>
              <a:rPr lang="en-US" dirty="0" err="1"/>
              <a:t>signalling</a:t>
            </a:r>
            <a:r>
              <a:rPr lang="en-US" dirty="0"/>
              <a:t> </a:t>
            </a:r>
            <a:r>
              <a:rPr lang="en-US" dirty="0" err="1"/>
              <a:t>MID+Version</a:t>
            </a:r>
            <a:endParaRPr lang="en-US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May need extensions to deal with optimization/make before break scenarios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As MPTE evolves, this document may also need evolve with new/other things</a:t>
            </a:r>
          </a:p>
        </p:txBody>
      </p:sp>
    </p:spTree>
    <p:extLst>
      <p:ext uri="{BB962C8B-B14F-4D97-AF65-F5344CB8AC3E}">
        <p14:creationId xmlns:p14="http://schemas.microsoft.com/office/powerpoint/2010/main" val="667978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8D8B7-87FA-A34B-B533-5600A141A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86" y="-4611"/>
            <a:ext cx="10515600" cy="132556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31796B-1FD3-5E48-83E4-DEBB9AFDB1D5}"/>
              </a:ext>
            </a:extLst>
          </p:cNvPr>
          <p:cNvSpPr txBox="1"/>
          <p:nvPr/>
        </p:nvSpPr>
        <p:spPr>
          <a:xfrm>
            <a:off x="510780" y="1320952"/>
            <a:ext cx="11341821" cy="17113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Open to discussions and feedback on this topic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Stay aligned with concepts in draft-</a:t>
            </a:r>
            <a:r>
              <a:rPr lang="en-US" dirty="0" err="1"/>
              <a:t>kompella</a:t>
            </a:r>
            <a:r>
              <a:rPr lang="en-US" dirty="0"/>
              <a:t>-teas-</a:t>
            </a:r>
            <a:r>
              <a:rPr lang="en-US" dirty="0" err="1"/>
              <a:t>mpte</a:t>
            </a:r>
            <a:r>
              <a:rPr lang="en-US" dirty="0"/>
              <a:t> as it evolves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Decide what to do about MID/Version / Color attribute of the Junction Segment if using SR Policy construct</a:t>
            </a:r>
            <a:endParaRPr lang="en-US" dirty="0"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Determine procedure details for optimization/</a:t>
            </a:r>
            <a:r>
              <a:rPr lang="en-US" dirty="0" err="1"/>
              <a:t>mbb</a:t>
            </a:r>
            <a:r>
              <a:rPr lang="en-US" dirty="0"/>
              <a:t> and whether that requires extensions</a:t>
            </a:r>
          </a:p>
        </p:txBody>
      </p:sp>
    </p:spTree>
    <p:extLst>
      <p:ext uri="{BB962C8B-B14F-4D97-AF65-F5344CB8AC3E}">
        <p14:creationId xmlns:p14="http://schemas.microsoft.com/office/powerpoint/2010/main" val="2754887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8D8B7-87FA-A34B-B533-5600A141A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86" y="-4611"/>
            <a:ext cx="10515600" cy="1325563"/>
          </a:xfrm>
        </p:spPr>
        <p:txBody>
          <a:bodyPr/>
          <a:lstStyle/>
          <a:p>
            <a:r>
              <a:rPr lang="en-US" dirty="0"/>
              <a:t>Multipath Traffic Engineering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31796B-1FD3-5E48-83E4-DEBB9AFDB1D5}"/>
              </a:ext>
            </a:extLst>
          </p:cNvPr>
          <p:cNvSpPr txBox="1"/>
          <p:nvPr/>
        </p:nvSpPr>
        <p:spPr>
          <a:xfrm>
            <a:off x="433786" y="1333064"/>
            <a:ext cx="11758214" cy="42043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Introduced in draft-</a:t>
            </a:r>
            <a:r>
              <a:rPr lang="en-US" dirty="0" err="1"/>
              <a:t>kompella</a:t>
            </a:r>
            <a:r>
              <a:rPr lang="en-US" dirty="0"/>
              <a:t>-teas-</a:t>
            </a:r>
            <a:r>
              <a:rPr lang="en-US" dirty="0" err="1"/>
              <a:t>mpte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Different transport tunnel types concept comprised of: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Traffic engineered constraints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ECMP paths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Non-ECMP Paths – slack x of the shortest path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Multi-egress nodes and multi-ingress (maybe)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Unequal weight load balancing per hop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Transport tunnel is represented as a Directed Acyclic Graph (DAG) instead of a Path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Computed by a headend ingress or a PCE</a:t>
            </a:r>
            <a:endParaRPr lang="en-US" dirty="0"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Can be centralized or distributed solution for signaling</a:t>
            </a:r>
          </a:p>
        </p:txBody>
      </p:sp>
    </p:spTree>
    <p:extLst>
      <p:ext uri="{BB962C8B-B14F-4D97-AF65-F5344CB8AC3E}">
        <p14:creationId xmlns:p14="http://schemas.microsoft.com/office/powerpoint/2010/main" val="204725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85388-7639-33F4-9E75-3891282AC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Rectangle 496">
            <a:extLst>
              <a:ext uri="{FF2B5EF4-FFF2-40B4-BE49-F238E27FC236}">
                <a16:creationId xmlns:a16="http://schemas.microsoft.com/office/drawing/2014/main" id="{CE450C67-6470-E681-2A78-612BAF3CE908}"/>
              </a:ext>
            </a:extLst>
          </p:cNvPr>
          <p:cNvSpPr/>
          <p:nvPr/>
        </p:nvSpPr>
        <p:spPr>
          <a:xfrm>
            <a:off x="6449249" y="3848915"/>
            <a:ext cx="5003627" cy="27858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475C2-5A69-8F8F-54B5-D53CB05C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86" y="-4611"/>
            <a:ext cx="10515600" cy="1325563"/>
          </a:xfrm>
        </p:spPr>
        <p:txBody>
          <a:bodyPr/>
          <a:lstStyle/>
          <a:p>
            <a:r>
              <a:rPr lang="en-US" dirty="0"/>
              <a:t>Multipath Traffic Engineering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9F8D495-7297-9F88-0AD0-7E50DC2AA6BA}"/>
              </a:ext>
            </a:extLst>
          </p:cNvPr>
          <p:cNvCxnSpPr>
            <a:cxnSpLocks/>
            <a:stCxn id="92" idx="4"/>
            <a:endCxn id="91" idx="2"/>
          </p:cNvCxnSpPr>
          <p:nvPr/>
        </p:nvCxnSpPr>
        <p:spPr>
          <a:xfrm flipV="1">
            <a:off x="1633225" y="2257040"/>
            <a:ext cx="639143" cy="6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10E960-CF4E-51F0-300E-9C39E222262D}"/>
              </a:ext>
            </a:extLst>
          </p:cNvPr>
          <p:cNvCxnSpPr>
            <a:cxnSpLocks/>
            <a:stCxn id="92" idx="3"/>
            <a:endCxn id="93" idx="2"/>
          </p:cNvCxnSpPr>
          <p:nvPr/>
        </p:nvCxnSpPr>
        <p:spPr>
          <a:xfrm>
            <a:off x="1372270" y="2402853"/>
            <a:ext cx="894667" cy="666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058E056-719C-2C55-B1AB-94BC4119A0E9}"/>
              </a:ext>
            </a:extLst>
          </p:cNvPr>
          <p:cNvCxnSpPr>
            <a:cxnSpLocks/>
            <a:stCxn id="94" idx="2"/>
            <a:endCxn id="93" idx="4"/>
          </p:cNvCxnSpPr>
          <p:nvPr/>
        </p:nvCxnSpPr>
        <p:spPr>
          <a:xfrm flipH="1">
            <a:off x="2788846" y="3069529"/>
            <a:ext cx="8685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4A9D14-7B57-C601-93E9-7BCC37FEBC23}"/>
              </a:ext>
            </a:extLst>
          </p:cNvPr>
          <p:cNvCxnSpPr>
            <a:cxnSpLocks/>
            <a:stCxn id="95" idx="4"/>
            <a:endCxn id="97" idx="0"/>
          </p:cNvCxnSpPr>
          <p:nvPr/>
        </p:nvCxnSpPr>
        <p:spPr>
          <a:xfrm>
            <a:off x="4182144" y="1488200"/>
            <a:ext cx="881457" cy="528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26B3E38-2B2F-27D7-4B47-DEC2FA377C28}"/>
              </a:ext>
            </a:extLst>
          </p:cNvPr>
          <p:cNvCxnSpPr>
            <a:cxnSpLocks/>
            <a:stCxn id="91" idx="3"/>
            <a:endCxn id="93" idx="1"/>
          </p:cNvCxnSpPr>
          <p:nvPr/>
        </p:nvCxnSpPr>
        <p:spPr>
          <a:xfrm flipH="1">
            <a:off x="2527891" y="2396278"/>
            <a:ext cx="5431" cy="534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144BCF8-1AD5-5997-4679-0A4C96DFDE91}"/>
              </a:ext>
            </a:extLst>
          </p:cNvPr>
          <p:cNvCxnSpPr>
            <a:cxnSpLocks/>
            <a:stCxn id="91" idx="4"/>
            <a:endCxn id="96" idx="2"/>
          </p:cNvCxnSpPr>
          <p:nvPr/>
        </p:nvCxnSpPr>
        <p:spPr>
          <a:xfrm flipV="1">
            <a:off x="2794277" y="2253664"/>
            <a:ext cx="865958" cy="3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C09BD2A-66DF-4240-1E29-B1EFE61D0055}"/>
              </a:ext>
            </a:extLst>
          </p:cNvPr>
          <p:cNvCxnSpPr>
            <a:cxnSpLocks/>
            <a:stCxn id="94" idx="5"/>
            <a:endCxn id="97" idx="3"/>
          </p:cNvCxnSpPr>
          <p:nvPr/>
        </p:nvCxnSpPr>
        <p:spPr>
          <a:xfrm flipV="1">
            <a:off x="4272098" y="2387545"/>
            <a:ext cx="698677" cy="589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0DB88FE-AA2A-9658-CF4C-FC8BB608F596}"/>
              </a:ext>
            </a:extLst>
          </p:cNvPr>
          <p:cNvCxnSpPr>
            <a:cxnSpLocks/>
            <a:stCxn id="92" idx="0"/>
            <a:endCxn id="89" idx="2"/>
          </p:cNvCxnSpPr>
          <p:nvPr/>
        </p:nvCxnSpPr>
        <p:spPr>
          <a:xfrm flipV="1">
            <a:off x="1465096" y="1492989"/>
            <a:ext cx="803095" cy="538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185C0BA-1FC1-37A0-EB33-334678B9CB3A}"/>
              </a:ext>
            </a:extLst>
          </p:cNvPr>
          <p:cNvCxnSpPr>
            <a:cxnSpLocks/>
            <a:stCxn id="89" idx="4"/>
            <a:endCxn id="95" idx="2"/>
          </p:cNvCxnSpPr>
          <p:nvPr/>
        </p:nvCxnSpPr>
        <p:spPr>
          <a:xfrm flipV="1">
            <a:off x="2790100" y="1488200"/>
            <a:ext cx="870135" cy="4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EF95524-058F-83F0-78CA-3EC3547AE3C0}"/>
              </a:ext>
            </a:extLst>
          </p:cNvPr>
          <p:cNvCxnSpPr>
            <a:cxnSpLocks/>
            <a:stCxn id="96" idx="4"/>
            <a:endCxn id="97" idx="2"/>
          </p:cNvCxnSpPr>
          <p:nvPr/>
        </p:nvCxnSpPr>
        <p:spPr>
          <a:xfrm flipV="1">
            <a:off x="4182144" y="2248307"/>
            <a:ext cx="527677" cy="5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F51D887-37BA-1CE2-415E-86AA6DC59156}"/>
              </a:ext>
            </a:extLst>
          </p:cNvPr>
          <p:cNvCxnSpPr>
            <a:cxnSpLocks/>
            <a:stCxn id="89" idx="3"/>
            <a:endCxn id="91" idx="1"/>
          </p:cNvCxnSpPr>
          <p:nvPr/>
        </p:nvCxnSpPr>
        <p:spPr>
          <a:xfrm>
            <a:off x="2529145" y="1632227"/>
            <a:ext cx="4177" cy="485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Cube 88">
            <a:extLst>
              <a:ext uri="{FF2B5EF4-FFF2-40B4-BE49-F238E27FC236}">
                <a16:creationId xmlns:a16="http://schemas.microsoft.com/office/drawing/2014/main" id="{41558B8A-C66D-1C71-807A-A64CD2EAF8FE}"/>
              </a:ext>
            </a:extLst>
          </p:cNvPr>
          <p:cNvSpPr/>
          <p:nvPr/>
        </p:nvSpPr>
        <p:spPr>
          <a:xfrm>
            <a:off x="2268191" y="1260925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1" name="Cube 90">
            <a:extLst>
              <a:ext uri="{FF2B5EF4-FFF2-40B4-BE49-F238E27FC236}">
                <a16:creationId xmlns:a16="http://schemas.microsoft.com/office/drawing/2014/main" id="{41450EB7-60E3-6D0E-92DE-CB845E1643FD}"/>
              </a:ext>
            </a:extLst>
          </p:cNvPr>
          <p:cNvSpPr/>
          <p:nvPr/>
        </p:nvSpPr>
        <p:spPr>
          <a:xfrm>
            <a:off x="2272368" y="2024976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2" name="Cube 91">
            <a:extLst>
              <a:ext uri="{FF2B5EF4-FFF2-40B4-BE49-F238E27FC236}">
                <a16:creationId xmlns:a16="http://schemas.microsoft.com/office/drawing/2014/main" id="{98219DE0-AD51-5121-B8BE-42ED2909D8A7}"/>
              </a:ext>
            </a:extLst>
          </p:cNvPr>
          <p:cNvSpPr/>
          <p:nvPr/>
        </p:nvSpPr>
        <p:spPr>
          <a:xfrm>
            <a:off x="1111316" y="2031551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3" name="Cube 92">
            <a:extLst>
              <a:ext uri="{FF2B5EF4-FFF2-40B4-BE49-F238E27FC236}">
                <a16:creationId xmlns:a16="http://schemas.microsoft.com/office/drawing/2014/main" id="{5D272B46-F652-C42F-9929-4C0D2278BAE5}"/>
              </a:ext>
            </a:extLst>
          </p:cNvPr>
          <p:cNvSpPr/>
          <p:nvPr/>
        </p:nvSpPr>
        <p:spPr>
          <a:xfrm>
            <a:off x="2266937" y="2837465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4" name="Cube 93">
            <a:extLst>
              <a:ext uri="{FF2B5EF4-FFF2-40B4-BE49-F238E27FC236}">
                <a16:creationId xmlns:a16="http://schemas.microsoft.com/office/drawing/2014/main" id="{D38A00BB-951A-D7AA-05DE-F376558CF3B2}"/>
              </a:ext>
            </a:extLst>
          </p:cNvPr>
          <p:cNvSpPr/>
          <p:nvPr/>
        </p:nvSpPr>
        <p:spPr>
          <a:xfrm>
            <a:off x="3657364" y="2837465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95" name="Cube 94">
            <a:extLst>
              <a:ext uri="{FF2B5EF4-FFF2-40B4-BE49-F238E27FC236}">
                <a16:creationId xmlns:a16="http://schemas.microsoft.com/office/drawing/2014/main" id="{5DB4842E-E72A-7DFE-79D3-602BB333C65F}"/>
              </a:ext>
            </a:extLst>
          </p:cNvPr>
          <p:cNvSpPr/>
          <p:nvPr/>
        </p:nvSpPr>
        <p:spPr>
          <a:xfrm>
            <a:off x="3660235" y="1256136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96" name="Cube 95">
            <a:extLst>
              <a:ext uri="{FF2B5EF4-FFF2-40B4-BE49-F238E27FC236}">
                <a16:creationId xmlns:a16="http://schemas.microsoft.com/office/drawing/2014/main" id="{92AC2CA5-3019-ABA1-A600-64F2423DB57F}"/>
              </a:ext>
            </a:extLst>
          </p:cNvPr>
          <p:cNvSpPr/>
          <p:nvPr/>
        </p:nvSpPr>
        <p:spPr>
          <a:xfrm>
            <a:off x="3660235" y="2021600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97" name="Cube 96">
            <a:extLst>
              <a:ext uri="{FF2B5EF4-FFF2-40B4-BE49-F238E27FC236}">
                <a16:creationId xmlns:a16="http://schemas.microsoft.com/office/drawing/2014/main" id="{BA441BAC-8587-5492-02E2-A673CF423C56}"/>
              </a:ext>
            </a:extLst>
          </p:cNvPr>
          <p:cNvSpPr/>
          <p:nvPr/>
        </p:nvSpPr>
        <p:spPr>
          <a:xfrm>
            <a:off x="4709821" y="2016243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96FED9C-31FA-68BE-2609-DFE555693573}"/>
              </a:ext>
            </a:extLst>
          </p:cNvPr>
          <p:cNvCxnSpPr>
            <a:cxnSpLocks/>
            <a:stCxn id="94" idx="1"/>
            <a:endCxn id="96" idx="3"/>
          </p:cNvCxnSpPr>
          <p:nvPr/>
        </p:nvCxnSpPr>
        <p:spPr>
          <a:xfrm flipV="1">
            <a:off x="3918318" y="2392902"/>
            <a:ext cx="2871" cy="537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Down Arrow 150">
            <a:extLst>
              <a:ext uri="{FF2B5EF4-FFF2-40B4-BE49-F238E27FC236}">
                <a16:creationId xmlns:a16="http://schemas.microsoft.com/office/drawing/2014/main" id="{2D70B19D-A522-8EB4-36AB-7A2916BCA891}"/>
              </a:ext>
            </a:extLst>
          </p:cNvPr>
          <p:cNvSpPr/>
          <p:nvPr/>
        </p:nvSpPr>
        <p:spPr>
          <a:xfrm rot="16200000">
            <a:off x="3200249" y="1792507"/>
            <a:ext cx="148576" cy="70081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Down Arrow 151">
            <a:extLst>
              <a:ext uri="{FF2B5EF4-FFF2-40B4-BE49-F238E27FC236}">
                <a16:creationId xmlns:a16="http://schemas.microsoft.com/office/drawing/2014/main" id="{CDF06526-9B27-C627-77D8-7D1B6566169B}"/>
              </a:ext>
            </a:extLst>
          </p:cNvPr>
          <p:cNvSpPr/>
          <p:nvPr/>
        </p:nvSpPr>
        <p:spPr>
          <a:xfrm rot="16200000">
            <a:off x="4435753" y="1943133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69A2C8A-D54C-1F26-82BC-B5FD510AA6D8}"/>
              </a:ext>
            </a:extLst>
          </p:cNvPr>
          <p:cNvSpPr txBox="1"/>
          <p:nvPr/>
        </p:nvSpPr>
        <p:spPr>
          <a:xfrm>
            <a:off x="1491244" y="2666433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20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8728B24D-6167-D28E-8E9F-C613E0C5A9A6}"/>
              </a:ext>
            </a:extLst>
          </p:cNvPr>
          <p:cNvSpPr txBox="1"/>
          <p:nvPr/>
        </p:nvSpPr>
        <p:spPr>
          <a:xfrm>
            <a:off x="1768037" y="1699095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10A8B1A-6C42-2123-7569-F621884F40E3}"/>
              </a:ext>
            </a:extLst>
          </p:cNvPr>
          <p:cNvSpPr txBox="1"/>
          <p:nvPr/>
        </p:nvSpPr>
        <p:spPr>
          <a:xfrm>
            <a:off x="1694721" y="2211477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BE208E8-1E00-1140-D9CD-0BEDC93CFB1E}"/>
              </a:ext>
            </a:extLst>
          </p:cNvPr>
          <p:cNvSpPr txBox="1"/>
          <p:nvPr/>
        </p:nvSpPr>
        <p:spPr>
          <a:xfrm>
            <a:off x="3092128" y="1446937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D8C94559-55B2-2BDB-645E-60452E245284}"/>
              </a:ext>
            </a:extLst>
          </p:cNvPr>
          <p:cNvSpPr txBox="1"/>
          <p:nvPr/>
        </p:nvSpPr>
        <p:spPr>
          <a:xfrm>
            <a:off x="3109918" y="2207251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5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9B8A5F5-FC32-1D11-D9B1-37CB0373DDE2}"/>
              </a:ext>
            </a:extLst>
          </p:cNvPr>
          <p:cNvSpPr txBox="1"/>
          <p:nvPr/>
        </p:nvSpPr>
        <p:spPr>
          <a:xfrm>
            <a:off x="2446075" y="2509149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5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B123FD7-A720-F909-34F4-E972871E974B}"/>
              </a:ext>
            </a:extLst>
          </p:cNvPr>
          <p:cNvSpPr txBox="1"/>
          <p:nvPr/>
        </p:nvSpPr>
        <p:spPr>
          <a:xfrm>
            <a:off x="3815789" y="2517244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5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5C02C69C-A445-CE58-1F85-43EDAE922DBE}"/>
              </a:ext>
            </a:extLst>
          </p:cNvPr>
          <p:cNvSpPr txBox="1"/>
          <p:nvPr/>
        </p:nvSpPr>
        <p:spPr>
          <a:xfrm>
            <a:off x="3077547" y="3026426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5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47211AA-0816-06CE-0103-A1C751CFD609}"/>
              </a:ext>
            </a:extLst>
          </p:cNvPr>
          <p:cNvSpPr txBox="1"/>
          <p:nvPr/>
        </p:nvSpPr>
        <p:spPr>
          <a:xfrm>
            <a:off x="4320800" y="2201894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AC32EFD-B8A2-2CA2-9670-DEB4BC12A5BD}"/>
              </a:ext>
            </a:extLst>
          </p:cNvPr>
          <p:cNvSpPr txBox="1"/>
          <p:nvPr/>
        </p:nvSpPr>
        <p:spPr>
          <a:xfrm>
            <a:off x="4487244" y="2666404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36974B8-589D-C746-DC7F-5B134E7A1FDA}"/>
              </a:ext>
            </a:extLst>
          </p:cNvPr>
          <p:cNvSpPr txBox="1"/>
          <p:nvPr/>
        </p:nvSpPr>
        <p:spPr>
          <a:xfrm>
            <a:off x="4272098" y="1641645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98FF59D6-CCB2-C51F-687D-877F1E423C73}"/>
              </a:ext>
            </a:extLst>
          </p:cNvPr>
          <p:cNvSpPr txBox="1"/>
          <p:nvPr/>
        </p:nvSpPr>
        <p:spPr>
          <a:xfrm>
            <a:off x="2446075" y="1697937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200" name="Down Arrow 199">
            <a:extLst>
              <a:ext uri="{FF2B5EF4-FFF2-40B4-BE49-F238E27FC236}">
                <a16:creationId xmlns:a16="http://schemas.microsoft.com/office/drawing/2014/main" id="{AB044EDA-4340-D9CF-EF65-D03FF3A50108}"/>
              </a:ext>
            </a:extLst>
          </p:cNvPr>
          <p:cNvSpPr/>
          <p:nvPr/>
        </p:nvSpPr>
        <p:spPr>
          <a:xfrm rot="16200000">
            <a:off x="1924818" y="1941624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F0581909-47C4-0EC9-8B54-B316920360D9}"/>
              </a:ext>
            </a:extLst>
          </p:cNvPr>
          <p:cNvCxnSpPr>
            <a:cxnSpLocks/>
            <a:stCxn id="285" idx="4"/>
            <a:endCxn id="284" idx="2"/>
          </p:cNvCxnSpPr>
          <p:nvPr/>
        </p:nvCxnSpPr>
        <p:spPr>
          <a:xfrm flipV="1">
            <a:off x="7234332" y="2223937"/>
            <a:ext cx="639143" cy="6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54067E91-C70F-0653-6317-4DA693472BFB}"/>
              </a:ext>
            </a:extLst>
          </p:cNvPr>
          <p:cNvCxnSpPr>
            <a:cxnSpLocks/>
            <a:stCxn id="285" idx="3"/>
            <a:endCxn id="286" idx="2"/>
          </p:cNvCxnSpPr>
          <p:nvPr/>
        </p:nvCxnSpPr>
        <p:spPr>
          <a:xfrm>
            <a:off x="6973377" y="2369750"/>
            <a:ext cx="894667" cy="666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458AF888-A3EA-23F0-E506-689B4EF54730}"/>
              </a:ext>
            </a:extLst>
          </p:cNvPr>
          <p:cNvCxnSpPr>
            <a:cxnSpLocks/>
            <a:stCxn id="287" idx="2"/>
            <a:endCxn id="286" idx="4"/>
          </p:cNvCxnSpPr>
          <p:nvPr/>
        </p:nvCxnSpPr>
        <p:spPr>
          <a:xfrm flipH="1">
            <a:off x="8389953" y="3036426"/>
            <a:ext cx="8685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D6D60911-9A7A-CC8E-1D58-66E1242610A0}"/>
              </a:ext>
            </a:extLst>
          </p:cNvPr>
          <p:cNvCxnSpPr>
            <a:cxnSpLocks/>
            <a:stCxn id="288" idx="4"/>
            <a:endCxn id="290" idx="0"/>
          </p:cNvCxnSpPr>
          <p:nvPr/>
        </p:nvCxnSpPr>
        <p:spPr>
          <a:xfrm>
            <a:off x="9783251" y="1455097"/>
            <a:ext cx="881457" cy="528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D9F6E48B-4347-BB16-99D5-D375EC0CA353}"/>
              </a:ext>
            </a:extLst>
          </p:cNvPr>
          <p:cNvCxnSpPr>
            <a:cxnSpLocks/>
            <a:stCxn id="284" idx="3"/>
            <a:endCxn id="286" idx="1"/>
          </p:cNvCxnSpPr>
          <p:nvPr/>
        </p:nvCxnSpPr>
        <p:spPr>
          <a:xfrm flipH="1">
            <a:off x="8128998" y="2363175"/>
            <a:ext cx="5431" cy="534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B0BBBAF3-CDA0-D0C7-5DD0-F04DC15F0C7D}"/>
              </a:ext>
            </a:extLst>
          </p:cNvPr>
          <p:cNvCxnSpPr>
            <a:cxnSpLocks/>
            <a:stCxn id="284" idx="4"/>
            <a:endCxn id="289" idx="2"/>
          </p:cNvCxnSpPr>
          <p:nvPr/>
        </p:nvCxnSpPr>
        <p:spPr>
          <a:xfrm flipV="1">
            <a:off x="8395384" y="2220561"/>
            <a:ext cx="865958" cy="3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9D2E04E5-4DC9-FA71-9B9A-347C97B21C24}"/>
              </a:ext>
            </a:extLst>
          </p:cNvPr>
          <p:cNvCxnSpPr>
            <a:cxnSpLocks/>
            <a:stCxn id="287" idx="5"/>
            <a:endCxn id="290" idx="3"/>
          </p:cNvCxnSpPr>
          <p:nvPr/>
        </p:nvCxnSpPr>
        <p:spPr>
          <a:xfrm flipV="1">
            <a:off x="9873205" y="2354442"/>
            <a:ext cx="698677" cy="589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A1A669E4-82C4-A564-F078-FE9AE1723183}"/>
              </a:ext>
            </a:extLst>
          </p:cNvPr>
          <p:cNvCxnSpPr>
            <a:cxnSpLocks/>
            <a:stCxn id="285" idx="0"/>
            <a:endCxn id="283" idx="2"/>
          </p:cNvCxnSpPr>
          <p:nvPr/>
        </p:nvCxnSpPr>
        <p:spPr>
          <a:xfrm flipV="1">
            <a:off x="7066203" y="1459886"/>
            <a:ext cx="803095" cy="538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A5EE2D32-EFEE-E319-6D10-3935F9F33221}"/>
              </a:ext>
            </a:extLst>
          </p:cNvPr>
          <p:cNvCxnSpPr>
            <a:cxnSpLocks/>
            <a:stCxn id="283" idx="4"/>
            <a:endCxn id="288" idx="2"/>
          </p:cNvCxnSpPr>
          <p:nvPr/>
        </p:nvCxnSpPr>
        <p:spPr>
          <a:xfrm flipV="1">
            <a:off x="8391207" y="1455097"/>
            <a:ext cx="870135" cy="4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6A443E2-8658-8605-5509-B75797F62129}"/>
              </a:ext>
            </a:extLst>
          </p:cNvPr>
          <p:cNvCxnSpPr>
            <a:cxnSpLocks/>
            <a:stCxn id="289" idx="4"/>
            <a:endCxn id="290" idx="2"/>
          </p:cNvCxnSpPr>
          <p:nvPr/>
        </p:nvCxnSpPr>
        <p:spPr>
          <a:xfrm flipV="1">
            <a:off x="9783251" y="2215204"/>
            <a:ext cx="527677" cy="5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367ABB75-4885-5837-4121-37853F91ED19}"/>
              </a:ext>
            </a:extLst>
          </p:cNvPr>
          <p:cNvCxnSpPr>
            <a:cxnSpLocks/>
            <a:stCxn id="283" idx="3"/>
            <a:endCxn id="284" idx="1"/>
          </p:cNvCxnSpPr>
          <p:nvPr/>
        </p:nvCxnSpPr>
        <p:spPr>
          <a:xfrm>
            <a:off x="8130252" y="1599124"/>
            <a:ext cx="4177" cy="485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3" name="Cube 282">
            <a:extLst>
              <a:ext uri="{FF2B5EF4-FFF2-40B4-BE49-F238E27FC236}">
                <a16:creationId xmlns:a16="http://schemas.microsoft.com/office/drawing/2014/main" id="{8521832E-0754-D7E1-1768-0AD0F5B1E9FA}"/>
              </a:ext>
            </a:extLst>
          </p:cNvPr>
          <p:cNvSpPr/>
          <p:nvPr/>
        </p:nvSpPr>
        <p:spPr>
          <a:xfrm>
            <a:off x="7869298" y="1227822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84" name="Cube 283">
            <a:extLst>
              <a:ext uri="{FF2B5EF4-FFF2-40B4-BE49-F238E27FC236}">
                <a16:creationId xmlns:a16="http://schemas.microsoft.com/office/drawing/2014/main" id="{7495A7E9-10A4-BC4B-1120-275D55716969}"/>
              </a:ext>
            </a:extLst>
          </p:cNvPr>
          <p:cNvSpPr/>
          <p:nvPr/>
        </p:nvSpPr>
        <p:spPr>
          <a:xfrm>
            <a:off x="7873475" y="1991873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85" name="Cube 284">
            <a:extLst>
              <a:ext uri="{FF2B5EF4-FFF2-40B4-BE49-F238E27FC236}">
                <a16:creationId xmlns:a16="http://schemas.microsoft.com/office/drawing/2014/main" id="{0DD29B02-4B2E-B6A9-25E3-967F0FCFBBC9}"/>
              </a:ext>
            </a:extLst>
          </p:cNvPr>
          <p:cNvSpPr/>
          <p:nvPr/>
        </p:nvSpPr>
        <p:spPr>
          <a:xfrm>
            <a:off x="6712423" y="1998448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86" name="Cube 285">
            <a:extLst>
              <a:ext uri="{FF2B5EF4-FFF2-40B4-BE49-F238E27FC236}">
                <a16:creationId xmlns:a16="http://schemas.microsoft.com/office/drawing/2014/main" id="{39601101-3C04-4233-4701-2C3B0A87856E}"/>
              </a:ext>
            </a:extLst>
          </p:cNvPr>
          <p:cNvSpPr/>
          <p:nvPr/>
        </p:nvSpPr>
        <p:spPr>
          <a:xfrm>
            <a:off x="7868044" y="2804362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87" name="Cube 286">
            <a:extLst>
              <a:ext uri="{FF2B5EF4-FFF2-40B4-BE49-F238E27FC236}">
                <a16:creationId xmlns:a16="http://schemas.microsoft.com/office/drawing/2014/main" id="{6176105F-5C37-44A2-C730-7EAB16D4446F}"/>
              </a:ext>
            </a:extLst>
          </p:cNvPr>
          <p:cNvSpPr/>
          <p:nvPr/>
        </p:nvSpPr>
        <p:spPr>
          <a:xfrm>
            <a:off x="9258471" y="2804362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88" name="Cube 287">
            <a:extLst>
              <a:ext uri="{FF2B5EF4-FFF2-40B4-BE49-F238E27FC236}">
                <a16:creationId xmlns:a16="http://schemas.microsoft.com/office/drawing/2014/main" id="{B4B856CA-EB8C-7914-C244-92E6BDEF394B}"/>
              </a:ext>
            </a:extLst>
          </p:cNvPr>
          <p:cNvSpPr/>
          <p:nvPr/>
        </p:nvSpPr>
        <p:spPr>
          <a:xfrm>
            <a:off x="9261342" y="1223033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89" name="Cube 288">
            <a:extLst>
              <a:ext uri="{FF2B5EF4-FFF2-40B4-BE49-F238E27FC236}">
                <a16:creationId xmlns:a16="http://schemas.microsoft.com/office/drawing/2014/main" id="{212F34E0-F3D0-DF14-8EBE-985FB1ADFB78}"/>
              </a:ext>
            </a:extLst>
          </p:cNvPr>
          <p:cNvSpPr/>
          <p:nvPr/>
        </p:nvSpPr>
        <p:spPr>
          <a:xfrm>
            <a:off x="9261342" y="1988497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90" name="Cube 289">
            <a:extLst>
              <a:ext uri="{FF2B5EF4-FFF2-40B4-BE49-F238E27FC236}">
                <a16:creationId xmlns:a16="http://schemas.microsoft.com/office/drawing/2014/main" id="{B1F1FDAF-6284-86B3-902D-12491092B17D}"/>
              </a:ext>
            </a:extLst>
          </p:cNvPr>
          <p:cNvSpPr/>
          <p:nvPr/>
        </p:nvSpPr>
        <p:spPr>
          <a:xfrm>
            <a:off x="10310928" y="1983140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7C393EA6-2C33-E4DB-31D1-CFE6F6988A26}"/>
              </a:ext>
            </a:extLst>
          </p:cNvPr>
          <p:cNvCxnSpPr>
            <a:cxnSpLocks/>
            <a:stCxn id="287" idx="1"/>
            <a:endCxn id="289" idx="3"/>
          </p:cNvCxnSpPr>
          <p:nvPr/>
        </p:nvCxnSpPr>
        <p:spPr>
          <a:xfrm flipV="1">
            <a:off x="9519425" y="2359799"/>
            <a:ext cx="2871" cy="537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2" name="Down Arrow 291">
            <a:extLst>
              <a:ext uri="{FF2B5EF4-FFF2-40B4-BE49-F238E27FC236}">
                <a16:creationId xmlns:a16="http://schemas.microsoft.com/office/drawing/2014/main" id="{80556E02-FD60-0A2E-0D7C-1CC9554DA4CF}"/>
              </a:ext>
            </a:extLst>
          </p:cNvPr>
          <p:cNvSpPr/>
          <p:nvPr/>
        </p:nvSpPr>
        <p:spPr>
          <a:xfrm rot="16200000">
            <a:off x="8801356" y="1759404"/>
            <a:ext cx="148576" cy="70081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Down Arrow 292">
            <a:extLst>
              <a:ext uri="{FF2B5EF4-FFF2-40B4-BE49-F238E27FC236}">
                <a16:creationId xmlns:a16="http://schemas.microsoft.com/office/drawing/2014/main" id="{97288C53-CD83-611A-4C40-C727A40E01A6}"/>
              </a:ext>
            </a:extLst>
          </p:cNvPr>
          <p:cNvSpPr/>
          <p:nvPr/>
        </p:nvSpPr>
        <p:spPr>
          <a:xfrm rot="16200000">
            <a:off x="10036860" y="1910030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EACEDA58-7975-3A35-EDC1-603F143B112E}"/>
              </a:ext>
            </a:extLst>
          </p:cNvPr>
          <p:cNvSpPr txBox="1"/>
          <p:nvPr/>
        </p:nvSpPr>
        <p:spPr>
          <a:xfrm>
            <a:off x="7092351" y="2633330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20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D30FF465-256C-E3C7-E5E8-656AB0583516}"/>
              </a:ext>
            </a:extLst>
          </p:cNvPr>
          <p:cNvSpPr txBox="1"/>
          <p:nvPr/>
        </p:nvSpPr>
        <p:spPr>
          <a:xfrm>
            <a:off x="7369144" y="1665992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0CCBE796-951F-70BC-7A9B-A6C2EC45F75C}"/>
              </a:ext>
            </a:extLst>
          </p:cNvPr>
          <p:cNvSpPr txBox="1"/>
          <p:nvPr/>
        </p:nvSpPr>
        <p:spPr>
          <a:xfrm>
            <a:off x="7295828" y="2178374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1B39E99B-3DDD-5ED6-68ED-F07298D96F54}"/>
              </a:ext>
            </a:extLst>
          </p:cNvPr>
          <p:cNvSpPr txBox="1"/>
          <p:nvPr/>
        </p:nvSpPr>
        <p:spPr>
          <a:xfrm>
            <a:off x="8693235" y="1413834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47E200D0-4C8C-FFA4-6865-00A7A45153EC}"/>
              </a:ext>
            </a:extLst>
          </p:cNvPr>
          <p:cNvSpPr txBox="1"/>
          <p:nvPr/>
        </p:nvSpPr>
        <p:spPr>
          <a:xfrm>
            <a:off x="8711025" y="2174148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5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93083C45-0F0B-1C85-DECF-3A6A80D81E8D}"/>
              </a:ext>
            </a:extLst>
          </p:cNvPr>
          <p:cNvSpPr txBox="1"/>
          <p:nvPr/>
        </p:nvSpPr>
        <p:spPr>
          <a:xfrm>
            <a:off x="8047182" y="2476046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5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F6EAB525-0122-6B41-1E53-8E989EB9D1A2}"/>
              </a:ext>
            </a:extLst>
          </p:cNvPr>
          <p:cNvSpPr txBox="1"/>
          <p:nvPr/>
        </p:nvSpPr>
        <p:spPr>
          <a:xfrm>
            <a:off x="9416896" y="2484141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5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4F5DBA71-565F-15A5-BE4A-4933E900D3D9}"/>
              </a:ext>
            </a:extLst>
          </p:cNvPr>
          <p:cNvSpPr txBox="1"/>
          <p:nvPr/>
        </p:nvSpPr>
        <p:spPr>
          <a:xfrm>
            <a:off x="8678654" y="2993323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5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D9EC1B75-E172-901B-439D-2725F244412C}"/>
              </a:ext>
            </a:extLst>
          </p:cNvPr>
          <p:cNvSpPr txBox="1"/>
          <p:nvPr/>
        </p:nvSpPr>
        <p:spPr>
          <a:xfrm>
            <a:off x="9921907" y="2168791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B907D7EB-EA4E-3266-8970-3C124983A684}"/>
              </a:ext>
            </a:extLst>
          </p:cNvPr>
          <p:cNvSpPr txBox="1"/>
          <p:nvPr/>
        </p:nvSpPr>
        <p:spPr>
          <a:xfrm>
            <a:off x="10088351" y="2633301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9F1D17F2-EF80-1101-62BF-17ED8475B4EE}"/>
              </a:ext>
            </a:extLst>
          </p:cNvPr>
          <p:cNvSpPr txBox="1"/>
          <p:nvPr/>
        </p:nvSpPr>
        <p:spPr>
          <a:xfrm>
            <a:off x="9873205" y="1608542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575FA47B-F52C-11D5-492E-4F49A82C4AAC}"/>
              </a:ext>
            </a:extLst>
          </p:cNvPr>
          <p:cNvSpPr txBox="1"/>
          <p:nvPr/>
        </p:nvSpPr>
        <p:spPr>
          <a:xfrm>
            <a:off x="8047182" y="1664834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306" name="Down Arrow 305">
            <a:extLst>
              <a:ext uri="{FF2B5EF4-FFF2-40B4-BE49-F238E27FC236}">
                <a16:creationId xmlns:a16="http://schemas.microsoft.com/office/drawing/2014/main" id="{192CC393-3AA9-A3DE-D638-53709A5133FE}"/>
              </a:ext>
            </a:extLst>
          </p:cNvPr>
          <p:cNvSpPr/>
          <p:nvPr/>
        </p:nvSpPr>
        <p:spPr>
          <a:xfrm rot="16200000">
            <a:off x="7525925" y="1908521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C0C908A0-2461-09EE-86ED-09CF3F83EB30}"/>
              </a:ext>
            </a:extLst>
          </p:cNvPr>
          <p:cNvCxnSpPr>
            <a:cxnSpLocks/>
            <a:stCxn id="390" idx="4"/>
            <a:endCxn id="389" idx="2"/>
          </p:cNvCxnSpPr>
          <p:nvPr/>
        </p:nvCxnSpPr>
        <p:spPr>
          <a:xfrm flipV="1">
            <a:off x="1631971" y="5158696"/>
            <a:ext cx="639143" cy="6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013A5A01-46F7-C67E-C4AB-9D4B6A261BB6}"/>
              </a:ext>
            </a:extLst>
          </p:cNvPr>
          <p:cNvCxnSpPr>
            <a:cxnSpLocks/>
            <a:stCxn id="390" idx="3"/>
            <a:endCxn id="391" idx="2"/>
          </p:cNvCxnSpPr>
          <p:nvPr/>
        </p:nvCxnSpPr>
        <p:spPr>
          <a:xfrm>
            <a:off x="1371016" y="5304509"/>
            <a:ext cx="894667" cy="666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51B5519-1179-81EB-2A8E-93DD0F6C1886}"/>
              </a:ext>
            </a:extLst>
          </p:cNvPr>
          <p:cNvCxnSpPr>
            <a:cxnSpLocks/>
            <a:stCxn id="392" idx="2"/>
            <a:endCxn id="391" idx="4"/>
          </p:cNvCxnSpPr>
          <p:nvPr/>
        </p:nvCxnSpPr>
        <p:spPr>
          <a:xfrm flipH="1">
            <a:off x="2787592" y="5971185"/>
            <a:ext cx="8685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7A2AFDE0-3BDF-8377-0D96-5DEB5F0E5C32}"/>
              </a:ext>
            </a:extLst>
          </p:cNvPr>
          <p:cNvCxnSpPr>
            <a:cxnSpLocks/>
            <a:stCxn id="393" idx="4"/>
            <a:endCxn id="395" idx="0"/>
          </p:cNvCxnSpPr>
          <p:nvPr/>
        </p:nvCxnSpPr>
        <p:spPr>
          <a:xfrm>
            <a:off x="4180890" y="4389856"/>
            <a:ext cx="881457" cy="528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F05E845D-ACB1-6BD3-0DA4-6B1F8C975B5B}"/>
              </a:ext>
            </a:extLst>
          </p:cNvPr>
          <p:cNvCxnSpPr>
            <a:cxnSpLocks/>
            <a:stCxn id="389" idx="3"/>
            <a:endCxn id="391" idx="1"/>
          </p:cNvCxnSpPr>
          <p:nvPr/>
        </p:nvCxnSpPr>
        <p:spPr>
          <a:xfrm flipH="1">
            <a:off x="2526637" y="5297934"/>
            <a:ext cx="5431" cy="534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EE370DE4-85B4-7390-3FCA-A3465F073949}"/>
              </a:ext>
            </a:extLst>
          </p:cNvPr>
          <p:cNvCxnSpPr>
            <a:cxnSpLocks/>
            <a:stCxn id="389" idx="4"/>
            <a:endCxn id="394" idx="2"/>
          </p:cNvCxnSpPr>
          <p:nvPr/>
        </p:nvCxnSpPr>
        <p:spPr>
          <a:xfrm flipV="1">
            <a:off x="2793023" y="5155320"/>
            <a:ext cx="865958" cy="3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F6D7C6C1-8C86-9C93-963E-E930D4D914F9}"/>
              </a:ext>
            </a:extLst>
          </p:cNvPr>
          <p:cNvCxnSpPr>
            <a:cxnSpLocks/>
            <a:stCxn id="392" idx="5"/>
            <a:endCxn id="395" idx="3"/>
          </p:cNvCxnSpPr>
          <p:nvPr/>
        </p:nvCxnSpPr>
        <p:spPr>
          <a:xfrm flipV="1">
            <a:off x="4270844" y="5289201"/>
            <a:ext cx="698677" cy="589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61690656-1FEE-1C74-3077-1038C56B11C9}"/>
              </a:ext>
            </a:extLst>
          </p:cNvPr>
          <p:cNvCxnSpPr>
            <a:cxnSpLocks/>
            <a:stCxn id="390" idx="0"/>
            <a:endCxn id="388" idx="2"/>
          </p:cNvCxnSpPr>
          <p:nvPr/>
        </p:nvCxnSpPr>
        <p:spPr>
          <a:xfrm flipV="1">
            <a:off x="1463842" y="4394645"/>
            <a:ext cx="803095" cy="538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F9011CBE-421F-A18A-28B6-8981FC3A2D02}"/>
              </a:ext>
            </a:extLst>
          </p:cNvPr>
          <p:cNvCxnSpPr>
            <a:cxnSpLocks/>
            <a:stCxn id="388" idx="4"/>
            <a:endCxn id="393" idx="2"/>
          </p:cNvCxnSpPr>
          <p:nvPr/>
        </p:nvCxnSpPr>
        <p:spPr>
          <a:xfrm flipV="1">
            <a:off x="2788846" y="4389856"/>
            <a:ext cx="870135" cy="4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63033BD8-72C2-DB0E-C040-BD3150A169BE}"/>
              </a:ext>
            </a:extLst>
          </p:cNvPr>
          <p:cNvCxnSpPr>
            <a:cxnSpLocks/>
            <a:stCxn id="394" idx="4"/>
            <a:endCxn id="395" idx="2"/>
          </p:cNvCxnSpPr>
          <p:nvPr/>
        </p:nvCxnSpPr>
        <p:spPr>
          <a:xfrm flipV="1">
            <a:off x="4180890" y="5149963"/>
            <a:ext cx="527677" cy="5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4401145B-BF55-94AD-B5E3-2EA92720B6C2}"/>
              </a:ext>
            </a:extLst>
          </p:cNvPr>
          <p:cNvCxnSpPr>
            <a:cxnSpLocks/>
            <a:stCxn id="388" idx="3"/>
            <a:endCxn id="389" idx="1"/>
          </p:cNvCxnSpPr>
          <p:nvPr/>
        </p:nvCxnSpPr>
        <p:spPr>
          <a:xfrm>
            <a:off x="2527891" y="4533883"/>
            <a:ext cx="4177" cy="485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8" name="Cube 387">
            <a:extLst>
              <a:ext uri="{FF2B5EF4-FFF2-40B4-BE49-F238E27FC236}">
                <a16:creationId xmlns:a16="http://schemas.microsoft.com/office/drawing/2014/main" id="{CD51D68A-74BE-0C13-B023-D404597DE86D}"/>
              </a:ext>
            </a:extLst>
          </p:cNvPr>
          <p:cNvSpPr/>
          <p:nvPr/>
        </p:nvSpPr>
        <p:spPr>
          <a:xfrm>
            <a:off x="2266937" y="4162581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89" name="Cube 388">
            <a:extLst>
              <a:ext uri="{FF2B5EF4-FFF2-40B4-BE49-F238E27FC236}">
                <a16:creationId xmlns:a16="http://schemas.microsoft.com/office/drawing/2014/main" id="{637C818C-08AC-E6D5-AFDA-380F31D8177D}"/>
              </a:ext>
            </a:extLst>
          </p:cNvPr>
          <p:cNvSpPr/>
          <p:nvPr/>
        </p:nvSpPr>
        <p:spPr>
          <a:xfrm>
            <a:off x="2271114" y="4926632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90" name="Cube 389">
            <a:extLst>
              <a:ext uri="{FF2B5EF4-FFF2-40B4-BE49-F238E27FC236}">
                <a16:creationId xmlns:a16="http://schemas.microsoft.com/office/drawing/2014/main" id="{6978D390-838F-214E-8090-E22F7B638371}"/>
              </a:ext>
            </a:extLst>
          </p:cNvPr>
          <p:cNvSpPr/>
          <p:nvPr/>
        </p:nvSpPr>
        <p:spPr>
          <a:xfrm>
            <a:off x="1110062" y="4933207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91" name="Cube 390">
            <a:extLst>
              <a:ext uri="{FF2B5EF4-FFF2-40B4-BE49-F238E27FC236}">
                <a16:creationId xmlns:a16="http://schemas.microsoft.com/office/drawing/2014/main" id="{BCFCFC3E-552D-0BC1-E9A2-BF9C7D0BFCDE}"/>
              </a:ext>
            </a:extLst>
          </p:cNvPr>
          <p:cNvSpPr/>
          <p:nvPr/>
        </p:nvSpPr>
        <p:spPr>
          <a:xfrm>
            <a:off x="2265683" y="5739121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2" name="Cube 391">
            <a:extLst>
              <a:ext uri="{FF2B5EF4-FFF2-40B4-BE49-F238E27FC236}">
                <a16:creationId xmlns:a16="http://schemas.microsoft.com/office/drawing/2014/main" id="{9A949CD1-9880-EB44-E474-6C88D4520E14}"/>
              </a:ext>
            </a:extLst>
          </p:cNvPr>
          <p:cNvSpPr/>
          <p:nvPr/>
        </p:nvSpPr>
        <p:spPr>
          <a:xfrm>
            <a:off x="3656110" y="5739121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93" name="Cube 392">
            <a:extLst>
              <a:ext uri="{FF2B5EF4-FFF2-40B4-BE49-F238E27FC236}">
                <a16:creationId xmlns:a16="http://schemas.microsoft.com/office/drawing/2014/main" id="{03768803-A43C-94E1-9A23-C757EF90E4AF}"/>
              </a:ext>
            </a:extLst>
          </p:cNvPr>
          <p:cNvSpPr/>
          <p:nvPr/>
        </p:nvSpPr>
        <p:spPr>
          <a:xfrm>
            <a:off x="3658981" y="4157792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94" name="Cube 393">
            <a:extLst>
              <a:ext uri="{FF2B5EF4-FFF2-40B4-BE49-F238E27FC236}">
                <a16:creationId xmlns:a16="http://schemas.microsoft.com/office/drawing/2014/main" id="{B6232216-839B-8295-4CF3-3D81DE2B0C56}"/>
              </a:ext>
            </a:extLst>
          </p:cNvPr>
          <p:cNvSpPr/>
          <p:nvPr/>
        </p:nvSpPr>
        <p:spPr>
          <a:xfrm>
            <a:off x="3658981" y="4923256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95" name="Cube 394">
            <a:extLst>
              <a:ext uri="{FF2B5EF4-FFF2-40B4-BE49-F238E27FC236}">
                <a16:creationId xmlns:a16="http://schemas.microsoft.com/office/drawing/2014/main" id="{BD891157-5F89-8DBE-7BCD-429009356F6D}"/>
              </a:ext>
            </a:extLst>
          </p:cNvPr>
          <p:cNvSpPr/>
          <p:nvPr/>
        </p:nvSpPr>
        <p:spPr>
          <a:xfrm>
            <a:off x="4708567" y="4917899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D1BADAE9-2738-2DE9-02A1-85F86A68469F}"/>
              </a:ext>
            </a:extLst>
          </p:cNvPr>
          <p:cNvCxnSpPr>
            <a:cxnSpLocks/>
            <a:stCxn id="392" idx="1"/>
            <a:endCxn id="394" idx="3"/>
          </p:cNvCxnSpPr>
          <p:nvPr/>
        </p:nvCxnSpPr>
        <p:spPr>
          <a:xfrm flipV="1">
            <a:off x="3917064" y="5294558"/>
            <a:ext cx="2871" cy="537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7" name="Down Arrow 396">
            <a:extLst>
              <a:ext uri="{FF2B5EF4-FFF2-40B4-BE49-F238E27FC236}">
                <a16:creationId xmlns:a16="http://schemas.microsoft.com/office/drawing/2014/main" id="{CCD17C73-EEE2-381E-A56C-7ABACEF13D9B}"/>
              </a:ext>
            </a:extLst>
          </p:cNvPr>
          <p:cNvSpPr/>
          <p:nvPr/>
        </p:nvSpPr>
        <p:spPr>
          <a:xfrm rot="16200000">
            <a:off x="3200249" y="5546490"/>
            <a:ext cx="148576" cy="70081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Down Arrow 397">
            <a:extLst>
              <a:ext uri="{FF2B5EF4-FFF2-40B4-BE49-F238E27FC236}">
                <a16:creationId xmlns:a16="http://schemas.microsoft.com/office/drawing/2014/main" id="{2CD151AD-C8B6-784D-EAA7-14A6DFFB90CA}"/>
              </a:ext>
            </a:extLst>
          </p:cNvPr>
          <p:cNvSpPr/>
          <p:nvPr/>
        </p:nvSpPr>
        <p:spPr>
          <a:xfrm rot="13879550">
            <a:off x="4371694" y="5346618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71176019-4E9C-2A01-F9D3-141A7B22FC00}"/>
              </a:ext>
            </a:extLst>
          </p:cNvPr>
          <p:cNvSpPr txBox="1"/>
          <p:nvPr/>
        </p:nvSpPr>
        <p:spPr>
          <a:xfrm>
            <a:off x="1489990" y="5568089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20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1E26A531-B5CE-5BCC-2967-058DEA0417E5}"/>
              </a:ext>
            </a:extLst>
          </p:cNvPr>
          <p:cNvSpPr txBox="1"/>
          <p:nvPr/>
        </p:nvSpPr>
        <p:spPr>
          <a:xfrm>
            <a:off x="1766783" y="4600751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20D48DC2-05CD-7646-1277-9C880617CA1F}"/>
              </a:ext>
            </a:extLst>
          </p:cNvPr>
          <p:cNvSpPr txBox="1"/>
          <p:nvPr/>
        </p:nvSpPr>
        <p:spPr>
          <a:xfrm>
            <a:off x="1693467" y="5113133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A0B00198-EFB6-21DB-BD74-A08C88DB9D11}"/>
              </a:ext>
            </a:extLst>
          </p:cNvPr>
          <p:cNvSpPr txBox="1"/>
          <p:nvPr/>
        </p:nvSpPr>
        <p:spPr>
          <a:xfrm>
            <a:off x="3090874" y="4348593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1A78051D-7585-830D-0FF2-FF9EBC85E581}"/>
              </a:ext>
            </a:extLst>
          </p:cNvPr>
          <p:cNvSpPr txBox="1"/>
          <p:nvPr/>
        </p:nvSpPr>
        <p:spPr>
          <a:xfrm>
            <a:off x="3108664" y="5108907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5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AECFE051-AF53-EBA4-C4A4-254BE8523FC9}"/>
              </a:ext>
            </a:extLst>
          </p:cNvPr>
          <p:cNvSpPr txBox="1"/>
          <p:nvPr/>
        </p:nvSpPr>
        <p:spPr>
          <a:xfrm>
            <a:off x="2444821" y="5410805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5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86E527E8-6675-15D5-081D-D1703FCC0100}"/>
              </a:ext>
            </a:extLst>
          </p:cNvPr>
          <p:cNvSpPr txBox="1"/>
          <p:nvPr/>
        </p:nvSpPr>
        <p:spPr>
          <a:xfrm>
            <a:off x="3814535" y="5418900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5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747D6378-7AA0-BBDA-F9B9-9908A3C6163A}"/>
              </a:ext>
            </a:extLst>
          </p:cNvPr>
          <p:cNvSpPr txBox="1"/>
          <p:nvPr/>
        </p:nvSpPr>
        <p:spPr>
          <a:xfrm>
            <a:off x="3076293" y="5928082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5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263309EA-AFE1-7CFB-85B0-13FC0973DD2A}"/>
              </a:ext>
            </a:extLst>
          </p:cNvPr>
          <p:cNvSpPr txBox="1"/>
          <p:nvPr/>
        </p:nvSpPr>
        <p:spPr>
          <a:xfrm>
            <a:off x="4319546" y="5103550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C6937709-A23A-39C0-3041-A7C7FEFF27EB}"/>
              </a:ext>
            </a:extLst>
          </p:cNvPr>
          <p:cNvSpPr txBox="1"/>
          <p:nvPr/>
        </p:nvSpPr>
        <p:spPr>
          <a:xfrm>
            <a:off x="4485990" y="5568060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53100735-85F9-4C4E-A698-1CB3AED0A139}"/>
              </a:ext>
            </a:extLst>
          </p:cNvPr>
          <p:cNvSpPr txBox="1"/>
          <p:nvPr/>
        </p:nvSpPr>
        <p:spPr>
          <a:xfrm>
            <a:off x="4270844" y="4543301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42DFD7D8-01D4-420F-7C18-661D268EA9FD}"/>
              </a:ext>
            </a:extLst>
          </p:cNvPr>
          <p:cNvSpPr txBox="1"/>
          <p:nvPr/>
        </p:nvSpPr>
        <p:spPr>
          <a:xfrm>
            <a:off x="2444821" y="4599593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411" name="Down Arrow 410">
            <a:extLst>
              <a:ext uri="{FF2B5EF4-FFF2-40B4-BE49-F238E27FC236}">
                <a16:creationId xmlns:a16="http://schemas.microsoft.com/office/drawing/2014/main" id="{02A9AC7A-F5DD-8D44-418D-FEDD1E25803E}"/>
              </a:ext>
            </a:extLst>
          </p:cNvPr>
          <p:cNvSpPr/>
          <p:nvPr/>
        </p:nvSpPr>
        <p:spPr>
          <a:xfrm rot="18336866">
            <a:off x="1792355" y="5365159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Down Arrow 446">
            <a:extLst>
              <a:ext uri="{FF2B5EF4-FFF2-40B4-BE49-F238E27FC236}">
                <a16:creationId xmlns:a16="http://schemas.microsoft.com/office/drawing/2014/main" id="{0C78DDF1-3947-34D3-2ED5-6205DEE7911D}"/>
              </a:ext>
            </a:extLst>
          </p:cNvPr>
          <p:cNvSpPr/>
          <p:nvPr/>
        </p:nvSpPr>
        <p:spPr>
          <a:xfrm rot="18102048">
            <a:off x="8849512" y="2141711"/>
            <a:ext cx="125824" cy="82776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CD3A1490-BC53-F5DF-7F6B-D01CCD3F84C4}"/>
              </a:ext>
            </a:extLst>
          </p:cNvPr>
          <p:cNvCxnSpPr>
            <a:cxnSpLocks/>
            <a:stCxn id="463" idx="4"/>
            <a:endCxn id="462" idx="2"/>
          </p:cNvCxnSpPr>
          <p:nvPr/>
        </p:nvCxnSpPr>
        <p:spPr>
          <a:xfrm flipV="1">
            <a:off x="7233078" y="5128372"/>
            <a:ext cx="639143" cy="6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DB7E2151-8010-0EB7-9769-C4974D8D86E0}"/>
              </a:ext>
            </a:extLst>
          </p:cNvPr>
          <p:cNvCxnSpPr>
            <a:cxnSpLocks/>
            <a:stCxn id="463" idx="3"/>
            <a:endCxn id="464" idx="2"/>
          </p:cNvCxnSpPr>
          <p:nvPr/>
        </p:nvCxnSpPr>
        <p:spPr>
          <a:xfrm>
            <a:off x="6972123" y="5274185"/>
            <a:ext cx="894667" cy="6666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D5E8ED4B-D3F1-BDDD-A7AF-454AEDD0C449}"/>
              </a:ext>
            </a:extLst>
          </p:cNvPr>
          <p:cNvCxnSpPr>
            <a:cxnSpLocks/>
            <a:stCxn id="465" idx="2"/>
            <a:endCxn id="464" idx="4"/>
          </p:cNvCxnSpPr>
          <p:nvPr/>
        </p:nvCxnSpPr>
        <p:spPr>
          <a:xfrm flipH="1">
            <a:off x="8388699" y="5940861"/>
            <a:ext cx="8685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25E0BE7C-54EA-446F-401A-6B1CE1D0C622}"/>
              </a:ext>
            </a:extLst>
          </p:cNvPr>
          <p:cNvCxnSpPr>
            <a:cxnSpLocks/>
            <a:stCxn id="466" idx="4"/>
            <a:endCxn id="468" idx="0"/>
          </p:cNvCxnSpPr>
          <p:nvPr/>
        </p:nvCxnSpPr>
        <p:spPr>
          <a:xfrm>
            <a:off x="9781997" y="4359532"/>
            <a:ext cx="881457" cy="5280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08C14840-3671-791B-1E83-790E25F9373C}"/>
              </a:ext>
            </a:extLst>
          </p:cNvPr>
          <p:cNvCxnSpPr>
            <a:cxnSpLocks/>
            <a:stCxn id="462" idx="3"/>
            <a:endCxn id="464" idx="1"/>
          </p:cNvCxnSpPr>
          <p:nvPr/>
        </p:nvCxnSpPr>
        <p:spPr>
          <a:xfrm flipH="1">
            <a:off x="8127744" y="5267610"/>
            <a:ext cx="5431" cy="534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217E9F44-DC7F-F9B0-9DBC-C906C729B845}"/>
              </a:ext>
            </a:extLst>
          </p:cNvPr>
          <p:cNvCxnSpPr>
            <a:cxnSpLocks/>
            <a:stCxn id="462" idx="4"/>
            <a:endCxn id="467" idx="2"/>
          </p:cNvCxnSpPr>
          <p:nvPr/>
        </p:nvCxnSpPr>
        <p:spPr>
          <a:xfrm flipV="1">
            <a:off x="8394130" y="5124996"/>
            <a:ext cx="865958" cy="33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A0C6FF38-FAC4-CB7C-0241-5768E437A1AA}"/>
              </a:ext>
            </a:extLst>
          </p:cNvPr>
          <p:cNvCxnSpPr>
            <a:cxnSpLocks/>
            <a:stCxn id="465" idx="5"/>
            <a:endCxn id="468" idx="3"/>
          </p:cNvCxnSpPr>
          <p:nvPr/>
        </p:nvCxnSpPr>
        <p:spPr>
          <a:xfrm flipV="1">
            <a:off x="9871951" y="5258877"/>
            <a:ext cx="698677" cy="589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5C30AB2C-618D-5C75-8286-AD0510D2F02E}"/>
              </a:ext>
            </a:extLst>
          </p:cNvPr>
          <p:cNvCxnSpPr>
            <a:cxnSpLocks/>
            <a:stCxn id="463" idx="0"/>
            <a:endCxn id="461" idx="2"/>
          </p:cNvCxnSpPr>
          <p:nvPr/>
        </p:nvCxnSpPr>
        <p:spPr>
          <a:xfrm flipV="1">
            <a:off x="7064949" y="4364321"/>
            <a:ext cx="803095" cy="538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418ABC54-FC36-8602-B980-A2050D0FA2B4}"/>
              </a:ext>
            </a:extLst>
          </p:cNvPr>
          <p:cNvCxnSpPr>
            <a:cxnSpLocks/>
            <a:stCxn id="461" idx="4"/>
            <a:endCxn id="466" idx="2"/>
          </p:cNvCxnSpPr>
          <p:nvPr/>
        </p:nvCxnSpPr>
        <p:spPr>
          <a:xfrm flipV="1">
            <a:off x="8389953" y="4359532"/>
            <a:ext cx="870135" cy="47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D168D533-CF23-22EF-81C9-B33BB041F3C8}"/>
              </a:ext>
            </a:extLst>
          </p:cNvPr>
          <p:cNvCxnSpPr>
            <a:cxnSpLocks/>
            <a:stCxn id="467" idx="4"/>
            <a:endCxn id="468" idx="2"/>
          </p:cNvCxnSpPr>
          <p:nvPr/>
        </p:nvCxnSpPr>
        <p:spPr>
          <a:xfrm flipV="1">
            <a:off x="9781997" y="5119639"/>
            <a:ext cx="527677" cy="53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168200F5-F9BF-26D5-9B29-49241E703E4D}"/>
              </a:ext>
            </a:extLst>
          </p:cNvPr>
          <p:cNvCxnSpPr>
            <a:cxnSpLocks/>
            <a:stCxn id="461" idx="3"/>
            <a:endCxn id="462" idx="1"/>
          </p:cNvCxnSpPr>
          <p:nvPr/>
        </p:nvCxnSpPr>
        <p:spPr>
          <a:xfrm>
            <a:off x="8128998" y="4503559"/>
            <a:ext cx="4177" cy="485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1" name="Cube 460">
            <a:extLst>
              <a:ext uri="{FF2B5EF4-FFF2-40B4-BE49-F238E27FC236}">
                <a16:creationId xmlns:a16="http://schemas.microsoft.com/office/drawing/2014/main" id="{8357C954-7250-37A4-8EA2-8FBD676B33C2}"/>
              </a:ext>
            </a:extLst>
          </p:cNvPr>
          <p:cNvSpPr/>
          <p:nvPr/>
        </p:nvSpPr>
        <p:spPr>
          <a:xfrm>
            <a:off x="7868044" y="4132257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2" name="Cube 461">
            <a:extLst>
              <a:ext uri="{FF2B5EF4-FFF2-40B4-BE49-F238E27FC236}">
                <a16:creationId xmlns:a16="http://schemas.microsoft.com/office/drawing/2014/main" id="{7E4096A6-4DCC-BBDB-CD14-1A49A5BA7853}"/>
              </a:ext>
            </a:extLst>
          </p:cNvPr>
          <p:cNvSpPr/>
          <p:nvPr/>
        </p:nvSpPr>
        <p:spPr>
          <a:xfrm>
            <a:off x="7872221" y="4896308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63" name="Cube 462">
            <a:extLst>
              <a:ext uri="{FF2B5EF4-FFF2-40B4-BE49-F238E27FC236}">
                <a16:creationId xmlns:a16="http://schemas.microsoft.com/office/drawing/2014/main" id="{4E9AEF77-C2AB-3FA9-0456-D3B5E6A23F38}"/>
              </a:ext>
            </a:extLst>
          </p:cNvPr>
          <p:cNvSpPr/>
          <p:nvPr/>
        </p:nvSpPr>
        <p:spPr>
          <a:xfrm>
            <a:off x="6711169" y="4902883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64" name="Cube 463">
            <a:extLst>
              <a:ext uri="{FF2B5EF4-FFF2-40B4-BE49-F238E27FC236}">
                <a16:creationId xmlns:a16="http://schemas.microsoft.com/office/drawing/2014/main" id="{7692F152-CA62-B5D8-D9A9-E5FABAC63FBB}"/>
              </a:ext>
            </a:extLst>
          </p:cNvPr>
          <p:cNvSpPr/>
          <p:nvPr/>
        </p:nvSpPr>
        <p:spPr>
          <a:xfrm>
            <a:off x="7866790" y="5708797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65" name="Cube 464">
            <a:extLst>
              <a:ext uri="{FF2B5EF4-FFF2-40B4-BE49-F238E27FC236}">
                <a16:creationId xmlns:a16="http://schemas.microsoft.com/office/drawing/2014/main" id="{FFFB1C75-B90D-C189-0930-6696ED5FD897}"/>
              </a:ext>
            </a:extLst>
          </p:cNvPr>
          <p:cNvSpPr/>
          <p:nvPr/>
        </p:nvSpPr>
        <p:spPr>
          <a:xfrm>
            <a:off x="9257217" y="5708797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6" name="Cube 465">
            <a:extLst>
              <a:ext uri="{FF2B5EF4-FFF2-40B4-BE49-F238E27FC236}">
                <a16:creationId xmlns:a16="http://schemas.microsoft.com/office/drawing/2014/main" id="{B871D82D-E039-BA2B-F03E-1ABF95479BB6}"/>
              </a:ext>
            </a:extLst>
          </p:cNvPr>
          <p:cNvSpPr/>
          <p:nvPr/>
        </p:nvSpPr>
        <p:spPr>
          <a:xfrm>
            <a:off x="9260088" y="4127468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67" name="Cube 466">
            <a:extLst>
              <a:ext uri="{FF2B5EF4-FFF2-40B4-BE49-F238E27FC236}">
                <a16:creationId xmlns:a16="http://schemas.microsoft.com/office/drawing/2014/main" id="{F60D4A6F-7ACD-A544-0558-DF6C2F6F83F9}"/>
              </a:ext>
            </a:extLst>
          </p:cNvPr>
          <p:cNvSpPr/>
          <p:nvPr/>
        </p:nvSpPr>
        <p:spPr>
          <a:xfrm>
            <a:off x="9260088" y="4892932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68" name="Cube 467">
            <a:extLst>
              <a:ext uri="{FF2B5EF4-FFF2-40B4-BE49-F238E27FC236}">
                <a16:creationId xmlns:a16="http://schemas.microsoft.com/office/drawing/2014/main" id="{FF2EFB2A-6ACA-BC22-773F-BAD06836E056}"/>
              </a:ext>
            </a:extLst>
          </p:cNvPr>
          <p:cNvSpPr/>
          <p:nvPr/>
        </p:nvSpPr>
        <p:spPr>
          <a:xfrm>
            <a:off x="10309674" y="4887575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2B24A916-57D4-5347-035E-FBCDA7FB7FD9}"/>
              </a:ext>
            </a:extLst>
          </p:cNvPr>
          <p:cNvCxnSpPr>
            <a:cxnSpLocks/>
            <a:stCxn id="465" idx="1"/>
            <a:endCxn id="467" idx="3"/>
          </p:cNvCxnSpPr>
          <p:nvPr/>
        </p:nvCxnSpPr>
        <p:spPr>
          <a:xfrm flipV="1">
            <a:off x="9518171" y="5264234"/>
            <a:ext cx="2871" cy="537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0" name="Down Arrow 469">
            <a:extLst>
              <a:ext uri="{FF2B5EF4-FFF2-40B4-BE49-F238E27FC236}">
                <a16:creationId xmlns:a16="http://schemas.microsoft.com/office/drawing/2014/main" id="{AE953D17-AE70-9F25-B9A4-3CD3754B0614}"/>
              </a:ext>
            </a:extLst>
          </p:cNvPr>
          <p:cNvSpPr/>
          <p:nvPr/>
        </p:nvSpPr>
        <p:spPr>
          <a:xfrm rot="16200000">
            <a:off x="8800102" y="4663839"/>
            <a:ext cx="148576" cy="70081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Down Arrow 470">
            <a:extLst>
              <a:ext uri="{FF2B5EF4-FFF2-40B4-BE49-F238E27FC236}">
                <a16:creationId xmlns:a16="http://schemas.microsoft.com/office/drawing/2014/main" id="{E0A3AC6E-6A6B-4AEC-5CC9-BE93AEEFB524}"/>
              </a:ext>
            </a:extLst>
          </p:cNvPr>
          <p:cNvSpPr/>
          <p:nvPr/>
        </p:nvSpPr>
        <p:spPr>
          <a:xfrm rot="16200000">
            <a:off x="10035606" y="4814465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27BB18BE-9890-C108-B1B8-DB04703FC5C7}"/>
              </a:ext>
            </a:extLst>
          </p:cNvPr>
          <p:cNvSpPr txBox="1"/>
          <p:nvPr/>
        </p:nvSpPr>
        <p:spPr>
          <a:xfrm>
            <a:off x="7091097" y="5537765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20</a:t>
            </a:r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F9F791F0-35B6-2AB4-E6E8-C5B0C40AB2A5}"/>
              </a:ext>
            </a:extLst>
          </p:cNvPr>
          <p:cNvSpPr txBox="1"/>
          <p:nvPr/>
        </p:nvSpPr>
        <p:spPr>
          <a:xfrm>
            <a:off x="7367890" y="4570427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DE188BD7-75EC-5E72-CEF2-B1A213565A2F}"/>
              </a:ext>
            </a:extLst>
          </p:cNvPr>
          <p:cNvSpPr txBox="1"/>
          <p:nvPr/>
        </p:nvSpPr>
        <p:spPr>
          <a:xfrm>
            <a:off x="7294574" y="5082809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3A026BAE-051F-EB32-CB75-06A09DC6CC9F}"/>
              </a:ext>
            </a:extLst>
          </p:cNvPr>
          <p:cNvSpPr txBox="1"/>
          <p:nvPr/>
        </p:nvSpPr>
        <p:spPr>
          <a:xfrm>
            <a:off x="8691981" y="4318269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025D3F14-F0D5-69A7-BDB3-E0B6BE8628F7}"/>
              </a:ext>
            </a:extLst>
          </p:cNvPr>
          <p:cNvSpPr txBox="1"/>
          <p:nvPr/>
        </p:nvSpPr>
        <p:spPr>
          <a:xfrm>
            <a:off x="8709771" y="5078583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5</a:t>
            </a: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29E94E5C-871B-A3AF-9AEA-BF60B8AA9AFC}"/>
              </a:ext>
            </a:extLst>
          </p:cNvPr>
          <p:cNvSpPr txBox="1"/>
          <p:nvPr/>
        </p:nvSpPr>
        <p:spPr>
          <a:xfrm>
            <a:off x="8045928" y="5380481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5</a:t>
            </a:r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641B10F5-2F62-168F-C7B1-17FF59A33EE8}"/>
              </a:ext>
            </a:extLst>
          </p:cNvPr>
          <p:cNvSpPr txBox="1"/>
          <p:nvPr/>
        </p:nvSpPr>
        <p:spPr>
          <a:xfrm>
            <a:off x="9415642" y="5388576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5</a:t>
            </a:r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A6825ABA-9BA5-77BF-0CD4-BC2554F4949E}"/>
              </a:ext>
            </a:extLst>
          </p:cNvPr>
          <p:cNvSpPr txBox="1"/>
          <p:nvPr/>
        </p:nvSpPr>
        <p:spPr>
          <a:xfrm>
            <a:off x="8677400" y="5897758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5</a:t>
            </a: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3E2EE0DB-8A30-CEFC-E465-F3190E96E04E}"/>
              </a:ext>
            </a:extLst>
          </p:cNvPr>
          <p:cNvSpPr txBox="1"/>
          <p:nvPr/>
        </p:nvSpPr>
        <p:spPr>
          <a:xfrm>
            <a:off x="9920653" y="5073226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8E284BA1-E601-E593-2F30-CB44A79F90CA}"/>
              </a:ext>
            </a:extLst>
          </p:cNvPr>
          <p:cNvSpPr txBox="1"/>
          <p:nvPr/>
        </p:nvSpPr>
        <p:spPr>
          <a:xfrm>
            <a:off x="10087097" y="5559610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B65B548E-7146-45BF-3939-F14C8A0D25CA}"/>
              </a:ext>
            </a:extLst>
          </p:cNvPr>
          <p:cNvSpPr txBox="1"/>
          <p:nvPr/>
        </p:nvSpPr>
        <p:spPr>
          <a:xfrm>
            <a:off x="9871951" y="4512977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FCAACD3C-26F8-E380-5EC2-078E482C6209}"/>
              </a:ext>
            </a:extLst>
          </p:cNvPr>
          <p:cNvSpPr txBox="1"/>
          <p:nvPr/>
        </p:nvSpPr>
        <p:spPr>
          <a:xfrm>
            <a:off x="8045928" y="4569269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</a:t>
            </a:r>
          </a:p>
        </p:txBody>
      </p:sp>
      <p:sp>
        <p:nvSpPr>
          <p:cNvPr id="484" name="Down Arrow 483">
            <a:extLst>
              <a:ext uri="{FF2B5EF4-FFF2-40B4-BE49-F238E27FC236}">
                <a16:creationId xmlns:a16="http://schemas.microsoft.com/office/drawing/2014/main" id="{8E3EB8A2-FADC-092F-6244-63C0B38F5550}"/>
              </a:ext>
            </a:extLst>
          </p:cNvPr>
          <p:cNvSpPr/>
          <p:nvPr/>
        </p:nvSpPr>
        <p:spPr>
          <a:xfrm rot="16200000">
            <a:off x="7524671" y="4812956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Down Arrow 484">
            <a:extLst>
              <a:ext uri="{FF2B5EF4-FFF2-40B4-BE49-F238E27FC236}">
                <a16:creationId xmlns:a16="http://schemas.microsoft.com/office/drawing/2014/main" id="{B0096302-EC7B-5980-EA6F-822761C8F902}"/>
              </a:ext>
            </a:extLst>
          </p:cNvPr>
          <p:cNvSpPr/>
          <p:nvPr/>
        </p:nvSpPr>
        <p:spPr>
          <a:xfrm rot="13918818">
            <a:off x="7342222" y="4347636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Down Arrow 485">
            <a:extLst>
              <a:ext uri="{FF2B5EF4-FFF2-40B4-BE49-F238E27FC236}">
                <a16:creationId xmlns:a16="http://schemas.microsoft.com/office/drawing/2014/main" id="{3E9AF115-2A6E-026E-A0B6-C81BFB99B783}"/>
              </a:ext>
            </a:extLst>
          </p:cNvPr>
          <p:cNvSpPr/>
          <p:nvPr/>
        </p:nvSpPr>
        <p:spPr>
          <a:xfrm rot="16200000">
            <a:off x="8777704" y="4040284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Down Arrow 486">
            <a:extLst>
              <a:ext uri="{FF2B5EF4-FFF2-40B4-BE49-F238E27FC236}">
                <a16:creationId xmlns:a16="http://schemas.microsoft.com/office/drawing/2014/main" id="{4E50486D-630D-9B62-356E-6FB3BE5768B2}"/>
              </a:ext>
            </a:extLst>
          </p:cNvPr>
          <p:cNvSpPr/>
          <p:nvPr/>
        </p:nvSpPr>
        <p:spPr>
          <a:xfrm rot="18067765">
            <a:off x="10144865" y="4282091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Down Arrow 487">
            <a:extLst>
              <a:ext uri="{FF2B5EF4-FFF2-40B4-BE49-F238E27FC236}">
                <a16:creationId xmlns:a16="http://schemas.microsoft.com/office/drawing/2014/main" id="{7FC27D06-03F6-7C38-0869-F72CE2F0CC8C}"/>
              </a:ext>
            </a:extLst>
          </p:cNvPr>
          <p:cNvSpPr/>
          <p:nvPr/>
        </p:nvSpPr>
        <p:spPr>
          <a:xfrm rot="16200000">
            <a:off x="8828610" y="5512146"/>
            <a:ext cx="148576" cy="70081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Down Arrow 488">
            <a:extLst>
              <a:ext uri="{FF2B5EF4-FFF2-40B4-BE49-F238E27FC236}">
                <a16:creationId xmlns:a16="http://schemas.microsoft.com/office/drawing/2014/main" id="{56906787-87E4-FD4E-A0AA-A8981534C70E}"/>
              </a:ext>
            </a:extLst>
          </p:cNvPr>
          <p:cNvSpPr/>
          <p:nvPr/>
        </p:nvSpPr>
        <p:spPr>
          <a:xfrm rot="13879550">
            <a:off x="10000055" y="5312274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Down Arrow 489">
            <a:extLst>
              <a:ext uri="{FF2B5EF4-FFF2-40B4-BE49-F238E27FC236}">
                <a16:creationId xmlns:a16="http://schemas.microsoft.com/office/drawing/2014/main" id="{7AF1B3DA-3BCE-7BC3-EF74-B18A7699ADDD}"/>
              </a:ext>
            </a:extLst>
          </p:cNvPr>
          <p:cNvSpPr/>
          <p:nvPr/>
        </p:nvSpPr>
        <p:spPr>
          <a:xfrm rot="18336866">
            <a:off x="7420716" y="5330815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Down Arrow 490">
            <a:extLst>
              <a:ext uri="{FF2B5EF4-FFF2-40B4-BE49-F238E27FC236}">
                <a16:creationId xmlns:a16="http://schemas.microsoft.com/office/drawing/2014/main" id="{2754722F-171C-ACBD-D799-7DB865709F71}"/>
              </a:ext>
            </a:extLst>
          </p:cNvPr>
          <p:cNvSpPr/>
          <p:nvPr/>
        </p:nvSpPr>
        <p:spPr>
          <a:xfrm>
            <a:off x="7971640" y="5292527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C651B1A1-BF13-C73B-71CD-110850409730}"/>
              </a:ext>
            </a:extLst>
          </p:cNvPr>
          <p:cNvSpPr txBox="1"/>
          <p:nvPr/>
        </p:nvSpPr>
        <p:spPr>
          <a:xfrm>
            <a:off x="2490185" y="3251131"/>
            <a:ext cx="152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Shortest path</a:t>
            </a: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C13E7025-4914-5D7D-EA17-02D12058C7E5}"/>
              </a:ext>
            </a:extLst>
          </p:cNvPr>
          <p:cNvSpPr txBox="1"/>
          <p:nvPr/>
        </p:nvSpPr>
        <p:spPr>
          <a:xfrm>
            <a:off x="7939882" y="3237929"/>
            <a:ext cx="228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Shortest ECMP path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F18E11F0-BD0F-FF44-0512-0B9C0F895CB7}"/>
              </a:ext>
            </a:extLst>
          </p:cNvPr>
          <p:cNvSpPr txBox="1"/>
          <p:nvPr/>
        </p:nvSpPr>
        <p:spPr>
          <a:xfrm>
            <a:off x="2111664" y="6275104"/>
            <a:ext cx="228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 Path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803F2223-D6B9-CB3A-A685-7A9DAE57405F}"/>
              </a:ext>
            </a:extLst>
          </p:cNvPr>
          <p:cNvSpPr txBox="1"/>
          <p:nvPr/>
        </p:nvSpPr>
        <p:spPr>
          <a:xfrm>
            <a:off x="7730561" y="6225798"/>
            <a:ext cx="228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Multipath TE DAG</a:t>
            </a:r>
          </a:p>
        </p:txBody>
      </p: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597A3D67-5F73-92AC-992E-C2F89C5802DA}"/>
              </a:ext>
            </a:extLst>
          </p:cNvPr>
          <p:cNvCxnSpPr>
            <a:cxnSpLocks/>
          </p:cNvCxnSpPr>
          <p:nvPr/>
        </p:nvCxnSpPr>
        <p:spPr>
          <a:xfrm>
            <a:off x="8389953" y="2354442"/>
            <a:ext cx="868518" cy="542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5BE1DD82-0DA3-87E5-1475-30D909E71FED}"/>
              </a:ext>
            </a:extLst>
          </p:cNvPr>
          <p:cNvCxnSpPr>
            <a:cxnSpLocks/>
          </p:cNvCxnSpPr>
          <p:nvPr/>
        </p:nvCxnSpPr>
        <p:spPr>
          <a:xfrm>
            <a:off x="2767455" y="2398868"/>
            <a:ext cx="868518" cy="542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C5D8EAB1-4823-075D-E614-CE7D40759F6A}"/>
              </a:ext>
            </a:extLst>
          </p:cNvPr>
          <p:cNvCxnSpPr>
            <a:cxnSpLocks/>
          </p:cNvCxnSpPr>
          <p:nvPr/>
        </p:nvCxnSpPr>
        <p:spPr>
          <a:xfrm flipV="1">
            <a:off x="8471445" y="2363175"/>
            <a:ext cx="781595" cy="457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8" name="Straight Connector 507">
            <a:extLst>
              <a:ext uri="{FF2B5EF4-FFF2-40B4-BE49-F238E27FC236}">
                <a16:creationId xmlns:a16="http://schemas.microsoft.com/office/drawing/2014/main" id="{5EFF5211-C134-F666-099C-FC379D9B4A99}"/>
              </a:ext>
            </a:extLst>
          </p:cNvPr>
          <p:cNvCxnSpPr>
            <a:cxnSpLocks/>
          </p:cNvCxnSpPr>
          <p:nvPr/>
        </p:nvCxnSpPr>
        <p:spPr>
          <a:xfrm>
            <a:off x="2787592" y="2397798"/>
            <a:ext cx="868518" cy="542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32F28BC0-32D3-E37C-AFDD-46B06FB1345E}"/>
              </a:ext>
            </a:extLst>
          </p:cNvPr>
          <p:cNvCxnSpPr>
            <a:cxnSpLocks/>
          </p:cNvCxnSpPr>
          <p:nvPr/>
        </p:nvCxnSpPr>
        <p:spPr>
          <a:xfrm flipV="1">
            <a:off x="2869084" y="2406531"/>
            <a:ext cx="781595" cy="457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174979C8-5DD9-A2E3-7E16-E6C17A4660C5}"/>
              </a:ext>
            </a:extLst>
          </p:cNvPr>
          <p:cNvCxnSpPr>
            <a:cxnSpLocks/>
          </p:cNvCxnSpPr>
          <p:nvPr/>
        </p:nvCxnSpPr>
        <p:spPr>
          <a:xfrm>
            <a:off x="2774704" y="5303489"/>
            <a:ext cx="868518" cy="542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E5670C3F-3706-CF8E-AC16-A8F178B49A2E}"/>
              </a:ext>
            </a:extLst>
          </p:cNvPr>
          <p:cNvCxnSpPr>
            <a:cxnSpLocks/>
          </p:cNvCxnSpPr>
          <p:nvPr/>
        </p:nvCxnSpPr>
        <p:spPr>
          <a:xfrm flipV="1">
            <a:off x="2874515" y="5304509"/>
            <a:ext cx="781595" cy="457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7D363271-5F4F-E7AB-B502-45DA9EF06FEF}"/>
              </a:ext>
            </a:extLst>
          </p:cNvPr>
          <p:cNvCxnSpPr>
            <a:cxnSpLocks/>
          </p:cNvCxnSpPr>
          <p:nvPr/>
        </p:nvCxnSpPr>
        <p:spPr>
          <a:xfrm>
            <a:off x="8389953" y="5280446"/>
            <a:ext cx="868518" cy="5427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1C853C86-F7BD-C671-3772-538D78BBC301}"/>
              </a:ext>
            </a:extLst>
          </p:cNvPr>
          <p:cNvCxnSpPr>
            <a:cxnSpLocks/>
          </p:cNvCxnSpPr>
          <p:nvPr/>
        </p:nvCxnSpPr>
        <p:spPr>
          <a:xfrm flipV="1">
            <a:off x="8471445" y="5289179"/>
            <a:ext cx="781595" cy="4578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6" name="TextBox 515">
            <a:extLst>
              <a:ext uri="{FF2B5EF4-FFF2-40B4-BE49-F238E27FC236}">
                <a16:creationId xmlns:a16="http://schemas.microsoft.com/office/drawing/2014/main" id="{3CC06B01-3AC8-2D5E-00B5-339049CBB07F}"/>
              </a:ext>
            </a:extLst>
          </p:cNvPr>
          <p:cNvSpPr txBox="1"/>
          <p:nvPr/>
        </p:nvSpPr>
        <p:spPr>
          <a:xfrm>
            <a:off x="8668297" y="2588918"/>
            <a:ext cx="3217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5</a:t>
            </a:r>
          </a:p>
        </p:txBody>
      </p:sp>
      <p:sp>
        <p:nvSpPr>
          <p:cNvPr id="518" name="Down Arrow 517">
            <a:extLst>
              <a:ext uri="{FF2B5EF4-FFF2-40B4-BE49-F238E27FC236}">
                <a16:creationId xmlns:a16="http://schemas.microsoft.com/office/drawing/2014/main" id="{E9E0BC22-83C5-3CC7-DC58-9F21037A450D}"/>
              </a:ext>
            </a:extLst>
          </p:cNvPr>
          <p:cNvSpPr/>
          <p:nvPr/>
        </p:nvSpPr>
        <p:spPr>
          <a:xfrm rot="13909174">
            <a:off x="10041752" y="2388441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Down Arrow 518">
            <a:extLst>
              <a:ext uri="{FF2B5EF4-FFF2-40B4-BE49-F238E27FC236}">
                <a16:creationId xmlns:a16="http://schemas.microsoft.com/office/drawing/2014/main" id="{292D88AA-3CE0-36ED-1F66-3C6B180FB528}"/>
              </a:ext>
            </a:extLst>
          </p:cNvPr>
          <p:cNvSpPr/>
          <p:nvPr/>
        </p:nvSpPr>
        <p:spPr>
          <a:xfrm rot="18102048">
            <a:off x="8805058" y="5042931"/>
            <a:ext cx="125824" cy="82776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Down Arrow 519">
            <a:extLst>
              <a:ext uri="{FF2B5EF4-FFF2-40B4-BE49-F238E27FC236}">
                <a16:creationId xmlns:a16="http://schemas.microsoft.com/office/drawing/2014/main" id="{8C9BFAAB-62ED-33FB-CFFF-7AEE044667C9}"/>
              </a:ext>
            </a:extLst>
          </p:cNvPr>
          <p:cNvSpPr/>
          <p:nvPr/>
        </p:nvSpPr>
        <p:spPr>
          <a:xfrm rot="10800000">
            <a:off x="7980422" y="4498154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7AD3EC-9AE5-1884-E524-C697572DF3C2}"/>
              </a:ext>
            </a:extLst>
          </p:cNvPr>
          <p:cNvSpPr txBox="1"/>
          <p:nvPr/>
        </p:nvSpPr>
        <p:spPr>
          <a:xfrm>
            <a:off x="9196926" y="5295181"/>
            <a:ext cx="690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 err="1">
                <a:solidFill>
                  <a:srgbClr val="FF0000"/>
                </a:solidFill>
              </a:rPr>
              <a:t>Te</a:t>
            </a:r>
            <a:r>
              <a:rPr lang="en-US" sz="800" b="1" dirty="0">
                <a:solidFill>
                  <a:srgbClr val="FF0000"/>
                </a:solidFill>
              </a:rPr>
              <a:t> pruned</a:t>
            </a:r>
          </a:p>
        </p:txBody>
      </p:sp>
    </p:spTree>
    <p:extLst>
      <p:ext uri="{BB962C8B-B14F-4D97-AF65-F5344CB8AC3E}">
        <p14:creationId xmlns:p14="http://schemas.microsoft.com/office/powerpoint/2010/main" val="3887648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1E417-9358-45E0-9155-6F0BBF511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25DCD-07C8-AC2B-7197-CC0A4DBFE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86" y="-4611"/>
            <a:ext cx="10515600" cy="1325563"/>
          </a:xfrm>
        </p:spPr>
        <p:txBody>
          <a:bodyPr/>
          <a:lstStyle/>
          <a:p>
            <a:r>
              <a:rPr lang="en-US" dirty="0"/>
              <a:t>draft-stone-spring-</a:t>
            </a:r>
            <a:r>
              <a:rPr lang="en-US" dirty="0" err="1"/>
              <a:t>mpte</a:t>
            </a:r>
            <a:r>
              <a:rPr lang="en-US" dirty="0"/>
              <a:t>-</a:t>
            </a:r>
            <a:r>
              <a:rPr lang="en-US" dirty="0" err="1"/>
              <a:t>sr</a:t>
            </a:r>
            <a:endParaRPr lang="en-US" dirty="0"/>
          </a:p>
        </p:txBody>
      </p: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F73CFE58-AF97-A459-E5F8-737A479E054B}"/>
              </a:ext>
            </a:extLst>
          </p:cNvPr>
          <p:cNvCxnSpPr>
            <a:cxnSpLocks/>
            <a:stCxn id="462" idx="3"/>
            <a:endCxn id="464" idx="1"/>
          </p:cNvCxnSpPr>
          <p:nvPr/>
        </p:nvCxnSpPr>
        <p:spPr>
          <a:xfrm flipH="1">
            <a:off x="9250574" y="3741369"/>
            <a:ext cx="5431" cy="534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1" name="Cube 460">
            <a:extLst>
              <a:ext uri="{FF2B5EF4-FFF2-40B4-BE49-F238E27FC236}">
                <a16:creationId xmlns:a16="http://schemas.microsoft.com/office/drawing/2014/main" id="{15D78D9C-7EB1-78EF-B253-4BE084821CAD}"/>
              </a:ext>
            </a:extLst>
          </p:cNvPr>
          <p:cNvSpPr/>
          <p:nvPr/>
        </p:nvSpPr>
        <p:spPr>
          <a:xfrm>
            <a:off x="8990874" y="2606016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2" name="Cube 461">
            <a:extLst>
              <a:ext uri="{FF2B5EF4-FFF2-40B4-BE49-F238E27FC236}">
                <a16:creationId xmlns:a16="http://schemas.microsoft.com/office/drawing/2014/main" id="{816A36A3-2345-F3E8-6A6E-01DB71997B31}"/>
              </a:ext>
            </a:extLst>
          </p:cNvPr>
          <p:cNvSpPr/>
          <p:nvPr/>
        </p:nvSpPr>
        <p:spPr>
          <a:xfrm>
            <a:off x="8995051" y="3370067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63" name="Cube 462">
            <a:extLst>
              <a:ext uri="{FF2B5EF4-FFF2-40B4-BE49-F238E27FC236}">
                <a16:creationId xmlns:a16="http://schemas.microsoft.com/office/drawing/2014/main" id="{DCE9502B-04BC-C301-CFEF-402A00E1DC11}"/>
              </a:ext>
            </a:extLst>
          </p:cNvPr>
          <p:cNvSpPr/>
          <p:nvPr/>
        </p:nvSpPr>
        <p:spPr>
          <a:xfrm>
            <a:off x="7833999" y="3376642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64" name="Cube 463">
            <a:extLst>
              <a:ext uri="{FF2B5EF4-FFF2-40B4-BE49-F238E27FC236}">
                <a16:creationId xmlns:a16="http://schemas.microsoft.com/office/drawing/2014/main" id="{226180B6-9086-B68E-4236-1B265152BEB0}"/>
              </a:ext>
            </a:extLst>
          </p:cNvPr>
          <p:cNvSpPr/>
          <p:nvPr/>
        </p:nvSpPr>
        <p:spPr>
          <a:xfrm>
            <a:off x="8989620" y="4182556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65" name="Cube 464">
            <a:extLst>
              <a:ext uri="{FF2B5EF4-FFF2-40B4-BE49-F238E27FC236}">
                <a16:creationId xmlns:a16="http://schemas.microsoft.com/office/drawing/2014/main" id="{988E0C09-AA94-5D86-A492-1AD3191D0EF4}"/>
              </a:ext>
            </a:extLst>
          </p:cNvPr>
          <p:cNvSpPr/>
          <p:nvPr/>
        </p:nvSpPr>
        <p:spPr>
          <a:xfrm>
            <a:off x="10380047" y="4182556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6" name="Cube 465">
            <a:extLst>
              <a:ext uri="{FF2B5EF4-FFF2-40B4-BE49-F238E27FC236}">
                <a16:creationId xmlns:a16="http://schemas.microsoft.com/office/drawing/2014/main" id="{8123F0CB-ABB5-8F5D-7E1C-6C1E6B817AD7}"/>
              </a:ext>
            </a:extLst>
          </p:cNvPr>
          <p:cNvSpPr/>
          <p:nvPr/>
        </p:nvSpPr>
        <p:spPr>
          <a:xfrm>
            <a:off x="10382918" y="2601227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67" name="Cube 466">
            <a:extLst>
              <a:ext uri="{FF2B5EF4-FFF2-40B4-BE49-F238E27FC236}">
                <a16:creationId xmlns:a16="http://schemas.microsoft.com/office/drawing/2014/main" id="{EEFB684B-5713-62AF-695E-0069C07A4DBF}"/>
              </a:ext>
            </a:extLst>
          </p:cNvPr>
          <p:cNvSpPr/>
          <p:nvPr/>
        </p:nvSpPr>
        <p:spPr>
          <a:xfrm>
            <a:off x="10382918" y="3366691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68" name="Cube 467">
            <a:extLst>
              <a:ext uri="{FF2B5EF4-FFF2-40B4-BE49-F238E27FC236}">
                <a16:creationId xmlns:a16="http://schemas.microsoft.com/office/drawing/2014/main" id="{DCEF75D7-AD61-5CDC-4902-4A1F68B9E6D3}"/>
              </a:ext>
            </a:extLst>
          </p:cNvPr>
          <p:cNvSpPr/>
          <p:nvPr/>
        </p:nvSpPr>
        <p:spPr>
          <a:xfrm>
            <a:off x="11432504" y="3361334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70" name="Down Arrow 469">
            <a:extLst>
              <a:ext uri="{FF2B5EF4-FFF2-40B4-BE49-F238E27FC236}">
                <a16:creationId xmlns:a16="http://schemas.microsoft.com/office/drawing/2014/main" id="{20BBB068-6EE3-04F5-EB90-BD5B49457D84}"/>
              </a:ext>
            </a:extLst>
          </p:cNvPr>
          <p:cNvSpPr/>
          <p:nvPr/>
        </p:nvSpPr>
        <p:spPr>
          <a:xfrm rot="16200000">
            <a:off x="9922932" y="3137598"/>
            <a:ext cx="148576" cy="70081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Down Arrow 470">
            <a:extLst>
              <a:ext uri="{FF2B5EF4-FFF2-40B4-BE49-F238E27FC236}">
                <a16:creationId xmlns:a16="http://schemas.microsoft.com/office/drawing/2014/main" id="{8046843A-D226-A3EC-1DC0-BDD7D3647438}"/>
              </a:ext>
            </a:extLst>
          </p:cNvPr>
          <p:cNvSpPr/>
          <p:nvPr/>
        </p:nvSpPr>
        <p:spPr>
          <a:xfrm rot="16200000">
            <a:off x="11158436" y="3288224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Down Arrow 483">
            <a:extLst>
              <a:ext uri="{FF2B5EF4-FFF2-40B4-BE49-F238E27FC236}">
                <a16:creationId xmlns:a16="http://schemas.microsoft.com/office/drawing/2014/main" id="{5FAC8A1A-B021-A2A2-F4C8-C56F5EF9A3C7}"/>
              </a:ext>
            </a:extLst>
          </p:cNvPr>
          <p:cNvSpPr/>
          <p:nvPr/>
        </p:nvSpPr>
        <p:spPr>
          <a:xfrm rot="16200000">
            <a:off x="8647501" y="3286715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Down Arrow 484">
            <a:extLst>
              <a:ext uri="{FF2B5EF4-FFF2-40B4-BE49-F238E27FC236}">
                <a16:creationId xmlns:a16="http://schemas.microsoft.com/office/drawing/2014/main" id="{3459E743-A01D-3AFC-DBB6-192F7B95F2FE}"/>
              </a:ext>
            </a:extLst>
          </p:cNvPr>
          <p:cNvSpPr/>
          <p:nvPr/>
        </p:nvSpPr>
        <p:spPr>
          <a:xfrm rot="13918818">
            <a:off x="8508982" y="2606593"/>
            <a:ext cx="188338" cy="7798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Down Arrow 485">
            <a:extLst>
              <a:ext uri="{FF2B5EF4-FFF2-40B4-BE49-F238E27FC236}">
                <a16:creationId xmlns:a16="http://schemas.microsoft.com/office/drawing/2014/main" id="{A1B455E2-1783-0B91-09FD-4438F071FC48}"/>
              </a:ext>
            </a:extLst>
          </p:cNvPr>
          <p:cNvSpPr/>
          <p:nvPr/>
        </p:nvSpPr>
        <p:spPr>
          <a:xfrm rot="16200000">
            <a:off x="9937189" y="2377670"/>
            <a:ext cx="148576" cy="672307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Down Arrow 486">
            <a:extLst>
              <a:ext uri="{FF2B5EF4-FFF2-40B4-BE49-F238E27FC236}">
                <a16:creationId xmlns:a16="http://schemas.microsoft.com/office/drawing/2014/main" id="{877B1E7A-2159-F322-5367-D72FD36DA4AD}"/>
              </a:ext>
            </a:extLst>
          </p:cNvPr>
          <p:cNvSpPr/>
          <p:nvPr/>
        </p:nvSpPr>
        <p:spPr>
          <a:xfrm rot="18067765">
            <a:off x="11253520" y="2724439"/>
            <a:ext cx="173572" cy="613320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Down Arrow 487">
            <a:extLst>
              <a:ext uri="{FF2B5EF4-FFF2-40B4-BE49-F238E27FC236}">
                <a16:creationId xmlns:a16="http://schemas.microsoft.com/office/drawing/2014/main" id="{34901E66-0306-8A0E-0FC9-FBEC69BF8949}"/>
              </a:ext>
            </a:extLst>
          </p:cNvPr>
          <p:cNvSpPr/>
          <p:nvPr/>
        </p:nvSpPr>
        <p:spPr>
          <a:xfrm rot="16200000">
            <a:off x="9951440" y="3985905"/>
            <a:ext cx="148576" cy="70081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Down Arrow 488">
            <a:extLst>
              <a:ext uri="{FF2B5EF4-FFF2-40B4-BE49-F238E27FC236}">
                <a16:creationId xmlns:a16="http://schemas.microsoft.com/office/drawing/2014/main" id="{C36E01B8-1CE7-DD13-9C89-6E575C09F877}"/>
              </a:ext>
            </a:extLst>
          </p:cNvPr>
          <p:cNvSpPr/>
          <p:nvPr/>
        </p:nvSpPr>
        <p:spPr>
          <a:xfrm rot="13879550">
            <a:off x="11122885" y="3786033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Down Arrow 489">
            <a:extLst>
              <a:ext uri="{FF2B5EF4-FFF2-40B4-BE49-F238E27FC236}">
                <a16:creationId xmlns:a16="http://schemas.microsoft.com/office/drawing/2014/main" id="{0D99DB7D-7ED5-894E-4300-D18CF5B4D0BD}"/>
              </a:ext>
            </a:extLst>
          </p:cNvPr>
          <p:cNvSpPr/>
          <p:nvPr/>
        </p:nvSpPr>
        <p:spPr>
          <a:xfrm rot="18336866">
            <a:off x="8557397" y="3674668"/>
            <a:ext cx="200951" cy="742008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Down Arrow 490">
            <a:extLst>
              <a:ext uri="{FF2B5EF4-FFF2-40B4-BE49-F238E27FC236}">
                <a16:creationId xmlns:a16="http://schemas.microsoft.com/office/drawing/2014/main" id="{E564906C-3E10-B9CC-A564-ACCAA658631F}"/>
              </a:ext>
            </a:extLst>
          </p:cNvPr>
          <p:cNvSpPr/>
          <p:nvPr/>
        </p:nvSpPr>
        <p:spPr>
          <a:xfrm>
            <a:off x="9094470" y="3766286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Down Arrow 518">
            <a:extLst>
              <a:ext uri="{FF2B5EF4-FFF2-40B4-BE49-F238E27FC236}">
                <a16:creationId xmlns:a16="http://schemas.microsoft.com/office/drawing/2014/main" id="{C134E412-729B-AFDF-3214-A47D502DDD5D}"/>
              </a:ext>
            </a:extLst>
          </p:cNvPr>
          <p:cNvSpPr/>
          <p:nvPr/>
        </p:nvSpPr>
        <p:spPr>
          <a:xfrm rot="18102048">
            <a:off x="9927888" y="3516690"/>
            <a:ext cx="125824" cy="827766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Down Arrow 519">
            <a:extLst>
              <a:ext uri="{FF2B5EF4-FFF2-40B4-BE49-F238E27FC236}">
                <a16:creationId xmlns:a16="http://schemas.microsoft.com/office/drawing/2014/main" id="{C75CE6BF-356F-8537-C6F3-229EA731810C}"/>
              </a:ext>
            </a:extLst>
          </p:cNvPr>
          <p:cNvSpPr/>
          <p:nvPr/>
        </p:nvSpPr>
        <p:spPr>
          <a:xfrm rot="10800000">
            <a:off x="9103252" y="2971913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AE7E7-7215-E035-FB36-1C9B8463BB94}"/>
              </a:ext>
            </a:extLst>
          </p:cNvPr>
          <p:cNvSpPr txBox="1"/>
          <p:nvPr/>
        </p:nvSpPr>
        <p:spPr>
          <a:xfrm>
            <a:off x="433786" y="1333064"/>
            <a:ext cx="9396014" cy="50353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Describes a </a:t>
            </a:r>
            <a:r>
              <a:rPr lang="en-US" u="sng" dirty="0"/>
              <a:t>centralized</a:t>
            </a:r>
            <a:r>
              <a:rPr lang="en-US" dirty="0"/>
              <a:t> solution to compute and signal a MPTE DAG for </a:t>
            </a:r>
            <a:r>
              <a:rPr lang="en-US" u="sng" dirty="0"/>
              <a:t>SR networks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Uses a Controller/PCE to compute, and PCEP/BGP/Netconf to signal (existing protocols)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DAG is comprised of Junction Segments deployed on Junction Nodes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Junction node is a transit node that forwards to one or more interfaces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Similarity to Replication Segment - except load balanced, not replicated</a:t>
            </a:r>
            <a:endParaRPr lang="en-US" dirty="0"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Junction Segment is comprised of: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Incoming SID (Binding SID)</a:t>
            </a:r>
            <a:endParaRPr lang="en-US" dirty="0">
              <a:ea typeface="Calibri"/>
              <a:cs typeface="Calibri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Outgoing SID list(s)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Next-Junction Segment(BSID) and SR-Path stack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Weight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Junction segment is implemented with SR Policy with a single candidate path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7B3C947C-7C63-5FA2-121D-9218FFA3F9DC}"/>
              </a:ext>
            </a:extLst>
          </p:cNvPr>
          <p:cNvSpPr/>
          <p:nvPr/>
        </p:nvSpPr>
        <p:spPr>
          <a:xfrm>
            <a:off x="9094470" y="1282893"/>
            <a:ext cx="1892748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Controller/PCE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3D9B117-41AC-6FD4-1936-E25879C09D9A}"/>
              </a:ext>
            </a:extLst>
          </p:cNvPr>
          <p:cNvCxnSpPr/>
          <p:nvPr/>
        </p:nvCxnSpPr>
        <p:spPr>
          <a:xfrm>
            <a:off x="9990800" y="1730559"/>
            <a:ext cx="0" cy="87066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3A8A45D-A892-EAC5-66F5-AC344B437281}"/>
              </a:ext>
            </a:extLst>
          </p:cNvPr>
          <p:cNvSpPr txBox="1"/>
          <p:nvPr/>
        </p:nvSpPr>
        <p:spPr>
          <a:xfrm>
            <a:off x="9905370" y="1999712"/>
            <a:ext cx="1261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PCEP/BGP/Netconf</a:t>
            </a:r>
          </a:p>
        </p:txBody>
      </p:sp>
    </p:spTree>
    <p:extLst>
      <p:ext uri="{BB962C8B-B14F-4D97-AF65-F5344CB8AC3E}">
        <p14:creationId xmlns:p14="http://schemas.microsoft.com/office/powerpoint/2010/main" val="975666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2F401-B4CD-7651-3541-65C27EF8A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84F4-B9F1-7173-2E96-3B95C143B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86" y="-4611"/>
            <a:ext cx="10515600" cy="1325563"/>
          </a:xfrm>
        </p:spPr>
        <p:txBody>
          <a:bodyPr/>
          <a:lstStyle/>
          <a:p>
            <a:r>
              <a:rPr lang="en-US" dirty="0"/>
              <a:t>….just use SR Policy w/multiple segment lists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64860B-4463-D95A-F4DF-8B2A9E97871A}"/>
              </a:ext>
            </a:extLst>
          </p:cNvPr>
          <p:cNvSpPr txBox="1"/>
          <p:nvPr/>
        </p:nvSpPr>
        <p:spPr>
          <a:xfrm>
            <a:off x="433785" y="1340621"/>
            <a:ext cx="11241818" cy="37888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Yes !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algn="ctr">
              <a:lnSpc>
                <a:spcPct val="150000"/>
              </a:lnSpc>
            </a:pPr>
            <a:r>
              <a:rPr lang="en-US" dirty="0"/>
              <a:t>But… depending on the topological graph and size of the DAG, this could be a significant number of paths.</a:t>
            </a:r>
          </a:p>
          <a:p>
            <a:pPr algn="ctr">
              <a:lnSpc>
                <a:spcPct val="150000"/>
              </a:lnSpc>
            </a:pPr>
            <a:endParaRPr lang="en-US" dirty="0"/>
          </a:p>
          <a:p>
            <a:pPr algn="ctr">
              <a:lnSpc>
                <a:spcPct val="150000"/>
              </a:lnSpc>
            </a:pPr>
            <a:r>
              <a:rPr lang="en-US" dirty="0"/>
              <a:t>MSD of the SID stack as you deviate more from shortest path could also be of concern.</a:t>
            </a:r>
          </a:p>
          <a:p>
            <a:pPr algn="ctr">
              <a:lnSpc>
                <a:spcPct val="150000"/>
              </a:lnSpc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algn="ctr">
              <a:lnSpc>
                <a:spcPct val="150000"/>
              </a:lnSpc>
            </a:pPr>
            <a:r>
              <a:rPr lang="en-US" dirty="0">
                <a:ea typeface="Calibri" panose="020F0502020204030204"/>
                <a:cs typeface="Calibri" panose="020F0502020204030204"/>
              </a:rPr>
              <a:t>Ingress only load balancing vs per junction node load balancing.</a:t>
            </a:r>
          </a:p>
          <a:p>
            <a:pPr algn="ctr">
              <a:lnSpc>
                <a:spcPct val="150000"/>
              </a:lnSpc>
            </a:pPr>
            <a:endParaRPr lang="en-US" dirty="0"/>
          </a:p>
          <a:p>
            <a:pPr algn="ctr">
              <a:lnSpc>
                <a:spcPct val="150000"/>
              </a:lnSpc>
            </a:pPr>
            <a:r>
              <a:rPr lang="en-US" dirty="0"/>
              <a:t>Decision to use multiple SID lists or MPTE solution would be topologically dependent.</a:t>
            </a:r>
          </a:p>
        </p:txBody>
      </p:sp>
    </p:spTree>
    <p:extLst>
      <p:ext uri="{BB962C8B-B14F-4D97-AF65-F5344CB8AC3E}">
        <p14:creationId xmlns:p14="http://schemas.microsoft.com/office/powerpoint/2010/main" val="106086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E0D4B-E899-24A7-1B96-8175B347C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1440-053F-E81D-AD43-4824579F2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86" y="258628"/>
            <a:ext cx="10515600" cy="1325563"/>
          </a:xfrm>
        </p:spPr>
        <p:txBody>
          <a:bodyPr/>
          <a:lstStyle/>
          <a:p>
            <a:r>
              <a:rPr lang="en-US" dirty="0"/>
              <a:t>Junction Segment</a:t>
            </a:r>
            <a:br>
              <a:rPr lang="en-US" dirty="0"/>
            </a:br>
            <a:r>
              <a:rPr lang="en-US" sz="3200" u="sng" dirty="0"/>
              <a:t>Partial</a:t>
            </a:r>
            <a:r>
              <a:rPr lang="en-US" sz="3200" dirty="0"/>
              <a:t>, </a:t>
            </a:r>
            <a:r>
              <a:rPr lang="en-US" sz="3200" u="sng" dirty="0"/>
              <a:t>simple</a:t>
            </a:r>
            <a:r>
              <a:rPr lang="en-US" sz="3200" dirty="0"/>
              <a:t> example with SR-MPLS</a:t>
            </a:r>
          </a:p>
        </p:txBody>
      </p:sp>
      <p:sp>
        <p:nvSpPr>
          <p:cNvPr id="461" name="Cube 460">
            <a:extLst>
              <a:ext uri="{FF2B5EF4-FFF2-40B4-BE49-F238E27FC236}">
                <a16:creationId xmlns:a16="http://schemas.microsoft.com/office/drawing/2014/main" id="{ED2E442A-363A-C70B-655C-B4BB0327D1DA}"/>
              </a:ext>
            </a:extLst>
          </p:cNvPr>
          <p:cNvSpPr/>
          <p:nvPr/>
        </p:nvSpPr>
        <p:spPr>
          <a:xfrm>
            <a:off x="1590661" y="2830882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2" name="Cube 461">
            <a:extLst>
              <a:ext uri="{FF2B5EF4-FFF2-40B4-BE49-F238E27FC236}">
                <a16:creationId xmlns:a16="http://schemas.microsoft.com/office/drawing/2014/main" id="{DEE2CC95-27DB-58DD-F0E5-1B586CDAD42E}"/>
              </a:ext>
            </a:extLst>
          </p:cNvPr>
          <p:cNvSpPr/>
          <p:nvPr/>
        </p:nvSpPr>
        <p:spPr>
          <a:xfrm>
            <a:off x="1594838" y="3594933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63" name="Cube 462">
            <a:extLst>
              <a:ext uri="{FF2B5EF4-FFF2-40B4-BE49-F238E27FC236}">
                <a16:creationId xmlns:a16="http://schemas.microsoft.com/office/drawing/2014/main" id="{4DE4A65A-06B6-1280-1627-631D383C5F04}"/>
              </a:ext>
            </a:extLst>
          </p:cNvPr>
          <p:cNvSpPr/>
          <p:nvPr/>
        </p:nvSpPr>
        <p:spPr>
          <a:xfrm>
            <a:off x="433786" y="3601508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66" name="Cube 465">
            <a:extLst>
              <a:ext uri="{FF2B5EF4-FFF2-40B4-BE49-F238E27FC236}">
                <a16:creationId xmlns:a16="http://schemas.microsoft.com/office/drawing/2014/main" id="{AD715998-9C67-28A9-5C56-A41FB4E7F3BF}"/>
              </a:ext>
            </a:extLst>
          </p:cNvPr>
          <p:cNvSpPr/>
          <p:nvPr/>
        </p:nvSpPr>
        <p:spPr>
          <a:xfrm>
            <a:off x="2982705" y="2826093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67" name="Cube 466">
            <a:extLst>
              <a:ext uri="{FF2B5EF4-FFF2-40B4-BE49-F238E27FC236}">
                <a16:creationId xmlns:a16="http://schemas.microsoft.com/office/drawing/2014/main" id="{DC7F4E90-EAAF-E20C-B3A3-878FCD2231FE}"/>
              </a:ext>
            </a:extLst>
          </p:cNvPr>
          <p:cNvSpPr/>
          <p:nvPr/>
        </p:nvSpPr>
        <p:spPr>
          <a:xfrm>
            <a:off x="2982705" y="3591557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68" name="Cube 467">
            <a:extLst>
              <a:ext uri="{FF2B5EF4-FFF2-40B4-BE49-F238E27FC236}">
                <a16:creationId xmlns:a16="http://schemas.microsoft.com/office/drawing/2014/main" id="{6F6A9CDD-ACAB-2EF9-8B78-28544C350E95}"/>
              </a:ext>
            </a:extLst>
          </p:cNvPr>
          <p:cNvSpPr/>
          <p:nvPr/>
        </p:nvSpPr>
        <p:spPr>
          <a:xfrm>
            <a:off x="4032291" y="3586200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70" name="Down Arrow 469">
            <a:extLst>
              <a:ext uri="{FF2B5EF4-FFF2-40B4-BE49-F238E27FC236}">
                <a16:creationId xmlns:a16="http://schemas.microsoft.com/office/drawing/2014/main" id="{43A0C6BD-6C34-4748-C629-ACCB70784858}"/>
              </a:ext>
            </a:extLst>
          </p:cNvPr>
          <p:cNvSpPr/>
          <p:nvPr/>
        </p:nvSpPr>
        <p:spPr>
          <a:xfrm rot="16200000">
            <a:off x="2522719" y="3362464"/>
            <a:ext cx="148576" cy="70081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Down Arrow 470">
            <a:extLst>
              <a:ext uri="{FF2B5EF4-FFF2-40B4-BE49-F238E27FC236}">
                <a16:creationId xmlns:a16="http://schemas.microsoft.com/office/drawing/2014/main" id="{9C78DC84-0722-C0DF-A9D1-E3A7672A8E9C}"/>
              </a:ext>
            </a:extLst>
          </p:cNvPr>
          <p:cNvSpPr/>
          <p:nvPr/>
        </p:nvSpPr>
        <p:spPr>
          <a:xfrm rot="16200000">
            <a:off x="3758223" y="3513090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Down Arrow 483">
            <a:extLst>
              <a:ext uri="{FF2B5EF4-FFF2-40B4-BE49-F238E27FC236}">
                <a16:creationId xmlns:a16="http://schemas.microsoft.com/office/drawing/2014/main" id="{73B208EB-6353-E689-791C-B7C9CBB61CD3}"/>
              </a:ext>
            </a:extLst>
          </p:cNvPr>
          <p:cNvSpPr/>
          <p:nvPr/>
        </p:nvSpPr>
        <p:spPr>
          <a:xfrm rot="16200000">
            <a:off x="1247288" y="3511581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Down Arrow 484">
            <a:extLst>
              <a:ext uri="{FF2B5EF4-FFF2-40B4-BE49-F238E27FC236}">
                <a16:creationId xmlns:a16="http://schemas.microsoft.com/office/drawing/2014/main" id="{94101A28-B9AE-413E-C6A7-0F22125BAD7D}"/>
              </a:ext>
            </a:extLst>
          </p:cNvPr>
          <p:cNvSpPr/>
          <p:nvPr/>
        </p:nvSpPr>
        <p:spPr>
          <a:xfrm rot="13918818">
            <a:off x="1108769" y="2831459"/>
            <a:ext cx="188338" cy="779854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Down Arrow 485">
            <a:extLst>
              <a:ext uri="{FF2B5EF4-FFF2-40B4-BE49-F238E27FC236}">
                <a16:creationId xmlns:a16="http://schemas.microsoft.com/office/drawing/2014/main" id="{39105960-2ADD-DF2C-B915-96E4C76D1E79}"/>
              </a:ext>
            </a:extLst>
          </p:cNvPr>
          <p:cNvSpPr/>
          <p:nvPr/>
        </p:nvSpPr>
        <p:spPr>
          <a:xfrm rot="16200000">
            <a:off x="2536976" y="2602536"/>
            <a:ext cx="148576" cy="672307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Down Arrow 486">
            <a:extLst>
              <a:ext uri="{FF2B5EF4-FFF2-40B4-BE49-F238E27FC236}">
                <a16:creationId xmlns:a16="http://schemas.microsoft.com/office/drawing/2014/main" id="{2A6D8CCD-A969-25C9-A969-344DAC3D468C}"/>
              </a:ext>
            </a:extLst>
          </p:cNvPr>
          <p:cNvSpPr/>
          <p:nvPr/>
        </p:nvSpPr>
        <p:spPr>
          <a:xfrm rot="18067765">
            <a:off x="3853307" y="2949305"/>
            <a:ext cx="173572" cy="613320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Down Arrow 519">
            <a:extLst>
              <a:ext uri="{FF2B5EF4-FFF2-40B4-BE49-F238E27FC236}">
                <a16:creationId xmlns:a16="http://schemas.microsoft.com/office/drawing/2014/main" id="{31D15A7E-66B3-B520-D544-7A9D80F3A72D}"/>
              </a:ext>
            </a:extLst>
          </p:cNvPr>
          <p:cNvSpPr/>
          <p:nvPr/>
        </p:nvSpPr>
        <p:spPr>
          <a:xfrm rot="10800000">
            <a:off x="1703039" y="3196779"/>
            <a:ext cx="148576" cy="399561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A7FD8B-6606-F4D3-FDB4-B7632AC4817B}"/>
              </a:ext>
            </a:extLst>
          </p:cNvPr>
          <p:cNvSpPr txBox="1"/>
          <p:nvPr/>
        </p:nvSpPr>
        <p:spPr>
          <a:xfrm>
            <a:off x="7276697" y="4340551"/>
            <a:ext cx="2300490" cy="21268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Junction Segment C</a:t>
            </a:r>
          </a:p>
          <a:p>
            <a:pPr>
              <a:lnSpc>
                <a:spcPct val="150000"/>
              </a:lnSpc>
            </a:pPr>
            <a:r>
              <a:rPr lang="en-US" dirty="0"/>
              <a:t>    Binding SID = 101</a:t>
            </a:r>
          </a:p>
          <a:p>
            <a:pPr>
              <a:lnSpc>
                <a:spcPct val="150000"/>
              </a:lnSpc>
            </a:pPr>
            <a:r>
              <a:rPr lang="en-US" dirty="0"/>
              <a:t>    SID List: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[5100, 100], 0.4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[5101, 102], 0.6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6354AD-1C04-4D57-E159-E1302CEA5A00}"/>
              </a:ext>
            </a:extLst>
          </p:cNvPr>
          <p:cNvSpPr txBox="1"/>
          <p:nvPr/>
        </p:nvSpPr>
        <p:spPr>
          <a:xfrm>
            <a:off x="1708522" y="3279409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272D5-8F7F-2FFC-FBBB-C97C5AB3ECCF}"/>
              </a:ext>
            </a:extLst>
          </p:cNvPr>
          <p:cNvSpPr txBox="1"/>
          <p:nvPr/>
        </p:nvSpPr>
        <p:spPr>
          <a:xfrm>
            <a:off x="2198832" y="3730833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5101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D3250E-8207-E968-120B-FCA22B725927}"/>
              </a:ext>
            </a:extLst>
          </p:cNvPr>
          <p:cNvSpPr txBox="1"/>
          <p:nvPr/>
        </p:nvSpPr>
        <p:spPr>
          <a:xfrm>
            <a:off x="2239823" y="2657952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5201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98A220-3269-1F88-0C9A-BCF8B118FA4A}"/>
              </a:ext>
            </a:extLst>
          </p:cNvPr>
          <p:cNvSpPr txBox="1"/>
          <p:nvPr/>
        </p:nvSpPr>
        <p:spPr>
          <a:xfrm>
            <a:off x="3694582" y="2934951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5301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4504FA-344B-BEE5-3061-01821F73D7D0}"/>
              </a:ext>
            </a:extLst>
          </p:cNvPr>
          <p:cNvSpPr txBox="1"/>
          <p:nvPr/>
        </p:nvSpPr>
        <p:spPr>
          <a:xfrm>
            <a:off x="3525144" y="3730833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5501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0DBE9B-6316-0251-DB61-2317ADDBBD6C}"/>
              </a:ext>
            </a:extLst>
          </p:cNvPr>
          <p:cNvSpPr txBox="1"/>
          <p:nvPr/>
        </p:nvSpPr>
        <p:spPr>
          <a:xfrm>
            <a:off x="760964" y="2944387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5002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E07E7B-0653-592A-53E6-50E48DA3FAEA}"/>
              </a:ext>
            </a:extLst>
          </p:cNvPr>
          <p:cNvSpPr txBox="1"/>
          <p:nvPr/>
        </p:nvSpPr>
        <p:spPr>
          <a:xfrm>
            <a:off x="1003574" y="3739288"/>
            <a:ext cx="614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5001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158414-5699-6B33-204E-D023E1D532AD}"/>
              </a:ext>
            </a:extLst>
          </p:cNvPr>
          <p:cNvSpPr txBox="1"/>
          <p:nvPr/>
        </p:nvSpPr>
        <p:spPr>
          <a:xfrm>
            <a:off x="150929" y="5403983"/>
            <a:ext cx="4073960" cy="12958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- Node SIDs are value </a:t>
            </a:r>
            <a:r>
              <a:rPr lang="en-US" dirty="0" err="1"/>
              <a:t>NodeSID</a:t>
            </a:r>
            <a:r>
              <a:rPr lang="en-US" dirty="0"/>
              <a:t>-{letter}</a:t>
            </a:r>
          </a:p>
          <a:p>
            <a:pPr>
              <a:lnSpc>
                <a:spcPct val="150000"/>
              </a:lnSpc>
            </a:pPr>
            <a:r>
              <a:rPr lang="en-US" dirty="0"/>
              <a:t>- Link values are adjacency SIDs</a:t>
            </a:r>
          </a:p>
          <a:p>
            <a:pPr>
              <a:lnSpc>
                <a:spcPct val="150000"/>
              </a:lnSpc>
            </a:pPr>
            <a:r>
              <a:rPr lang="en-US" dirty="0"/>
              <a:t>- SID List Pos-0 is top of stack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E50491-1CF7-7B2F-1F42-97A42AF881DB}"/>
              </a:ext>
            </a:extLst>
          </p:cNvPr>
          <p:cNvSpPr txBox="1"/>
          <p:nvPr/>
        </p:nvSpPr>
        <p:spPr>
          <a:xfrm>
            <a:off x="7276698" y="1619357"/>
            <a:ext cx="2300490" cy="17113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Junction Segment B</a:t>
            </a:r>
          </a:p>
          <a:p>
            <a:pPr>
              <a:lnSpc>
                <a:spcPct val="150000"/>
              </a:lnSpc>
            </a:pPr>
            <a:r>
              <a:rPr lang="en-US" dirty="0"/>
              <a:t>    Binding SID = 100</a:t>
            </a:r>
          </a:p>
          <a:p>
            <a:pPr>
              <a:lnSpc>
                <a:spcPct val="150000"/>
              </a:lnSpc>
            </a:pPr>
            <a:r>
              <a:rPr lang="en-US" dirty="0"/>
              <a:t>    SID List: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</a:t>
            </a:r>
            <a:r>
              <a:rPr lang="en-US" dirty="0" err="1"/>
              <a:t>NodeSID</a:t>
            </a:r>
            <a:r>
              <a:rPr lang="en-US" dirty="0"/>
              <a:t>-H]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566127-1DD0-9AF1-4EC5-EA3662FDD223}"/>
              </a:ext>
            </a:extLst>
          </p:cNvPr>
          <p:cNvSpPr txBox="1"/>
          <p:nvPr/>
        </p:nvSpPr>
        <p:spPr>
          <a:xfrm>
            <a:off x="9699272" y="3003151"/>
            <a:ext cx="2300490" cy="17113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Junction Segment F</a:t>
            </a:r>
          </a:p>
          <a:p>
            <a:pPr>
              <a:lnSpc>
                <a:spcPct val="150000"/>
              </a:lnSpc>
            </a:pPr>
            <a:r>
              <a:rPr lang="en-US" dirty="0"/>
              <a:t>    Binding SID = 102</a:t>
            </a:r>
          </a:p>
          <a:p>
            <a:pPr>
              <a:lnSpc>
                <a:spcPct val="150000"/>
              </a:lnSpc>
            </a:pPr>
            <a:r>
              <a:rPr lang="en-US" dirty="0"/>
              <a:t>    SID List: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[102], 1.0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8917F1-DD98-0428-879A-1DCD74FF1E38}"/>
              </a:ext>
            </a:extLst>
          </p:cNvPr>
          <p:cNvSpPr txBox="1"/>
          <p:nvPr/>
        </p:nvSpPr>
        <p:spPr>
          <a:xfrm>
            <a:off x="4854122" y="2956847"/>
            <a:ext cx="2300490" cy="17113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Headend-A</a:t>
            </a:r>
          </a:p>
          <a:p>
            <a:pPr>
              <a:lnSpc>
                <a:spcPct val="150000"/>
              </a:lnSpc>
            </a:pPr>
            <a:r>
              <a:rPr lang="en-US" dirty="0"/>
              <a:t>   SID List: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[5002, 100], 0.5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[5001, 101], 0.5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AD41D7-F15D-93B8-EF64-D0E7BEA6070F}"/>
              </a:ext>
            </a:extLst>
          </p:cNvPr>
          <p:cNvSpPr txBox="1"/>
          <p:nvPr/>
        </p:nvSpPr>
        <p:spPr>
          <a:xfrm>
            <a:off x="9998584" y="4642420"/>
            <a:ext cx="2123262" cy="7051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Could be optimized out like E, used as an example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9AA8D5-D880-7A72-6DE1-20BD2099D594}"/>
              </a:ext>
            </a:extLst>
          </p:cNvPr>
          <p:cNvSpPr txBox="1"/>
          <p:nvPr/>
        </p:nvSpPr>
        <p:spPr>
          <a:xfrm>
            <a:off x="9277837" y="1080276"/>
            <a:ext cx="1441493" cy="1351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Takes SR shortest path to H, skips the need for junction on E</a:t>
            </a:r>
          </a:p>
        </p:txBody>
      </p:sp>
    </p:spTree>
    <p:extLst>
      <p:ext uri="{BB962C8B-B14F-4D97-AF65-F5344CB8AC3E}">
        <p14:creationId xmlns:p14="http://schemas.microsoft.com/office/powerpoint/2010/main" val="3270141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12911-C69C-F6DB-83B1-7CE2AE6C3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96D0-7EA7-280F-DD47-044190952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86" y="258628"/>
            <a:ext cx="10515600" cy="1325563"/>
          </a:xfrm>
        </p:spPr>
        <p:txBody>
          <a:bodyPr/>
          <a:lstStyle/>
          <a:p>
            <a:r>
              <a:rPr lang="en-US" dirty="0"/>
              <a:t>Junction Segment</a:t>
            </a:r>
            <a:br>
              <a:rPr lang="en-US" dirty="0"/>
            </a:b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0D0282-514B-3850-45CB-12B880666F03}"/>
              </a:ext>
            </a:extLst>
          </p:cNvPr>
          <p:cNvSpPr txBox="1"/>
          <p:nvPr/>
        </p:nvSpPr>
        <p:spPr>
          <a:xfrm>
            <a:off x="8382264" y="1900450"/>
            <a:ext cx="3270668" cy="33733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Junction Segment C – SR Policy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   Headend: C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   Endpoint: 0.0.0.0</a:t>
            </a:r>
          </a:p>
          <a:p>
            <a:pPr>
              <a:lnSpc>
                <a:spcPct val="150000"/>
              </a:lnSpc>
            </a:pPr>
            <a:r>
              <a:rPr lang="en-US" b="1" dirty="0"/>
              <a:t>    Color: &lt;MID+VERSION&gt;</a:t>
            </a:r>
          </a:p>
          <a:p>
            <a:pPr>
              <a:lnSpc>
                <a:spcPct val="150000"/>
              </a:lnSpc>
            </a:pPr>
            <a:r>
              <a:rPr lang="en-US" dirty="0"/>
              <a:t>    Binding SID = 101</a:t>
            </a:r>
          </a:p>
          <a:p>
            <a:pPr>
              <a:lnSpc>
                <a:spcPct val="150000"/>
              </a:lnSpc>
            </a:pPr>
            <a:r>
              <a:rPr lang="en-US" dirty="0"/>
              <a:t>    SID List: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[5100, 101], 0.4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[5101, 102], 0.6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FB53B-2DA7-2AC2-4BD6-705D406C50DF}"/>
              </a:ext>
            </a:extLst>
          </p:cNvPr>
          <p:cNvSpPr txBox="1"/>
          <p:nvPr/>
        </p:nvSpPr>
        <p:spPr>
          <a:xfrm>
            <a:off x="350658" y="1584191"/>
            <a:ext cx="7571867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Implemented by SR Policy with a single candidate path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 SR Policy is unique by {Headend, Endpoint, Color}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Multiple endpoints -&gt; use 0.0.0.0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draft-</a:t>
            </a:r>
            <a:r>
              <a:rPr lang="en-US" dirty="0" err="1"/>
              <a:t>kompella</a:t>
            </a:r>
            <a:r>
              <a:rPr lang="en-US" dirty="0"/>
              <a:t>-teas-</a:t>
            </a:r>
            <a:r>
              <a:rPr lang="en-US" dirty="0" err="1"/>
              <a:t>mpte</a:t>
            </a:r>
            <a:r>
              <a:rPr lang="en-US" dirty="0"/>
              <a:t> describes instance of the DAG is the Multipath TED(MPTED), which is identified by the MID and has a version.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Useful to know DAG membership of the Junction Segment (SR Policy)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-&gt; encode </a:t>
            </a:r>
            <a:r>
              <a:rPr lang="en-US" dirty="0" err="1"/>
              <a:t>MID+Version</a:t>
            </a:r>
            <a:r>
              <a:rPr lang="en-US" dirty="0"/>
              <a:t> in the color attribute (**)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Need to make sure color range is reserved block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8B12C6-EC86-F675-9665-849273B2245F}"/>
              </a:ext>
            </a:extLst>
          </p:cNvPr>
          <p:cNvSpPr txBox="1"/>
          <p:nvPr/>
        </p:nvSpPr>
        <p:spPr>
          <a:xfrm>
            <a:off x="-791572" y="6295156"/>
            <a:ext cx="5916305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r">
              <a:lnSpc>
                <a:spcPct val="150000"/>
              </a:lnSpc>
            </a:pPr>
            <a:r>
              <a:rPr lang="en-US" dirty="0"/>
              <a:t>** An idea...perhaps new candidate path property</a:t>
            </a:r>
          </a:p>
        </p:txBody>
      </p:sp>
    </p:spTree>
    <p:extLst>
      <p:ext uri="{BB962C8B-B14F-4D97-AF65-F5344CB8AC3E}">
        <p14:creationId xmlns:p14="http://schemas.microsoft.com/office/powerpoint/2010/main" val="3992813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C891F-C578-019D-AA8E-F6E34DAA7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D3EAB-4F9A-4A9E-0BDB-AF0389563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86" y="-4611"/>
            <a:ext cx="10515600" cy="1325563"/>
          </a:xfrm>
        </p:spPr>
        <p:txBody>
          <a:bodyPr/>
          <a:lstStyle/>
          <a:p>
            <a:r>
              <a:rPr lang="en-US" dirty="0"/>
              <a:t>Hierarchy</a:t>
            </a:r>
          </a:p>
        </p:txBody>
      </p: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F9DF097A-FBCD-5B5E-8AB0-247DBF4B8FAC}"/>
              </a:ext>
            </a:extLst>
          </p:cNvPr>
          <p:cNvCxnSpPr>
            <a:cxnSpLocks/>
            <a:stCxn id="462" idx="3"/>
            <a:endCxn id="464" idx="1"/>
          </p:cNvCxnSpPr>
          <p:nvPr/>
        </p:nvCxnSpPr>
        <p:spPr>
          <a:xfrm flipH="1">
            <a:off x="7811566" y="4471652"/>
            <a:ext cx="5431" cy="534013"/>
          </a:xfrm>
          <a:prstGeom prst="line">
            <a:avLst/>
          </a:prstGeom>
          <a:ln>
            <a:solidFill>
              <a:schemeClr val="accent1">
                <a:shade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1" name="Cube 460">
            <a:extLst>
              <a:ext uri="{FF2B5EF4-FFF2-40B4-BE49-F238E27FC236}">
                <a16:creationId xmlns:a16="http://schemas.microsoft.com/office/drawing/2014/main" id="{FBF91B5E-199C-B08D-8BE9-8F9A8DC87319}"/>
              </a:ext>
            </a:extLst>
          </p:cNvPr>
          <p:cNvSpPr/>
          <p:nvPr/>
        </p:nvSpPr>
        <p:spPr>
          <a:xfrm>
            <a:off x="7551866" y="3336299"/>
            <a:ext cx="614734" cy="371302"/>
          </a:xfrm>
          <a:prstGeom prst="cube">
            <a:avLst/>
          </a:prstGeom>
          <a:solidFill>
            <a:schemeClr val="bg2">
              <a:alpha val="9092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62" name="Cube 461">
            <a:extLst>
              <a:ext uri="{FF2B5EF4-FFF2-40B4-BE49-F238E27FC236}">
                <a16:creationId xmlns:a16="http://schemas.microsoft.com/office/drawing/2014/main" id="{BE31B35D-A1A5-8294-32F5-D674DA4F533D}"/>
              </a:ext>
            </a:extLst>
          </p:cNvPr>
          <p:cNvSpPr/>
          <p:nvPr/>
        </p:nvSpPr>
        <p:spPr>
          <a:xfrm>
            <a:off x="7556043" y="4100350"/>
            <a:ext cx="614734" cy="371302"/>
          </a:xfrm>
          <a:prstGeom prst="cube">
            <a:avLst/>
          </a:prstGeom>
          <a:solidFill>
            <a:schemeClr val="bg2">
              <a:alpha val="9092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63" name="Cube 462">
            <a:extLst>
              <a:ext uri="{FF2B5EF4-FFF2-40B4-BE49-F238E27FC236}">
                <a16:creationId xmlns:a16="http://schemas.microsoft.com/office/drawing/2014/main" id="{D160D2E7-242B-7239-D383-E369A429D81C}"/>
              </a:ext>
            </a:extLst>
          </p:cNvPr>
          <p:cNvSpPr/>
          <p:nvPr/>
        </p:nvSpPr>
        <p:spPr>
          <a:xfrm>
            <a:off x="6394991" y="4106925"/>
            <a:ext cx="614734" cy="371302"/>
          </a:xfrm>
          <a:prstGeom prst="cube">
            <a:avLst/>
          </a:prstGeom>
          <a:solidFill>
            <a:schemeClr val="bg2">
              <a:alpha val="9092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64" name="Cube 463">
            <a:extLst>
              <a:ext uri="{FF2B5EF4-FFF2-40B4-BE49-F238E27FC236}">
                <a16:creationId xmlns:a16="http://schemas.microsoft.com/office/drawing/2014/main" id="{2F2C278D-7EB3-8EF1-0338-BE658BEC6EC4}"/>
              </a:ext>
            </a:extLst>
          </p:cNvPr>
          <p:cNvSpPr/>
          <p:nvPr/>
        </p:nvSpPr>
        <p:spPr>
          <a:xfrm>
            <a:off x="7550612" y="4912839"/>
            <a:ext cx="614734" cy="371302"/>
          </a:xfrm>
          <a:prstGeom prst="cube">
            <a:avLst/>
          </a:prstGeom>
          <a:solidFill>
            <a:schemeClr val="bg2">
              <a:alpha val="9092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65" name="Cube 464">
            <a:extLst>
              <a:ext uri="{FF2B5EF4-FFF2-40B4-BE49-F238E27FC236}">
                <a16:creationId xmlns:a16="http://schemas.microsoft.com/office/drawing/2014/main" id="{1E4C21A6-3FE7-0489-D7A5-DA87E771FE61}"/>
              </a:ext>
            </a:extLst>
          </p:cNvPr>
          <p:cNvSpPr/>
          <p:nvPr/>
        </p:nvSpPr>
        <p:spPr>
          <a:xfrm>
            <a:off x="8941039" y="4912839"/>
            <a:ext cx="614734" cy="371302"/>
          </a:xfrm>
          <a:prstGeom prst="cube">
            <a:avLst/>
          </a:prstGeom>
          <a:solidFill>
            <a:schemeClr val="bg2">
              <a:alpha val="9092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6" name="Cube 465">
            <a:extLst>
              <a:ext uri="{FF2B5EF4-FFF2-40B4-BE49-F238E27FC236}">
                <a16:creationId xmlns:a16="http://schemas.microsoft.com/office/drawing/2014/main" id="{FC3F4BAC-B659-DE3A-61DB-A882F274C8E7}"/>
              </a:ext>
            </a:extLst>
          </p:cNvPr>
          <p:cNvSpPr/>
          <p:nvPr/>
        </p:nvSpPr>
        <p:spPr>
          <a:xfrm>
            <a:off x="8943910" y="3331510"/>
            <a:ext cx="614734" cy="371302"/>
          </a:xfrm>
          <a:prstGeom prst="cube">
            <a:avLst/>
          </a:prstGeom>
          <a:solidFill>
            <a:schemeClr val="bg2">
              <a:alpha val="9092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67" name="Cube 466">
            <a:extLst>
              <a:ext uri="{FF2B5EF4-FFF2-40B4-BE49-F238E27FC236}">
                <a16:creationId xmlns:a16="http://schemas.microsoft.com/office/drawing/2014/main" id="{6454D09A-3DFC-282F-2519-0526217BC9F9}"/>
              </a:ext>
            </a:extLst>
          </p:cNvPr>
          <p:cNvSpPr/>
          <p:nvPr/>
        </p:nvSpPr>
        <p:spPr>
          <a:xfrm>
            <a:off x="8943910" y="4096974"/>
            <a:ext cx="614734" cy="371302"/>
          </a:xfrm>
          <a:prstGeom prst="cube">
            <a:avLst/>
          </a:prstGeom>
          <a:solidFill>
            <a:schemeClr val="bg2">
              <a:alpha val="9092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68" name="Cube 467">
            <a:extLst>
              <a:ext uri="{FF2B5EF4-FFF2-40B4-BE49-F238E27FC236}">
                <a16:creationId xmlns:a16="http://schemas.microsoft.com/office/drawing/2014/main" id="{F70AD849-7FEB-0D9C-F7C8-7A4C13A2D6FB}"/>
              </a:ext>
            </a:extLst>
          </p:cNvPr>
          <p:cNvSpPr/>
          <p:nvPr/>
        </p:nvSpPr>
        <p:spPr>
          <a:xfrm>
            <a:off x="9993496" y="4091617"/>
            <a:ext cx="614734" cy="371302"/>
          </a:xfrm>
          <a:prstGeom prst="cube">
            <a:avLst/>
          </a:prstGeom>
          <a:solidFill>
            <a:schemeClr val="bg2">
              <a:alpha val="9092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70" name="Down Arrow 469">
            <a:extLst>
              <a:ext uri="{FF2B5EF4-FFF2-40B4-BE49-F238E27FC236}">
                <a16:creationId xmlns:a16="http://schemas.microsoft.com/office/drawing/2014/main" id="{EB58C618-B0F2-B5DD-7557-42E0A8F2F046}"/>
              </a:ext>
            </a:extLst>
          </p:cNvPr>
          <p:cNvSpPr/>
          <p:nvPr/>
        </p:nvSpPr>
        <p:spPr>
          <a:xfrm rot="16200000">
            <a:off x="8483924" y="3867881"/>
            <a:ext cx="148576" cy="700814"/>
          </a:xfrm>
          <a:prstGeom prst="downArrow">
            <a:avLst/>
          </a:prstGeom>
          <a:solidFill>
            <a:schemeClr val="accent6">
              <a:lumMod val="75000"/>
              <a:alpha val="59602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Down Arrow 470">
            <a:extLst>
              <a:ext uri="{FF2B5EF4-FFF2-40B4-BE49-F238E27FC236}">
                <a16:creationId xmlns:a16="http://schemas.microsoft.com/office/drawing/2014/main" id="{C8BF0AFD-F938-D677-A501-CD26E0ABDC2E}"/>
              </a:ext>
            </a:extLst>
          </p:cNvPr>
          <p:cNvSpPr/>
          <p:nvPr/>
        </p:nvSpPr>
        <p:spPr>
          <a:xfrm rot="16200000">
            <a:off x="9719428" y="4018507"/>
            <a:ext cx="148576" cy="399561"/>
          </a:xfrm>
          <a:prstGeom prst="downArrow">
            <a:avLst/>
          </a:prstGeom>
          <a:solidFill>
            <a:schemeClr val="accent6">
              <a:lumMod val="75000"/>
              <a:alpha val="59602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Down Arrow 483">
            <a:extLst>
              <a:ext uri="{FF2B5EF4-FFF2-40B4-BE49-F238E27FC236}">
                <a16:creationId xmlns:a16="http://schemas.microsoft.com/office/drawing/2014/main" id="{24A83611-8AD6-DAF4-6802-1190D41F5BE0}"/>
              </a:ext>
            </a:extLst>
          </p:cNvPr>
          <p:cNvSpPr/>
          <p:nvPr/>
        </p:nvSpPr>
        <p:spPr>
          <a:xfrm rot="16200000">
            <a:off x="7208493" y="4016998"/>
            <a:ext cx="148576" cy="399561"/>
          </a:xfrm>
          <a:prstGeom prst="downArrow">
            <a:avLst/>
          </a:prstGeom>
          <a:solidFill>
            <a:schemeClr val="accent6">
              <a:lumMod val="75000"/>
              <a:alpha val="59602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Down Arrow 484">
            <a:extLst>
              <a:ext uri="{FF2B5EF4-FFF2-40B4-BE49-F238E27FC236}">
                <a16:creationId xmlns:a16="http://schemas.microsoft.com/office/drawing/2014/main" id="{A88BED37-B167-19D7-B2CB-E943C3976975}"/>
              </a:ext>
            </a:extLst>
          </p:cNvPr>
          <p:cNvSpPr/>
          <p:nvPr/>
        </p:nvSpPr>
        <p:spPr>
          <a:xfrm rot="13918818">
            <a:off x="7069974" y="3336876"/>
            <a:ext cx="188338" cy="779854"/>
          </a:xfrm>
          <a:prstGeom prst="downArrow">
            <a:avLst/>
          </a:prstGeom>
          <a:solidFill>
            <a:schemeClr val="accent6">
              <a:lumMod val="75000"/>
              <a:alpha val="59602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Down Arrow 485">
            <a:extLst>
              <a:ext uri="{FF2B5EF4-FFF2-40B4-BE49-F238E27FC236}">
                <a16:creationId xmlns:a16="http://schemas.microsoft.com/office/drawing/2014/main" id="{310D9A07-CBFE-164B-3E21-C41DFC8558BD}"/>
              </a:ext>
            </a:extLst>
          </p:cNvPr>
          <p:cNvSpPr/>
          <p:nvPr/>
        </p:nvSpPr>
        <p:spPr>
          <a:xfrm rot="16200000">
            <a:off x="8498181" y="3107953"/>
            <a:ext cx="148576" cy="672307"/>
          </a:xfrm>
          <a:prstGeom prst="downArrow">
            <a:avLst/>
          </a:prstGeom>
          <a:solidFill>
            <a:schemeClr val="accent6">
              <a:lumMod val="75000"/>
              <a:alpha val="59602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Down Arrow 486">
            <a:extLst>
              <a:ext uri="{FF2B5EF4-FFF2-40B4-BE49-F238E27FC236}">
                <a16:creationId xmlns:a16="http://schemas.microsoft.com/office/drawing/2014/main" id="{D7179442-CD7A-9B75-0ABA-18E87A93DA63}"/>
              </a:ext>
            </a:extLst>
          </p:cNvPr>
          <p:cNvSpPr/>
          <p:nvPr/>
        </p:nvSpPr>
        <p:spPr>
          <a:xfrm rot="18067765">
            <a:off x="9814512" y="3454722"/>
            <a:ext cx="173572" cy="613320"/>
          </a:xfrm>
          <a:prstGeom prst="downArrow">
            <a:avLst/>
          </a:prstGeom>
          <a:solidFill>
            <a:schemeClr val="accent6">
              <a:lumMod val="75000"/>
              <a:alpha val="59602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Down Arrow 487">
            <a:extLst>
              <a:ext uri="{FF2B5EF4-FFF2-40B4-BE49-F238E27FC236}">
                <a16:creationId xmlns:a16="http://schemas.microsoft.com/office/drawing/2014/main" id="{BD3922D3-C3FD-37C1-90D1-0BEE57614A7B}"/>
              </a:ext>
            </a:extLst>
          </p:cNvPr>
          <p:cNvSpPr/>
          <p:nvPr/>
        </p:nvSpPr>
        <p:spPr>
          <a:xfrm rot="16200000">
            <a:off x="8512432" y="4716188"/>
            <a:ext cx="148576" cy="700814"/>
          </a:xfrm>
          <a:prstGeom prst="downArrow">
            <a:avLst/>
          </a:prstGeom>
          <a:solidFill>
            <a:schemeClr val="accent6">
              <a:lumMod val="75000"/>
              <a:alpha val="59602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Down Arrow 488">
            <a:extLst>
              <a:ext uri="{FF2B5EF4-FFF2-40B4-BE49-F238E27FC236}">
                <a16:creationId xmlns:a16="http://schemas.microsoft.com/office/drawing/2014/main" id="{EB93E326-A26A-D617-BD23-CABB5B014386}"/>
              </a:ext>
            </a:extLst>
          </p:cNvPr>
          <p:cNvSpPr/>
          <p:nvPr/>
        </p:nvSpPr>
        <p:spPr>
          <a:xfrm rot="13879550">
            <a:off x="9683877" y="4516316"/>
            <a:ext cx="148576" cy="399561"/>
          </a:xfrm>
          <a:prstGeom prst="downArrow">
            <a:avLst/>
          </a:prstGeom>
          <a:solidFill>
            <a:schemeClr val="accent6">
              <a:lumMod val="75000"/>
              <a:alpha val="59602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Down Arrow 489">
            <a:extLst>
              <a:ext uri="{FF2B5EF4-FFF2-40B4-BE49-F238E27FC236}">
                <a16:creationId xmlns:a16="http://schemas.microsoft.com/office/drawing/2014/main" id="{3C670B75-EB5B-ECCE-C743-128DA4282E17}"/>
              </a:ext>
            </a:extLst>
          </p:cNvPr>
          <p:cNvSpPr/>
          <p:nvPr/>
        </p:nvSpPr>
        <p:spPr>
          <a:xfrm rot="18336866">
            <a:off x="7118389" y="4404951"/>
            <a:ext cx="200951" cy="742008"/>
          </a:xfrm>
          <a:prstGeom prst="downArrow">
            <a:avLst/>
          </a:prstGeom>
          <a:solidFill>
            <a:schemeClr val="accent6">
              <a:lumMod val="75000"/>
              <a:alpha val="59602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Down Arrow 490">
            <a:extLst>
              <a:ext uri="{FF2B5EF4-FFF2-40B4-BE49-F238E27FC236}">
                <a16:creationId xmlns:a16="http://schemas.microsoft.com/office/drawing/2014/main" id="{33C28747-243E-4B6C-B0EC-553C0729E6B2}"/>
              </a:ext>
            </a:extLst>
          </p:cNvPr>
          <p:cNvSpPr/>
          <p:nvPr/>
        </p:nvSpPr>
        <p:spPr>
          <a:xfrm>
            <a:off x="7655462" y="4496569"/>
            <a:ext cx="148576" cy="399561"/>
          </a:xfrm>
          <a:prstGeom prst="downArrow">
            <a:avLst/>
          </a:prstGeom>
          <a:solidFill>
            <a:schemeClr val="accent6">
              <a:lumMod val="75000"/>
              <a:alpha val="9092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Down Arrow 518">
            <a:extLst>
              <a:ext uri="{FF2B5EF4-FFF2-40B4-BE49-F238E27FC236}">
                <a16:creationId xmlns:a16="http://schemas.microsoft.com/office/drawing/2014/main" id="{E52C1959-C630-6465-D559-4921C724A566}"/>
              </a:ext>
            </a:extLst>
          </p:cNvPr>
          <p:cNvSpPr/>
          <p:nvPr/>
        </p:nvSpPr>
        <p:spPr>
          <a:xfrm rot="18102048">
            <a:off x="8488880" y="4246973"/>
            <a:ext cx="125824" cy="827766"/>
          </a:xfrm>
          <a:prstGeom prst="downArrow">
            <a:avLst/>
          </a:prstGeom>
          <a:solidFill>
            <a:schemeClr val="accent6">
              <a:lumMod val="75000"/>
              <a:alpha val="59602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Down Arrow 519">
            <a:extLst>
              <a:ext uri="{FF2B5EF4-FFF2-40B4-BE49-F238E27FC236}">
                <a16:creationId xmlns:a16="http://schemas.microsoft.com/office/drawing/2014/main" id="{52A8CF20-0E56-6165-2382-692033B0F9C9}"/>
              </a:ext>
            </a:extLst>
          </p:cNvPr>
          <p:cNvSpPr/>
          <p:nvPr/>
        </p:nvSpPr>
        <p:spPr>
          <a:xfrm rot="10800000">
            <a:off x="7664244" y="3702196"/>
            <a:ext cx="148576" cy="399561"/>
          </a:xfrm>
          <a:prstGeom prst="downArrow">
            <a:avLst/>
          </a:prstGeom>
          <a:solidFill>
            <a:schemeClr val="accent6">
              <a:lumMod val="75000"/>
              <a:alpha val="9092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D9E57-413C-9581-B8EB-066A5A04ED92}"/>
              </a:ext>
            </a:extLst>
          </p:cNvPr>
          <p:cNvSpPr txBox="1"/>
          <p:nvPr/>
        </p:nvSpPr>
        <p:spPr>
          <a:xfrm>
            <a:off x="433786" y="1333064"/>
            <a:ext cx="9396014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ingress SR Policy of the DAG can also have a binding SID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DAG can be re-used by multiple upstream SR Paths (could be a DAG itself too)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35096ABE-7985-93FA-3647-8211A60F61B0}"/>
              </a:ext>
            </a:extLst>
          </p:cNvPr>
          <p:cNvSpPr/>
          <p:nvPr/>
        </p:nvSpPr>
        <p:spPr>
          <a:xfrm>
            <a:off x="3797222" y="3412448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FFCA04B3-6E95-F51A-2C10-38507A0ED2C8}"/>
              </a:ext>
            </a:extLst>
          </p:cNvPr>
          <p:cNvSpPr/>
          <p:nvPr/>
        </p:nvSpPr>
        <p:spPr>
          <a:xfrm>
            <a:off x="3797222" y="4955233"/>
            <a:ext cx="614734" cy="371302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5A23362E-3CC9-32B2-E2E3-BBB608AE6713}"/>
              </a:ext>
            </a:extLst>
          </p:cNvPr>
          <p:cNvSpPr/>
          <p:nvPr/>
        </p:nvSpPr>
        <p:spPr>
          <a:xfrm rot="17010569">
            <a:off x="5322465" y="2991054"/>
            <a:ext cx="206899" cy="1890827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6722705C-928A-13EB-6663-101C6EA86DE8}"/>
              </a:ext>
            </a:extLst>
          </p:cNvPr>
          <p:cNvSpPr/>
          <p:nvPr/>
        </p:nvSpPr>
        <p:spPr>
          <a:xfrm rot="14845192">
            <a:off x="5375114" y="3799122"/>
            <a:ext cx="206899" cy="1890827"/>
          </a:xfrm>
          <a:prstGeom prst="down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F4075C-2E88-E01F-D034-248FDFF35092}"/>
              </a:ext>
            </a:extLst>
          </p:cNvPr>
          <p:cNvSpPr/>
          <p:nvPr/>
        </p:nvSpPr>
        <p:spPr>
          <a:xfrm>
            <a:off x="6694697" y="3085311"/>
            <a:ext cx="4041862" cy="24396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413F31-381F-6B87-DBA5-4CDE36F542C5}"/>
              </a:ext>
            </a:extLst>
          </p:cNvPr>
          <p:cNvSpPr txBox="1"/>
          <p:nvPr/>
        </p:nvSpPr>
        <p:spPr>
          <a:xfrm>
            <a:off x="6068619" y="5637683"/>
            <a:ext cx="2300490" cy="8803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Headend-A</a:t>
            </a:r>
          </a:p>
          <a:p>
            <a:pPr>
              <a:lnSpc>
                <a:spcPct val="150000"/>
              </a:lnSpc>
            </a:pPr>
            <a:r>
              <a:rPr lang="en-US" dirty="0"/>
              <a:t>   BSID-200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0DD024-DA5B-9DCC-269B-32D9539C57CF}"/>
              </a:ext>
            </a:extLst>
          </p:cNvPr>
          <p:cNvSpPr txBox="1"/>
          <p:nvPr/>
        </p:nvSpPr>
        <p:spPr>
          <a:xfrm>
            <a:off x="1291447" y="2721884"/>
            <a:ext cx="2300490" cy="12958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Headend-X</a:t>
            </a:r>
          </a:p>
          <a:p>
            <a:pPr>
              <a:lnSpc>
                <a:spcPct val="150000"/>
              </a:lnSpc>
            </a:pPr>
            <a:r>
              <a:rPr lang="en-US" dirty="0"/>
              <a:t>    SID-List: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[</a:t>
            </a:r>
            <a:r>
              <a:rPr lang="en-US" dirty="0" err="1"/>
              <a:t>NodeSID</a:t>
            </a:r>
            <a:r>
              <a:rPr lang="en-US" dirty="0"/>
              <a:t>-A, 200]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D3ABED-EB5E-0DC8-09F8-672DA1E04E07}"/>
              </a:ext>
            </a:extLst>
          </p:cNvPr>
          <p:cNvSpPr txBox="1"/>
          <p:nvPr/>
        </p:nvSpPr>
        <p:spPr>
          <a:xfrm>
            <a:off x="1254402" y="4496569"/>
            <a:ext cx="2300490" cy="12958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Headend-Y</a:t>
            </a:r>
          </a:p>
          <a:p>
            <a:pPr>
              <a:lnSpc>
                <a:spcPct val="150000"/>
              </a:lnSpc>
            </a:pPr>
            <a:r>
              <a:rPr lang="en-US" dirty="0"/>
              <a:t>    SID-List: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[</a:t>
            </a:r>
            <a:r>
              <a:rPr lang="en-US" dirty="0" err="1"/>
              <a:t>NodeSID</a:t>
            </a:r>
            <a:r>
              <a:rPr lang="en-US" dirty="0"/>
              <a:t>-A, 200]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E42A49-57F5-6666-E788-CE5E95CBCB21}"/>
              </a:ext>
            </a:extLst>
          </p:cNvPr>
          <p:cNvSpPr txBox="1"/>
          <p:nvPr/>
        </p:nvSpPr>
        <p:spPr>
          <a:xfrm>
            <a:off x="9593930" y="5515213"/>
            <a:ext cx="1142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/>
              <a:t>DAG 1000</a:t>
            </a:r>
          </a:p>
        </p:txBody>
      </p:sp>
    </p:spTree>
    <p:extLst>
      <p:ext uri="{BB962C8B-B14F-4D97-AF65-F5344CB8AC3E}">
        <p14:creationId xmlns:p14="http://schemas.microsoft.com/office/powerpoint/2010/main" val="3933949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14B15-B040-649D-B5D4-65912EFD9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8281-D538-FBC4-1D1E-2FF1D22B8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86" y="258628"/>
            <a:ext cx="10515600" cy="1325563"/>
          </a:xfrm>
        </p:spPr>
        <p:txBody>
          <a:bodyPr/>
          <a:lstStyle/>
          <a:p>
            <a:r>
              <a:rPr lang="en-US" dirty="0"/>
              <a:t>draft-stone-spring-</a:t>
            </a:r>
            <a:r>
              <a:rPr lang="en-US" dirty="0" err="1"/>
              <a:t>mpte</a:t>
            </a:r>
            <a:r>
              <a:rPr lang="en-US" dirty="0"/>
              <a:t>-</a:t>
            </a:r>
            <a:r>
              <a:rPr lang="en-US" dirty="0" err="1"/>
              <a:t>sr</a:t>
            </a:r>
            <a:br>
              <a:rPr lang="en-US" dirty="0"/>
            </a:br>
            <a:r>
              <a:rPr lang="en-US" sz="3200" dirty="0"/>
              <a:t>Other properties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B1838-DC99-AE18-0EEE-73C60B4789D3}"/>
              </a:ext>
            </a:extLst>
          </p:cNvPr>
          <p:cNvSpPr txBox="1"/>
          <p:nvPr/>
        </p:nvSpPr>
        <p:spPr>
          <a:xfrm>
            <a:off x="350658" y="1584191"/>
            <a:ext cx="11407556" cy="54508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Protocol support (signal/state feedback) – mostly already all there (TBD </a:t>
            </a:r>
            <a:r>
              <a:rPr lang="en-US" dirty="0" err="1"/>
              <a:t>MID+Version</a:t>
            </a:r>
            <a:r>
              <a:rPr lang="en-US" dirty="0"/>
              <a:t>!)</a:t>
            </a:r>
            <a:endParaRPr lang="en-US" dirty="0"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Junction Segment optimization - don’t need on every router - leap-frog transit with use of a SID list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+ECMP available between Junction segments -&gt; Node SID / Adjacency SID Sets..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Protection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TI-LFA on each SID list as per usual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BSID node protection is a more complicated discussion…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Multi-egress -&gt; yes.  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Multi-ingress -&gt; kind of… could be managed by controller but unclear how to “request” or describe API input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Broadcast-links -&gt; yes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Optimization – Local/global - DAG MBB: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Needs more considerations, procedures described and potentially protocol extensions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Can take the learnings and procedures from SR P2MP Policy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159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1015</Words>
  <Application>Microsoft Macintosh PowerPoint</Application>
  <PresentationFormat>Widescreen</PresentationFormat>
  <Paragraphs>243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Multipath Traffic Engineering  for Segment Routing</vt:lpstr>
      <vt:lpstr>Multipath Traffic Engineering</vt:lpstr>
      <vt:lpstr>Multipath Traffic Engineering</vt:lpstr>
      <vt:lpstr>draft-stone-spring-mpte-sr</vt:lpstr>
      <vt:lpstr>….just use SR Policy w/multiple segment lists</vt:lpstr>
      <vt:lpstr>Junction Segment Partial, simple example with SR-MPLS</vt:lpstr>
      <vt:lpstr>Junction Segment </vt:lpstr>
      <vt:lpstr>Hierarchy</vt:lpstr>
      <vt:lpstr>draft-stone-spring-mpte-sr Other properties</vt:lpstr>
      <vt:lpstr>Informational or Standards track?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Protection Enforcement in PCEP</dc:title>
  <dc:creator>Stone, Andrew (Nokia - CA/Ottawa)</dc:creator>
  <cp:lastModifiedBy>Andrew Stone (Nokia)</cp:lastModifiedBy>
  <cp:revision>98</cp:revision>
  <dcterms:created xsi:type="dcterms:W3CDTF">2019-11-13T17:51:28Z</dcterms:created>
  <dcterms:modified xsi:type="dcterms:W3CDTF">2025-06-22T23:00:47Z</dcterms:modified>
</cp:coreProperties>
</file>