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5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CFF"/>
    <a:srgbClr val="9F4CFF"/>
    <a:srgbClr val="C197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8"/>
    <p:restoredTop sz="94529"/>
  </p:normalViewPr>
  <p:slideViewPr>
    <p:cSldViewPr snapToGrid="0" snapToObjects="1">
      <p:cViewPr varScale="1">
        <p:scale>
          <a:sx n="169" d="100"/>
          <a:sy n="169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one (Nokia)" userId="S::andrew.stone@nokia.com::5e693d72-0831-418e-b3bc-937f682be9d6" providerId="AD" clId="Web-{488B12AC-D13E-22BF-7875-0439FBF1B30C}"/>
    <pc:docChg chg="modSld">
      <pc:chgData name="Andrew Stone (Nokia)" userId="S::andrew.stone@nokia.com::5e693d72-0831-418e-b3bc-937f682be9d6" providerId="AD" clId="Web-{488B12AC-D13E-22BF-7875-0439FBF1B30C}" dt="2025-05-07T16:14:54.039" v="177" actId="20577"/>
      <pc:docMkLst>
        <pc:docMk/>
      </pc:docMkLst>
      <pc:sldChg chg="modSp">
        <pc:chgData name="Andrew Stone (Nokia)" userId="S::andrew.stone@nokia.com::5e693d72-0831-418e-b3bc-937f682be9d6" providerId="AD" clId="Web-{488B12AC-D13E-22BF-7875-0439FBF1B30C}" dt="2025-05-07T16:10:41.518" v="7" actId="20577"/>
        <pc:sldMkLst>
          <pc:docMk/>
          <pc:sldMk cId="2047254692" sldId="257"/>
        </pc:sldMkLst>
        <pc:spChg chg="mod">
          <ac:chgData name="Andrew Stone (Nokia)" userId="S::andrew.stone@nokia.com::5e693d72-0831-418e-b3bc-937f682be9d6" providerId="AD" clId="Web-{488B12AC-D13E-22BF-7875-0439FBF1B30C}" dt="2025-05-07T16:10:41.518" v="7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54.039" v="177" actId="20577"/>
        <pc:sldMkLst>
          <pc:docMk/>
          <pc:sldMk cId="2754887948" sldId="260"/>
        </pc:sldMkLst>
        <pc:spChg chg="mod">
          <ac:chgData name="Andrew Stone (Nokia)" userId="S::andrew.stone@nokia.com::5e693d72-0831-418e-b3bc-937f682be9d6" providerId="AD" clId="Web-{488B12AC-D13E-22BF-7875-0439FBF1B30C}" dt="2025-05-07T16:14:54.039" v="177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1:52.160" v="16" actId="20577"/>
        <pc:sldMkLst>
          <pc:docMk/>
          <pc:sldMk cId="975666976" sldId="262"/>
        </pc:sldMkLst>
        <pc:spChg chg="mod">
          <ac:chgData name="Andrew Stone (Nokia)" userId="S::andrew.stone@nokia.com::5e693d72-0831-418e-b3bc-937f682be9d6" providerId="AD" clId="Web-{488B12AC-D13E-22BF-7875-0439FBF1B30C}" dt="2025-05-07T16:11:52.160" v="16" actId="20577"/>
          <ac:spMkLst>
            <pc:docMk/>
            <pc:sldMk cId="975666976" sldId="262"/>
            <ac:spMk id="3" creationId="{E60AE7E7-7215-E035-FB36-1C9B8463BB94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2:39.786" v="67" actId="20577"/>
        <pc:sldMkLst>
          <pc:docMk/>
          <pc:sldMk cId="1060861848" sldId="263"/>
        </pc:sldMkLst>
        <pc:spChg chg="mod">
          <ac:chgData name="Andrew Stone (Nokia)" userId="S::andrew.stone@nokia.com::5e693d72-0831-418e-b3bc-937f682be9d6" providerId="AD" clId="Web-{488B12AC-D13E-22BF-7875-0439FBF1B30C}" dt="2025-05-07T16:12:39.786" v="67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3:15.256" v="69" actId="20577"/>
        <pc:sldMkLst>
          <pc:docMk/>
          <pc:sldMk cId="3270141686" sldId="264"/>
        </pc:sldMkLst>
        <pc:spChg chg="mod">
          <ac:chgData name="Andrew Stone (Nokia)" userId="S::andrew.stone@nokia.com::5e693d72-0831-418e-b3bc-937f682be9d6" providerId="AD" clId="Web-{488B12AC-D13E-22BF-7875-0439FBF1B30C}" dt="2025-05-07T16:13:15.256" v="69" actId="20577"/>
          <ac:spMkLst>
            <pc:docMk/>
            <pc:sldMk cId="3270141686" sldId="264"/>
            <ac:spMk id="18" creationId="{50158414-5699-6B33-204E-D023E1D532AD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22.929" v="135" actId="20577"/>
        <pc:sldMkLst>
          <pc:docMk/>
          <pc:sldMk cId="1282159291" sldId="266"/>
        </pc:sldMkLst>
        <pc:spChg chg="mod">
          <ac:chgData name="Andrew Stone (Nokia)" userId="S::andrew.stone@nokia.com::5e693d72-0831-418e-b3bc-937f682be9d6" providerId="AD" clId="Web-{488B12AC-D13E-22BF-7875-0439FBF1B30C}" dt="2025-05-07T16:14:22.929" v="135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32.132" v="139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488B12AC-D13E-22BF-7875-0439FBF1B30C}" dt="2025-05-07T16:14:32.132" v="139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  <pc:docChgLst>
    <pc:chgData name="Andrew Stone (Nokia)" userId="5e693d72-0831-418e-b3bc-937f682be9d6" providerId="ADAL" clId="{30B01BEE-134E-374E-8D60-C4E0F0DC5F2E}"/>
    <pc:docChg chg="undo custSel modSld">
      <pc:chgData name="Andrew Stone (Nokia)" userId="5e693d72-0831-418e-b3bc-937f682be9d6" providerId="ADAL" clId="{30B01BEE-134E-374E-8D60-C4E0F0DC5F2E}" dt="2025-07-12T05:25:56.781" v="696" actId="33524"/>
      <pc:docMkLst>
        <pc:docMk/>
      </pc:docMkLst>
      <pc:sldChg chg="modSp mod">
        <pc:chgData name="Andrew Stone (Nokia)" userId="5e693d72-0831-418e-b3bc-937f682be9d6" providerId="ADAL" clId="{30B01BEE-134E-374E-8D60-C4E0F0DC5F2E}" dt="2025-06-22T23:00:39.531" v="81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30B01BEE-134E-374E-8D60-C4E0F0DC5F2E}" dt="2025-06-22T23:00:39.531" v="81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30B01BEE-134E-374E-8D60-C4E0F0DC5F2E}" dt="2025-07-12T05:18:34.271" v="209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30B01BEE-134E-374E-8D60-C4E0F0DC5F2E}" dt="2025-07-12T05:18:34.271" v="209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modSp mod">
        <pc:chgData name="Andrew Stone (Nokia)" userId="5e693d72-0831-418e-b3bc-937f682be9d6" providerId="ADAL" clId="{30B01BEE-134E-374E-8D60-C4E0F0DC5F2E}" dt="2025-07-12T05:21:04.629" v="323" actId="115"/>
        <pc:sldMkLst>
          <pc:docMk/>
          <pc:sldMk cId="975666976" sldId="262"/>
        </pc:sldMkLst>
        <pc:spChg chg="mod">
          <ac:chgData name="Andrew Stone (Nokia)" userId="5e693d72-0831-418e-b3bc-937f682be9d6" providerId="ADAL" clId="{30B01BEE-134E-374E-8D60-C4E0F0DC5F2E}" dt="2025-07-12T05:21:04.629" v="323" actId="115"/>
          <ac:spMkLst>
            <pc:docMk/>
            <pc:sldMk cId="975666976" sldId="262"/>
            <ac:spMk id="3" creationId="{E60AE7E7-7215-E035-FB36-1C9B8463BB94}"/>
          </ac:spMkLst>
        </pc:spChg>
      </pc:sldChg>
      <pc:sldChg chg="modSp mod">
        <pc:chgData name="Andrew Stone (Nokia)" userId="5e693d72-0831-418e-b3bc-937f682be9d6" providerId="ADAL" clId="{30B01BEE-134E-374E-8D60-C4E0F0DC5F2E}" dt="2025-07-12T05:23:13.071" v="498" actId="20577"/>
        <pc:sldMkLst>
          <pc:docMk/>
          <pc:sldMk cId="1060861848" sldId="263"/>
        </pc:sldMkLst>
        <pc:spChg chg="mod">
          <ac:chgData name="Andrew Stone (Nokia)" userId="5e693d72-0831-418e-b3bc-937f682be9d6" providerId="ADAL" clId="{30B01BEE-134E-374E-8D60-C4E0F0DC5F2E}" dt="2025-07-12T05:21:19.712" v="337" actId="255"/>
          <ac:spMkLst>
            <pc:docMk/>
            <pc:sldMk cId="1060861848" sldId="263"/>
            <ac:spMk id="2" creationId="{1D4684F4-B9F1-7173-2E96-3B95C143B18E}"/>
          </ac:spMkLst>
        </pc:spChg>
        <pc:spChg chg="mod">
          <ac:chgData name="Andrew Stone (Nokia)" userId="5e693d72-0831-418e-b3bc-937f682be9d6" providerId="ADAL" clId="{30B01BEE-134E-374E-8D60-C4E0F0DC5F2E}" dt="2025-07-12T05:23:13.071" v="498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addSp delSp modSp mod">
        <pc:chgData name="Andrew Stone (Nokia)" userId="5e693d72-0831-418e-b3bc-937f682be9d6" providerId="ADAL" clId="{30B01BEE-134E-374E-8D60-C4E0F0DC5F2E}" dt="2025-06-25T18:28:01.322" v="104" actId="11529"/>
        <pc:sldMkLst>
          <pc:docMk/>
          <pc:sldMk cId="3270141686" sldId="264"/>
        </pc:sldMkLst>
        <pc:spChg chg="add del">
          <ac:chgData name="Andrew Stone (Nokia)" userId="5e693d72-0831-418e-b3bc-937f682be9d6" providerId="ADAL" clId="{30B01BEE-134E-374E-8D60-C4E0F0DC5F2E}" dt="2025-06-25T18:27:27" v="103" actId="478"/>
          <ac:spMkLst>
            <pc:docMk/>
            <pc:sldMk cId="3270141686" sldId="264"/>
            <ac:spMk id="11" creationId="{686354AD-1C04-4D57-E159-E1302CEA5A00}"/>
          </ac:spMkLst>
        </pc:spChg>
        <pc:spChg chg="add del mod">
          <ac:chgData name="Andrew Stone (Nokia)" userId="5e693d72-0831-418e-b3bc-937f682be9d6" providerId="ADAL" clId="{30B01BEE-134E-374E-8D60-C4E0F0DC5F2E}" dt="2025-06-25T18:27:26.440" v="100" actId="6549"/>
          <ac:spMkLst>
            <pc:docMk/>
            <pc:sldMk cId="3270141686" sldId="264"/>
            <ac:spMk id="12" creationId="{544272D5-8F7F-2FFC-FBBB-C97C5AB3ECCF}"/>
          </ac:spMkLst>
        </pc:spChg>
        <pc:spChg chg="mod">
          <ac:chgData name="Andrew Stone (Nokia)" userId="5e693d72-0831-418e-b3bc-937f682be9d6" providerId="ADAL" clId="{30B01BEE-134E-374E-8D60-C4E0F0DC5F2E}" dt="2025-06-25T18:26:18.102" v="88" actId="20577"/>
          <ac:spMkLst>
            <pc:docMk/>
            <pc:sldMk cId="3270141686" sldId="264"/>
            <ac:spMk id="17" creationId="{2FE07E7B-0653-592A-53E6-50E48DA3FAEA}"/>
          </ac:spMkLst>
        </pc:spChg>
        <pc:spChg chg="add del">
          <ac:chgData name="Andrew Stone (Nokia)" userId="5e693d72-0831-418e-b3bc-937f682be9d6" providerId="ADAL" clId="{30B01BEE-134E-374E-8D60-C4E0F0DC5F2E}" dt="2025-06-25T18:27:26.607" v="101" actId="478"/>
          <ac:spMkLst>
            <pc:docMk/>
            <pc:sldMk cId="3270141686" sldId="264"/>
            <ac:spMk id="470" creationId="{43A0C6BD-6C34-4748-C629-ACCB70784858}"/>
          </ac:spMkLst>
        </pc:spChg>
        <pc:spChg chg="add del">
          <ac:chgData name="Andrew Stone (Nokia)" userId="5e693d72-0831-418e-b3bc-937f682be9d6" providerId="ADAL" clId="{30B01BEE-134E-374E-8D60-C4E0F0DC5F2E}" dt="2025-06-25T18:27:26.792" v="102" actId="478"/>
          <ac:spMkLst>
            <pc:docMk/>
            <pc:sldMk cId="3270141686" sldId="264"/>
            <ac:spMk id="520" creationId="{31D15A7E-66B3-B520-D544-7A9D80F3A72D}"/>
          </ac:spMkLst>
        </pc:spChg>
        <pc:cxnChg chg="add">
          <ac:chgData name="Andrew Stone (Nokia)" userId="5e693d72-0831-418e-b3bc-937f682be9d6" providerId="ADAL" clId="{30B01BEE-134E-374E-8D60-C4E0F0DC5F2E}" dt="2025-06-25T18:28:01.322" v="104" actId="11529"/>
          <ac:cxnSpMkLst>
            <pc:docMk/>
            <pc:sldMk cId="3270141686" sldId="264"/>
            <ac:cxnSpMk id="4" creationId="{FE74AA1C-050F-6E91-902F-E5B779FADB33}"/>
          </ac:cxnSpMkLst>
        </pc:cxnChg>
      </pc:sldChg>
      <pc:sldChg chg="modSp mod">
        <pc:chgData name="Andrew Stone (Nokia)" userId="5e693d72-0831-418e-b3bc-937f682be9d6" providerId="ADAL" clId="{30B01BEE-134E-374E-8D60-C4E0F0DC5F2E}" dt="2025-07-12T05:23:22.445" v="506" actId="20577"/>
        <pc:sldMkLst>
          <pc:docMk/>
          <pc:sldMk cId="3992813234" sldId="265"/>
        </pc:sldMkLst>
        <pc:spChg chg="mod">
          <ac:chgData name="Andrew Stone (Nokia)" userId="5e693d72-0831-418e-b3bc-937f682be9d6" providerId="ADAL" clId="{30B01BEE-134E-374E-8D60-C4E0F0DC5F2E}" dt="2025-07-12T05:23:22.445" v="506" actId="20577"/>
          <ac:spMkLst>
            <pc:docMk/>
            <pc:sldMk cId="3992813234" sldId="265"/>
            <ac:spMk id="3" creationId="{2C4FB53B-2DA7-2AC2-4BD6-705D406C50DF}"/>
          </ac:spMkLst>
        </pc:spChg>
      </pc:sldChg>
      <pc:sldChg chg="modSp mod">
        <pc:chgData name="Andrew Stone (Nokia)" userId="5e693d72-0831-418e-b3bc-937f682be9d6" providerId="ADAL" clId="{30B01BEE-134E-374E-8D60-C4E0F0DC5F2E}" dt="2025-07-12T05:25:56.781" v="696" actId="33524"/>
        <pc:sldMkLst>
          <pc:docMk/>
          <pc:sldMk cId="1282159291" sldId="266"/>
        </pc:sldMkLst>
        <pc:spChg chg="mod">
          <ac:chgData name="Andrew Stone (Nokia)" userId="5e693d72-0831-418e-b3bc-937f682be9d6" providerId="ADAL" clId="{30B01BEE-134E-374E-8D60-C4E0F0DC5F2E}" dt="2025-07-12T05:25:56.781" v="696" actId="33524"/>
          <ac:spMkLst>
            <pc:docMk/>
            <pc:sldMk cId="1282159291" sldId="266"/>
            <ac:spMk id="3" creationId="{397B1838-DC99-AE18-0EEE-73C60B4789D3}"/>
          </ac:spMkLst>
        </pc:spChg>
      </pc:sldChg>
      <pc:sldChg chg="modSp mod">
        <pc:chgData name="Andrew Stone (Nokia)" userId="5e693d72-0831-418e-b3bc-937f682be9d6" providerId="ADAL" clId="{30B01BEE-134E-374E-8D60-C4E0F0DC5F2E}" dt="2025-07-12T05:19:18.340" v="268" actId="20577"/>
        <pc:sldMkLst>
          <pc:docMk/>
          <pc:sldMk cId="667978388" sldId="268"/>
        </pc:sldMkLst>
        <pc:spChg chg="mod">
          <ac:chgData name="Andrew Stone (Nokia)" userId="5e693d72-0831-418e-b3bc-937f682be9d6" providerId="ADAL" clId="{30B01BEE-134E-374E-8D60-C4E0F0DC5F2E}" dt="2025-07-12T05:19:18.340" v="268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  <pc:docChgLst>
    <pc:chgData name="Andrew Stone (Nokia)" userId="5e693d72-0831-418e-b3bc-937f682be9d6" providerId="ADAL" clId="{2F9793D2-99BB-4B4B-BE69-673304CD4EA6}"/>
    <pc:docChg chg="modSld">
      <pc:chgData name="Andrew Stone (Nokia)" userId="5e693d72-0831-418e-b3bc-937f682be9d6" providerId="ADAL" clId="{2F9793D2-99BB-4B4B-BE69-673304CD4EA6}" dt="2025-03-11T21:08:30.292" v="73"/>
      <pc:docMkLst>
        <pc:docMk/>
      </pc:docMkLst>
      <pc:sldChg chg="modSp mod">
        <pc:chgData name="Andrew Stone (Nokia)" userId="5e693d72-0831-418e-b3bc-937f682be9d6" providerId="ADAL" clId="{2F9793D2-99BB-4B4B-BE69-673304CD4EA6}" dt="2025-03-11T21:06:59.172" v="0" actId="242"/>
        <pc:sldMkLst>
          <pc:docMk/>
          <pc:sldMk cId="705808974" sldId="256"/>
        </pc:sldMkLst>
      </pc:sldChg>
      <pc:sldChg chg="modSp mod">
        <pc:chgData name="Andrew Stone (Nokia)" userId="5e693d72-0831-418e-b3bc-937f682be9d6" providerId="ADAL" clId="{2F9793D2-99BB-4B4B-BE69-673304CD4EA6}" dt="2025-03-11T21:08:30.292" v="73"/>
        <pc:sldMkLst>
          <pc:docMk/>
          <pc:sldMk cId="956675553" sldId="262"/>
        </pc:sldMkLst>
      </pc:sldChg>
    </pc:docChg>
  </pc:docChgLst>
  <pc:docChgLst>
    <pc:chgData name="Andrew Stone (Nokia)" userId="5e693d72-0831-418e-b3bc-937f682be9d6" providerId="ADAL" clId="{4DCC55E4-3C89-8D46-8747-B91E96745DA3}"/>
    <pc:docChg chg="undo redo custSel addSld delSld modSld sldOrd">
      <pc:chgData name="Andrew Stone (Nokia)" userId="5e693d72-0831-418e-b3bc-937f682be9d6" providerId="ADAL" clId="{4DCC55E4-3C89-8D46-8747-B91E96745DA3}" dt="2025-05-16T06:27:59.346" v="8629" actId="20577"/>
      <pc:docMkLst>
        <pc:docMk/>
      </pc:docMkLst>
      <pc:sldChg chg="modSp mod">
        <pc:chgData name="Andrew Stone (Nokia)" userId="5e693d72-0831-418e-b3bc-937f682be9d6" providerId="ADAL" clId="{4DCC55E4-3C89-8D46-8747-B91E96745DA3}" dt="2025-05-06T21:34:38.254" v="72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4DCC55E4-3C89-8D46-8747-B91E96745DA3}" dt="2025-05-06T21:34:38.254" v="72" actId="20577"/>
          <ac:spMkLst>
            <pc:docMk/>
            <pc:sldMk cId="705808974" sldId="256"/>
            <ac:spMk id="2" creationId="{8BC79E0D-E053-2444-A769-A0F98DD7DB3B}"/>
          </ac:spMkLst>
        </pc:spChg>
        <pc:spChg chg="mod">
          <ac:chgData name="Andrew Stone (Nokia)" userId="5e693d72-0831-418e-b3bc-937f682be9d6" providerId="ADAL" clId="{4DCC55E4-3C89-8D46-8747-B91E96745DA3}" dt="2025-05-06T21:34:16.524" v="21" actId="20577"/>
          <ac:spMkLst>
            <pc:docMk/>
            <pc:sldMk cId="705808974" sldId="256"/>
            <ac:spMk id="3" creationId="{3233BED0-9E8D-D245-BFB1-5A14FC050A6D}"/>
          </ac:spMkLst>
        </pc:spChg>
        <pc:spChg chg="mod">
          <ac:chgData name="Andrew Stone (Nokia)" userId="5e693d72-0831-418e-b3bc-937f682be9d6" providerId="ADAL" clId="{4DCC55E4-3C89-8D46-8747-B91E96745DA3}" dt="2025-05-06T21:34:18.973" v="22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4DCC55E4-3C89-8D46-8747-B91E96745DA3}" dt="2025-05-07T14:51:51.320" v="6915" actId="20577"/>
        <pc:sldMkLst>
          <pc:docMk/>
          <pc:sldMk cId="2047254692" sldId="257"/>
        </pc:sldMkLst>
        <pc:spChg chg="mod">
          <ac:chgData name="Andrew Stone (Nokia)" userId="5e693d72-0831-418e-b3bc-937f682be9d6" providerId="ADAL" clId="{4DCC55E4-3C89-8D46-8747-B91E96745DA3}" dt="2025-05-06T21:35:25.258" v="132" actId="20577"/>
          <ac:spMkLst>
            <pc:docMk/>
            <pc:sldMk cId="2047254692" sldId="257"/>
            <ac:spMk id="2" creationId="{E528D8B7-87FA-A34B-B533-5600A141A8E0}"/>
          </ac:spMkLst>
        </pc:spChg>
        <pc:spChg chg="mod">
          <ac:chgData name="Andrew Stone (Nokia)" userId="5e693d72-0831-418e-b3bc-937f682be9d6" providerId="ADAL" clId="{4DCC55E4-3C89-8D46-8747-B91E96745DA3}" dt="2025-05-07T14:51:51.320" v="6915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 mod">
        <pc:chgData name="Andrew Stone (Nokia)" userId="5e693d72-0831-418e-b3bc-937f682be9d6" providerId="ADAL" clId="{4DCC55E4-3C89-8D46-8747-B91E96745DA3}" dt="2025-05-07T15:00:01.185" v="8062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4DCC55E4-3C89-8D46-8747-B91E96745DA3}" dt="2025-05-07T15:00:01.185" v="8062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3:38:43.497" v="2375" actId="1037"/>
        <pc:sldMkLst>
          <pc:docMk/>
          <pc:sldMk cId="3887648769" sldId="261"/>
        </pc:sldMkLst>
        <pc:spChg chg="add mod">
          <ac:chgData name="Andrew Stone (Nokia)" userId="5e693d72-0831-418e-b3bc-937f682be9d6" providerId="ADAL" clId="{4DCC55E4-3C89-8D46-8747-B91E96745DA3}" dt="2025-05-07T13:38:43.497" v="2375" actId="1037"/>
          <ac:spMkLst>
            <pc:docMk/>
            <pc:sldMk cId="3887648769" sldId="261"/>
            <ac:spMk id="3" creationId="{B17AD3EC-9AE5-1884-E524-C697572DF3C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89" creationId="{41558B8A-C66D-1C71-807A-A64CD2EAF8FE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1" creationId="{41450EB7-60E3-6D0E-92DE-CB845E1643FD}"/>
          </ac:spMkLst>
        </pc:spChg>
        <pc:spChg chg="add mod">
          <ac:chgData name="Andrew Stone (Nokia)" userId="5e693d72-0831-418e-b3bc-937f682be9d6" providerId="ADAL" clId="{4DCC55E4-3C89-8D46-8747-B91E96745DA3}" dt="2025-05-06T21:53:01.953" v="1146" actId="1076"/>
          <ac:spMkLst>
            <pc:docMk/>
            <pc:sldMk cId="3887648769" sldId="261"/>
            <ac:spMk id="92" creationId="{98219DE0-AD51-5121-B8BE-42ED2909D8A7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3" creationId="{5D272B46-F652-C42F-9929-4C0D2278BAE5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4" creationId="{D38A00BB-951A-D7AA-05DE-F376558CF3B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95" creationId="{5DB4842E-E72A-7DFE-79D3-602BB333C65F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6" creationId="{92AC2CA5-3019-ABA1-A600-64F2423DB57F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7" creationId="{BA441BAC-8587-5492-02E2-A673CF423C56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151" creationId="{2D70B19D-A522-8EB4-36AB-7A2916BCA891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52" creationId="{CDF06526-9B27-C627-77D8-7D1B6566169B}"/>
          </ac:spMkLst>
        </pc:spChg>
        <pc:spChg chg="add mod">
          <ac:chgData name="Andrew Stone (Nokia)" userId="5e693d72-0831-418e-b3bc-937f682be9d6" providerId="ADAL" clId="{4DCC55E4-3C89-8D46-8747-B91E96745DA3}" dt="2025-05-06T21:51:17.233" v="1099" actId="1076"/>
          <ac:spMkLst>
            <pc:docMk/>
            <pc:sldMk cId="3887648769" sldId="261"/>
            <ac:spMk id="176" creationId="{D69A2C8A-D54C-1F26-82BC-B5FD510AA6D8}"/>
          </ac:spMkLst>
        </pc:spChg>
        <pc:spChg chg="add mod">
          <ac:chgData name="Andrew Stone (Nokia)" userId="5e693d72-0831-418e-b3bc-937f682be9d6" providerId="ADAL" clId="{4DCC55E4-3C89-8D46-8747-B91E96745DA3}" dt="2025-05-06T21:53:44.645" v="1163" actId="1076"/>
          <ac:spMkLst>
            <pc:docMk/>
            <pc:sldMk cId="3887648769" sldId="261"/>
            <ac:spMk id="177" creationId="{8728B24D-6167-D28E-8E9F-C613E0C5A9A6}"/>
          </ac:spMkLst>
        </pc:spChg>
        <pc:spChg chg="add mod">
          <ac:chgData name="Andrew Stone (Nokia)" userId="5e693d72-0831-418e-b3bc-937f682be9d6" providerId="ADAL" clId="{4DCC55E4-3C89-8D46-8747-B91E96745DA3}" dt="2025-05-06T21:51:26.987" v="1113" actId="1076"/>
          <ac:spMkLst>
            <pc:docMk/>
            <pc:sldMk cId="3887648769" sldId="261"/>
            <ac:spMk id="178" creationId="{D10A8B1A-6C42-2123-7569-F621884F40E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79" creationId="{9BE208E8-1E00-1140-D9CD-0BEDC93CFB1E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0" creationId="{D8C94559-55B2-2BDB-645E-60452E245284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1" creationId="{09B8A5F5-FC32-1D11-D9B1-37CB0373DDE2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2" creationId="{4B123FD7-A720-F909-34F4-E972871E974B}"/>
          </ac:spMkLst>
        </pc:spChg>
        <pc:spChg chg="add mod">
          <ac:chgData name="Andrew Stone (Nokia)" userId="5e693d72-0831-418e-b3bc-937f682be9d6" providerId="ADAL" clId="{4DCC55E4-3C89-8D46-8747-B91E96745DA3}" dt="2025-05-06T21:51:53.892" v="1126" actId="1076"/>
          <ac:spMkLst>
            <pc:docMk/>
            <pc:sldMk cId="3887648769" sldId="261"/>
            <ac:spMk id="183" creationId="{5C02C69C-A445-CE58-1F85-43EDAE922DBE}"/>
          </ac:spMkLst>
        </pc:spChg>
        <pc:spChg chg="add mod">
          <ac:chgData name="Andrew Stone (Nokia)" userId="5e693d72-0831-418e-b3bc-937f682be9d6" providerId="ADAL" clId="{4DCC55E4-3C89-8D46-8747-B91E96745DA3}" dt="2025-05-06T21:52:08.745" v="1132" actId="20577"/>
          <ac:spMkLst>
            <pc:docMk/>
            <pc:sldMk cId="3887648769" sldId="261"/>
            <ac:spMk id="184" creationId="{447211AA-0816-06CE-0103-A1C751CFD609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185" creationId="{8AC32EFD-B8A2-2CA2-9670-DEB4BC12A5BD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7" creationId="{336974B8-589D-C746-DC7F-5B134E7A1FDA}"/>
          </ac:spMkLst>
        </pc:spChg>
        <pc:spChg chg="add mod">
          <ac:chgData name="Andrew Stone (Nokia)" userId="5e693d72-0831-418e-b3bc-937f682be9d6" providerId="ADAL" clId="{4DCC55E4-3C89-8D46-8747-B91E96745DA3}" dt="2025-05-06T21:52:43.021" v="1145" actId="1076"/>
          <ac:spMkLst>
            <pc:docMk/>
            <pc:sldMk cId="3887648769" sldId="261"/>
            <ac:spMk id="196" creationId="{98FF59D6-CCB2-C51F-687D-877F1E423C7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200" creationId="{AB044EDA-4340-D9CF-EF65-D03FF3A5010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3" creationId="{8521832E-0754-D7E1-1768-0AD0F5B1E9FA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5" creationId="{0DD29B02-4B2E-B6A9-25E3-967F0FCFBBC9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9" creationId="{212F34E0-F3D0-DF14-8EBE-985FB1ADFB7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2" creationId="{80556E02-FD60-0A2E-0D7C-1CC9554DA4CF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3" creationId="{97288C53-CD83-611A-4C40-C727A40E01A6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6" creationId="{0CCBE796-951F-70BC-7A9B-A6C2EC45F75C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7" creationId="{1B39E99B-3DDD-5ED6-68ED-F07298D96F54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303" creationId="{B907D7EB-EA4E-3266-8970-3C124983A684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4" creationId="{9F1D17F2-EF80-1101-62BF-17ED8475B4EE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6" creationId="{192CC393-3AA9-A3DE-D638-53709A5133F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1" creationId="{BCFCFC3E-552D-0BC1-E9A2-BF9C7D0BFCD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3" creationId="{03768803-A43C-94E1-9A23-C757EF90E4A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5" creationId="{BD891157-5F89-8DBE-7BCD-429009356F6D}"/>
          </ac:spMkLst>
        </pc:spChg>
        <pc:spChg chg="mod">
          <ac:chgData name="Andrew Stone (Nokia)" userId="5e693d72-0831-418e-b3bc-937f682be9d6" providerId="ADAL" clId="{4DCC55E4-3C89-8D46-8747-B91E96745DA3}" dt="2025-05-06T22:02:38.897" v="1442" actId="1076"/>
          <ac:spMkLst>
            <pc:docMk/>
            <pc:sldMk cId="3887648769" sldId="261"/>
            <ac:spMk id="397" creationId="{CCD17C73-EEE2-381E-A56C-7ABACEF13D9B}"/>
          </ac:spMkLst>
        </pc:spChg>
        <pc:spChg chg="add mod">
          <ac:chgData name="Andrew Stone (Nokia)" userId="5e693d72-0831-418e-b3bc-937f682be9d6" providerId="ADAL" clId="{4DCC55E4-3C89-8D46-8747-B91E96745DA3}" dt="2025-05-06T21:55:05.081" v="1195" actId="1076"/>
          <ac:spMkLst>
            <pc:docMk/>
            <pc:sldMk cId="3887648769" sldId="261"/>
            <ac:spMk id="398" creationId="{2CD151AD-C8B6-784D-EAA7-14A6DFFB90CA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1" creationId="{20D48DC2-05CD-7646-1277-9C880617CA1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5" creationId="{86E527E8-6675-15D5-081D-D1703FCC0100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7" creationId="{263309EA-AFE1-7CFB-85B0-13FC0973DD2A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408" creationId="{C6937709-A23A-39C0-3041-A7C7FEFF27EB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9" creationId="{53100735-85F9-4C4E-A698-1CB3AED0A139}"/>
          </ac:spMkLst>
        </pc:spChg>
        <pc:spChg chg="add mod">
          <ac:chgData name="Andrew Stone (Nokia)" userId="5e693d72-0831-418e-b3bc-937f682be9d6" providerId="ADAL" clId="{4DCC55E4-3C89-8D46-8747-B91E96745DA3}" dt="2025-05-06T22:02:39.806" v="1444" actId="688"/>
          <ac:spMkLst>
            <pc:docMk/>
            <pc:sldMk cId="3887648769" sldId="261"/>
            <ac:spMk id="411" creationId="{02A9AC7A-F5DD-8D44-418D-FEDD1E25803E}"/>
          </ac:spMkLst>
        </pc:spChg>
        <pc:spChg chg="add mod">
          <ac:chgData name="Andrew Stone (Nokia)" userId="5e693d72-0831-418e-b3bc-937f682be9d6" providerId="ADAL" clId="{4DCC55E4-3C89-8D46-8747-B91E96745DA3}" dt="2025-05-06T22:00:32.758" v="1422" actId="688"/>
          <ac:spMkLst>
            <pc:docMk/>
            <pc:sldMk cId="3887648769" sldId="261"/>
            <ac:spMk id="447" creationId="{0C78DDF1-3947-34D3-2ED5-6205DEE7911D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1" creationId="{8357C954-7250-37A4-8EA2-8FBD676B33C2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4" creationId="{7692F152-CA62-B5D8-D9A9-E5FABAC63FBB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7" creationId="{F60D4A6F-7ACD-A544-0558-DF6C2F6F83F9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0" creationId="{AE953D17-AE70-9F25-B9A4-3CD3754B061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1" creationId="{E0A3AC6E-6A6B-4AEC-5CC9-BE93AEEFB52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2" creationId="{27BB18BE-9890-C108-B1B8-DB04703FC5C7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3" creationId="{F9F791F0-35B6-2AB4-E6E8-C5B0C40AB2A5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4" creationId="{DE188BD7-75EC-5E72-CEF2-B1A213565A2F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5" creationId="{3A026BAE-051F-EB32-CB75-06A09DC6CC9F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6" creationId="{025D3F14-F0D5-69A7-BDB3-E0B6BE8628F7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7" creationId="{29E94E5C-871B-A3AF-9AEA-BF60B8AA9AFC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9" creationId="{A6825ABA-9BA5-77BF-0CD4-BC2554F4949E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80" creationId="{3E2EE0DB-8A30-CEFC-E465-F3190E96E04E}"/>
          </ac:spMkLst>
        </pc:spChg>
        <pc:spChg chg="add mod">
          <ac:chgData name="Andrew Stone (Nokia)" userId="5e693d72-0831-418e-b3bc-937f682be9d6" providerId="ADAL" clId="{4DCC55E4-3C89-8D46-8747-B91E96745DA3}" dt="2025-05-06T21:55:51.119" v="1238" actId="1076"/>
          <ac:spMkLst>
            <pc:docMk/>
            <pc:sldMk cId="3887648769" sldId="261"/>
            <ac:spMk id="481" creationId="{8E284BA1-E601-E593-2F30-CB44A79F90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2" creationId="{B65B548E-7146-45BF-3939-F14C8A0D25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5" creationId="{B0096302-EC7B-5980-EA6F-822761C8F902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8" creationId="{7FC27D06-03F6-7C38-0869-F72CE2F0CC8C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9" creationId="{56906787-87E4-FD4E-A0AA-A8981534C70E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90" creationId="{7AF1B3DA-3BCE-7BC3-EF74-B18A7699ADDD}"/>
          </ac:spMkLst>
        </pc:spChg>
        <pc:spChg chg="add mod">
          <ac:chgData name="Andrew Stone (Nokia)" userId="5e693d72-0831-418e-b3bc-937f682be9d6" providerId="ADAL" clId="{4DCC55E4-3C89-8D46-8747-B91E96745DA3}" dt="2025-05-06T22:04:17.690" v="1455" actId="688"/>
          <ac:spMkLst>
            <pc:docMk/>
            <pc:sldMk cId="3887648769" sldId="261"/>
            <ac:spMk id="491" creationId="{2754722F-171C-ACBD-D799-7DB865709F71}"/>
          </ac:spMkLst>
        </pc:spChg>
        <pc:spChg chg="add mod">
          <ac:chgData name="Andrew Stone (Nokia)" userId="5e693d72-0831-418e-b3bc-937f682be9d6" providerId="ADAL" clId="{4DCC55E4-3C89-8D46-8747-B91E96745DA3}" dt="2025-05-06T21:56:38.496" v="1261" actId="1076"/>
          <ac:spMkLst>
            <pc:docMk/>
            <pc:sldMk cId="3887648769" sldId="261"/>
            <ac:spMk id="493" creationId="{C651B1A1-BF13-C73B-71CD-110850409730}"/>
          </ac:spMkLst>
        </pc:spChg>
        <pc:spChg chg="add mod">
          <ac:chgData name="Andrew Stone (Nokia)" userId="5e693d72-0831-418e-b3bc-937f682be9d6" providerId="ADAL" clId="{4DCC55E4-3C89-8D46-8747-B91E96745DA3}" dt="2025-05-06T21:56:47.331" v="1270" actId="1076"/>
          <ac:spMkLst>
            <pc:docMk/>
            <pc:sldMk cId="3887648769" sldId="261"/>
            <ac:spMk id="494" creationId="{C13E7025-4914-5D7D-EA17-02D12058C7E5}"/>
          </ac:spMkLst>
        </pc:spChg>
        <pc:spChg chg="add mod">
          <ac:chgData name="Andrew Stone (Nokia)" userId="5e693d72-0831-418e-b3bc-937f682be9d6" providerId="ADAL" clId="{4DCC55E4-3C89-8D46-8747-B91E96745DA3}" dt="2025-05-06T21:57:00.727" v="1281" actId="1076"/>
          <ac:spMkLst>
            <pc:docMk/>
            <pc:sldMk cId="3887648769" sldId="261"/>
            <ac:spMk id="495" creationId="{F18E11F0-BD0F-FF44-0512-0B9C0F895CB7}"/>
          </ac:spMkLst>
        </pc:spChg>
        <pc:spChg chg="add mod">
          <ac:chgData name="Andrew Stone (Nokia)" userId="5e693d72-0831-418e-b3bc-937f682be9d6" providerId="ADAL" clId="{4DCC55E4-3C89-8D46-8747-B91E96745DA3}" dt="2025-05-06T21:57:29.325" v="1318" actId="1076"/>
          <ac:spMkLst>
            <pc:docMk/>
            <pc:sldMk cId="3887648769" sldId="261"/>
            <ac:spMk id="496" creationId="{803F2223-D6B9-CB3A-A685-7A9DAE57405F}"/>
          </ac:spMkLst>
        </pc:spChg>
        <pc:spChg chg="add mod">
          <ac:chgData name="Andrew Stone (Nokia)" userId="5e693d72-0831-418e-b3bc-937f682be9d6" providerId="ADAL" clId="{4DCC55E4-3C89-8D46-8747-B91E96745DA3}" dt="2025-05-06T22:04:56.025" v="1456" actId="1076"/>
          <ac:spMkLst>
            <pc:docMk/>
            <pc:sldMk cId="3887648769" sldId="261"/>
            <ac:spMk id="497" creationId="{CE450C67-6470-E681-2A78-612BAF3CE908}"/>
          </ac:spMkLst>
        </pc:spChg>
        <pc:spChg chg="add mod">
          <ac:chgData name="Andrew Stone (Nokia)" userId="5e693d72-0831-418e-b3bc-937f682be9d6" providerId="ADAL" clId="{4DCC55E4-3C89-8D46-8747-B91E96745DA3}" dt="2025-05-06T22:00:11.392" v="1414" actId="1076"/>
          <ac:spMkLst>
            <pc:docMk/>
            <pc:sldMk cId="3887648769" sldId="261"/>
            <ac:spMk id="516" creationId="{3CC06B01-3AC8-2D5E-00B5-339049CBB07F}"/>
          </ac:spMkLst>
        </pc:spChg>
        <pc:spChg chg="add mod">
          <ac:chgData name="Andrew Stone (Nokia)" userId="5e693d72-0831-418e-b3bc-937f682be9d6" providerId="ADAL" clId="{4DCC55E4-3C89-8D46-8747-B91E96745DA3}" dt="2025-05-06T22:00:44.084" v="1430" actId="688"/>
          <ac:spMkLst>
            <pc:docMk/>
            <pc:sldMk cId="3887648769" sldId="261"/>
            <ac:spMk id="518" creationId="{E9E0BC22-83C5-3CC7-DC58-9F21037A450D}"/>
          </ac:spMkLst>
        </pc:spChg>
        <pc:spChg chg="add mod">
          <ac:chgData name="Andrew Stone (Nokia)" userId="5e693d72-0831-418e-b3bc-937f682be9d6" providerId="ADAL" clId="{4DCC55E4-3C89-8D46-8747-B91E96745DA3}" dt="2025-05-06T22:01:18.729" v="1434" actId="1076"/>
          <ac:spMkLst>
            <pc:docMk/>
            <pc:sldMk cId="3887648769" sldId="261"/>
            <ac:spMk id="519" creationId="{292D88AA-3CE0-36ED-1F66-3C6B180FB528}"/>
          </ac:spMkLst>
        </pc:spChg>
        <pc:spChg chg="add mod">
          <ac:chgData name="Andrew Stone (Nokia)" userId="5e693d72-0831-418e-b3bc-937f682be9d6" providerId="ADAL" clId="{4DCC55E4-3C89-8D46-8747-B91E96745DA3}" dt="2025-05-06T22:03:50.335" v="1454" actId="14100"/>
          <ac:spMkLst>
            <pc:docMk/>
            <pc:sldMk cId="3887648769" sldId="261"/>
            <ac:spMk id="520" creationId="{8C9BFAAB-62ED-33FB-CFFF-7AEE044667C9}"/>
          </ac:spMkLst>
        </pc:sp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1" creationId="{A9F8D495-7297-9F88-0AD0-7E50DC2AA6BA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3" creationId="{DD10E960-CF4E-51F0-300E-9C39E222262D}"/>
          </ac:cxnSpMkLst>
        </pc:cxnChg>
        <pc:cxnChg chg="add mod">
          <ac:chgData name="Andrew Stone (Nokia)" userId="5e693d72-0831-418e-b3bc-937f682be9d6" providerId="ADAL" clId="{4DCC55E4-3C89-8D46-8747-B91E96745DA3}" dt="2025-05-06T21:49:18.789" v="1054" actId="1076"/>
          <ac:cxnSpMkLst>
            <pc:docMk/>
            <pc:sldMk cId="3887648769" sldId="261"/>
            <ac:cxnSpMk id="36" creationId="{D058E056-719C-2C55-B1AB-94BC4119A0E9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40" creationId="{744A9D14-7B57-C601-93E9-7BCC37FEBC23}"/>
          </ac:cxnSpMkLst>
        </pc:cxnChg>
        <pc:cxnChg chg="add mod">
          <ac:chgData name="Andrew Stone (Nokia)" userId="5e693d72-0831-418e-b3bc-937f682be9d6" providerId="ADAL" clId="{4DCC55E4-3C89-8D46-8747-B91E96745DA3}" dt="2025-05-06T21:48:18.056" v="1021" actId="14100"/>
          <ac:cxnSpMkLst>
            <pc:docMk/>
            <pc:sldMk cId="3887648769" sldId="261"/>
            <ac:cxnSpMk id="43" creationId="{126B3E38-2B2F-27D7-4B47-DEC2FA377C28}"/>
          </ac:cxnSpMkLst>
        </pc:cxnChg>
        <pc:cxnChg chg="add mod">
          <ac:chgData name="Andrew Stone (Nokia)" userId="5e693d72-0831-418e-b3bc-937f682be9d6" providerId="ADAL" clId="{4DCC55E4-3C89-8D46-8747-B91E96745DA3}" dt="2025-05-06T21:48:46.865" v="1034" actId="1076"/>
          <ac:cxnSpMkLst>
            <pc:docMk/>
            <pc:sldMk cId="3887648769" sldId="261"/>
            <ac:cxnSpMk id="46" creationId="{0144BCF8-1AD5-5997-4679-0A4C96DFDE91}"/>
          </ac:cxnSpMkLst>
        </pc:cxnChg>
        <pc:cxnChg chg="add mod">
          <ac:chgData name="Andrew Stone (Nokia)" userId="5e693d72-0831-418e-b3bc-937f682be9d6" providerId="ADAL" clId="{4DCC55E4-3C89-8D46-8747-B91E96745DA3}" dt="2025-05-06T21:49:22.658" v="1056" actId="14100"/>
          <ac:cxnSpMkLst>
            <pc:docMk/>
            <pc:sldMk cId="3887648769" sldId="261"/>
            <ac:cxnSpMk id="52" creationId="{5C09BD2A-66DF-4240-1E29-B1EFE61D0055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56" creationId="{10DB88FE-AA2A-9658-CF4C-FC8BB608F596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59" creationId="{8185C0BA-1FC1-37A0-EB33-334678B9CB3A}"/>
          </ac:cxnSpMkLst>
        </pc:cxnChg>
        <pc:cxnChg chg="add mod">
          <ac:chgData name="Andrew Stone (Nokia)" userId="5e693d72-0831-418e-b3bc-937f682be9d6" providerId="ADAL" clId="{4DCC55E4-3C89-8D46-8747-B91E96745DA3}" dt="2025-05-06T21:48:59.592" v="1040" actId="1076"/>
          <ac:cxnSpMkLst>
            <pc:docMk/>
            <pc:sldMk cId="3887648769" sldId="261"/>
            <ac:cxnSpMk id="62" creationId="{1EF95524-058F-83F0-78CA-3EC3547AE3C0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65" creationId="{5F51D887-37BA-1CE2-415E-86AA6DC59156}"/>
          </ac:cxnSpMkLst>
        </pc:cxnChg>
        <pc:cxnChg chg="add mod">
          <ac:chgData name="Andrew Stone (Nokia)" userId="5e693d72-0831-418e-b3bc-937f682be9d6" providerId="ADAL" clId="{4DCC55E4-3C89-8D46-8747-B91E96745DA3}" dt="2025-05-06T21:49:35.367" v="1061" actId="14100"/>
          <ac:cxnSpMkLst>
            <pc:docMk/>
            <pc:sldMk cId="3887648769" sldId="261"/>
            <ac:cxnSpMk id="145" creationId="{696FED9C-31FA-68BE-2609-DFE555693573}"/>
          </ac:cxnSpMkLst>
        </pc:cxnChg>
        <pc:cxnChg chg="add mod">
          <ac:chgData name="Andrew Stone (Nokia)" userId="5e693d72-0831-418e-b3bc-937f682be9d6" providerId="ADAL" clId="{4DCC55E4-3C89-8D46-8747-B91E96745DA3}" dt="2025-05-06T21:59:18.011" v="1394" actId="14100"/>
          <ac:cxnSpMkLst>
            <pc:docMk/>
            <pc:sldMk cId="3887648769" sldId="261"/>
            <ac:cxnSpMk id="498" creationId="{597A3D67-5F73-92AC-992E-C2F89C5802DA}"/>
          </ac:cxnSpMkLst>
        </pc:cxnChg>
        <pc:cxnChg chg="add mod">
          <ac:chgData name="Andrew Stone (Nokia)" userId="5e693d72-0831-418e-b3bc-937f682be9d6" providerId="ADAL" clId="{4DCC55E4-3C89-8D46-8747-B91E96745DA3}" dt="2025-05-06T21:59:25.986" v="1401" actId="14100"/>
          <ac:cxnSpMkLst>
            <pc:docMk/>
            <pc:sldMk cId="3887648769" sldId="261"/>
            <ac:cxnSpMk id="501" creationId="{5BE1DD82-0DA3-87E5-1475-30D909E71FED}"/>
          </ac:cxnSpMkLst>
        </pc:cxnChg>
        <pc:cxnChg chg="add mod">
          <ac:chgData name="Andrew Stone (Nokia)" userId="5e693d72-0831-418e-b3bc-937f682be9d6" providerId="ADAL" clId="{4DCC55E4-3C89-8D46-8747-B91E96745DA3}" dt="2025-05-06T21:59:30.702" v="1404" actId="14100"/>
          <ac:cxnSpMkLst>
            <pc:docMk/>
            <pc:sldMk cId="3887648769" sldId="261"/>
            <ac:cxnSpMk id="505" creationId="{C5D8EAB1-4823-075D-E614-CE7D40759F6A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8" creationId="{5EFF5211-C134-F666-099C-FC379D9B4A99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9" creationId="{32F28BC0-32D3-E37C-AFDD-46B06FB1345E}"/>
          </ac:cxnSpMkLst>
        </pc:cxnChg>
        <pc:cxnChg chg="add mod">
          <ac:chgData name="Andrew Stone (Nokia)" userId="5e693d72-0831-418e-b3bc-937f682be9d6" providerId="ADAL" clId="{4DCC55E4-3C89-8D46-8747-B91E96745DA3}" dt="2025-05-06T21:59:43.429" v="1408" actId="1076"/>
          <ac:cxnSpMkLst>
            <pc:docMk/>
            <pc:sldMk cId="3887648769" sldId="261"/>
            <ac:cxnSpMk id="510" creationId="{174979C8-5DD9-A2E3-7E16-E6C17A4660C5}"/>
          </ac:cxnSpMkLst>
        </pc:cxnChg>
        <pc:cxnChg chg="add mod">
          <ac:chgData name="Andrew Stone (Nokia)" userId="5e693d72-0831-418e-b3bc-937f682be9d6" providerId="ADAL" clId="{4DCC55E4-3C89-8D46-8747-B91E96745DA3}" dt="2025-05-06T21:59:46.301" v="1409" actId="1076"/>
          <ac:cxnSpMkLst>
            <pc:docMk/>
            <pc:sldMk cId="3887648769" sldId="261"/>
            <ac:cxnSpMk id="511" creationId="{E5670C3F-3706-CF8E-AC16-A8F178B49A2E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4" creationId="{7D363271-5F4F-E7AB-B502-45DA9EF06FEF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5" creationId="{1C853C86-F7BD-C671-3772-538D78BBC301}"/>
          </ac:cxnSpMkLst>
        </pc:cxnChg>
      </pc:sldChg>
      <pc:sldChg chg="del">
        <pc:chgData name="Andrew Stone (Nokia)" userId="5e693d72-0831-418e-b3bc-937f682be9d6" providerId="ADAL" clId="{4DCC55E4-3C89-8D46-8747-B91E96745DA3}" dt="2025-05-06T21:34:49.741" v="73" actId="2696"/>
        <pc:sldMkLst>
          <pc:docMk/>
          <pc:sldMk cId="956675553" sldId="262"/>
        </pc:sldMkLst>
      </pc:sldChg>
      <pc:sldChg chg="addSp delSp modSp add mod ord">
        <pc:chgData name="Andrew Stone (Nokia)" userId="5e693d72-0831-418e-b3bc-937f682be9d6" providerId="ADAL" clId="{4DCC55E4-3C89-8D46-8747-B91E96745DA3}" dt="2025-05-07T15:05:42.663" v="8203" actId="113"/>
        <pc:sldMkLst>
          <pc:docMk/>
          <pc:sldMk cId="975666976" sldId="262"/>
        </pc:sldMkLst>
        <pc:spChg chg="mod">
          <ac:chgData name="Andrew Stone (Nokia)" userId="5e693d72-0831-418e-b3bc-937f682be9d6" providerId="ADAL" clId="{4DCC55E4-3C89-8D46-8747-B91E96745DA3}" dt="2025-05-06T22:07:12.130" v="1555"/>
          <ac:spMkLst>
            <pc:docMk/>
            <pc:sldMk cId="975666976" sldId="262"/>
            <ac:spMk id="2" creationId="{2D425DCD-07C8-AC2B-7197-CC0A4DBFE563}"/>
          </ac:spMkLst>
        </pc:spChg>
        <pc:spChg chg="add mod">
          <ac:chgData name="Andrew Stone (Nokia)" userId="5e693d72-0831-418e-b3bc-937f682be9d6" providerId="ADAL" clId="{4DCC55E4-3C89-8D46-8747-B91E96745DA3}" dt="2025-05-07T15:05:42.663" v="8203" actId="113"/>
          <ac:spMkLst>
            <pc:docMk/>
            <pc:sldMk cId="975666976" sldId="262"/>
            <ac:spMk id="3" creationId="{E60AE7E7-7215-E035-FB36-1C9B8463BB94}"/>
          </ac:spMkLst>
        </pc:spChg>
        <pc:spChg chg="add mod">
          <ac:chgData name="Andrew Stone (Nokia)" userId="5e693d72-0831-418e-b3bc-937f682be9d6" providerId="ADAL" clId="{4DCC55E4-3C89-8D46-8747-B91E96745DA3}" dt="2025-05-07T13:40:44.014" v="2494" actId="1076"/>
          <ac:spMkLst>
            <pc:docMk/>
            <pc:sldMk cId="975666976" sldId="262"/>
            <ac:spMk id="4" creationId="{7B3C947C-7C63-5FA2-121D-9218FFA3F9DC}"/>
          </ac:spMkLst>
        </pc:spChg>
        <pc:spChg chg="add mod">
          <ac:chgData name="Andrew Stone (Nokia)" userId="5e693d72-0831-418e-b3bc-937f682be9d6" providerId="ADAL" clId="{4DCC55E4-3C89-8D46-8747-B91E96745DA3}" dt="2025-05-07T13:41:24.154" v="2567" actId="1038"/>
          <ac:spMkLst>
            <pc:docMk/>
            <pc:sldMk cId="975666976" sldId="262"/>
            <ac:spMk id="7" creationId="{D3A8A45D-A892-EAC5-66F5-AC344B437281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4" creationId="{226180B6-9086-B68E-4236-1B265152BEB0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7" creationId="{EEFB684B-5713-62AF-695E-0069C07A4DB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70" creationId="{20BBB068-6EE3-04F5-EB90-BD5B49457D84}"/>
          </ac:spMkLst>
        </pc:spChg>
        <pc:spChg chg="add del">
          <ac:chgData name="Andrew Stone (Nokia)" userId="5e693d72-0831-418e-b3bc-937f682be9d6" providerId="ADAL" clId="{4DCC55E4-3C89-8D46-8747-B91E96745DA3}" dt="2025-05-06T22:06:08.027" v="1529" actId="478"/>
          <ac:spMkLst>
            <pc:docMk/>
            <pc:sldMk cId="975666976" sldId="262"/>
            <ac:spMk id="471" creationId="{8046843A-D226-A3EC-1DC0-BDD7D364743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5" creationId="{3459E743-A01D-3AFC-DBB6-192F7B95F2FE}"/>
          </ac:spMkLst>
        </pc:spChg>
        <pc:spChg chg="mod">
          <ac:chgData name="Andrew Stone (Nokia)" userId="5e693d72-0831-418e-b3bc-937f682be9d6" providerId="ADAL" clId="{4DCC55E4-3C89-8D46-8747-B91E96745DA3}" dt="2025-05-06T22:06:23.018" v="1540" actId="14100"/>
          <ac:spMkLst>
            <pc:docMk/>
            <pc:sldMk cId="975666976" sldId="262"/>
            <ac:spMk id="486" creationId="{A1B455E2-1783-0B91-09FD-4438F071FC4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7" creationId="{877B1E7A-2159-F322-5367-D72FD36DA4A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9" creationId="{C36E01B8-1CE7-DD13-9C89-6E575C09F877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0" creationId="{0D99DB7D-7ED5-894E-4300-D18CF5B4D0B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1" creationId="{E564906C-3E10-B9CC-A564-ACCAA658631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19" creationId="{C134E412-729B-AFDF-3214-A47D502DDD5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20" creationId="{C75CE6BF-356F-8537-C6F3-229EA731810C}"/>
          </ac:spMkLst>
        </pc:spChg>
        <pc:cxnChg chg="add mod">
          <ac:chgData name="Andrew Stone (Nokia)" userId="5e693d72-0831-418e-b3bc-937f682be9d6" providerId="ADAL" clId="{4DCC55E4-3C89-8D46-8747-B91E96745DA3}" dt="2025-05-07T15:05:27.329" v="8201" actId="692"/>
          <ac:cxnSpMkLst>
            <pc:docMk/>
            <pc:sldMk cId="975666976" sldId="262"/>
            <ac:cxnSpMk id="6" creationId="{43D9B117-41AC-6FD4-1936-E25879C09D9A}"/>
          </ac:cxnSpMkLst>
        </pc:cxnChg>
        <pc:cxnChg chg="add del mod">
          <ac:chgData name="Andrew Stone (Nokia)" userId="5e693d72-0831-418e-b3bc-937f682be9d6" providerId="ADAL" clId="{4DCC55E4-3C89-8D46-8747-B91E96745DA3}" dt="2025-05-06T22:06:07.084" v="1525" actId="478"/>
          <ac:cxnSpMkLst>
            <pc:docMk/>
            <pc:sldMk cId="975666976" sldId="262"/>
            <ac:cxnSpMk id="454" creationId="{F73CFE58-AF97-A459-E5F8-737A479E054B}"/>
          </ac:cxnSpMkLst>
        </pc:cxnChg>
      </pc:sldChg>
      <pc:sldChg chg="addSp delSp modSp add mod ord">
        <pc:chgData name="Andrew Stone (Nokia)" userId="5e693d72-0831-418e-b3bc-937f682be9d6" providerId="ADAL" clId="{4DCC55E4-3C89-8D46-8747-B91E96745DA3}" dt="2025-05-07T14:52:26.556" v="6941" actId="20577"/>
        <pc:sldMkLst>
          <pc:docMk/>
          <pc:sldMk cId="1060861848" sldId="263"/>
        </pc:sldMkLst>
        <pc:spChg chg="mod">
          <ac:chgData name="Andrew Stone (Nokia)" userId="5e693d72-0831-418e-b3bc-937f682be9d6" providerId="ADAL" clId="{4DCC55E4-3C89-8D46-8747-B91E96745DA3}" dt="2025-05-07T14:52:11.097" v="6935" actId="20577"/>
          <ac:spMkLst>
            <pc:docMk/>
            <pc:sldMk cId="1060861848" sldId="263"/>
            <ac:spMk id="2" creationId="{1D4684F4-B9F1-7173-2E96-3B95C143B18E}"/>
          </ac:spMkLst>
        </pc:spChg>
        <pc:spChg chg="mod">
          <ac:chgData name="Andrew Stone (Nokia)" userId="5e693d72-0831-418e-b3bc-937f682be9d6" providerId="ADAL" clId="{4DCC55E4-3C89-8D46-8747-B91E96745DA3}" dt="2025-05-07T14:52:26.556" v="6941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del">
        <pc:chgData name="Andrew Stone (Nokia)" userId="5e693d72-0831-418e-b3bc-937f682be9d6" providerId="ADAL" clId="{4DCC55E4-3C89-8D46-8747-B91E96745DA3}" dt="2025-05-06T21:35:00.104" v="103" actId="2696"/>
        <pc:sldMkLst>
          <pc:docMk/>
          <pc:sldMk cId="1486140631" sldId="263"/>
        </pc:sldMkLst>
      </pc:sldChg>
      <pc:sldChg chg="new del">
        <pc:chgData name="Andrew Stone (Nokia)" userId="5e693d72-0831-418e-b3bc-937f682be9d6" providerId="ADAL" clId="{4DCC55E4-3C89-8D46-8747-B91E96745DA3}" dt="2025-05-06T22:07:05.149" v="1553" actId="680"/>
        <pc:sldMkLst>
          <pc:docMk/>
          <pc:sldMk cId="1788080167" sldId="263"/>
        </pc:sldMkLst>
      </pc:sldChg>
      <pc:sldChg chg="addSp delSp modSp add mod">
        <pc:chgData name="Andrew Stone (Nokia)" userId="5e693d72-0831-418e-b3bc-937f682be9d6" providerId="ADAL" clId="{4DCC55E4-3C89-8D46-8747-B91E96745DA3}" dt="2025-05-16T06:23:33.178" v="8403" actId="20577"/>
        <pc:sldMkLst>
          <pc:docMk/>
          <pc:sldMk cId="3270141686" sldId="264"/>
        </pc:sldMkLst>
        <pc:spChg chg="mod">
          <ac:chgData name="Andrew Stone (Nokia)" userId="5e693d72-0831-418e-b3bc-937f682be9d6" providerId="ADAL" clId="{4DCC55E4-3C89-8D46-8747-B91E96745DA3}" dt="2025-05-07T14:01:29.928" v="4373" actId="115"/>
          <ac:spMkLst>
            <pc:docMk/>
            <pc:sldMk cId="3270141686" sldId="264"/>
            <ac:spMk id="2" creationId="{02CF1440-053F-E81D-AD43-4824579F23C6}"/>
          </ac:spMkLst>
        </pc:spChg>
        <pc:spChg chg="add mod">
          <ac:chgData name="Andrew Stone (Nokia)" userId="5e693d72-0831-418e-b3bc-937f682be9d6" providerId="ADAL" clId="{4DCC55E4-3C89-8D46-8747-B91E96745DA3}" dt="2025-05-16T06:23:33.178" v="8403" actId="20577"/>
          <ac:spMkLst>
            <pc:docMk/>
            <pc:sldMk cId="3270141686" sldId="264"/>
            <ac:spMk id="10" creationId="{93A7FD8B-6606-F4D3-FDB4-B7632AC4817B}"/>
          </ac:spMkLst>
        </pc:spChg>
        <pc:spChg chg="add mod">
          <ac:chgData name="Andrew Stone (Nokia)" userId="5e693d72-0831-418e-b3bc-937f682be9d6" providerId="ADAL" clId="{4DCC55E4-3C89-8D46-8747-B91E96745DA3}" dt="2025-05-07T13:53:34.944" v="3805" actId="20577"/>
          <ac:spMkLst>
            <pc:docMk/>
            <pc:sldMk cId="3270141686" sldId="264"/>
            <ac:spMk id="13" creationId="{06D3250E-8207-E968-120B-FCA22B725927}"/>
          </ac:spMkLst>
        </pc:spChg>
        <pc:spChg chg="add mod">
          <ac:chgData name="Andrew Stone (Nokia)" userId="5e693d72-0831-418e-b3bc-937f682be9d6" providerId="ADAL" clId="{4DCC55E4-3C89-8D46-8747-B91E96745DA3}" dt="2025-05-07T13:53:36.817" v="3807" actId="20577"/>
          <ac:spMkLst>
            <pc:docMk/>
            <pc:sldMk cId="3270141686" sldId="264"/>
            <ac:spMk id="14" creationId="{0898A220-3269-1F88-0C9A-BCF8B118FA4A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5" creationId="{964504FA-344B-BEE5-3061-01821F73D7D0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6" creationId="{A30DBE9B-6316-0251-DB61-2317ADDBBD6C}"/>
          </ac:spMkLst>
        </pc:spChg>
        <pc:spChg chg="add mod">
          <ac:chgData name="Andrew Stone (Nokia)" userId="5e693d72-0831-418e-b3bc-937f682be9d6" providerId="ADAL" clId="{4DCC55E4-3C89-8D46-8747-B91E96745DA3}" dt="2025-05-07T13:53:21.481" v="3793" actId="1076"/>
          <ac:spMkLst>
            <pc:docMk/>
            <pc:sldMk cId="3270141686" sldId="264"/>
            <ac:spMk id="17" creationId="{2FE07E7B-0653-592A-53E6-50E48DA3FAEA}"/>
          </ac:spMkLst>
        </pc:spChg>
        <pc:spChg chg="add mod">
          <ac:chgData name="Andrew Stone (Nokia)" userId="5e693d72-0831-418e-b3bc-937f682be9d6" providerId="ADAL" clId="{4DCC55E4-3C89-8D46-8747-B91E96745DA3}" dt="2025-05-07T13:57:24.071" v="4079" actId="20577"/>
          <ac:spMkLst>
            <pc:docMk/>
            <pc:sldMk cId="3270141686" sldId="264"/>
            <ac:spMk id="18" creationId="{50158414-5699-6B33-204E-D023E1D532AD}"/>
          </ac:spMkLst>
        </pc:spChg>
        <pc:spChg chg="add mod">
          <ac:chgData name="Andrew Stone (Nokia)" userId="5e693d72-0831-418e-b3bc-937f682be9d6" providerId="ADAL" clId="{4DCC55E4-3C89-8D46-8747-B91E96745DA3}" dt="2025-05-07T14:00:38.400" v="4283" actId="1076"/>
          <ac:spMkLst>
            <pc:docMk/>
            <pc:sldMk cId="3270141686" sldId="264"/>
            <ac:spMk id="19" creationId="{AFE50491-1CF7-7B2F-1F42-97A42AF881DB}"/>
          </ac:spMkLst>
        </pc:spChg>
        <pc:spChg chg="add mod">
          <ac:chgData name="Andrew Stone (Nokia)" userId="5e693d72-0831-418e-b3bc-937f682be9d6" providerId="ADAL" clId="{4DCC55E4-3C89-8D46-8747-B91E96745DA3}" dt="2025-05-07T14:00:45.691" v="4286" actId="1076"/>
          <ac:spMkLst>
            <pc:docMk/>
            <pc:sldMk cId="3270141686" sldId="264"/>
            <ac:spMk id="20" creationId="{A3566127-1DD0-9AF1-4EC5-EA3662FDD223}"/>
          </ac:spMkLst>
        </pc:spChg>
        <pc:spChg chg="add mod">
          <ac:chgData name="Andrew Stone (Nokia)" userId="5e693d72-0831-418e-b3bc-937f682be9d6" providerId="ADAL" clId="{4DCC55E4-3C89-8D46-8747-B91E96745DA3}" dt="2025-05-07T14:02:01.481" v="4377" actId="20577"/>
          <ac:spMkLst>
            <pc:docMk/>
            <pc:sldMk cId="3270141686" sldId="264"/>
            <ac:spMk id="21" creationId="{A88917F1-DD98-0428-879A-1DCD74FF1E38}"/>
          </ac:spMkLst>
        </pc:spChg>
        <pc:spChg chg="add mod">
          <ac:chgData name="Andrew Stone (Nokia)" userId="5e693d72-0831-418e-b3bc-937f682be9d6" providerId="ADAL" clId="{4DCC55E4-3C89-8D46-8747-B91E96745DA3}" dt="2025-05-07T14:00:49.879" v="4287" actId="14100"/>
          <ac:spMkLst>
            <pc:docMk/>
            <pc:sldMk cId="3270141686" sldId="264"/>
            <ac:spMk id="22" creationId="{D5AD41D7-F15D-93B8-EF64-D0E7BEA6070F}"/>
          </ac:spMkLst>
        </pc:spChg>
        <pc:spChg chg="add mod">
          <ac:chgData name="Andrew Stone (Nokia)" userId="5e693d72-0831-418e-b3bc-937f682be9d6" providerId="ADAL" clId="{4DCC55E4-3C89-8D46-8747-B91E96745DA3}" dt="2025-05-07T15:05:54.234" v="8204" actId="1076"/>
          <ac:spMkLst>
            <pc:docMk/>
            <pc:sldMk cId="3270141686" sldId="264"/>
            <ac:spMk id="23" creationId="{8E9AA8D5-D880-7A72-6DE1-20BD2099D59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1" creationId="{ED2E442A-363A-C70B-655C-B4BB0327D1DA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3" creationId="{4DE4A65A-06B6-1280-1627-631D383C5F0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6" creationId="{AD715998-9C67-28A9-5C56-A41FB4E7F3BF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71" creationId="{9C78DC84-0722-C0DF-A9D1-E3A7672A8E9C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5" creationId="{94101A28-B9AE-413E-C6A7-0F22125BAD7D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7" creationId="{2A6D8CCD-A969-25C9-A969-344DAC3D468C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16T06:24:43.009" v="8453" actId="20577"/>
        <pc:sldMkLst>
          <pc:docMk/>
          <pc:sldMk cId="3992813234" sldId="265"/>
        </pc:sldMkLst>
        <pc:spChg chg="mod">
          <ac:chgData name="Andrew Stone (Nokia)" userId="5e693d72-0831-418e-b3bc-937f682be9d6" providerId="ADAL" clId="{4DCC55E4-3C89-8D46-8747-B91E96745DA3}" dt="2025-05-16T06:24:43.009" v="8453" actId="20577"/>
          <ac:spMkLst>
            <pc:docMk/>
            <pc:sldMk cId="3992813234" sldId="265"/>
            <ac:spMk id="2" creationId="{6ADB96D0-7EA7-280F-DD47-0441909522D4}"/>
          </ac:spMkLst>
        </pc:spChg>
        <pc:spChg chg="add mod">
          <ac:chgData name="Andrew Stone (Nokia)" userId="5e693d72-0831-418e-b3bc-937f682be9d6" providerId="ADAL" clId="{4DCC55E4-3C89-8D46-8747-B91E96745DA3}" dt="2025-05-16T06:24:36.842" v="8441" actId="20577"/>
          <ac:spMkLst>
            <pc:docMk/>
            <pc:sldMk cId="3992813234" sldId="265"/>
            <ac:spMk id="3" creationId="{2C4FB53B-2DA7-2AC2-4BD6-705D406C50DF}"/>
          </ac:spMkLst>
        </pc:spChg>
        <pc:spChg chg="add mod">
          <ac:chgData name="Andrew Stone (Nokia)" userId="5e693d72-0831-418e-b3bc-937f682be9d6" providerId="ADAL" clId="{4DCC55E4-3C89-8D46-8747-B91E96745DA3}" dt="2025-05-07T15:08:21.776" v="8401" actId="1076"/>
          <ac:spMkLst>
            <pc:docMk/>
            <pc:sldMk cId="3992813234" sldId="265"/>
            <ac:spMk id="6" creationId="{E98B12C6-EC86-F675-9665-849273B2245F}"/>
          </ac:spMkLst>
        </pc:spChg>
        <pc:spChg chg="mod">
          <ac:chgData name="Andrew Stone (Nokia)" userId="5e693d72-0831-418e-b3bc-937f682be9d6" providerId="ADAL" clId="{4DCC55E4-3C89-8D46-8747-B91E96745DA3}" dt="2025-05-07T14:09:56.078" v="5176" actId="1076"/>
          <ac:spMkLst>
            <pc:docMk/>
            <pc:sldMk cId="3992813234" sldId="265"/>
            <ac:spMk id="10" creationId="{5B0D0282-514B-3850-45CB-12B880666F03}"/>
          </ac:spMkLst>
        </pc:spChg>
      </pc:sldChg>
      <pc:sldChg chg="delSp modSp add mod">
        <pc:chgData name="Andrew Stone (Nokia)" userId="5e693d72-0831-418e-b3bc-937f682be9d6" providerId="ADAL" clId="{4DCC55E4-3C89-8D46-8747-B91E96745DA3}" dt="2025-05-16T06:26:47" v="8529" actId="20577"/>
        <pc:sldMkLst>
          <pc:docMk/>
          <pc:sldMk cId="1282159291" sldId="266"/>
        </pc:sldMkLst>
        <pc:spChg chg="mod">
          <ac:chgData name="Andrew Stone (Nokia)" userId="5e693d72-0831-418e-b3bc-937f682be9d6" providerId="ADAL" clId="{4DCC55E4-3C89-8D46-8747-B91E96745DA3}" dt="2025-05-07T14:54:27.035" v="7019" actId="20577"/>
          <ac:spMkLst>
            <pc:docMk/>
            <pc:sldMk cId="1282159291" sldId="266"/>
            <ac:spMk id="2" creationId="{AA998281-D538-FBC4-1D1E-2FF1D22B8A24}"/>
          </ac:spMkLst>
        </pc:spChg>
        <pc:spChg chg="mod">
          <ac:chgData name="Andrew Stone (Nokia)" userId="5e693d72-0831-418e-b3bc-937f682be9d6" providerId="ADAL" clId="{4DCC55E4-3C89-8D46-8747-B91E96745DA3}" dt="2025-05-16T06:26:47" v="8529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4:53:28.685" v="6981" actId="20577"/>
        <pc:sldMkLst>
          <pc:docMk/>
          <pc:sldMk cId="3933949473" sldId="267"/>
        </pc:sldMkLst>
        <pc:spChg chg="mod">
          <ac:chgData name="Andrew Stone (Nokia)" userId="5e693d72-0831-418e-b3bc-937f682be9d6" providerId="ADAL" clId="{4DCC55E4-3C89-8D46-8747-B91E96745DA3}" dt="2025-05-07T14:16:43.829" v="6367" actId="313"/>
          <ac:spMkLst>
            <pc:docMk/>
            <pc:sldMk cId="3933949473" sldId="267"/>
            <ac:spMk id="2" creationId="{94FD3EAB-4F9A-4A9E-0BDB-AF03895636B1}"/>
          </ac:spMkLst>
        </pc:spChg>
        <pc:spChg chg="mod">
          <ac:chgData name="Andrew Stone (Nokia)" userId="5e693d72-0831-418e-b3bc-937f682be9d6" providerId="ADAL" clId="{4DCC55E4-3C89-8D46-8747-B91E96745DA3}" dt="2025-05-07T14:53:28.685" v="6981" actId="20577"/>
          <ac:spMkLst>
            <pc:docMk/>
            <pc:sldMk cId="3933949473" sldId="267"/>
            <ac:spMk id="3" creationId="{5F9D9E57-413C-9581-B8EB-066A5A04ED92}"/>
          </ac:spMkLst>
        </pc:spChg>
        <pc:spChg chg="add mod">
          <ac:chgData name="Andrew Stone (Nokia)" userId="5e693d72-0831-418e-b3bc-937f682be9d6" providerId="ADAL" clId="{4DCC55E4-3C89-8D46-8747-B91E96745DA3}" dt="2025-05-07T14:37:48.352" v="6697" actId="1076"/>
          <ac:spMkLst>
            <pc:docMk/>
            <pc:sldMk cId="3933949473" sldId="267"/>
            <ac:spMk id="8" creationId="{35096ABE-7985-93FA-3647-8211A60F61B0}"/>
          </ac:spMkLst>
        </pc:spChg>
        <pc:spChg chg="add mod">
          <ac:chgData name="Andrew Stone (Nokia)" userId="5e693d72-0831-418e-b3bc-937f682be9d6" providerId="ADAL" clId="{4DCC55E4-3C89-8D46-8747-B91E96745DA3}" dt="2025-05-07T14:37:51.573" v="6703" actId="20577"/>
          <ac:spMkLst>
            <pc:docMk/>
            <pc:sldMk cId="3933949473" sldId="267"/>
            <ac:spMk id="9" creationId="{FFCA04B3-6E95-F51A-2C10-38507A0ED2C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0" creationId="{5A23362E-3CC9-32B2-E2E3-BBB608AE6713}"/>
          </ac:spMkLst>
        </pc:spChg>
        <pc:spChg chg="add mod">
          <ac:chgData name="Andrew Stone (Nokia)" userId="5e693d72-0831-418e-b3bc-937f682be9d6" providerId="ADAL" clId="{4DCC55E4-3C89-8D46-8747-B91E96745DA3}" dt="2025-05-07T14:38:23.124" v="6713" actId="207"/>
          <ac:spMkLst>
            <pc:docMk/>
            <pc:sldMk cId="3933949473" sldId="267"/>
            <ac:spMk id="11" creationId="{6722705C-928A-13EB-6663-101C6EA86DE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2" creationId="{6AF4075C-2E88-E01F-D034-248FDFF35092}"/>
          </ac:spMkLst>
        </pc:spChg>
        <pc:spChg chg="add mod">
          <ac:chgData name="Andrew Stone (Nokia)" userId="5e693d72-0831-418e-b3bc-937f682be9d6" providerId="ADAL" clId="{4DCC55E4-3C89-8D46-8747-B91E96745DA3}" dt="2025-05-07T14:50:30.997" v="6892" actId="1076"/>
          <ac:spMkLst>
            <pc:docMk/>
            <pc:sldMk cId="3933949473" sldId="267"/>
            <ac:spMk id="13" creationId="{E3413F31-381F-6B87-DBA5-4CDE36F542C5}"/>
          </ac:spMkLst>
        </pc:spChg>
        <pc:spChg chg="add mod">
          <ac:chgData name="Andrew Stone (Nokia)" userId="5e693d72-0831-418e-b3bc-937f682be9d6" providerId="ADAL" clId="{4DCC55E4-3C89-8D46-8747-B91E96745DA3}" dt="2025-05-07T14:49:44.623" v="6875" actId="1076"/>
          <ac:spMkLst>
            <pc:docMk/>
            <pc:sldMk cId="3933949473" sldId="267"/>
            <ac:spMk id="14" creationId="{160DD024-DA5B-9DCC-269B-32D9539C57CF}"/>
          </ac:spMkLst>
        </pc:spChg>
        <pc:spChg chg="add mod">
          <ac:chgData name="Andrew Stone (Nokia)" userId="5e693d72-0831-418e-b3bc-937f682be9d6" providerId="ADAL" clId="{4DCC55E4-3C89-8D46-8747-B91E96745DA3}" dt="2025-05-07T14:49:48.834" v="6879" actId="20577"/>
          <ac:spMkLst>
            <pc:docMk/>
            <pc:sldMk cId="3933949473" sldId="267"/>
            <ac:spMk id="15" creationId="{6FD3ABED-EB5E-0DC8-09F8-672DA1E04E07}"/>
          </ac:spMkLst>
        </pc:spChg>
        <pc:spChg chg="add mod">
          <ac:chgData name="Andrew Stone (Nokia)" userId="5e693d72-0831-418e-b3bc-937f682be9d6" providerId="ADAL" clId="{4DCC55E4-3C89-8D46-8747-B91E96745DA3}" dt="2025-05-07T14:50:43.716" v="6895" actId="121"/>
          <ac:spMkLst>
            <pc:docMk/>
            <pc:sldMk cId="3933949473" sldId="267"/>
            <ac:spMk id="16" creationId="{17E42A49-57F5-6666-E788-CE5E95CBCB2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1" creationId="{FBF91B5E-199C-B08D-8BE9-8F9A8DC8731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2" creationId="{BE31B35D-A1A5-8294-32F5-D674DA4F533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5" creationId="{1E4C21A6-3FE7-0489-D7A5-DA87E771FE6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6" creationId="{FC3F4BAC-B659-DE3A-61DB-A882F274C8E7}"/>
          </ac:spMkLst>
        </pc:spChg>
        <pc:spChg chg="mod">
          <ac:chgData name="Andrew Stone (Nokia)" userId="5e693d72-0831-418e-b3bc-937f682be9d6" providerId="ADAL" clId="{4DCC55E4-3C89-8D46-8747-B91E96745DA3}" dt="2025-05-07T14:38:36.496" v="6714" actId="1076"/>
          <ac:spMkLst>
            <pc:docMk/>
            <pc:sldMk cId="3933949473" sldId="267"/>
            <ac:spMk id="467" creationId="{6454D09A-3DFC-282F-2519-0526217BC9F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70" creationId="{EB58C618-B0F2-B5DD-7557-42E0A8F2F04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71" creationId="{C8BF0AFD-F938-D677-A501-CD26E0ABDC2E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4" creationId="{24A83611-8AD6-DAF4-6802-1190D41F5BE0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5" creationId="{A88BED37-B167-19D7-B2CB-E943C3976975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6" creationId="{310D9A07-CBFE-164B-3E21-C41DFC8558B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7" creationId="{D7179442-CD7A-9B75-0ABA-18E87A93DA63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8" creationId="{BD3922D3-C3FD-37C1-90D1-0BEE57614A7B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9" creationId="{EB93E326-A26A-D617-BD23-CABB5B01438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90" creationId="{3C670B75-EB5B-ECCE-C743-128DA4282E17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519" creationId="{E52C1959-C630-6465-D559-4921C724A566}"/>
          </ac:spMkLst>
        </pc:spChg>
      </pc:sldChg>
      <pc:sldChg chg="addSp delSp modSp add mod ord">
        <pc:chgData name="Andrew Stone (Nokia)" userId="5e693d72-0831-418e-b3bc-937f682be9d6" providerId="ADAL" clId="{4DCC55E4-3C89-8D46-8747-B91E96745DA3}" dt="2025-05-16T06:27:59.346" v="8629" actId="20577"/>
        <pc:sldMkLst>
          <pc:docMk/>
          <pc:sldMk cId="667978388" sldId="268"/>
        </pc:sldMkLst>
        <pc:spChg chg="mod">
          <ac:chgData name="Andrew Stone (Nokia)" userId="5e693d72-0831-418e-b3bc-937f682be9d6" providerId="ADAL" clId="{4DCC55E4-3C89-8D46-8747-B91E96745DA3}" dt="2025-05-07T14:56:43.336" v="7541" actId="20577"/>
          <ac:spMkLst>
            <pc:docMk/>
            <pc:sldMk cId="667978388" sldId="268"/>
            <ac:spMk id="2" creationId="{18A08061-044C-A169-3EC7-A7ED7B3DCEC8}"/>
          </ac:spMkLst>
        </pc:spChg>
        <pc:spChg chg="mod">
          <ac:chgData name="Andrew Stone (Nokia)" userId="5e693d72-0831-418e-b3bc-937f682be9d6" providerId="ADAL" clId="{4DCC55E4-3C89-8D46-8747-B91E96745DA3}" dt="2025-05-16T06:27:59.346" v="8629" actId="20577"/>
          <ac:spMkLst>
            <pc:docMk/>
            <pc:sldMk cId="667978388" sldId="268"/>
            <ac:spMk id="3" creationId="{AF8837F3-057D-E985-5867-810F0524CC9A}"/>
          </ac:spMkLst>
        </pc:spChg>
      </pc:sldChg>
      <pc:sldChg chg="modSp add del mod">
        <pc:chgData name="Andrew Stone (Nokia)" userId="5e693d72-0831-418e-b3bc-937f682be9d6" providerId="ADAL" clId="{4DCC55E4-3C89-8D46-8747-B91E96745DA3}" dt="2025-05-07T14:54:12.874" v="7004" actId="2696"/>
        <pc:sldMkLst>
          <pc:docMk/>
          <pc:sldMk cId="4260454075" sldId="268"/>
        </pc:sldMkLst>
      </pc:sldChg>
    </pc:docChg>
  </pc:docChgLst>
  <pc:docChgLst>
    <pc:chgData name="Andrew Stone (Nokia)" userId="S::andrew.stone@nokia.com::5e693d72-0831-418e-b3bc-937f682be9d6" providerId="AD" clId="Web-{99184864-23C6-8593-BCE8-ABF1500E78CA}"/>
    <pc:docChg chg="modSld">
      <pc:chgData name="Andrew Stone (Nokia)" userId="S::andrew.stone@nokia.com::5e693d72-0831-418e-b3bc-937f682be9d6" providerId="AD" clId="Web-{99184864-23C6-8593-BCE8-ABF1500E78CA}" dt="2025-05-09T20:23:45.244" v="2" actId="20577"/>
      <pc:docMkLst>
        <pc:docMk/>
      </pc:docMkLst>
      <pc:sldChg chg="modSp">
        <pc:chgData name="Andrew Stone (Nokia)" userId="S::andrew.stone@nokia.com::5e693d72-0831-418e-b3bc-937f682be9d6" providerId="AD" clId="Web-{99184864-23C6-8593-BCE8-ABF1500E78CA}" dt="2025-05-09T20:23:45.244" v="2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99184864-23C6-8593-BCE8-ABF1500E78CA}" dt="2025-05-09T20:23:45.244" v="2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8E05-7B12-154C-9D4F-5CA98AA7EAAB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D79E-D767-A04B-84D8-67046D8E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1ACE-EE5C-4DC7-4954-AD446A89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F0D7-F45D-CF40-63BA-7804508A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DC6FD-DB82-8D3F-98CF-A5FDD5FC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0265-3909-D515-6717-AEE437AD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9563-6F38-5114-754B-02ED8ED7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F9DEB-89E7-C131-E0AE-60D3A933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1F940-2686-B844-BF4D-9AD1EDFB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C097-22AC-3A69-C6E9-B2ED968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BC81-2AF3-46BD-5034-8587B20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8380C-C7C1-B6A8-E3BB-925D7076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ABD73-CFCC-5432-38C0-A55471C80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C2F7-6EA8-BD12-0213-7694F99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3C62-351F-ED21-74D4-0C09D141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CE6EE-0F88-438A-B3A5-BA6E25DEB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704B2-CC2D-2E79-B7A1-95736DD21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D931-0A97-AB04-31D9-58CB2838F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A6AE-EA7A-227E-F531-00A81C88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4AAFB-8BCA-5B5A-1275-73A0FDDE7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731E5-31B6-E0A0-F744-80CE59AE0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5260-BAFC-E220-F532-3E9A8A4D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B0-B85F-214E-BBEA-AA40886D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B70-F4AB-104F-AC63-3D96A725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EABD-23F4-0747-9153-4E13BAA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5A65-6FA8-2140-AEF8-F0043B51BEFD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981-A106-0449-8EA2-B99FD64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37B3-4C8B-BE4B-97E3-91E03FE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7BE-ED62-3742-8D2C-9B188BD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2B0-8C7F-B846-A2D7-3417BCF3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B88F-76CD-7744-BD5C-E004D17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3B90-B2CE-6541-9742-F010A895A027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C3CF-2DFC-084A-B8DB-01667E4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36EE-2CAC-5544-8AEB-7F2861A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9F770-F3CB-5D49-B9F1-03507E79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2F2D-51C4-1C43-A86C-5D1EFCCA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CBB-44C6-EA43-A477-6F380CC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A6ACA-1BFE-0647-8620-6A886CD4068C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55-817A-3A4F-9879-D0B493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6ECE-11A0-0E47-929F-CBF7EFA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C2B9-0DAD-714D-A29C-DF69B8BC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51E-907C-3B41-A06C-7C32FAA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26F6-1921-B64B-899F-AB60D57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CC93-3697-8D48-BDEA-1F3CF20B5B07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069-09D9-6041-98F0-D557A3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9E96-C211-1740-9A1B-6DD9E18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570-7D2F-BE49-9F9B-547D99C6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0A7B-45D9-D344-AC63-0DD29F54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454-B460-8D48-8043-706B52F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81F-C136-B24D-8E8D-D1CBB612ECD8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8686-14A2-4C43-91F2-62EAD2F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4C5-34E3-0046-BAB9-5899CA39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68A2-53EA-1842-80B5-44CDC04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3B0-216C-F449-A882-E721FC93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F1D-C44F-EB43-82CB-4E348B89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FD7D-35FB-A741-9F49-0B2BAFFC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8B5B4-6696-7A44-8ECB-1083A2530666}" type="datetime1">
              <a:rPr lang="en-CA" smtClean="0"/>
              <a:t>2025-07-23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50C1-5764-B247-83E1-7EF60E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A3EE-9089-E54B-A3EB-605833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F95C-2155-E041-A39C-4718903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EDE6-1FD8-974A-B507-F095BAE7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681-7FC3-184C-80DC-A3C23AB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73B0-5C09-E242-9CA0-3A0E0687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CF4E-02EC-C54E-9C9C-70D3E18B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EC13A-D35F-4B40-B9D9-052D1DC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11EA-2F92-3D49-B8CB-A14BCA938DC6}" type="datetime1">
              <a:rPr lang="en-CA" smtClean="0"/>
              <a:t>2025-07-23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A387-BDD8-C846-A599-FB9A629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4B9A-F530-7D49-9ECC-76E9F79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346-4DCD-B54D-8F71-5E1EFDA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0DBE-8184-FD44-8843-047EBD8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A797F-E294-6843-86CC-BDEB2749A06A}" type="datetime1">
              <a:rPr lang="en-CA" smtClean="0"/>
              <a:t>2025-07-23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4615-9343-D04E-B0F7-0B0E31B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6ECA-7E80-B148-9265-357F7F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C773-DAD9-7F45-9D20-649D0CB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3E37-777F-7543-9A81-4F3F097C7C9F}" type="datetime1">
              <a:rPr lang="en-CA" smtClean="0"/>
              <a:t>2025-07-23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25654-153A-7C47-A6A8-2F6EAAC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6BF7-5DBA-8040-B0B9-202A5C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40D-ED62-024D-840E-C793C19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AB8-EDAF-7646-B35A-B612A32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C8F-63E8-8146-80B6-6A016700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635-558A-E54D-8C97-92CBF39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A878-4A25-C947-8C5F-29BC9B45B0F9}" type="datetime1">
              <a:rPr lang="en-CA" smtClean="0"/>
              <a:t>2025-07-23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5431-DB59-E645-9F74-790E4CDF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5283-6A32-2D4B-8790-CE69DBD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579-3001-5743-84DF-5877455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66B3-9DAC-0043-A8AD-D71C2C17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2D0-38D4-8540-B165-912C452B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C2067-82F9-7E4D-96FE-F467ED1F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E3C6-34F9-0A4B-8F37-22002078A4D7}" type="datetime1">
              <a:rPr lang="en-CA" smtClean="0"/>
              <a:t>2025-07-23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653-5397-604A-ADEC-9EEC4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8BF4-5EA6-8949-A866-4DF5D9B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91F5-C3AB-FF42-97BF-CFC02E3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F2-86AC-2342-B60D-19924657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6DB-7B9A-8147-88C7-767C11EA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1E69-0748-E242-8799-5CC00B345A76}" type="datetime1">
              <a:rPr lang="en-CA" smtClean="0"/>
              <a:t>2025-07-23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083-5BFC-3846-8572-AFF99E79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B0C9-FEBD-8541-B022-ECF0778E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E0D-E053-2444-A769-A0F98DD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8419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CA" sz="4800" b="1" dirty="0"/>
              <a:t>Multipath Traffic Engineering </a:t>
            </a:r>
            <a:br>
              <a:rPr lang="en-CA" sz="4800" b="1" dirty="0"/>
            </a:br>
            <a:r>
              <a:rPr lang="en-CA" sz="4800" b="1" dirty="0"/>
              <a:t>for Segment Routing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BED0-9E8D-D245-BFB1-5A14FC0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7054"/>
          </a:xfrm>
        </p:spPr>
        <p:txBody>
          <a:bodyPr>
            <a:normAutofit/>
          </a:bodyPr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IETF 123 - Madrid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2D715C-4ACC-1948-821B-9DA38B3DB0BA}"/>
              </a:ext>
            </a:extLst>
          </p:cNvPr>
          <p:cNvSpPr txBox="1">
            <a:spLocks/>
          </p:cNvSpPr>
          <p:nvPr/>
        </p:nvSpPr>
        <p:spPr>
          <a:xfrm>
            <a:off x="0" y="4681167"/>
            <a:ext cx="12192000" cy="2016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Andrew Stone (</a:t>
            </a:r>
            <a:r>
              <a:rPr lang="en-US" sz="1200" i="1" dirty="0" err="1"/>
              <a:t>andrew.stone@nokia.com</a:t>
            </a:r>
            <a:r>
              <a:rPr lang="en-US" sz="1200" i="1" dirty="0"/>
              <a:t>) – Presenter</a:t>
            </a:r>
          </a:p>
          <a:p>
            <a:r>
              <a:rPr lang="en-US" sz="1200" i="1" dirty="0"/>
              <a:t>Vishnu Pavan Beeram – (</a:t>
            </a:r>
            <a:r>
              <a:rPr lang="en-US" sz="1200" i="1" dirty="0" err="1"/>
              <a:t>vbeeram@juniper.net</a:t>
            </a:r>
            <a:r>
              <a:rPr lang="en-US" sz="1200" i="1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F784-DD0B-77DA-D7EB-E1ABF346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Multipath Traffic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433786" y="1333064"/>
            <a:ext cx="6157302" cy="2957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Introduced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Transport tunnel comprised of: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Traffic engineered constraints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ECMP paths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Non-ECMP Paths – slack x of the shortest 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Transport tunnel is a Directed Acyclic Graph (DAG)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Centralized or distributed compute and signaling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A7777-B2C6-2C30-100B-4A7DE8C6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2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C4322A3-F33F-1CC6-E17E-F78745ACD19D}"/>
              </a:ext>
            </a:extLst>
          </p:cNvPr>
          <p:cNvGrpSpPr/>
          <p:nvPr/>
        </p:nvGrpSpPr>
        <p:grpSpPr>
          <a:xfrm>
            <a:off x="6884980" y="2019058"/>
            <a:ext cx="4213239" cy="2467662"/>
            <a:chOff x="6711169" y="4127468"/>
            <a:chExt cx="4213239" cy="246766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C0CA83B-C886-528B-54A2-5EAD58A47A59}"/>
                </a:ext>
              </a:extLst>
            </p:cNvPr>
            <p:cNvCxnSpPr>
              <a:cxnSpLocks/>
              <a:stCxn id="70" idx="4"/>
              <a:endCxn id="69" idx="2"/>
            </p:cNvCxnSpPr>
            <p:nvPr/>
          </p:nvCxnSpPr>
          <p:spPr>
            <a:xfrm flipV="1">
              <a:off x="7233078" y="5128372"/>
              <a:ext cx="639143" cy="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F6E4EBA-84EC-2C7D-C001-CA4423ED9621}"/>
                </a:ext>
              </a:extLst>
            </p:cNvPr>
            <p:cNvCxnSpPr>
              <a:cxnSpLocks/>
              <a:stCxn id="70" idx="3"/>
              <a:endCxn id="71" idx="2"/>
            </p:cNvCxnSpPr>
            <p:nvPr/>
          </p:nvCxnSpPr>
          <p:spPr>
            <a:xfrm>
              <a:off x="6972123" y="5274185"/>
              <a:ext cx="894667" cy="6666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6EB831B-A65F-A755-AA3A-735E02E398BD}"/>
                </a:ext>
              </a:extLst>
            </p:cNvPr>
            <p:cNvCxnSpPr>
              <a:cxnSpLocks/>
              <a:stCxn id="72" idx="2"/>
              <a:endCxn id="71" idx="4"/>
            </p:cNvCxnSpPr>
            <p:nvPr/>
          </p:nvCxnSpPr>
          <p:spPr>
            <a:xfrm flipH="1">
              <a:off x="8388699" y="5940861"/>
              <a:ext cx="8685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EBDFD0-F132-02FD-85EC-9C1787049297}"/>
                </a:ext>
              </a:extLst>
            </p:cNvPr>
            <p:cNvCxnSpPr>
              <a:cxnSpLocks/>
              <a:stCxn id="73" idx="4"/>
              <a:endCxn id="75" idx="0"/>
            </p:cNvCxnSpPr>
            <p:nvPr/>
          </p:nvCxnSpPr>
          <p:spPr>
            <a:xfrm>
              <a:off x="9781997" y="4359532"/>
              <a:ext cx="881457" cy="5280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E33F42-78B4-D9EF-807D-1D941C835D93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 flipH="1">
              <a:off x="8127744" y="5267610"/>
              <a:ext cx="5431" cy="534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0697C3E-EA63-0414-6D2D-552385088115}"/>
                </a:ext>
              </a:extLst>
            </p:cNvPr>
            <p:cNvCxnSpPr>
              <a:cxnSpLocks/>
              <a:stCxn id="69" idx="4"/>
              <a:endCxn id="74" idx="2"/>
            </p:cNvCxnSpPr>
            <p:nvPr/>
          </p:nvCxnSpPr>
          <p:spPr>
            <a:xfrm flipV="1">
              <a:off x="8394130" y="5124996"/>
              <a:ext cx="865958" cy="33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355EDAA-9CEA-DF5D-238F-3F32ECE9F7BE}"/>
                </a:ext>
              </a:extLst>
            </p:cNvPr>
            <p:cNvCxnSpPr>
              <a:cxnSpLocks/>
              <a:stCxn id="72" idx="5"/>
              <a:endCxn id="75" idx="3"/>
            </p:cNvCxnSpPr>
            <p:nvPr/>
          </p:nvCxnSpPr>
          <p:spPr>
            <a:xfrm flipV="1">
              <a:off x="9871951" y="5258877"/>
              <a:ext cx="698677" cy="58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2BF825A-C8F5-4B4F-F667-F353F4BCEB42}"/>
                </a:ext>
              </a:extLst>
            </p:cNvPr>
            <p:cNvCxnSpPr>
              <a:cxnSpLocks/>
              <a:stCxn id="70" idx="0"/>
              <a:endCxn id="68" idx="2"/>
            </p:cNvCxnSpPr>
            <p:nvPr/>
          </p:nvCxnSpPr>
          <p:spPr>
            <a:xfrm flipV="1">
              <a:off x="7064949" y="4364321"/>
              <a:ext cx="803095" cy="5385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65E8A98-5DF6-C289-AC25-485F247184C0}"/>
                </a:ext>
              </a:extLst>
            </p:cNvPr>
            <p:cNvCxnSpPr>
              <a:cxnSpLocks/>
              <a:stCxn id="68" idx="4"/>
              <a:endCxn id="73" idx="2"/>
            </p:cNvCxnSpPr>
            <p:nvPr/>
          </p:nvCxnSpPr>
          <p:spPr>
            <a:xfrm flipV="1">
              <a:off x="8389953" y="4359532"/>
              <a:ext cx="870135" cy="47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BA6023-1321-B51A-07B4-4DEB56AB9765}"/>
                </a:ext>
              </a:extLst>
            </p:cNvPr>
            <p:cNvCxnSpPr>
              <a:cxnSpLocks/>
              <a:stCxn id="74" idx="4"/>
              <a:endCxn id="75" idx="2"/>
            </p:cNvCxnSpPr>
            <p:nvPr/>
          </p:nvCxnSpPr>
          <p:spPr>
            <a:xfrm flipV="1">
              <a:off x="9781997" y="5119639"/>
              <a:ext cx="527677" cy="53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22E1D1-60EB-4EA1-1E10-38E98892C83E}"/>
                </a:ext>
              </a:extLst>
            </p:cNvPr>
            <p:cNvCxnSpPr>
              <a:cxnSpLocks/>
              <a:stCxn id="68" idx="3"/>
              <a:endCxn id="69" idx="1"/>
            </p:cNvCxnSpPr>
            <p:nvPr/>
          </p:nvCxnSpPr>
          <p:spPr>
            <a:xfrm>
              <a:off x="8128998" y="4503559"/>
              <a:ext cx="4177" cy="485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F864B0E1-67B9-94A7-B133-B524B3BAC2D4}"/>
                </a:ext>
              </a:extLst>
            </p:cNvPr>
            <p:cNvSpPr/>
            <p:nvPr/>
          </p:nvSpPr>
          <p:spPr>
            <a:xfrm>
              <a:off x="7868044" y="4132257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83CEF9E3-193A-8E62-230D-3E6C49E789B9}"/>
                </a:ext>
              </a:extLst>
            </p:cNvPr>
            <p:cNvSpPr/>
            <p:nvPr/>
          </p:nvSpPr>
          <p:spPr>
            <a:xfrm>
              <a:off x="7872221" y="4896308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F22805C-3B5D-D8C6-2E0B-5387281EB186}"/>
                </a:ext>
              </a:extLst>
            </p:cNvPr>
            <p:cNvSpPr/>
            <p:nvPr/>
          </p:nvSpPr>
          <p:spPr>
            <a:xfrm>
              <a:off x="6711169" y="4902883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EFF33BE8-F4AB-968A-DCA9-CF500B1337FA}"/>
                </a:ext>
              </a:extLst>
            </p:cNvPr>
            <p:cNvSpPr/>
            <p:nvPr/>
          </p:nvSpPr>
          <p:spPr>
            <a:xfrm>
              <a:off x="7866790" y="5708797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03B608D5-239B-3D75-C709-04BB76EE912E}"/>
                </a:ext>
              </a:extLst>
            </p:cNvPr>
            <p:cNvSpPr/>
            <p:nvPr/>
          </p:nvSpPr>
          <p:spPr>
            <a:xfrm>
              <a:off x="9257217" y="5708797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A0F9E97A-9AD3-049C-804C-31119E1C7930}"/>
                </a:ext>
              </a:extLst>
            </p:cNvPr>
            <p:cNvSpPr/>
            <p:nvPr/>
          </p:nvSpPr>
          <p:spPr>
            <a:xfrm>
              <a:off x="9260088" y="4127468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ACB35794-F6A7-CC7B-3830-0A482FEC3697}"/>
                </a:ext>
              </a:extLst>
            </p:cNvPr>
            <p:cNvSpPr/>
            <p:nvPr/>
          </p:nvSpPr>
          <p:spPr>
            <a:xfrm>
              <a:off x="9260088" y="4892932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FC82C37B-0172-C91B-D59A-38871FD0E630}"/>
                </a:ext>
              </a:extLst>
            </p:cNvPr>
            <p:cNvSpPr/>
            <p:nvPr/>
          </p:nvSpPr>
          <p:spPr>
            <a:xfrm>
              <a:off x="10309674" y="4887575"/>
              <a:ext cx="614734" cy="371302"/>
            </a:xfrm>
            <a:prstGeom prst="cub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B6DC34-720D-A9A0-BB31-61D3A1C9C6C5}"/>
                </a:ext>
              </a:extLst>
            </p:cNvPr>
            <p:cNvCxnSpPr>
              <a:cxnSpLocks/>
              <a:stCxn id="72" idx="1"/>
              <a:endCxn id="74" idx="3"/>
            </p:cNvCxnSpPr>
            <p:nvPr/>
          </p:nvCxnSpPr>
          <p:spPr>
            <a:xfrm flipV="1">
              <a:off x="9518171" y="5264234"/>
              <a:ext cx="2871" cy="537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Down Arrow 76">
              <a:extLst>
                <a:ext uri="{FF2B5EF4-FFF2-40B4-BE49-F238E27FC236}">
                  <a16:creationId xmlns:a16="http://schemas.microsoft.com/office/drawing/2014/main" id="{109BD4C0-3305-030D-257C-80E0480004DF}"/>
                </a:ext>
              </a:extLst>
            </p:cNvPr>
            <p:cNvSpPr/>
            <p:nvPr/>
          </p:nvSpPr>
          <p:spPr>
            <a:xfrm rot="16200000">
              <a:off x="8800102" y="4663839"/>
              <a:ext cx="148576" cy="7008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 Arrow 77">
              <a:extLst>
                <a:ext uri="{FF2B5EF4-FFF2-40B4-BE49-F238E27FC236}">
                  <a16:creationId xmlns:a16="http://schemas.microsoft.com/office/drawing/2014/main" id="{76D90B51-396C-2644-CF18-0FF89183F48A}"/>
                </a:ext>
              </a:extLst>
            </p:cNvPr>
            <p:cNvSpPr/>
            <p:nvPr/>
          </p:nvSpPr>
          <p:spPr>
            <a:xfrm rot="16200000">
              <a:off x="10035606" y="4814465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C45B99A-9085-4221-BE98-57CFB013F23D}"/>
                </a:ext>
              </a:extLst>
            </p:cNvPr>
            <p:cNvSpPr txBox="1"/>
            <p:nvPr/>
          </p:nvSpPr>
          <p:spPr>
            <a:xfrm>
              <a:off x="7091097" y="5537765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20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554C67E-D9F4-0521-129E-6FFB5478E894}"/>
                </a:ext>
              </a:extLst>
            </p:cNvPr>
            <p:cNvSpPr txBox="1"/>
            <p:nvPr/>
          </p:nvSpPr>
          <p:spPr>
            <a:xfrm>
              <a:off x="7367890" y="4570427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8EA9545-70FC-6C50-13B6-EBD78A1A9FF5}"/>
                </a:ext>
              </a:extLst>
            </p:cNvPr>
            <p:cNvSpPr txBox="1"/>
            <p:nvPr/>
          </p:nvSpPr>
          <p:spPr>
            <a:xfrm>
              <a:off x="7294574" y="5082809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C2C2CF-0C5A-07D7-F120-6D64B755C057}"/>
                </a:ext>
              </a:extLst>
            </p:cNvPr>
            <p:cNvSpPr txBox="1"/>
            <p:nvPr/>
          </p:nvSpPr>
          <p:spPr>
            <a:xfrm>
              <a:off x="8691981" y="4318269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E504BC-FEBC-3637-5467-99052CA91661}"/>
                </a:ext>
              </a:extLst>
            </p:cNvPr>
            <p:cNvSpPr txBox="1"/>
            <p:nvPr/>
          </p:nvSpPr>
          <p:spPr>
            <a:xfrm>
              <a:off x="8709771" y="5078583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D7A8564-454F-DA1B-5C14-2563A1F782FD}"/>
                </a:ext>
              </a:extLst>
            </p:cNvPr>
            <p:cNvSpPr txBox="1"/>
            <p:nvPr/>
          </p:nvSpPr>
          <p:spPr>
            <a:xfrm>
              <a:off x="8045928" y="5380481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6457FC-F46D-7D4F-DE51-3B999175BDFA}"/>
                </a:ext>
              </a:extLst>
            </p:cNvPr>
            <p:cNvSpPr txBox="1"/>
            <p:nvPr/>
          </p:nvSpPr>
          <p:spPr>
            <a:xfrm>
              <a:off x="9415642" y="5388576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B0AEAA3-D027-06D8-372E-54777BCBFEE9}"/>
                </a:ext>
              </a:extLst>
            </p:cNvPr>
            <p:cNvSpPr txBox="1"/>
            <p:nvPr/>
          </p:nvSpPr>
          <p:spPr>
            <a:xfrm>
              <a:off x="8677400" y="5897758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B1ECA94-8074-1D9C-DA0B-07AAD0661F69}"/>
                </a:ext>
              </a:extLst>
            </p:cNvPr>
            <p:cNvSpPr txBox="1"/>
            <p:nvPr/>
          </p:nvSpPr>
          <p:spPr>
            <a:xfrm>
              <a:off x="9920653" y="5073226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84D7893-2FB5-B7AD-27BA-D41E4FD9C061}"/>
                </a:ext>
              </a:extLst>
            </p:cNvPr>
            <p:cNvSpPr txBox="1"/>
            <p:nvPr/>
          </p:nvSpPr>
          <p:spPr>
            <a:xfrm>
              <a:off x="10087097" y="5559610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E20137-ADC7-C8A4-6F7B-B1615A7F3BEC}"/>
                </a:ext>
              </a:extLst>
            </p:cNvPr>
            <p:cNvSpPr txBox="1"/>
            <p:nvPr/>
          </p:nvSpPr>
          <p:spPr>
            <a:xfrm>
              <a:off x="9871951" y="4512977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C54888D-CE43-8B8C-8AD0-3047CE91E8B7}"/>
                </a:ext>
              </a:extLst>
            </p:cNvPr>
            <p:cNvSpPr txBox="1"/>
            <p:nvPr/>
          </p:nvSpPr>
          <p:spPr>
            <a:xfrm>
              <a:off x="8045928" y="4569269"/>
              <a:ext cx="321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10</a:t>
              </a:r>
            </a:p>
          </p:txBody>
        </p:sp>
        <p:sp>
          <p:nvSpPr>
            <p:cNvPr id="91" name="Down Arrow 90">
              <a:extLst>
                <a:ext uri="{FF2B5EF4-FFF2-40B4-BE49-F238E27FC236}">
                  <a16:creationId xmlns:a16="http://schemas.microsoft.com/office/drawing/2014/main" id="{CE9D66D6-98C9-D399-6813-5CE60C1CD190}"/>
                </a:ext>
              </a:extLst>
            </p:cNvPr>
            <p:cNvSpPr/>
            <p:nvPr/>
          </p:nvSpPr>
          <p:spPr>
            <a:xfrm rot="16200000">
              <a:off x="7524671" y="4812956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Down Arrow 91">
              <a:extLst>
                <a:ext uri="{FF2B5EF4-FFF2-40B4-BE49-F238E27FC236}">
                  <a16:creationId xmlns:a16="http://schemas.microsoft.com/office/drawing/2014/main" id="{0D23A895-C490-6567-CB10-6BC61CA34330}"/>
                </a:ext>
              </a:extLst>
            </p:cNvPr>
            <p:cNvSpPr/>
            <p:nvPr/>
          </p:nvSpPr>
          <p:spPr>
            <a:xfrm rot="13918818">
              <a:off x="7342222" y="4347636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 Arrow 92">
              <a:extLst>
                <a:ext uri="{FF2B5EF4-FFF2-40B4-BE49-F238E27FC236}">
                  <a16:creationId xmlns:a16="http://schemas.microsoft.com/office/drawing/2014/main" id="{CD53630B-877B-F6E9-E79E-387F25A0CA41}"/>
                </a:ext>
              </a:extLst>
            </p:cNvPr>
            <p:cNvSpPr/>
            <p:nvPr/>
          </p:nvSpPr>
          <p:spPr>
            <a:xfrm rot="16200000">
              <a:off x="8777704" y="4040284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Down Arrow 93">
              <a:extLst>
                <a:ext uri="{FF2B5EF4-FFF2-40B4-BE49-F238E27FC236}">
                  <a16:creationId xmlns:a16="http://schemas.microsoft.com/office/drawing/2014/main" id="{5B7972AF-8B14-B978-2AD6-7079FD7EC863}"/>
                </a:ext>
              </a:extLst>
            </p:cNvPr>
            <p:cNvSpPr/>
            <p:nvPr/>
          </p:nvSpPr>
          <p:spPr>
            <a:xfrm rot="18067765">
              <a:off x="10144865" y="4282091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>
              <a:extLst>
                <a:ext uri="{FF2B5EF4-FFF2-40B4-BE49-F238E27FC236}">
                  <a16:creationId xmlns:a16="http://schemas.microsoft.com/office/drawing/2014/main" id="{BD3BBD5D-5C68-8D43-8594-654A55720FAA}"/>
                </a:ext>
              </a:extLst>
            </p:cNvPr>
            <p:cNvSpPr/>
            <p:nvPr/>
          </p:nvSpPr>
          <p:spPr>
            <a:xfrm rot="16200000">
              <a:off x="8828610" y="5512146"/>
              <a:ext cx="148576" cy="70081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>
              <a:extLst>
                <a:ext uri="{FF2B5EF4-FFF2-40B4-BE49-F238E27FC236}">
                  <a16:creationId xmlns:a16="http://schemas.microsoft.com/office/drawing/2014/main" id="{62F4FCB1-0C5F-EED6-B694-0D4858C868EB}"/>
                </a:ext>
              </a:extLst>
            </p:cNvPr>
            <p:cNvSpPr/>
            <p:nvPr/>
          </p:nvSpPr>
          <p:spPr>
            <a:xfrm rot="13879550">
              <a:off x="10000055" y="5312274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>
              <a:extLst>
                <a:ext uri="{FF2B5EF4-FFF2-40B4-BE49-F238E27FC236}">
                  <a16:creationId xmlns:a16="http://schemas.microsoft.com/office/drawing/2014/main" id="{CF8481A7-747C-1FFD-3B78-AC6A5B3E1C76}"/>
                </a:ext>
              </a:extLst>
            </p:cNvPr>
            <p:cNvSpPr/>
            <p:nvPr/>
          </p:nvSpPr>
          <p:spPr>
            <a:xfrm rot="18336866">
              <a:off x="7420716" y="5330815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43EFF633-B520-400D-B51A-A24A0B8DA0E8}"/>
                </a:ext>
              </a:extLst>
            </p:cNvPr>
            <p:cNvSpPr/>
            <p:nvPr/>
          </p:nvSpPr>
          <p:spPr>
            <a:xfrm>
              <a:off x="7971640" y="5292527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9790238-B3E2-FBC1-B586-64DB02EC2B9D}"/>
                </a:ext>
              </a:extLst>
            </p:cNvPr>
            <p:cNvSpPr txBox="1"/>
            <p:nvPr/>
          </p:nvSpPr>
          <p:spPr>
            <a:xfrm>
              <a:off x="7730561" y="6225798"/>
              <a:ext cx="228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Multipath TE DAG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8B4C6E6-8D2C-6C69-BBB9-E91CA4B95845}"/>
                </a:ext>
              </a:extLst>
            </p:cNvPr>
            <p:cNvCxnSpPr>
              <a:cxnSpLocks/>
            </p:cNvCxnSpPr>
            <p:nvPr/>
          </p:nvCxnSpPr>
          <p:spPr>
            <a:xfrm>
              <a:off x="8389953" y="5280446"/>
              <a:ext cx="868518" cy="542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0A24D0-A9C8-D218-589D-C2116302F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1445" y="5289179"/>
              <a:ext cx="781595" cy="457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0B42B346-9652-B5F3-17BA-597840127A40}"/>
                </a:ext>
              </a:extLst>
            </p:cNvPr>
            <p:cNvSpPr/>
            <p:nvPr/>
          </p:nvSpPr>
          <p:spPr>
            <a:xfrm rot="18102048">
              <a:off x="8805058" y="5042931"/>
              <a:ext cx="125824" cy="82776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Down Arrow 102">
              <a:extLst>
                <a:ext uri="{FF2B5EF4-FFF2-40B4-BE49-F238E27FC236}">
                  <a16:creationId xmlns:a16="http://schemas.microsoft.com/office/drawing/2014/main" id="{FEF822B5-9350-2065-D94E-ADBA81835719}"/>
                </a:ext>
              </a:extLst>
            </p:cNvPr>
            <p:cNvSpPr/>
            <p:nvPr/>
          </p:nvSpPr>
          <p:spPr>
            <a:xfrm rot="10800000">
              <a:off x="7980422" y="4498154"/>
              <a:ext cx="148576" cy="399561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36A3D6-0E2C-3DE9-4567-2012F604195E}"/>
                </a:ext>
              </a:extLst>
            </p:cNvPr>
            <p:cNvSpPr txBox="1"/>
            <p:nvPr/>
          </p:nvSpPr>
          <p:spPr>
            <a:xfrm>
              <a:off x="9196926" y="5295181"/>
              <a:ext cx="690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>
                  <a:solidFill>
                    <a:srgbClr val="FF0000"/>
                  </a:solidFill>
                </a:rPr>
                <a:t>Te</a:t>
              </a:r>
              <a:r>
                <a:rPr lang="en-US" sz="800" b="1" dirty="0">
                  <a:solidFill>
                    <a:srgbClr val="FF0000"/>
                  </a:solidFill>
                </a:rPr>
                <a:t> pruned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25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E417-9358-45E0-9155-6F0BBF5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DCD-07C8-AC2B-7197-CC0A4DB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AE7E7-7215-E035-FB36-1C9B8463BB94}"/>
              </a:ext>
            </a:extLst>
          </p:cNvPr>
          <p:cNvSpPr txBox="1"/>
          <p:nvPr/>
        </p:nvSpPr>
        <p:spPr>
          <a:xfrm>
            <a:off x="433785" y="1333064"/>
            <a:ext cx="6474189" cy="2957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DAG computed and signaled by controller/PCE</a:t>
            </a:r>
            <a:endParaRPr lang="en-US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DAG comprised of Junction Nodes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 deployed to Junction Nodes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Incoming SID (Binding SID)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Outgoing SID list(s)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SR Path to Junction + Junction SID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26A1E-3365-3E06-9EDD-6EB01BC7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3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1C1BCD-0B9F-2D26-D4EF-D5E519D087D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H="1">
            <a:off x="8557136" y="4073878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5D1C0338-F040-71C5-7D7C-BB633DBFEAE6}"/>
              </a:ext>
            </a:extLst>
          </p:cNvPr>
          <p:cNvSpPr/>
          <p:nvPr/>
        </p:nvSpPr>
        <p:spPr>
          <a:xfrm>
            <a:off x="8297436" y="29385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31C28FC-90FC-BECE-77B0-7D89F706E4C9}"/>
              </a:ext>
            </a:extLst>
          </p:cNvPr>
          <p:cNvSpPr/>
          <p:nvPr/>
        </p:nvSpPr>
        <p:spPr>
          <a:xfrm>
            <a:off x="8301613" y="370257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42073BBC-625D-43D2-1792-117F053EC027}"/>
              </a:ext>
            </a:extLst>
          </p:cNvPr>
          <p:cNvSpPr/>
          <p:nvPr/>
        </p:nvSpPr>
        <p:spPr>
          <a:xfrm>
            <a:off x="7140561" y="370915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FE7C73F1-27BB-4A9B-FEA0-7FF196D384D7}"/>
              </a:ext>
            </a:extLst>
          </p:cNvPr>
          <p:cNvSpPr/>
          <p:nvPr/>
        </p:nvSpPr>
        <p:spPr>
          <a:xfrm>
            <a:off x="8296182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70FE97A-3317-BDC1-B5E0-B82A3BCCF7EC}"/>
              </a:ext>
            </a:extLst>
          </p:cNvPr>
          <p:cNvSpPr/>
          <p:nvPr/>
        </p:nvSpPr>
        <p:spPr>
          <a:xfrm>
            <a:off x="9686609" y="45150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6EA2550-9FA9-348E-5B28-BFB48852EC7E}"/>
              </a:ext>
            </a:extLst>
          </p:cNvPr>
          <p:cNvSpPr/>
          <p:nvPr/>
        </p:nvSpPr>
        <p:spPr>
          <a:xfrm>
            <a:off x="9689480" y="293373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087A1F17-ED33-86CC-88CB-A18A89495529}"/>
              </a:ext>
            </a:extLst>
          </p:cNvPr>
          <p:cNvSpPr/>
          <p:nvPr/>
        </p:nvSpPr>
        <p:spPr>
          <a:xfrm>
            <a:off x="9689480" y="36992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B057F93F-45B6-1E07-27D8-A60095DCC107}"/>
              </a:ext>
            </a:extLst>
          </p:cNvPr>
          <p:cNvSpPr/>
          <p:nvPr/>
        </p:nvSpPr>
        <p:spPr>
          <a:xfrm>
            <a:off x="10739066" y="369384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4332FD2D-8BED-4AC5-3CEC-55D9640EF42B}"/>
              </a:ext>
            </a:extLst>
          </p:cNvPr>
          <p:cNvSpPr/>
          <p:nvPr/>
        </p:nvSpPr>
        <p:spPr>
          <a:xfrm rot="16200000">
            <a:off x="9229494" y="3470107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8DB071EC-3C26-798C-1CDB-1E1B7F5350A8}"/>
              </a:ext>
            </a:extLst>
          </p:cNvPr>
          <p:cNvSpPr/>
          <p:nvPr/>
        </p:nvSpPr>
        <p:spPr>
          <a:xfrm rot="16200000">
            <a:off x="10464998" y="36207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F726B00-9E96-C84E-A7D7-B545FC4AE12C}"/>
              </a:ext>
            </a:extLst>
          </p:cNvPr>
          <p:cNvSpPr/>
          <p:nvPr/>
        </p:nvSpPr>
        <p:spPr>
          <a:xfrm rot="16200000">
            <a:off x="7954063" y="36192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A94B1011-3EBD-D923-E065-ED7A4E8602CE}"/>
              </a:ext>
            </a:extLst>
          </p:cNvPr>
          <p:cNvSpPr/>
          <p:nvPr/>
        </p:nvSpPr>
        <p:spPr>
          <a:xfrm rot="13918818">
            <a:off x="7815544" y="2939102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D4942E-B74E-D5BC-F50B-3C30ADCB41A5}"/>
              </a:ext>
            </a:extLst>
          </p:cNvPr>
          <p:cNvSpPr/>
          <p:nvPr/>
        </p:nvSpPr>
        <p:spPr>
          <a:xfrm rot="16200000">
            <a:off x="9243751" y="2710179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4AD7872B-95C4-7A2C-F4B8-27EDBDA387AA}"/>
              </a:ext>
            </a:extLst>
          </p:cNvPr>
          <p:cNvSpPr/>
          <p:nvPr/>
        </p:nvSpPr>
        <p:spPr>
          <a:xfrm rot="18067765">
            <a:off x="10560082" y="3056948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C39A6027-CA77-63AE-A825-D96E97A56420}"/>
              </a:ext>
            </a:extLst>
          </p:cNvPr>
          <p:cNvSpPr/>
          <p:nvPr/>
        </p:nvSpPr>
        <p:spPr>
          <a:xfrm rot="16200000">
            <a:off x="9258002" y="431841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D66C2956-7CA5-64B3-3886-48E0B7EB9085}"/>
              </a:ext>
            </a:extLst>
          </p:cNvPr>
          <p:cNvSpPr/>
          <p:nvPr/>
        </p:nvSpPr>
        <p:spPr>
          <a:xfrm rot="13879550">
            <a:off x="10429447" y="411854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74AEE665-D223-8C60-E758-2B1406EE722B}"/>
              </a:ext>
            </a:extLst>
          </p:cNvPr>
          <p:cNvSpPr/>
          <p:nvPr/>
        </p:nvSpPr>
        <p:spPr>
          <a:xfrm rot="18336866">
            <a:off x="7863959" y="4007177"/>
            <a:ext cx="200951" cy="74200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5FE96F2C-CFC8-3E24-6EF9-B12F8B8956AA}"/>
              </a:ext>
            </a:extLst>
          </p:cNvPr>
          <p:cNvSpPr/>
          <p:nvPr/>
        </p:nvSpPr>
        <p:spPr>
          <a:xfrm>
            <a:off x="8401032" y="409879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F6BE9AE-B33E-A96C-99E5-1E351D16533D}"/>
              </a:ext>
            </a:extLst>
          </p:cNvPr>
          <p:cNvSpPr/>
          <p:nvPr/>
        </p:nvSpPr>
        <p:spPr>
          <a:xfrm rot="18102048">
            <a:off x="9234450" y="3849199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12948F0-734E-414A-D3FB-5F44E5A141C7}"/>
              </a:ext>
            </a:extLst>
          </p:cNvPr>
          <p:cNvSpPr/>
          <p:nvPr/>
        </p:nvSpPr>
        <p:spPr>
          <a:xfrm rot="10800000">
            <a:off x="8409814" y="3304422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2AAF5130-9A6C-230E-BFEB-846A3D34F972}"/>
              </a:ext>
            </a:extLst>
          </p:cNvPr>
          <p:cNvSpPr/>
          <p:nvPr/>
        </p:nvSpPr>
        <p:spPr>
          <a:xfrm>
            <a:off x="8401032" y="1615402"/>
            <a:ext cx="1892748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Controller/PCE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97D196-25D5-7E6D-2690-CD9791C7D807}"/>
              </a:ext>
            </a:extLst>
          </p:cNvPr>
          <p:cNvCxnSpPr/>
          <p:nvPr/>
        </p:nvCxnSpPr>
        <p:spPr>
          <a:xfrm>
            <a:off x="9297362" y="2063068"/>
            <a:ext cx="0" cy="87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66B9C7-AAB6-BEBD-6F0E-9F9E85253732}"/>
              </a:ext>
            </a:extLst>
          </p:cNvPr>
          <p:cNvSpPr txBox="1"/>
          <p:nvPr/>
        </p:nvSpPr>
        <p:spPr>
          <a:xfrm>
            <a:off x="9211932" y="2332221"/>
            <a:ext cx="126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PCEP/BGP/Netconf</a:t>
            </a:r>
          </a:p>
        </p:txBody>
      </p:sp>
    </p:spTree>
    <p:extLst>
      <p:ext uri="{BB962C8B-B14F-4D97-AF65-F5344CB8AC3E}">
        <p14:creationId xmlns:p14="http://schemas.microsoft.com/office/powerpoint/2010/main" val="97566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0D4B-E899-24A7-1B96-8175B347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1440-053F-E81D-AD43-4824579F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r>
              <a:rPr lang="en-US" sz="3200" u="sng" dirty="0"/>
              <a:t>Partial</a:t>
            </a:r>
            <a:r>
              <a:rPr lang="en-US" sz="3200" dirty="0"/>
              <a:t> example with SR-MPLS</a:t>
            </a:r>
          </a:p>
        </p:txBody>
      </p:sp>
      <p:sp>
        <p:nvSpPr>
          <p:cNvPr id="461" name="Cube 460">
            <a:extLst>
              <a:ext uri="{FF2B5EF4-FFF2-40B4-BE49-F238E27FC236}">
                <a16:creationId xmlns:a16="http://schemas.microsoft.com/office/drawing/2014/main" id="{ED2E442A-363A-C70B-655C-B4BB0327D1DA}"/>
              </a:ext>
            </a:extLst>
          </p:cNvPr>
          <p:cNvSpPr/>
          <p:nvPr/>
        </p:nvSpPr>
        <p:spPr>
          <a:xfrm>
            <a:off x="5322023" y="1851150"/>
            <a:ext cx="614734" cy="371302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DEE2CC95-27DB-58DD-F0E5-1B586CDAD42E}"/>
              </a:ext>
            </a:extLst>
          </p:cNvPr>
          <p:cNvSpPr/>
          <p:nvPr/>
        </p:nvSpPr>
        <p:spPr>
          <a:xfrm>
            <a:off x="5326200" y="2615201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DE4A65A-06B6-1280-1627-631D383C5F04}"/>
              </a:ext>
            </a:extLst>
          </p:cNvPr>
          <p:cNvSpPr/>
          <p:nvPr/>
        </p:nvSpPr>
        <p:spPr>
          <a:xfrm>
            <a:off x="4165148" y="2621776"/>
            <a:ext cx="614734" cy="371302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D715998-9C67-28A9-5C56-A41FB4E7F3BF}"/>
              </a:ext>
            </a:extLst>
          </p:cNvPr>
          <p:cNvSpPr/>
          <p:nvPr/>
        </p:nvSpPr>
        <p:spPr>
          <a:xfrm>
            <a:off x="6714067" y="184636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DC7F4E90-EAAF-E20C-B3A3-878FCD2231FE}"/>
              </a:ext>
            </a:extLst>
          </p:cNvPr>
          <p:cNvSpPr/>
          <p:nvPr/>
        </p:nvSpPr>
        <p:spPr>
          <a:xfrm>
            <a:off x="6714067" y="26118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F6A9CDD-ACAB-2EF9-8B78-28544C350E95}"/>
              </a:ext>
            </a:extLst>
          </p:cNvPr>
          <p:cNvSpPr/>
          <p:nvPr/>
        </p:nvSpPr>
        <p:spPr>
          <a:xfrm>
            <a:off x="7763653" y="2606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43A0C6BD-6C34-4748-C629-ACCB70784858}"/>
              </a:ext>
            </a:extLst>
          </p:cNvPr>
          <p:cNvSpPr/>
          <p:nvPr/>
        </p:nvSpPr>
        <p:spPr>
          <a:xfrm rot="16200000">
            <a:off x="6254081" y="2382732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9C78DC84-0722-C0DF-A9D1-E3A7672A8E9C}"/>
              </a:ext>
            </a:extLst>
          </p:cNvPr>
          <p:cNvSpPr/>
          <p:nvPr/>
        </p:nvSpPr>
        <p:spPr>
          <a:xfrm rot="16200000">
            <a:off x="7489585" y="253335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73B208EB-6353-E689-791C-B7C9CBB61CD3}"/>
              </a:ext>
            </a:extLst>
          </p:cNvPr>
          <p:cNvSpPr/>
          <p:nvPr/>
        </p:nvSpPr>
        <p:spPr>
          <a:xfrm rot="16200000">
            <a:off x="4978650" y="253184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4101A28-B9AE-413E-C6A7-0F22125BAD7D}"/>
              </a:ext>
            </a:extLst>
          </p:cNvPr>
          <p:cNvSpPr/>
          <p:nvPr/>
        </p:nvSpPr>
        <p:spPr>
          <a:xfrm rot="13918818">
            <a:off x="4840131" y="1851727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9105960-2ADD-DF2C-B915-96E4C76D1E79}"/>
              </a:ext>
            </a:extLst>
          </p:cNvPr>
          <p:cNvSpPr/>
          <p:nvPr/>
        </p:nvSpPr>
        <p:spPr>
          <a:xfrm rot="16200000">
            <a:off x="6268338" y="1622804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2A6D8CCD-A969-25C9-A969-344DAC3D468C}"/>
              </a:ext>
            </a:extLst>
          </p:cNvPr>
          <p:cNvSpPr/>
          <p:nvPr/>
        </p:nvSpPr>
        <p:spPr>
          <a:xfrm rot="18067765">
            <a:off x="7584669" y="1969573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31D15A7E-66B3-B520-D544-7A9D80F3A72D}"/>
              </a:ext>
            </a:extLst>
          </p:cNvPr>
          <p:cNvSpPr/>
          <p:nvPr/>
        </p:nvSpPr>
        <p:spPr>
          <a:xfrm rot="10800000">
            <a:off x="5434401" y="2217047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7FD8B-6606-F4D3-FDB4-B7632AC4817B}"/>
              </a:ext>
            </a:extLst>
          </p:cNvPr>
          <p:cNvSpPr txBox="1"/>
          <p:nvPr/>
        </p:nvSpPr>
        <p:spPr>
          <a:xfrm>
            <a:off x="7978823" y="3419196"/>
            <a:ext cx="3282780" cy="2126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</a:t>
            </a:r>
            <a:r>
              <a:rPr lang="en-US" b="1" u="sng" dirty="0"/>
              <a:t>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[ADJ-5100, </a:t>
            </a:r>
            <a:r>
              <a:rPr lang="en-US" b="1" u="sng" dirty="0"/>
              <a:t>100</a:t>
            </a:r>
            <a:r>
              <a:rPr lang="en-US" dirty="0"/>
              <a:t>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354AD-1C04-4D57-E159-E1302CEA5A00}"/>
              </a:ext>
            </a:extLst>
          </p:cNvPr>
          <p:cNvSpPr txBox="1"/>
          <p:nvPr/>
        </p:nvSpPr>
        <p:spPr>
          <a:xfrm>
            <a:off x="5439884" y="2299677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72D5-8F7F-2FFC-FBBB-C97C5AB3ECCF}"/>
              </a:ext>
            </a:extLst>
          </p:cNvPr>
          <p:cNvSpPr txBox="1"/>
          <p:nvPr/>
        </p:nvSpPr>
        <p:spPr>
          <a:xfrm>
            <a:off x="5930194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504FA-344B-BEE5-3061-01821F73D7D0}"/>
              </a:ext>
            </a:extLst>
          </p:cNvPr>
          <p:cNvSpPr txBox="1"/>
          <p:nvPr/>
        </p:nvSpPr>
        <p:spPr>
          <a:xfrm>
            <a:off x="7256506" y="275110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DBE9B-6316-0251-DB61-2317ADDBBD6C}"/>
              </a:ext>
            </a:extLst>
          </p:cNvPr>
          <p:cNvSpPr txBox="1"/>
          <p:nvPr/>
        </p:nvSpPr>
        <p:spPr>
          <a:xfrm>
            <a:off x="4492326" y="1964655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07E7B-0653-592A-53E6-50E48DA3FAEA}"/>
              </a:ext>
            </a:extLst>
          </p:cNvPr>
          <p:cNvSpPr txBox="1"/>
          <p:nvPr/>
        </p:nvSpPr>
        <p:spPr>
          <a:xfrm>
            <a:off x="4734936" y="2759556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50491-1CF7-7B2F-1F42-97A42AF881DB}"/>
              </a:ext>
            </a:extLst>
          </p:cNvPr>
          <p:cNvSpPr txBox="1"/>
          <p:nvPr/>
        </p:nvSpPr>
        <p:spPr>
          <a:xfrm>
            <a:off x="5119654" y="3626945"/>
            <a:ext cx="2300490" cy="1711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</a:t>
            </a:r>
            <a:r>
              <a:rPr lang="en-US" b="1" u="sng" dirty="0"/>
              <a:t>100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7F1-DD98-0428-879A-1DCD74FF1E38}"/>
              </a:ext>
            </a:extLst>
          </p:cNvPr>
          <p:cNvSpPr txBox="1"/>
          <p:nvPr/>
        </p:nvSpPr>
        <p:spPr>
          <a:xfrm>
            <a:off x="1493926" y="3581176"/>
            <a:ext cx="2789664" cy="171136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SR Policy A</a:t>
            </a:r>
          </a:p>
          <a:p>
            <a:pPr>
              <a:lnSpc>
                <a:spcPct val="150000"/>
              </a:lnSpc>
            </a:pPr>
            <a:r>
              <a:rPr lang="en-US" dirty="0"/>
              <a:t>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[ADJ-5002, </a:t>
            </a:r>
            <a:r>
              <a:rPr lang="en-US" b="1" u="sng" dirty="0"/>
              <a:t>100</a:t>
            </a:r>
            <a:r>
              <a:rPr lang="en-US" dirty="0"/>
              <a:t>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[ADJ-5001, </a:t>
            </a:r>
            <a:r>
              <a:rPr lang="en-US" b="1" u="sng" dirty="0"/>
              <a:t>101</a:t>
            </a:r>
            <a:r>
              <a:rPr lang="en-US" dirty="0"/>
              <a:t>], 0.5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4E810-85B2-6588-1083-80A3ECCE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4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12911-C69C-F6DB-83B1-7CE2AE6C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6D0-7EA7-280F-DD47-0441909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r>
              <a:rPr lang="en-US" sz="3200" dirty="0"/>
              <a:t>Realized with SR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D0282-514B-3850-45CB-12B880666F03}"/>
              </a:ext>
            </a:extLst>
          </p:cNvPr>
          <p:cNvSpPr txBox="1"/>
          <p:nvPr/>
        </p:nvSpPr>
        <p:spPr>
          <a:xfrm>
            <a:off x="5185189" y="2151994"/>
            <a:ext cx="3270668" cy="42043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SR Policy Candidate Path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Headend: 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Endpoint: 0.0.0.0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Color: &lt;MID+VERSION&gt;</a:t>
            </a:r>
          </a:p>
          <a:p>
            <a:pPr>
              <a:lnSpc>
                <a:spcPct val="150000"/>
              </a:lnSpc>
            </a:pPr>
            <a:r>
              <a:rPr lang="en-US" dirty="0"/>
              <a:t>    Preference 10    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[ADJ-5100, 100],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[ADJ-5103, ADJ-5504], 0.6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650E3-34A3-C3A0-03FE-E139D93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891F-C578-019D-AA8E-F6E34DAA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3EAB-4F9A-4A9E-0BDB-AF038956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Hierarchy</a:t>
            </a:r>
          </a:p>
        </p:txBody>
      </p:sp>
      <p:sp>
        <p:nvSpPr>
          <p:cNvPr id="461" name="Cube 460">
            <a:extLst>
              <a:ext uri="{FF2B5EF4-FFF2-40B4-BE49-F238E27FC236}">
                <a16:creationId xmlns:a16="http://schemas.microsoft.com/office/drawing/2014/main" id="{FBF91B5E-199C-B08D-8BE9-8F9A8DC87319}"/>
              </a:ext>
            </a:extLst>
          </p:cNvPr>
          <p:cNvSpPr/>
          <p:nvPr/>
        </p:nvSpPr>
        <p:spPr>
          <a:xfrm>
            <a:off x="7446838" y="2554982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BE31B35D-A1A5-8294-32F5-D674DA4F533D}"/>
              </a:ext>
            </a:extLst>
          </p:cNvPr>
          <p:cNvSpPr/>
          <p:nvPr/>
        </p:nvSpPr>
        <p:spPr>
          <a:xfrm>
            <a:off x="7451015" y="3319033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2F2C278D-7EB3-8EF1-0338-BE658BEC6EC4}"/>
              </a:ext>
            </a:extLst>
          </p:cNvPr>
          <p:cNvSpPr/>
          <p:nvPr/>
        </p:nvSpPr>
        <p:spPr>
          <a:xfrm>
            <a:off x="7445584" y="4131522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1E4C21A6-3FE7-0489-D7A5-DA87E771FE61}"/>
              </a:ext>
            </a:extLst>
          </p:cNvPr>
          <p:cNvSpPr/>
          <p:nvPr/>
        </p:nvSpPr>
        <p:spPr>
          <a:xfrm>
            <a:off x="8836011" y="4131522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FC3F4BAC-B659-DE3A-61DB-A882F274C8E7}"/>
              </a:ext>
            </a:extLst>
          </p:cNvPr>
          <p:cNvSpPr/>
          <p:nvPr/>
        </p:nvSpPr>
        <p:spPr>
          <a:xfrm>
            <a:off x="8838882" y="2550193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6454D09A-3DFC-282F-2519-0526217BC9F9}"/>
              </a:ext>
            </a:extLst>
          </p:cNvPr>
          <p:cNvSpPr/>
          <p:nvPr/>
        </p:nvSpPr>
        <p:spPr>
          <a:xfrm>
            <a:off x="8838882" y="3315657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70AD849-7FEB-0D9C-F7C8-7A4C13A2D6FB}"/>
              </a:ext>
            </a:extLst>
          </p:cNvPr>
          <p:cNvSpPr/>
          <p:nvPr/>
        </p:nvSpPr>
        <p:spPr>
          <a:xfrm>
            <a:off x="9888468" y="3310300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EB58C618-B0F2-B5DD-7557-42E0A8F2F046}"/>
              </a:ext>
            </a:extLst>
          </p:cNvPr>
          <p:cNvSpPr/>
          <p:nvPr/>
        </p:nvSpPr>
        <p:spPr>
          <a:xfrm rot="16200000">
            <a:off x="8378896" y="3086564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C8BF0AFD-F938-D677-A501-CD26E0ABDC2E}"/>
              </a:ext>
            </a:extLst>
          </p:cNvPr>
          <p:cNvSpPr/>
          <p:nvPr/>
        </p:nvSpPr>
        <p:spPr>
          <a:xfrm rot="16200000">
            <a:off x="9614400" y="3237190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24A83611-8AD6-DAF4-6802-1190D41F5BE0}"/>
              </a:ext>
            </a:extLst>
          </p:cNvPr>
          <p:cNvSpPr/>
          <p:nvPr/>
        </p:nvSpPr>
        <p:spPr>
          <a:xfrm rot="16200000">
            <a:off x="7103465" y="3235681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A88BED37-B167-19D7-B2CB-E943C3976975}"/>
              </a:ext>
            </a:extLst>
          </p:cNvPr>
          <p:cNvSpPr/>
          <p:nvPr/>
        </p:nvSpPr>
        <p:spPr>
          <a:xfrm rot="13918818">
            <a:off x="6964946" y="2555559"/>
            <a:ext cx="188338" cy="77985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10D9A07-CBFE-164B-3E21-C41DFC8558BD}"/>
              </a:ext>
            </a:extLst>
          </p:cNvPr>
          <p:cNvSpPr/>
          <p:nvPr/>
        </p:nvSpPr>
        <p:spPr>
          <a:xfrm rot="16200000">
            <a:off x="8393153" y="2326636"/>
            <a:ext cx="148576" cy="672307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D7179442-CD7A-9B75-0ABA-18E87A93DA63}"/>
              </a:ext>
            </a:extLst>
          </p:cNvPr>
          <p:cNvSpPr/>
          <p:nvPr/>
        </p:nvSpPr>
        <p:spPr>
          <a:xfrm rot="18067765">
            <a:off x="9709484" y="2673405"/>
            <a:ext cx="173572" cy="613320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BD3922D3-C3FD-37C1-90D1-0BEE57614A7B}"/>
              </a:ext>
            </a:extLst>
          </p:cNvPr>
          <p:cNvSpPr/>
          <p:nvPr/>
        </p:nvSpPr>
        <p:spPr>
          <a:xfrm rot="16200000">
            <a:off x="8407404" y="3934871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EB93E326-A26A-D617-BD23-CABB5B014386}"/>
              </a:ext>
            </a:extLst>
          </p:cNvPr>
          <p:cNvSpPr/>
          <p:nvPr/>
        </p:nvSpPr>
        <p:spPr>
          <a:xfrm rot="13879550">
            <a:off x="9578849" y="3734999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3C670B75-EB5B-ECCE-C743-128DA4282E17}"/>
              </a:ext>
            </a:extLst>
          </p:cNvPr>
          <p:cNvSpPr/>
          <p:nvPr/>
        </p:nvSpPr>
        <p:spPr>
          <a:xfrm rot="18336866">
            <a:off x="7013361" y="3623634"/>
            <a:ext cx="200951" cy="742008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33C28747-243E-4B6C-B0EC-553C0729E6B2}"/>
              </a:ext>
            </a:extLst>
          </p:cNvPr>
          <p:cNvSpPr/>
          <p:nvPr/>
        </p:nvSpPr>
        <p:spPr>
          <a:xfrm>
            <a:off x="7550434" y="3715252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E52C1959-C630-6465-D559-4921C724A566}"/>
              </a:ext>
            </a:extLst>
          </p:cNvPr>
          <p:cNvSpPr/>
          <p:nvPr/>
        </p:nvSpPr>
        <p:spPr>
          <a:xfrm rot="18102048">
            <a:off x="8383852" y="3465656"/>
            <a:ext cx="125824" cy="827766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52A8CF20-0E56-6165-2382-692033B0F9C9}"/>
              </a:ext>
            </a:extLst>
          </p:cNvPr>
          <p:cNvSpPr/>
          <p:nvPr/>
        </p:nvSpPr>
        <p:spPr>
          <a:xfrm rot="10800000">
            <a:off x="7559216" y="2920879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5096ABE-7985-93FA-3647-8211A60F61B0}"/>
              </a:ext>
            </a:extLst>
          </p:cNvPr>
          <p:cNvSpPr/>
          <p:nvPr/>
        </p:nvSpPr>
        <p:spPr>
          <a:xfrm>
            <a:off x="3692194" y="263113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FCA04B3-6E95-F51A-2C10-38507A0ED2C8}"/>
              </a:ext>
            </a:extLst>
          </p:cNvPr>
          <p:cNvSpPr/>
          <p:nvPr/>
        </p:nvSpPr>
        <p:spPr>
          <a:xfrm>
            <a:off x="3692194" y="417391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A23362E-3CC9-32B2-E2E3-BBB608AE6713}"/>
              </a:ext>
            </a:extLst>
          </p:cNvPr>
          <p:cNvSpPr/>
          <p:nvPr/>
        </p:nvSpPr>
        <p:spPr>
          <a:xfrm rot="17010569">
            <a:off x="5217437" y="2209737"/>
            <a:ext cx="206899" cy="18908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22705C-928A-13EB-6663-101C6EA86DE8}"/>
              </a:ext>
            </a:extLst>
          </p:cNvPr>
          <p:cNvSpPr/>
          <p:nvPr/>
        </p:nvSpPr>
        <p:spPr>
          <a:xfrm rot="14845192">
            <a:off x="5270086" y="3017805"/>
            <a:ext cx="206899" cy="1890827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4075C-2E88-E01F-D034-248FDFF35092}"/>
              </a:ext>
            </a:extLst>
          </p:cNvPr>
          <p:cNvSpPr/>
          <p:nvPr/>
        </p:nvSpPr>
        <p:spPr>
          <a:xfrm>
            <a:off x="6589669" y="2303994"/>
            <a:ext cx="4041862" cy="2439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13F31-381F-6B87-DBA5-4CDE36F542C5}"/>
              </a:ext>
            </a:extLst>
          </p:cNvPr>
          <p:cNvSpPr txBox="1"/>
          <p:nvPr/>
        </p:nvSpPr>
        <p:spPr>
          <a:xfrm>
            <a:off x="5963591" y="4856366"/>
            <a:ext cx="2300490" cy="880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Headend-A</a:t>
            </a:r>
          </a:p>
          <a:p>
            <a:pPr>
              <a:lnSpc>
                <a:spcPct val="150000"/>
              </a:lnSpc>
            </a:pPr>
            <a:r>
              <a:rPr lang="en-US" dirty="0"/>
              <a:t>   BSID-200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DD024-DA5B-9DCC-269B-32D9539C57CF}"/>
              </a:ext>
            </a:extLst>
          </p:cNvPr>
          <p:cNvSpPr txBox="1"/>
          <p:nvPr/>
        </p:nvSpPr>
        <p:spPr>
          <a:xfrm>
            <a:off x="1186419" y="1940567"/>
            <a:ext cx="2300490" cy="1295868"/>
          </a:xfrm>
          <a:prstGeom prst="rect">
            <a:avLst/>
          </a:prstGeom>
          <a:solidFill>
            <a:srgbClr val="A44CFF">
              <a:alpha val="55959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Headend-XC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3ABED-EB5E-0DC8-09F8-672DA1E04E07}"/>
              </a:ext>
            </a:extLst>
          </p:cNvPr>
          <p:cNvSpPr txBox="1"/>
          <p:nvPr/>
        </p:nvSpPr>
        <p:spPr>
          <a:xfrm>
            <a:off x="1149374" y="3715252"/>
            <a:ext cx="2300490" cy="1295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Headend-Y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42A49-57F5-6666-E788-CE5E95CBCB21}"/>
              </a:ext>
            </a:extLst>
          </p:cNvPr>
          <p:cNvSpPr txBox="1"/>
          <p:nvPr/>
        </p:nvSpPr>
        <p:spPr>
          <a:xfrm>
            <a:off x="9488902" y="4733896"/>
            <a:ext cx="1142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DAG 1000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F1A6-3207-F2D4-AD83-8E03FB7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6</a:t>
            </a:fld>
            <a:endParaRPr lang="en-US"/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D160D2E7-242B-7239-D383-E369A429D81C}"/>
              </a:ext>
            </a:extLst>
          </p:cNvPr>
          <p:cNvSpPr/>
          <p:nvPr/>
        </p:nvSpPr>
        <p:spPr>
          <a:xfrm>
            <a:off x="6289963" y="3325608"/>
            <a:ext cx="614734" cy="37130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3394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174F-69B3-3F9A-D271-AC00A306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061-044C-A169-3EC7-A7ED7B3D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Informational or Standards track?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837F3-057D-E985-5867-810F0524CC9A}"/>
              </a:ext>
            </a:extLst>
          </p:cNvPr>
          <p:cNvSpPr txBox="1"/>
          <p:nvPr/>
        </p:nvSpPr>
        <p:spPr>
          <a:xfrm>
            <a:off x="433786" y="1333064"/>
            <a:ext cx="9396014" cy="880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new extensions defined yet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Standards track for now until confident do not need any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3B2D-3063-D232-EBCB-C9894F28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7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510780" y="1320952"/>
            <a:ext cx="11341821" cy="17113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to discussions, feedback and 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Stay aligned with concepts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Decide if use of color field acceptable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procedure details for optimization/MBB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1735C-A9C4-F3D4-A907-3F466B8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394</Words>
  <Application>Microsoft Macintosh PowerPoint</Application>
  <PresentationFormat>Widescreen</PresentationFormat>
  <Paragraphs>131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Multipath Traffic Engineering  for Segment Routing</vt:lpstr>
      <vt:lpstr>Multipath Traffic Engineering</vt:lpstr>
      <vt:lpstr>draft-stone-spring-mpte-sr</vt:lpstr>
      <vt:lpstr>Junction Segment Partial example with SR-MPLS</vt:lpstr>
      <vt:lpstr>Junction Segment Realized with SR Policy</vt:lpstr>
      <vt:lpstr>Hierarchy</vt:lpstr>
      <vt:lpstr>Informational or Standards track?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Protection Enforcement in PCEP</dc:title>
  <dc:creator>Stone, Andrew (Nokia - CA/Ottawa)</dc:creator>
  <cp:lastModifiedBy>Andrew Stone (Nokia)</cp:lastModifiedBy>
  <cp:revision>140</cp:revision>
  <dcterms:created xsi:type="dcterms:W3CDTF">2019-11-13T17:51:28Z</dcterms:created>
  <dcterms:modified xsi:type="dcterms:W3CDTF">2025-07-23T11:38:56Z</dcterms:modified>
</cp:coreProperties>
</file>