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2" r:id="rId1"/>
    <p:sldMasterId id="2147483683" r:id="rId2"/>
  </p:sldMasterIdLst>
  <p:notesMasterIdLst>
    <p:notesMasterId r:id="rId26"/>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7" r:id="rId20"/>
    <p:sldId id="278" r:id="rId21"/>
    <p:sldId id="279" r:id="rId22"/>
    <p:sldId id="274" r:id="rId23"/>
    <p:sldId id="275" r:id="rId24"/>
    <p:sldId id="276" r:id="rId25"/>
  </p:sldIdLst>
  <p:sldSz cx="9144000" cy="5143500" type="screen16x9"/>
  <p:notesSz cx="6858000" cy="9144000"/>
  <p:embeddedFontLst>
    <p:embeddedFont>
      <p:font typeface="Calibri" panose="020F0502020204030204" pitchFamily="34" charset="0"/>
      <p:regular r:id="rId27"/>
      <p:bold r:id="rId28"/>
      <p:italic r:id="rId29"/>
      <p:boldItalic r:id="rId30"/>
    </p:embeddedFont>
    <p:embeddedFont>
      <p:font typeface="Helvetica Neue" panose="020B0604020202020204" charset="0"/>
      <p:regular r:id="rId31"/>
      <p:bold r:id="rId32"/>
      <p:italic r:id="rId33"/>
      <p:boldItalic r:id="rId34"/>
    </p:embeddedFont>
    <p:embeddedFont>
      <p:font typeface="IBM Plex Sans" panose="020B0503050203000203" pitchFamily="34" charset="0"/>
      <p:regular r:id="rId35"/>
      <p:bold r:id="rId36"/>
      <p:italic r:id="rId37"/>
      <p:boldItalic r:id="rId38"/>
    </p:embeddedFont>
    <p:embeddedFont>
      <p:font typeface="IBM Plex Sans Light" panose="020B0403050203000203" pitchFamily="34" charset="0"/>
      <p:regular r:id="rId39"/>
      <p:bold r:id="rId40"/>
      <p:italic r:id="rId41"/>
      <p:boldItalic r:id="rId42"/>
    </p:embeddedFont>
    <p:embeddedFont>
      <p:font typeface="IBM Plex Sans SemiBold" panose="020B0703050203000203" pitchFamily="34" charset="0"/>
      <p:regular r:id="rId43"/>
      <p:bold r:id="rId44"/>
      <p:italic r:id="rId45"/>
      <p:boldItalic r:id="rId46"/>
    </p:embeddedFont>
    <p:embeddedFont>
      <p:font typeface="Saira Condensed Light" panose="020B0604020202020204" charset="0"/>
      <p:regular r:id="rId47"/>
      <p:bold r:id="rId48"/>
    </p:embeddedFont>
    <p:embeddedFont>
      <p:font typeface="Saira Condensed SemiBold" panose="020B0604020202020204" charset="0"/>
      <p:regular r:id="rId49"/>
      <p:bold r:id="rId50"/>
      <p:boldItalic r:id="rId5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62"/>
  </p:normalViewPr>
  <p:slideViewPr>
    <p:cSldViewPr snapToGrid="0">
      <p:cViewPr varScale="1">
        <p:scale>
          <a:sx n="103" d="100"/>
          <a:sy n="103" d="100"/>
        </p:scale>
        <p:origin x="874"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9" Type="http://schemas.openxmlformats.org/officeDocument/2006/relationships/font" Target="fonts/font13.fntdata"/><Relationship Id="rId21" Type="http://schemas.openxmlformats.org/officeDocument/2006/relationships/slide" Target="slides/slide19.xml"/><Relationship Id="rId34" Type="http://schemas.openxmlformats.org/officeDocument/2006/relationships/font" Target="fonts/font8.fntdata"/><Relationship Id="rId42" Type="http://schemas.openxmlformats.org/officeDocument/2006/relationships/font" Target="fonts/font16.fntdata"/><Relationship Id="rId47" Type="http://schemas.openxmlformats.org/officeDocument/2006/relationships/font" Target="fonts/font21.fntdata"/><Relationship Id="rId50" Type="http://schemas.openxmlformats.org/officeDocument/2006/relationships/font" Target="fonts/font24.fntdata"/><Relationship Id="rId55"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font" Target="fonts/font3.fntdata"/><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font" Target="fonts/font6.fntdata"/><Relationship Id="rId37" Type="http://schemas.openxmlformats.org/officeDocument/2006/relationships/font" Target="fonts/font11.fntdata"/><Relationship Id="rId40" Type="http://schemas.openxmlformats.org/officeDocument/2006/relationships/font" Target="fonts/font14.fntdata"/><Relationship Id="rId45" Type="http://schemas.openxmlformats.org/officeDocument/2006/relationships/font" Target="fonts/font19.fntdata"/><Relationship Id="rId53" Type="http://schemas.openxmlformats.org/officeDocument/2006/relationships/viewProps" Target="viewProps.xml"/><Relationship Id="rId5" Type="http://schemas.openxmlformats.org/officeDocument/2006/relationships/slide" Target="slides/slide3.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5.fntdata"/><Relationship Id="rId44" Type="http://schemas.openxmlformats.org/officeDocument/2006/relationships/font" Target="fonts/font18.fntdata"/><Relationship Id="rId52"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 Id="rId43" Type="http://schemas.openxmlformats.org/officeDocument/2006/relationships/font" Target="fonts/font17.fntdata"/><Relationship Id="rId48" Type="http://schemas.openxmlformats.org/officeDocument/2006/relationships/font" Target="fonts/font22.fntdata"/><Relationship Id="rId8" Type="http://schemas.openxmlformats.org/officeDocument/2006/relationships/slide" Target="slides/slide6.xml"/><Relationship Id="rId51" Type="http://schemas.openxmlformats.org/officeDocument/2006/relationships/font" Target="fonts/font25.fntdata"/><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font" Target="fonts/font7.fntdata"/><Relationship Id="rId38" Type="http://schemas.openxmlformats.org/officeDocument/2006/relationships/font" Target="fonts/font12.fntdata"/><Relationship Id="rId46" Type="http://schemas.openxmlformats.org/officeDocument/2006/relationships/font" Target="fonts/font20.fntdata"/><Relationship Id="rId20" Type="http://schemas.openxmlformats.org/officeDocument/2006/relationships/slide" Target="slides/slide18.xml"/><Relationship Id="rId41" Type="http://schemas.openxmlformats.org/officeDocument/2006/relationships/font" Target="fonts/font15.fntdata"/><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font" Target="fonts/font2.fntdata"/><Relationship Id="rId36" Type="http://schemas.openxmlformats.org/officeDocument/2006/relationships/font" Target="fonts/font10.fntdata"/><Relationship Id="rId49" Type="http://schemas.openxmlformats.org/officeDocument/2006/relationships/font" Target="fonts/font23.fntdata"/></Relationships>
</file>

<file path=ppt/charts/_rels/chart1.xml.rels><?xml version="1.0" encoding="UTF-8" standalone="yes"?>
<Relationships xmlns="http://schemas.openxmlformats.org/package/2006/relationships"><Relationship Id="rId3" Type="http://schemas.openxmlformats.org/officeDocument/2006/relationships/oleObject" Target="Book2"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Book2"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Book2"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Book2"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Book2"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about:blank" TargetMode="External"/><Relationship Id="rId2" Type="http://schemas.microsoft.com/office/2011/relationships/chartColorStyle" Target="colors6.xml"/><Relationship Id="rId1" Type="http://schemas.microsoft.com/office/2011/relationships/chartStyle" Target="style6.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GB"/>
              <a:t>Cores vs AUC score for all 4 models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Sheet1!$M$47</c:f>
              <c:strCache>
                <c:ptCount val="1"/>
                <c:pt idx="0">
                  <c:v>LR AUC</c:v>
                </c:pt>
              </c:strCache>
            </c:strRef>
          </c:tx>
          <c:spPr>
            <a:ln w="28575" cap="rnd">
              <a:solidFill>
                <a:schemeClr val="accent1"/>
              </a:solidFill>
              <a:round/>
            </a:ln>
            <a:effectLst/>
          </c:spPr>
          <c:marker>
            <c:symbol val="none"/>
          </c:marker>
          <c:cat>
            <c:numRef>
              <c:f>Sheet1!$L$48:$L$53</c:f>
              <c:numCache>
                <c:formatCode>General</c:formatCode>
                <c:ptCount val="6"/>
                <c:pt idx="0">
                  <c:v>2</c:v>
                </c:pt>
                <c:pt idx="1">
                  <c:v>4</c:v>
                </c:pt>
                <c:pt idx="2">
                  <c:v>6</c:v>
                </c:pt>
                <c:pt idx="3">
                  <c:v>8</c:v>
                </c:pt>
                <c:pt idx="4">
                  <c:v>10</c:v>
                </c:pt>
                <c:pt idx="5">
                  <c:v>12</c:v>
                </c:pt>
              </c:numCache>
            </c:numRef>
          </c:cat>
          <c:val>
            <c:numRef>
              <c:f>Sheet1!$M$48:$M$53</c:f>
              <c:numCache>
                <c:formatCode>General</c:formatCode>
                <c:ptCount val="6"/>
                <c:pt idx="0">
                  <c:v>0.62590000000000001</c:v>
                </c:pt>
                <c:pt idx="1">
                  <c:v>0.62590000000000001</c:v>
                </c:pt>
                <c:pt idx="2">
                  <c:v>0.62590000000000001</c:v>
                </c:pt>
                <c:pt idx="3">
                  <c:v>0.62590000000000001</c:v>
                </c:pt>
                <c:pt idx="4">
                  <c:v>0.62590000000000001</c:v>
                </c:pt>
                <c:pt idx="5">
                  <c:v>0.62590000000000001</c:v>
                </c:pt>
              </c:numCache>
            </c:numRef>
          </c:val>
          <c:smooth val="0"/>
          <c:extLst>
            <c:ext xmlns:c16="http://schemas.microsoft.com/office/drawing/2014/chart" uri="{C3380CC4-5D6E-409C-BE32-E72D297353CC}">
              <c16:uniqueId val="{00000000-5A85-894D-9EF6-D5C2AE40D93F}"/>
            </c:ext>
          </c:extLst>
        </c:ser>
        <c:ser>
          <c:idx val="1"/>
          <c:order val="1"/>
          <c:tx>
            <c:strRef>
              <c:f>Sheet1!$N$47</c:f>
              <c:strCache>
                <c:ptCount val="1"/>
                <c:pt idx="0">
                  <c:v>LSVM AUC</c:v>
                </c:pt>
              </c:strCache>
            </c:strRef>
          </c:tx>
          <c:spPr>
            <a:ln w="28575" cap="rnd">
              <a:solidFill>
                <a:schemeClr val="accent2"/>
              </a:solidFill>
              <a:round/>
            </a:ln>
            <a:effectLst/>
          </c:spPr>
          <c:marker>
            <c:symbol val="none"/>
          </c:marker>
          <c:cat>
            <c:numRef>
              <c:f>Sheet1!$L$48:$L$53</c:f>
              <c:numCache>
                <c:formatCode>General</c:formatCode>
                <c:ptCount val="6"/>
                <c:pt idx="0">
                  <c:v>2</c:v>
                </c:pt>
                <c:pt idx="1">
                  <c:v>4</c:v>
                </c:pt>
                <c:pt idx="2">
                  <c:v>6</c:v>
                </c:pt>
                <c:pt idx="3">
                  <c:v>8</c:v>
                </c:pt>
                <c:pt idx="4">
                  <c:v>10</c:v>
                </c:pt>
                <c:pt idx="5">
                  <c:v>12</c:v>
                </c:pt>
              </c:numCache>
            </c:numRef>
          </c:cat>
          <c:val>
            <c:numRef>
              <c:f>Sheet1!$N$48:$N$53</c:f>
              <c:numCache>
                <c:formatCode>General</c:formatCode>
                <c:ptCount val="6"/>
                <c:pt idx="0">
                  <c:v>0.61580265530869605</c:v>
                </c:pt>
                <c:pt idx="1">
                  <c:v>0.61580248672230098</c:v>
                </c:pt>
                <c:pt idx="2">
                  <c:v>0.61580316669669499</c:v>
                </c:pt>
                <c:pt idx="3">
                  <c:v>0.61580068605837501</c:v>
                </c:pt>
                <c:pt idx="4">
                  <c:v>0.61580081274139298</c:v>
                </c:pt>
                <c:pt idx="5">
                  <c:v>0.61579818922853502</c:v>
                </c:pt>
              </c:numCache>
            </c:numRef>
          </c:val>
          <c:smooth val="0"/>
          <c:extLst>
            <c:ext xmlns:c16="http://schemas.microsoft.com/office/drawing/2014/chart" uri="{C3380CC4-5D6E-409C-BE32-E72D297353CC}">
              <c16:uniqueId val="{00000001-5A85-894D-9EF6-D5C2AE40D93F}"/>
            </c:ext>
          </c:extLst>
        </c:ser>
        <c:ser>
          <c:idx val="2"/>
          <c:order val="2"/>
          <c:tx>
            <c:strRef>
              <c:f>Sheet1!$O$47</c:f>
              <c:strCache>
                <c:ptCount val="1"/>
                <c:pt idx="0">
                  <c:v>RF AUC</c:v>
                </c:pt>
              </c:strCache>
            </c:strRef>
          </c:tx>
          <c:spPr>
            <a:ln w="28575" cap="rnd">
              <a:solidFill>
                <a:schemeClr val="accent3"/>
              </a:solidFill>
              <a:round/>
            </a:ln>
            <a:effectLst/>
          </c:spPr>
          <c:marker>
            <c:symbol val="none"/>
          </c:marker>
          <c:cat>
            <c:numRef>
              <c:f>Sheet1!$L$48:$L$53</c:f>
              <c:numCache>
                <c:formatCode>General</c:formatCode>
                <c:ptCount val="6"/>
                <c:pt idx="0">
                  <c:v>2</c:v>
                </c:pt>
                <c:pt idx="1">
                  <c:v>4</c:v>
                </c:pt>
                <c:pt idx="2">
                  <c:v>6</c:v>
                </c:pt>
                <c:pt idx="3">
                  <c:v>8</c:v>
                </c:pt>
                <c:pt idx="4">
                  <c:v>10</c:v>
                </c:pt>
                <c:pt idx="5">
                  <c:v>12</c:v>
                </c:pt>
              </c:numCache>
            </c:numRef>
          </c:cat>
          <c:val>
            <c:numRef>
              <c:f>Sheet1!$O$48:$O$53</c:f>
              <c:numCache>
                <c:formatCode>General</c:formatCode>
                <c:ptCount val="6"/>
                <c:pt idx="0">
                  <c:v>0.66424966231414795</c:v>
                </c:pt>
                <c:pt idx="1">
                  <c:v>0.66425035147547196</c:v>
                </c:pt>
                <c:pt idx="2">
                  <c:v>0.66425035147547196</c:v>
                </c:pt>
                <c:pt idx="3">
                  <c:v>0.66424966968188404</c:v>
                </c:pt>
                <c:pt idx="4">
                  <c:v>0.66424966968188404</c:v>
                </c:pt>
                <c:pt idx="5">
                  <c:v>0.66424966968188404</c:v>
                </c:pt>
              </c:numCache>
            </c:numRef>
          </c:val>
          <c:smooth val="0"/>
          <c:extLst>
            <c:ext xmlns:c16="http://schemas.microsoft.com/office/drawing/2014/chart" uri="{C3380CC4-5D6E-409C-BE32-E72D297353CC}">
              <c16:uniqueId val="{00000002-5A85-894D-9EF6-D5C2AE40D93F}"/>
            </c:ext>
          </c:extLst>
        </c:ser>
        <c:ser>
          <c:idx val="3"/>
          <c:order val="3"/>
          <c:tx>
            <c:strRef>
              <c:f>Sheet1!$P$47</c:f>
              <c:strCache>
                <c:ptCount val="1"/>
                <c:pt idx="0">
                  <c:v>GBT AUC</c:v>
                </c:pt>
              </c:strCache>
            </c:strRef>
          </c:tx>
          <c:spPr>
            <a:ln w="28575" cap="rnd">
              <a:solidFill>
                <a:schemeClr val="accent4"/>
              </a:solidFill>
              <a:round/>
            </a:ln>
            <a:effectLst/>
          </c:spPr>
          <c:marker>
            <c:symbol val="none"/>
          </c:marker>
          <c:cat>
            <c:numRef>
              <c:f>Sheet1!$L$48:$L$53</c:f>
              <c:numCache>
                <c:formatCode>General</c:formatCode>
                <c:ptCount val="6"/>
                <c:pt idx="0">
                  <c:v>2</c:v>
                </c:pt>
                <c:pt idx="1">
                  <c:v>4</c:v>
                </c:pt>
                <c:pt idx="2">
                  <c:v>6</c:v>
                </c:pt>
                <c:pt idx="3">
                  <c:v>8</c:v>
                </c:pt>
                <c:pt idx="4">
                  <c:v>10</c:v>
                </c:pt>
                <c:pt idx="5">
                  <c:v>12</c:v>
                </c:pt>
              </c:numCache>
            </c:numRef>
          </c:cat>
          <c:val>
            <c:numRef>
              <c:f>Sheet1!$P$48:$P$53</c:f>
              <c:numCache>
                <c:formatCode>General</c:formatCode>
                <c:ptCount val="6"/>
                <c:pt idx="0">
                  <c:v>0.67312732790145802</c:v>
                </c:pt>
                <c:pt idx="1">
                  <c:v>0.67312720584726804</c:v>
                </c:pt>
                <c:pt idx="2">
                  <c:v>0.67312736779844196</c:v>
                </c:pt>
                <c:pt idx="3">
                  <c:v>0.67312859355335297</c:v>
                </c:pt>
                <c:pt idx="4">
                  <c:v>0.67312824956350004</c:v>
                </c:pt>
                <c:pt idx="5">
                  <c:v>0.67312676899614199</c:v>
                </c:pt>
              </c:numCache>
            </c:numRef>
          </c:val>
          <c:smooth val="0"/>
          <c:extLst>
            <c:ext xmlns:c16="http://schemas.microsoft.com/office/drawing/2014/chart" uri="{C3380CC4-5D6E-409C-BE32-E72D297353CC}">
              <c16:uniqueId val="{00000003-5A85-894D-9EF6-D5C2AE40D93F}"/>
            </c:ext>
          </c:extLst>
        </c:ser>
        <c:dLbls>
          <c:showLegendKey val="0"/>
          <c:showVal val="0"/>
          <c:showCatName val="0"/>
          <c:showSerName val="0"/>
          <c:showPercent val="0"/>
          <c:showBubbleSize val="0"/>
        </c:dLbls>
        <c:smooth val="0"/>
        <c:axId val="280812480"/>
        <c:axId val="543487840"/>
      </c:lineChart>
      <c:catAx>
        <c:axId val="2808124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43487840"/>
        <c:crosses val="autoZero"/>
        <c:auto val="1"/>
        <c:lblAlgn val="ctr"/>
        <c:lblOffset val="100"/>
        <c:noMultiLvlLbl val="0"/>
      </c:catAx>
      <c:valAx>
        <c:axId val="54348784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8081248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GB"/>
              <a:t>Cores vs Time</a:t>
            </a:r>
            <a:r>
              <a:rPr lang="en-GB" baseline="0"/>
              <a:t> taken for all 4 models</a:t>
            </a:r>
            <a:endParaRPr lang="en-GB"/>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Sheet1!$Q$47</c:f>
              <c:strCache>
                <c:ptCount val="1"/>
                <c:pt idx="0">
                  <c:v>LR Time</c:v>
                </c:pt>
              </c:strCache>
            </c:strRef>
          </c:tx>
          <c:spPr>
            <a:ln w="28575" cap="rnd">
              <a:solidFill>
                <a:schemeClr val="accent1"/>
              </a:solidFill>
              <a:round/>
            </a:ln>
            <a:effectLst/>
          </c:spPr>
          <c:marker>
            <c:symbol val="none"/>
          </c:marker>
          <c:cat>
            <c:numRef>
              <c:f>Sheet1!$L$48:$L$53</c:f>
              <c:numCache>
                <c:formatCode>General</c:formatCode>
                <c:ptCount val="6"/>
                <c:pt idx="0">
                  <c:v>2</c:v>
                </c:pt>
                <c:pt idx="1">
                  <c:v>4</c:v>
                </c:pt>
                <c:pt idx="2">
                  <c:v>6</c:v>
                </c:pt>
                <c:pt idx="3">
                  <c:v>8</c:v>
                </c:pt>
                <c:pt idx="4">
                  <c:v>10</c:v>
                </c:pt>
                <c:pt idx="5">
                  <c:v>12</c:v>
                </c:pt>
              </c:numCache>
            </c:numRef>
          </c:cat>
          <c:val>
            <c:numRef>
              <c:f>Sheet1!$Q$48:$Q$53</c:f>
              <c:numCache>
                <c:formatCode>General</c:formatCode>
                <c:ptCount val="6"/>
                <c:pt idx="0">
                  <c:v>289.73500000000001</c:v>
                </c:pt>
                <c:pt idx="1">
                  <c:v>209.3443</c:v>
                </c:pt>
                <c:pt idx="2">
                  <c:v>193.33670000000001</c:v>
                </c:pt>
                <c:pt idx="3">
                  <c:v>187.62100000000001</c:v>
                </c:pt>
                <c:pt idx="4">
                  <c:v>180.29140000000001</c:v>
                </c:pt>
                <c:pt idx="5">
                  <c:v>177.4836</c:v>
                </c:pt>
              </c:numCache>
            </c:numRef>
          </c:val>
          <c:smooth val="0"/>
          <c:extLst>
            <c:ext xmlns:c16="http://schemas.microsoft.com/office/drawing/2014/chart" uri="{C3380CC4-5D6E-409C-BE32-E72D297353CC}">
              <c16:uniqueId val="{00000000-EA33-984C-A1E9-B58ECC5A877A}"/>
            </c:ext>
          </c:extLst>
        </c:ser>
        <c:ser>
          <c:idx val="1"/>
          <c:order val="1"/>
          <c:tx>
            <c:strRef>
              <c:f>Sheet1!$R$47</c:f>
              <c:strCache>
                <c:ptCount val="1"/>
                <c:pt idx="0">
                  <c:v>LSVM Time</c:v>
                </c:pt>
              </c:strCache>
            </c:strRef>
          </c:tx>
          <c:spPr>
            <a:ln w="28575" cap="rnd">
              <a:solidFill>
                <a:schemeClr val="accent2"/>
              </a:solidFill>
              <a:round/>
            </a:ln>
            <a:effectLst/>
          </c:spPr>
          <c:marker>
            <c:symbol val="none"/>
          </c:marker>
          <c:cat>
            <c:numRef>
              <c:f>Sheet1!$L$48:$L$53</c:f>
              <c:numCache>
                <c:formatCode>General</c:formatCode>
                <c:ptCount val="6"/>
                <c:pt idx="0">
                  <c:v>2</c:v>
                </c:pt>
                <c:pt idx="1">
                  <c:v>4</c:v>
                </c:pt>
                <c:pt idx="2">
                  <c:v>6</c:v>
                </c:pt>
                <c:pt idx="3">
                  <c:v>8</c:v>
                </c:pt>
                <c:pt idx="4">
                  <c:v>10</c:v>
                </c:pt>
                <c:pt idx="5">
                  <c:v>12</c:v>
                </c:pt>
              </c:numCache>
            </c:numRef>
          </c:cat>
          <c:val>
            <c:numRef>
              <c:f>Sheet1!$R$48:$R$53</c:f>
              <c:numCache>
                <c:formatCode>General</c:formatCode>
                <c:ptCount val="6"/>
                <c:pt idx="0">
                  <c:v>337.99979376792902</c:v>
                </c:pt>
                <c:pt idx="1">
                  <c:v>298.90863442420903</c:v>
                </c:pt>
                <c:pt idx="2">
                  <c:v>293.40698432236297</c:v>
                </c:pt>
                <c:pt idx="3">
                  <c:v>290.69721388816799</c:v>
                </c:pt>
                <c:pt idx="4">
                  <c:v>291.774861335754</c:v>
                </c:pt>
                <c:pt idx="5">
                  <c:v>285.158148050308</c:v>
                </c:pt>
              </c:numCache>
            </c:numRef>
          </c:val>
          <c:smooth val="0"/>
          <c:extLst>
            <c:ext xmlns:c16="http://schemas.microsoft.com/office/drawing/2014/chart" uri="{C3380CC4-5D6E-409C-BE32-E72D297353CC}">
              <c16:uniqueId val="{00000001-EA33-984C-A1E9-B58ECC5A877A}"/>
            </c:ext>
          </c:extLst>
        </c:ser>
        <c:ser>
          <c:idx val="2"/>
          <c:order val="2"/>
          <c:tx>
            <c:strRef>
              <c:f>Sheet1!$S$47</c:f>
              <c:strCache>
                <c:ptCount val="1"/>
                <c:pt idx="0">
                  <c:v>RF Time</c:v>
                </c:pt>
              </c:strCache>
            </c:strRef>
          </c:tx>
          <c:spPr>
            <a:ln w="28575" cap="rnd">
              <a:solidFill>
                <a:schemeClr val="accent3"/>
              </a:solidFill>
              <a:round/>
            </a:ln>
            <a:effectLst/>
          </c:spPr>
          <c:marker>
            <c:symbol val="none"/>
          </c:marker>
          <c:cat>
            <c:numRef>
              <c:f>Sheet1!$L$48:$L$53</c:f>
              <c:numCache>
                <c:formatCode>General</c:formatCode>
                <c:ptCount val="6"/>
                <c:pt idx="0">
                  <c:v>2</c:v>
                </c:pt>
                <c:pt idx="1">
                  <c:v>4</c:v>
                </c:pt>
                <c:pt idx="2">
                  <c:v>6</c:v>
                </c:pt>
                <c:pt idx="3">
                  <c:v>8</c:v>
                </c:pt>
                <c:pt idx="4">
                  <c:v>10</c:v>
                </c:pt>
                <c:pt idx="5">
                  <c:v>12</c:v>
                </c:pt>
              </c:numCache>
            </c:numRef>
          </c:cat>
          <c:val>
            <c:numRef>
              <c:f>Sheet1!$S$48:$S$53</c:f>
              <c:numCache>
                <c:formatCode>0.00</c:formatCode>
                <c:ptCount val="6"/>
                <c:pt idx="0">
                  <c:v>703.83</c:v>
                </c:pt>
                <c:pt idx="1">
                  <c:v>669.98972153663601</c:v>
                </c:pt>
                <c:pt idx="2">
                  <c:v>667.47602653503395</c:v>
                </c:pt>
                <c:pt idx="3">
                  <c:v>644.74532723426796</c:v>
                </c:pt>
                <c:pt idx="4">
                  <c:v>666.89734983444202</c:v>
                </c:pt>
                <c:pt idx="5">
                  <c:v>627.30144286155701</c:v>
                </c:pt>
              </c:numCache>
            </c:numRef>
          </c:val>
          <c:smooth val="0"/>
          <c:extLst>
            <c:ext xmlns:c16="http://schemas.microsoft.com/office/drawing/2014/chart" uri="{C3380CC4-5D6E-409C-BE32-E72D297353CC}">
              <c16:uniqueId val="{00000002-EA33-984C-A1E9-B58ECC5A877A}"/>
            </c:ext>
          </c:extLst>
        </c:ser>
        <c:ser>
          <c:idx val="3"/>
          <c:order val="3"/>
          <c:tx>
            <c:strRef>
              <c:f>Sheet1!$T$47</c:f>
              <c:strCache>
                <c:ptCount val="1"/>
                <c:pt idx="0">
                  <c:v>GBT Time</c:v>
                </c:pt>
              </c:strCache>
            </c:strRef>
          </c:tx>
          <c:spPr>
            <a:ln w="28575" cap="rnd">
              <a:solidFill>
                <a:schemeClr val="accent4"/>
              </a:solidFill>
              <a:round/>
            </a:ln>
            <a:effectLst/>
          </c:spPr>
          <c:marker>
            <c:symbol val="none"/>
          </c:marker>
          <c:cat>
            <c:numRef>
              <c:f>Sheet1!$L$48:$L$53</c:f>
              <c:numCache>
                <c:formatCode>General</c:formatCode>
                <c:ptCount val="6"/>
                <c:pt idx="0">
                  <c:v>2</c:v>
                </c:pt>
                <c:pt idx="1">
                  <c:v>4</c:v>
                </c:pt>
                <c:pt idx="2">
                  <c:v>6</c:v>
                </c:pt>
                <c:pt idx="3">
                  <c:v>8</c:v>
                </c:pt>
                <c:pt idx="4">
                  <c:v>10</c:v>
                </c:pt>
                <c:pt idx="5">
                  <c:v>12</c:v>
                </c:pt>
              </c:numCache>
            </c:numRef>
          </c:cat>
          <c:val>
            <c:numRef>
              <c:f>Sheet1!$T$48:$T$53</c:f>
              <c:numCache>
                <c:formatCode>General</c:formatCode>
                <c:ptCount val="6"/>
                <c:pt idx="0">
                  <c:v>1174.0373957157101</c:v>
                </c:pt>
                <c:pt idx="1">
                  <c:v>802.18782114982605</c:v>
                </c:pt>
                <c:pt idx="2">
                  <c:v>723.56472682952801</c:v>
                </c:pt>
                <c:pt idx="3">
                  <c:v>719.19729471206597</c:v>
                </c:pt>
                <c:pt idx="4">
                  <c:v>710.85921335220303</c:v>
                </c:pt>
                <c:pt idx="5">
                  <c:v>728.13238668441704</c:v>
                </c:pt>
              </c:numCache>
            </c:numRef>
          </c:val>
          <c:smooth val="0"/>
          <c:extLst>
            <c:ext xmlns:c16="http://schemas.microsoft.com/office/drawing/2014/chart" uri="{C3380CC4-5D6E-409C-BE32-E72D297353CC}">
              <c16:uniqueId val="{00000003-EA33-984C-A1E9-B58ECC5A877A}"/>
            </c:ext>
          </c:extLst>
        </c:ser>
        <c:dLbls>
          <c:showLegendKey val="0"/>
          <c:showVal val="0"/>
          <c:showCatName val="0"/>
          <c:showSerName val="0"/>
          <c:showPercent val="0"/>
          <c:showBubbleSize val="0"/>
        </c:dLbls>
        <c:smooth val="0"/>
        <c:axId val="280887344"/>
        <c:axId val="280788320"/>
      </c:lineChart>
      <c:catAx>
        <c:axId val="2808873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80788320"/>
        <c:crosses val="autoZero"/>
        <c:auto val="1"/>
        <c:lblAlgn val="ctr"/>
        <c:lblOffset val="100"/>
        <c:noMultiLvlLbl val="0"/>
      </c:catAx>
      <c:valAx>
        <c:axId val="28078832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8088734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GB"/>
              <a:t>Cores vs F1 Score for all 4 models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Sheet1!$U$47</c:f>
              <c:strCache>
                <c:ptCount val="1"/>
                <c:pt idx="0">
                  <c:v>LR F1 Score</c:v>
                </c:pt>
              </c:strCache>
            </c:strRef>
          </c:tx>
          <c:spPr>
            <a:ln w="28575" cap="rnd">
              <a:solidFill>
                <a:schemeClr val="accent1"/>
              </a:solidFill>
              <a:round/>
            </a:ln>
            <a:effectLst/>
          </c:spPr>
          <c:marker>
            <c:symbol val="none"/>
          </c:marker>
          <c:cat>
            <c:numRef>
              <c:f>Sheet1!$L$48:$L$53</c:f>
              <c:numCache>
                <c:formatCode>General</c:formatCode>
                <c:ptCount val="6"/>
                <c:pt idx="0">
                  <c:v>2</c:v>
                </c:pt>
                <c:pt idx="1">
                  <c:v>4</c:v>
                </c:pt>
                <c:pt idx="2">
                  <c:v>6</c:v>
                </c:pt>
                <c:pt idx="3">
                  <c:v>8</c:v>
                </c:pt>
                <c:pt idx="4">
                  <c:v>10</c:v>
                </c:pt>
                <c:pt idx="5">
                  <c:v>12</c:v>
                </c:pt>
              </c:numCache>
            </c:numRef>
          </c:cat>
          <c:val>
            <c:numRef>
              <c:f>Sheet1!$U$48:$U$53</c:f>
              <c:numCache>
                <c:formatCode>General</c:formatCode>
                <c:ptCount val="6"/>
                <c:pt idx="0">
                  <c:v>0.58899999999999997</c:v>
                </c:pt>
                <c:pt idx="1">
                  <c:v>0.58899999999999997</c:v>
                </c:pt>
                <c:pt idx="2">
                  <c:v>0.58899999999999997</c:v>
                </c:pt>
                <c:pt idx="3">
                  <c:v>0.58899999999999997</c:v>
                </c:pt>
                <c:pt idx="4">
                  <c:v>0.58899999999999997</c:v>
                </c:pt>
                <c:pt idx="5">
                  <c:v>0.58899999999999997</c:v>
                </c:pt>
              </c:numCache>
            </c:numRef>
          </c:val>
          <c:smooth val="0"/>
          <c:extLst>
            <c:ext xmlns:c16="http://schemas.microsoft.com/office/drawing/2014/chart" uri="{C3380CC4-5D6E-409C-BE32-E72D297353CC}">
              <c16:uniqueId val="{00000000-01FF-7746-B8C7-D0FAC780EED7}"/>
            </c:ext>
          </c:extLst>
        </c:ser>
        <c:ser>
          <c:idx val="1"/>
          <c:order val="1"/>
          <c:tx>
            <c:strRef>
              <c:f>Sheet1!$V$47</c:f>
              <c:strCache>
                <c:ptCount val="1"/>
                <c:pt idx="0">
                  <c:v>LSVM F1 Score</c:v>
                </c:pt>
              </c:strCache>
            </c:strRef>
          </c:tx>
          <c:spPr>
            <a:ln w="28575" cap="rnd">
              <a:solidFill>
                <a:schemeClr val="accent2"/>
              </a:solidFill>
              <a:round/>
            </a:ln>
            <a:effectLst/>
          </c:spPr>
          <c:marker>
            <c:symbol val="none"/>
          </c:marker>
          <c:cat>
            <c:numRef>
              <c:f>Sheet1!$L$48:$L$53</c:f>
              <c:numCache>
                <c:formatCode>General</c:formatCode>
                <c:ptCount val="6"/>
                <c:pt idx="0">
                  <c:v>2</c:v>
                </c:pt>
                <c:pt idx="1">
                  <c:v>4</c:v>
                </c:pt>
                <c:pt idx="2">
                  <c:v>6</c:v>
                </c:pt>
                <c:pt idx="3">
                  <c:v>8</c:v>
                </c:pt>
                <c:pt idx="4">
                  <c:v>10</c:v>
                </c:pt>
                <c:pt idx="5">
                  <c:v>12</c:v>
                </c:pt>
              </c:numCache>
            </c:numRef>
          </c:cat>
          <c:val>
            <c:numRef>
              <c:f>Sheet1!$V$48:$V$53</c:f>
              <c:numCache>
                <c:formatCode>General</c:formatCode>
                <c:ptCount val="6"/>
                <c:pt idx="0">
                  <c:v>0.34872028039516001</c:v>
                </c:pt>
                <c:pt idx="1">
                  <c:v>0.34872028039516001</c:v>
                </c:pt>
                <c:pt idx="2">
                  <c:v>0.34872028039516001</c:v>
                </c:pt>
                <c:pt idx="3">
                  <c:v>0.34872028039516001</c:v>
                </c:pt>
                <c:pt idx="4">
                  <c:v>0.34872028039516001</c:v>
                </c:pt>
                <c:pt idx="5">
                  <c:v>0.34872028039516001</c:v>
                </c:pt>
              </c:numCache>
            </c:numRef>
          </c:val>
          <c:smooth val="0"/>
          <c:extLst>
            <c:ext xmlns:c16="http://schemas.microsoft.com/office/drawing/2014/chart" uri="{C3380CC4-5D6E-409C-BE32-E72D297353CC}">
              <c16:uniqueId val="{00000001-01FF-7746-B8C7-D0FAC780EED7}"/>
            </c:ext>
          </c:extLst>
        </c:ser>
        <c:ser>
          <c:idx val="2"/>
          <c:order val="2"/>
          <c:tx>
            <c:strRef>
              <c:f>Sheet1!$W$47</c:f>
              <c:strCache>
                <c:ptCount val="1"/>
                <c:pt idx="0">
                  <c:v>RF F1 Score</c:v>
                </c:pt>
              </c:strCache>
            </c:strRef>
          </c:tx>
          <c:spPr>
            <a:ln w="28575" cap="rnd">
              <a:solidFill>
                <a:schemeClr val="accent3"/>
              </a:solidFill>
              <a:round/>
            </a:ln>
            <a:effectLst/>
          </c:spPr>
          <c:marker>
            <c:symbol val="none"/>
          </c:marker>
          <c:cat>
            <c:numRef>
              <c:f>Sheet1!$L$48:$L$53</c:f>
              <c:numCache>
                <c:formatCode>General</c:formatCode>
                <c:ptCount val="6"/>
                <c:pt idx="0">
                  <c:v>2</c:v>
                </c:pt>
                <c:pt idx="1">
                  <c:v>4</c:v>
                </c:pt>
                <c:pt idx="2">
                  <c:v>6</c:v>
                </c:pt>
                <c:pt idx="3">
                  <c:v>8</c:v>
                </c:pt>
                <c:pt idx="4">
                  <c:v>10</c:v>
                </c:pt>
                <c:pt idx="5">
                  <c:v>12</c:v>
                </c:pt>
              </c:numCache>
            </c:numRef>
          </c:cat>
          <c:val>
            <c:numRef>
              <c:f>Sheet1!$W$48:$W$53</c:f>
              <c:numCache>
                <c:formatCode>General</c:formatCode>
                <c:ptCount val="6"/>
                <c:pt idx="0">
                  <c:v>0.61138961881851095</c:v>
                </c:pt>
                <c:pt idx="1">
                  <c:v>0.61138961881851095</c:v>
                </c:pt>
                <c:pt idx="2">
                  <c:v>0.61138961881851095</c:v>
                </c:pt>
                <c:pt idx="3">
                  <c:v>0.61138961881851095</c:v>
                </c:pt>
                <c:pt idx="4">
                  <c:v>0.61138961881851095</c:v>
                </c:pt>
                <c:pt idx="5">
                  <c:v>0.61138961881851095</c:v>
                </c:pt>
              </c:numCache>
            </c:numRef>
          </c:val>
          <c:smooth val="0"/>
          <c:extLst>
            <c:ext xmlns:c16="http://schemas.microsoft.com/office/drawing/2014/chart" uri="{C3380CC4-5D6E-409C-BE32-E72D297353CC}">
              <c16:uniqueId val="{00000002-01FF-7746-B8C7-D0FAC780EED7}"/>
            </c:ext>
          </c:extLst>
        </c:ser>
        <c:ser>
          <c:idx val="3"/>
          <c:order val="3"/>
          <c:tx>
            <c:strRef>
              <c:f>Sheet1!$X$47</c:f>
              <c:strCache>
                <c:ptCount val="1"/>
                <c:pt idx="0">
                  <c:v>GBT F1 Score</c:v>
                </c:pt>
              </c:strCache>
            </c:strRef>
          </c:tx>
          <c:spPr>
            <a:ln w="28575" cap="rnd">
              <a:solidFill>
                <a:schemeClr val="accent4"/>
              </a:solidFill>
              <a:round/>
            </a:ln>
            <a:effectLst/>
          </c:spPr>
          <c:marker>
            <c:symbol val="none"/>
          </c:marker>
          <c:cat>
            <c:numRef>
              <c:f>Sheet1!$L$48:$L$53</c:f>
              <c:numCache>
                <c:formatCode>General</c:formatCode>
                <c:ptCount val="6"/>
                <c:pt idx="0">
                  <c:v>2</c:v>
                </c:pt>
                <c:pt idx="1">
                  <c:v>4</c:v>
                </c:pt>
                <c:pt idx="2">
                  <c:v>6</c:v>
                </c:pt>
                <c:pt idx="3">
                  <c:v>8</c:v>
                </c:pt>
                <c:pt idx="4">
                  <c:v>10</c:v>
                </c:pt>
                <c:pt idx="5">
                  <c:v>12</c:v>
                </c:pt>
              </c:numCache>
            </c:numRef>
          </c:cat>
          <c:val>
            <c:numRef>
              <c:f>Sheet1!$X$48:$X$53</c:f>
              <c:numCache>
                <c:formatCode>General</c:formatCode>
                <c:ptCount val="6"/>
                <c:pt idx="0">
                  <c:v>0.618469409272287</c:v>
                </c:pt>
                <c:pt idx="1">
                  <c:v>0.618469409272287</c:v>
                </c:pt>
                <c:pt idx="2">
                  <c:v>0.618469409272287</c:v>
                </c:pt>
                <c:pt idx="3">
                  <c:v>0.618469409272287</c:v>
                </c:pt>
                <c:pt idx="4">
                  <c:v>0.618469409272287</c:v>
                </c:pt>
                <c:pt idx="5">
                  <c:v>0.618469409272287</c:v>
                </c:pt>
              </c:numCache>
            </c:numRef>
          </c:val>
          <c:smooth val="0"/>
          <c:extLst>
            <c:ext xmlns:c16="http://schemas.microsoft.com/office/drawing/2014/chart" uri="{C3380CC4-5D6E-409C-BE32-E72D297353CC}">
              <c16:uniqueId val="{00000003-01FF-7746-B8C7-D0FAC780EED7}"/>
            </c:ext>
          </c:extLst>
        </c:ser>
        <c:dLbls>
          <c:showLegendKey val="0"/>
          <c:showVal val="0"/>
          <c:showCatName val="0"/>
          <c:showSerName val="0"/>
          <c:showPercent val="0"/>
          <c:showBubbleSize val="0"/>
        </c:dLbls>
        <c:smooth val="0"/>
        <c:axId val="162789008"/>
        <c:axId val="163179072"/>
      </c:lineChart>
      <c:catAx>
        <c:axId val="16278900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3179072"/>
        <c:crosses val="autoZero"/>
        <c:auto val="1"/>
        <c:lblAlgn val="ctr"/>
        <c:lblOffset val="100"/>
        <c:noMultiLvlLbl val="0"/>
      </c:catAx>
      <c:valAx>
        <c:axId val="16317907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278900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GB" sz="1400" b="0" i="0" u="none" strike="noStrike" kern="1200" spc="0" baseline="0">
                <a:solidFill>
                  <a:sysClr val="windowText" lastClr="000000">
                    <a:lumMod val="65000"/>
                    <a:lumOff val="35000"/>
                  </a:sysClr>
                </a:solidFill>
              </a:rPr>
              <a:t>Subsampling vs F1 Score for all 4 models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Sheet1!$S$3</c:f>
              <c:strCache>
                <c:ptCount val="1"/>
                <c:pt idx="0">
                  <c:v>LR F1 Score</c:v>
                </c:pt>
              </c:strCache>
            </c:strRef>
          </c:tx>
          <c:spPr>
            <a:ln w="28575" cap="rnd">
              <a:solidFill>
                <a:schemeClr val="accent1"/>
              </a:solidFill>
              <a:round/>
            </a:ln>
            <a:effectLst/>
          </c:spPr>
          <c:marker>
            <c:symbol val="none"/>
          </c:marker>
          <c:cat>
            <c:numRef>
              <c:f>Sheet1!$J$4:$J$8</c:f>
              <c:numCache>
                <c:formatCode>General</c:formatCode>
                <c:ptCount val="5"/>
                <c:pt idx="0">
                  <c:v>20</c:v>
                </c:pt>
                <c:pt idx="1">
                  <c:v>40</c:v>
                </c:pt>
                <c:pt idx="2">
                  <c:v>60</c:v>
                </c:pt>
                <c:pt idx="3">
                  <c:v>80</c:v>
                </c:pt>
                <c:pt idx="4">
                  <c:v>100</c:v>
                </c:pt>
              </c:numCache>
            </c:numRef>
          </c:cat>
          <c:val>
            <c:numRef>
              <c:f>Sheet1!$S$4:$S$8</c:f>
              <c:numCache>
                <c:formatCode>General</c:formatCode>
                <c:ptCount val="5"/>
                <c:pt idx="0">
                  <c:v>0.5887</c:v>
                </c:pt>
                <c:pt idx="1">
                  <c:v>0.58789999999999998</c:v>
                </c:pt>
                <c:pt idx="2">
                  <c:v>0.58879999999999999</c:v>
                </c:pt>
                <c:pt idx="3">
                  <c:v>0.5887</c:v>
                </c:pt>
                <c:pt idx="4">
                  <c:v>0.58899999999999997</c:v>
                </c:pt>
              </c:numCache>
            </c:numRef>
          </c:val>
          <c:smooth val="0"/>
          <c:extLst>
            <c:ext xmlns:c16="http://schemas.microsoft.com/office/drawing/2014/chart" uri="{C3380CC4-5D6E-409C-BE32-E72D297353CC}">
              <c16:uniqueId val="{00000000-B19E-3E43-B21F-495B454CFD03}"/>
            </c:ext>
          </c:extLst>
        </c:ser>
        <c:ser>
          <c:idx val="1"/>
          <c:order val="1"/>
          <c:tx>
            <c:strRef>
              <c:f>Sheet1!$T$3</c:f>
              <c:strCache>
                <c:ptCount val="1"/>
                <c:pt idx="0">
                  <c:v>LSVM F1 Score</c:v>
                </c:pt>
              </c:strCache>
            </c:strRef>
          </c:tx>
          <c:spPr>
            <a:ln w="28575" cap="rnd">
              <a:solidFill>
                <a:schemeClr val="accent2"/>
              </a:solidFill>
              <a:round/>
            </a:ln>
            <a:effectLst/>
          </c:spPr>
          <c:marker>
            <c:symbol val="none"/>
          </c:marker>
          <c:cat>
            <c:numRef>
              <c:f>Sheet1!$J$4:$J$8</c:f>
              <c:numCache>
                <c:formatCode>General</c:formatCode>
                <c:ptCount val="5"/>
                <c:pt idx="0">
                  <c:v>20</c:v>
                </c:pt>
                <c:pt idx="1">
                  <c:v>40</c:v>
                </c:pt>
                <c:pt idx="2">
                  <c:v>60</c:v>
                </c:pt>
                <c:pt idx="3">
                  <c:v>80</c:v>
                </c:pt>
                <c:pt idx="4">
                  <c:v>100</c:v>
                </c:pt>
              </c:numCache>
            </c:numRef>
          </c:cat>
          <c:val>
            <c:numRef>
              <c:f>Sheet1!$T$4:$T$8</c:f>
              <c:numCache>
                <c:formatCode>General</c:formatCode>
                <c:ptCount val="5"/>
                <c:pt idx="0">
                  <c:v>0.58162575368967795</c:v>
                </c:pt>
                <c:pt idx="1">
                  <c:v>0.58272343519403602</c:v>
                </c:pt>
                <c:pt idx="2">
                  <c:v>0.58565337569999998</c:v>
                </c:pt>
                <c:pt idx="3">
                  <c:v>0.58619173734876395</c:v>
                </c:pt>
                <c:pt idx="4">
                  <c:v>0.59027901446881204</c:v>
                </c:pt>
              </c:numCache>
            </c:numRef>
          </c:val>
          <c:smooth val="0"/>
          <c:extLst>
            <c:ext xmlns:c16="http://schemas.microsoft.com/office/drawing/2014/chart" uri="{C3380CC4-5D6E-409C-BE32-E72D297353CC}">
              <c16:uniqueId val="{00000001-B19E-3E43-B21F-495B454CFD03}"/>
            </c:ext>
          </c:extLst>
        </c:ser>
        <c:ser>
          <c:idx val="2"/>
          <c:order val="2"/>
          <c:tx>
            <c:strRef>
              <c:f>Sheet1!$U$3</c:f>
              <c:strCache>
                <c:ptCount val="1"/>
                <c:pt idx="0">
                  <c:v>RF F1 Score</c:v>
                </c:pt>
              </c:strCache>
            </c:strRef>
          </c:tx>
          <c:spPr>
            <a:ln w="28575" cap="rnd">
              <a:solidFill>
                <a:schemeClr val="accent3"/>
              </a:solidFill>
              <a:round/>
            </a:ln>
            <a:effectLst/>
          </c:spPr>
          <c:marker>
            <c:symbol val="none"/>
          </c:marker>
          <c:cat>
            <c:numRef>
              <c:f>Sheet1!$J$4:$J$8</c:f>
              <c:numCache>
                <c:formatCode>General</c:formatCode>
                <c:ptCount val="5"/>
                <c:pt idx="0">
                  <c:v>20</c:v>
                </c:pt>
                <c:pt idx="1">
                  <c:v>40</c:v>
                </c:pt>
                <c:pt idx="2">
                  <c:v>60</c:v>
                </c:pt>
                <c:pt idx="3">
                  <c:v>80</c:v>
                </c:pt>
                <c:pt idx="4">
                  <c:v>100</c:v>
                </c:pt>
              </c:numCache>
            </c:numRef>
          </c:cat>
          <c:val>
            <c:numRef>
              <c:f>Sheet1!$U$4:$U$8</c:f>
              <c:numCache>
                <c:formatCode>General</c:formatCode>
                <c:ptCount val="5"/>
                <c:pt idx="0">
                  <c:v>0.60640253435403901</c:v>
                </c:pt>
                <c:pt idx="1">
                  <c:v>0.61499983035307704</c:v>
                </c:pt>
                <c:pt idx="2">
                  <c:v>0.61153901174121295</c:v>
                </c:pt>
                <c:pt idx="3">
                  <c:v>0.61009048600679305</c:v>
                </c:pt>
                <c:pt idx="4">
                  <c:v>0.615088850340618</c:v>
                </c:pt>
              </c:numCache>
            </c:numRef>
          </c:val>
          <c:smooth val="0"/>
          <c:extLst>
            <c:ext xmlns:c16="http://schemas.microsoft.com/office/drawing/2014/chart" uri="{C3380CC4-5D6E-409C-BE32-E72D297353CC}">
              <c16:uniqueId val="{00000002-B19E-3E43-B21F-495B454CFD03}"/>
            </c:ext>
          </c:extLst>
        </c:ser>
        <c:ser>
          <c:idx val="3"/>
          <c:order val="3"/>
          <c:tx>
            <c:strRef>
              <c:f>Sheet1!$V$3</c:f>
              <c:strCache>
                <c:ptCount val="1"/>
                <c:pt idx="0">
                  <c:v>GBT F1 Score</c:v>
                </c:pt>
              </c:strCache>
            </c:strRef>
          </c:tx>
          <c:spPr>
            <a:ln w="28575" cap="rnd">
              <a:solidFill>
                <a:schemeClr val="accent4"/>
              </a:solidFill>
              <a:round/>
            </a:ln>
            <a:effectLst/>
          </c:spPr>
          <c:marker>
            <c:symbol val="none"/>
          </c:marker>
          <c:cat>
            <c:numRef>
              <c:f>Sheet1!$J$4:$J$8</c:f>
              <c:numCache>
                <c:formatCode>General</c:formatCode>
                <c:ptCount val="5"/>
                <c:pt idx="0">
                  <c:v>20</c:v>
                </c:pt>
                <c:pt idx="1">
                  <c:v>40</c:v>
                </c:pt>
                <c:pt idx="2">
                  <c:v>60</c:v>
                </c:pt>
                <c:pt idx="3">
                  <c:v>80</c:v>
                </c:pt>
                <c:pt idx="4">
                  <c:v>100</c:v>
                </c:pt>
              </c:numCache>
            </c:numRef>
          </c:cat>
          <c:val>
            <c:numRef>
              <c:f>Sheet1!$V$4:$V$8</c:f>
              <c:numCache>
                <c:formatCode>General</c:formatCode>
                <c:ptCount val="5"/>
                <c:pt idx="0">
                  <c:v>0.60050577119803805</c:v>
                </c:pt>
                <c:pt idx="1">
                  <c:v>0.61783848582424605</c:v>
                </c:pt>
                <c:pt idx="2">
                  <c:v>0.618469409272287</c:v>
                </c:pt>
                <c:pt idx="3">
                  <c:v>0.61333364281733904</c:v>
                </c:pt>
                <c:pt idx="4">
                  <c:v>0.61340758343806701</c:v>
                </c:pt>
              </c:numCache>
            </c:numRef>
          </c:val>
          <c:smooth val="0"/>
          <c:extLst>
            <c:ext xmlns:c16="http://schemas.microsoft.com/office/drawing/2014/chart" uri="{C3380CC4-5D6E-409C-BE32-E72D297353CC}">
              <c16:uniqueId val="{00000003-B19E-3E43-B21F-495B454CFD03}"/>
            </c:ext>
          </c:extLst>
        </c:ser>
        <c:dLbls>
          <c:showLegendKey val="0"/>
          <c:showVal val="0"/>
          <c:showCatName val="0"/>
          <c:showSerName val="0"/>
          <c:showPercent val="0"/>
          <c:showBubbleSize val="0"/>
        </c:dLbls>
        <c:smooth val="0"/>
        <c:axId val="787416336"/>
        <c:axId val="787476032"/>
      </c:lineChart>
      <c:catAx>
        <c:axId val="7874163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87476032"/>
        <c:crosses val="autoZero"/>
        <c:auto val="1"/>
        <c:lblAlgn val="ctr"/>
        <c:lblOffset val="100"/>
        <c:noMultiLvlLbl val="0"/>
      </c:catAx>
      <c:valAx>
        <c:axId val="78747603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8741633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GB"/>
              <a:t>Subsampling</a:t>
            </a:r>
            <a:r>
              <a:rPr lang="en-GB" baseline="0"/>
              <a:t> vs AUC for all 4 models</a:t>
            </a:r>
            <a:endParaRPr lang="en-GB"/>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Sheet1!$K$3</c:f>
              <c:strCache>
                <c:ptCount val="1"/>
                <c:pt idx="0">
                  <c:v>LR AUC</c:v>
                </c:pt>
              </c:strCache>
            </c:strRef>
          </c:tx>
          <c:spPr>
            <a:ln w="28575" cap="rnd">
              <a:solidFill>
                <a:schemeClr val="accent1"/>
              </a:solidFill>
              <a:round/>
            </a:ln>
            <a:effectLst/>
          </c:spPr>
          <c:marker>
            <c:symbol val="none"/>
          </c:marker>
          <c:cat>
            <c:numRef>
              <c:f>Sheet1!$J$4:$J$8</c:f>
              <c:numCache>
                <c:formatCode>General</c:formatCode>
                <c:ptCount val="5"/>
                <c:pt idx="0">
                  <c:v>20</c:v>
                </c:pt>
                <c:pt idx="1">
                  <c:v>40</c:v>
                </c:pt>
                <c:pt idx="2">
                  <c:v>60</c:v>
                </c:pt>
                <c:pt idx="3">
                  <c:v>80</c:v>
                </c:pt>
                <c:pt idx="4">
                  <c:v>100</c:v>
                </c:pt>
              </c:numCache>
            </c:numRef>
          </c:cat>
          <c:val>
            <c:numRef>
              <c:f>Sheet1!$K$4:$K$8</c:f>
              <c:numCache>
                <c:formatCode>General</c:formatCode>
                <c:ptCount val="5"/>
                <c:pt idx="0">
                  <c:v>0.62219999999999998</c:v>
                </c:pt>
                <c:pt idx="1">
                  <c:v>0.62570000000000003</c:v>
                </c:pt>
                <c:pt idx="2">
                  <c:v>0.62829999999999997</c:v>
                </c:pt>
                <c:pt idx="3">
                  <c:v>0.62519999999999998</c:v>
                </c:pt>
                <c:pt idx="4">
                  <c:v>0.62590000000000001</c:v>
                </c:pt>
              </c:numCache>
            </c:numRef>
          </c:val>
          <c:smooth val="0"/>
          <c:extLst>
            <c:ext xmlns:c16="http://schemas.microsoft.com/office/drawing/2014/chart" uri="{C3380CC4-5D6E-409C-BE32-E72D297353CC}">
              <c16:uniqueId val="{00000000-AA33-824D-A2F8-CB47C4673FE2}"/>
            </c:ext>
          </c:extLst>
        </c:ser>
        <c:ser>
          <c:idx val="1"/>
          <c:order val="1"/>
          <c:tx>
            <c:strRef>
              <c:f>Sheet1!$L$3</c:f>
              <c:strCache>
                <c:ptCount val="1"/>
                <c:pt idx="0">
                  <c:v>LSVM AUC</c:v>
                </c:pt>
              </c:strCache>
            </c:strRef>
          </c:tx>
          <c:spPr>
            <a:ln w="28575" cap="rnd">
              <a:solidFill>
                <a:schemeClr val="accent2"/>
              </a:solidFill>
              <a:round/>
            </a:ln>
            <a:effectLst/>
          </c:spPr>
          <c:marker>
            <c:symbol val="none"/>
          </c:marker>
          <c:cat>
            <c:numRef>
              <c:f>Sheet1!$J$4:$J$8</c:f>
              <c:numCache>
                <c:formatCode>General</c:formatCode>
                <c:ptCount val="5"/>
                <c:pt idx="0">
                  <c:v>20</c:v>
                </c:pt>
                <c:pt idx="1">
                  <c:v>40</c:v>
                </c:pt>
                <c:pt idx="2">
                  <c:v>60</c:v>
                </c:pt>
                <c:pt idx="3">
                  <c:v>80</c:v>
                </c:pt>
                <c:pt idx="4">
                  <c:v>100</c:v>
                </c:pt>
              </c:numCache>
            </c:numRef>
          </c:cat>
          <c:val>
            <c:numRef>
              <c:f>Sheet1!$L$4:$L$8</c:f>
              <c:numCache>
                <c:formatCode>General</c:formatCode>
                <c:ptCount val="5"/>
                <c:pt idx="0">
                  <c:v>0.6158026553</c:v>
                </c:pt>
                <c:pt idx="1">
                  <c:v>0.61130440500000005</c:v>
                </c:pt>
                <c:pt idx="2">
                  <c:v>0.61401617590000002</c:v>
                </c:pt>
                <c:pt idx="3">
                  <c:v>0.61588903110000004</c:v>
                </c:pt>
                <c:pt idx="4">
                  <c:v>0.61897473970000005</c:v>
                </c:pt>
              </c:numCache>
            </c:numRef>
          </c:val>
          <c:smooth val="0"/>
          <c:extLst>
            <c:ext xmlns:c16="http://schemas.microsoft.com/office/drawing/2014/chart" uri="{C3380CC4-5D6E-409C-BE32-E72D297353CC}">
              <c16:uniqueId val="{00000001-AA33-824D-A2F8-CB47C4673FE2}"/>
            </c:ext>
          </c:extLst>
        </c:ser>
        <c:ser>
          <c:idx val="2"/>
          <c:order val="2"/>
          <c:tx>
            <c:strRef>
              <c:f>Sheet1!$M$3</c:f>
              <c:strCache>
                <c:ptCount val="1"/>
                <c:pt idx="0">
                  <c:v>RF AUC</c:v>
                </c:pt>
              </c:strCache>
            </c:strRef>
          </c:tx>
          <c:spPr>
            <a:ln w="28575" cap="rnd">
              <a:solidFill>
                <a:schemeClr val="accent3"/>
              </a:solidFill>
              <a:round/>
            </a:ln>
            <a:effectLst/>
          </c:spPr>
          <c:marker>
            <c:symbol val="none"/>
          </c:marker>
          <c:cat>
            <c:numRef>
              <c:f>Sheet1!$J$4:$J$8</c:f>
              <c:numCache>
                <c:formatCode>General</c:formatCode>
                <c:ptCount val="5"/>
                <c:pt idx="0">
                  <c:v>20</c:v>
                </c:pt>
                <c:pt idx="1">
                  <c:v>40</c:v>
                </c:pt>
                <c:pt idx="2">
                  <c:v>60</c:v>
                </c:pt>
                <c:pt idx="3">
                  <c:v>80</c:v>
                </c:pt>
                <c:pt idx="4">
                  <c:v>100</c:v>
                </c:pt>
              </c:numCache>
            </c:numRef>
          </c:cat>
          <c:val>
            <c:numRef>
              <c:f>Sheet1!$M$4:$M$8</c:f>
              <c:numCache>
                <c:formatCode>General</c:formatCode>
                <c:ptCount val="5"/>
                <c:pt idx="0">
                  <c:v>0.66416704094208401</c:v>
                </c:pt>
                <c:pt idx="1">
                  <c:v>0.65770090506920198</c:v>
                </c:pt>
                <c:pt idx="2">
                  <c:v>0.66740034151083105</c:v>
                </c:pt>
                <c:pt idx="3">
                  <c:v>0.66472281718301496</c:v>
                </c:pt>
                <c:pt idx="4">
                  <c:v>0.66761135759920998</c:v>
                </c:pt>
              </c:numCache>
            </c:numRef>
          </c:val>
          <c:smooth val="0"/>
          <c:extLst>
            <c:ext xmlns:c16="http://schemas.microsoft.com/office/drawing/2014/chart" uri="{C3380CC4-5D6E-409C-BE32-E72D297353CC}">
              <c16:uniqueId val="{00000002-AA33-824D-A2F8-CB47C4673FE2}"/>
            </c:ext>
          </c:extLst>
        </c:ser>
        <c:ser>
          <c:idx val="3"/>
          <c:order val="3"/>
          <c:tx>
            <c:strRef>
              <c:f>Sheet1!$N$3</c:f>
              <c:strCache>
                <c:ptCount val="1"/>
                <c:pt idx="0">
                  <c:v>GBT AUC</c:v>
                </c:pt>
              </c:strCache>
            </c:strRef>
          </c:tx>
          <c:spPr>
            <a:ln w="28575" cap="rnd">
              <a:solidFill>
                <a:schemeClr val="accent4"/>
              </a:solidFill>
              <a:round/>
            </a:ln>
            <a:effectLst/>
          </c:spPr>
          <c:marker>
            <c:symbol val="none"/>
          </c:marker>
          <c:cat>
            <c:numRef>
              <c:f>Sheet1!$J$4:$J$8</c:f>
              <c:numCache>
                <c:formatCode>General</c:formatCode>
                <c:ptCount val="5"/>
                <c:pt idx="0">
                  <c:v>20</c:v>
                </c:pt>
                <c:pt idx="1">
                  <c:v>40</c:v>
                </c:pt>
                <c:pt idx="2">
                  <c:v>60</c:v>
                </c:pt>
                <c:pt idx="3">
                  <c:v>80</c:v>
                </c:pt>
                <c:pt idx="4">
                  <c:v>100</c:v>
                </c:pt>
              </c:numCache>
            </c:numRef>
          </c:cat>
          <c:val>
            <c:numRef>
              <c:f>Sheet1!$N$4:$N$8</c:f>
              <c:numCache>
                <c:formatCode>General</c:formatCode>
                <c:ptCount val="5"/>
                <c:pt idx="0">
                  <c:v>0.67313000000000001</c:v>
                </c:pt>
                <c:pt idx="1">
                  <c:v>0.64539999999999997</c:v>
                </c:pt>
                <c:pt idx="2">
                  <c:v>0.672489</c:v>
                </c:pt>
                <c:pt idx="3">
                  <c:v>0.66602399999999995</c:v>
                </c:pt>
                <c:pt idx="4">
                  <c:v>0.66686100000000004</c:v>
                </c:pt>
              </c:numCache>
            </c:numRef>
          </c:val>
          <c:smooth val="0"/>
          <c:extLst>
            <c:ext xmlns:c16="http://schemas.microsoft.com/office/drawing/2014/chart" uri="{C3380CC4-5D6E-409C-BE32-E72D297353CC}">
              <c16:uniqueId val="{00000003-AA33-824D-A2F8-CB47C4673FE2}"/>
            </c:ext>
          </c:extLst>
        </c:ser>
        <c:dLbls>
          <c:showLegendKey val="0"/>
          <c:showVal val="0"/>
          <c:showCatName val="0"/>
          <c:showSerName val="0"/>
          <c:showPercent val="0"/>
          <c:showBubbleSize val="0"/>
        </c:dLbls>
        <c:smooth val="0"/>
        <c:axId val="1894235600"/>
        <c:axId val="1894558704"/>
      </c:lineChart>
      <c:catAx>
        <c:axId val="1894235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94558704"/>
        <c:crosses val="autoZero"/>
        <c:auto val="1"/>
        <c:lblAlgn val="ctr"/>
        <c:lblOffset val="100"/>
        <c:noMultiLvlLbl val="0"/>
      </c:catAx>
      <c:valAx>
        <c:axId val="189455870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94235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GB" sz="1400" b="0" i="0" u="none" strike="noStrike" kern="1200" spc="0" baseline="0">
                <a:solidFill>
                  <a:sysClr val="windowText" lastClr="000000">
                    <a:lumMod val="65000"/>
                    <a:lumOff val="35000"/>
                  </a:sysClr>
                </a:solidFill>
              </a:rPr>
              <a:t>Subsampling vs Time Taken for all 4 models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Sheet1!$O$3</c:f>
              <c:strCache>
                <c:ptCount val="1"/>
                <c:pt idx="0">
                  <c:v>LR Time</c:v>
                </c:pt>
              </c:strCache>
            </c:strRef>
          </c:tx>
          <c:spPr>
            <a:ln w="28575" cap="rnd">
              <a:solidFill>
                <a:schemeClr val="accent1"/>
              </a:solidFill>
              <a:round/>
            </a:ln>
            <a:effectLst/>
          </c:spPr>
          <c:marker>
            <c:symbol val="none"/>
          </c:marker>
          <c:cat>
            <c:numRef>
              <c:f>Sheet1!$J$4:$J$8</c:f>
              <c:numCache>
                <c:formatCode>General</c:formatCode>
                <c:ptCount val="5"/>
                <c:pt idx="0">
                  <c:v>20</c:v>
                </c:pt>
                <c:pt idx="1">
                  <c:v>40</c:v>
                </c:pt>
                <c:pt idx="2">
                  <c:v>60</c:v>
                </c:pt>
                <c:pt idx="3">
                  <c:v>80</c:v>
                </c:pt>
                <c:pt idx="4">
                  <c:v>100</c:v>
                </c:pt>
              </c:numCache>
            </c:numRef>
          </c:cat>
          <c:val>
            <c:numRef>
              <c:f>Sheet1!$O$4:$O$8</c:f>
              <c:numCache>
                <c:formatCode>General</c:formatCode>
                <c:ptCount val="5"/>
                <c:pt idx="0">
                  <c:v>214.2337</c:v>
                </c:pt>
                <c:pt idx="1">
                  <c:v>268.68920000000003</c:v>
                </c:pt>
                <c:pt idx="2">
                  <c:v>323.1352</c:v>
                </c:pt>
                <c:pt idx="3">
                  <c:v>381.23579999999998</c:v>
                </c:pt>
                <c:pt idx="4">
                  <c:v>561.46119999999996</c:v>
                </c:pt>
              </c:numCache>
            </c:numRef>
          </c:val>
          <c:smooth val="0"/>
          <c:extLst>
            <c:ext xmlns:c16="http://schemas.microsoft.com/office/drawing/2014/chart" uri="{C3380CC4-5D6E-409C-BE32-E72D297353CC}">
              <c16:uniqueId val="{00000000-D7B0-0245-8C01-6CA2A1D34DEA}"/>
            </c:ext>
          </c:extLst>
        </c:ser>
        <c:ser>
          <c:idx val="1"/>
          <c:order val="1"/>
          <c:tx>
            <c:strRef>
              <c:f>Sheet1!$P$3</c:f>
              <c:strCache>
                <c:ptCount val="1"/>
                <c:pt idx="0">
                  <c:v>LSVM Time</c:v>
                </c:pt>
              </c:strCache>
            </c:strRef>
          </c:tx>
          <c:spPr>
            <a:ln w="28575" cap="rnd">
              <a:solidFill>
                <a:schemeClr val="accent2"/>
              </a:solidFill>
              <a:round/>
            </a:ln>
            <a:effectLst/>
          </c:spPr>
          <c:marker>
            <c:symbol val="none"/>
          </c:marker>
          <c:cat>
            <c:numRef>
              <c:f>Sheet1!$J$4:$J$8</c:f>
              <c:numCache>
                <c:formatCode>General</c:formatCode>
                <c:ptCount val="5"/>
                <c:pt idx="0">
                  <c:v>20</c:v>
                </c:pt>
                <c:pt idx="1">
                  <c:v>40</c:v>
                </c:pt>
                <c:pt idx="2">
                  <c:v>60</c:v>
                </c:pt>
                <c:pt idx="3">
                  <c:v>80</c:v>
                </c:pt>
                <c:pt idx="4">
                  <c:v>100</c:v>
                </c:pt>
              </c:numCache>
            </c:numRef>
          </c:cat>
          <c:val>
            <c:numRef>
              <c:f>Sheet1!$P$4:$P$8</c:f>
              <c:numCache>
                <c:formatCode>General</c:formatCode>
                <c:ptCount val="5"/>
                <c:pt idx="0">
                  <c:v>213.1216905</c:v>
                </c:pt>
                <c:pt idx="1">
                  <c:v>228.03604440000001</c:v>
                </c:pt>
                <c:pt idx="2">
                  <c:v>291.94534540000001</c:v>
                </c:pt>
                <c:pt idx="3">
                  <c:v>301.8534894</c:v>
                </c:pt>
                <c:pt idx="4">
                  <c:v>329.33743070000003</c:v>
                </c:pt>
              </c:numCache>
            </c:numRef>
          </c:val>
          <c:smooth val="0"/>
          <c:extLst>
            <c:ext xmlns:c16="http://schemas.microsoft.com/office/drawing/2014/chart" uri="{C3380CC4-5D6E-409C-BE32-E72D297353CC}">
              <c16:uniqueId val="{00000001-D7B0-0245-8C01-6CA2A1D34DEA}"/>
            </c:ext>
          </c:extLst>
        </c:ser>
        <c:ser>
          <c:idx val="2"/>
          <c:order val="2"/>
          <c:tx>
            <c:strRef>
              <c:f>Sheet1!$Q$3</c:f>
              <c:strCache>
                <c:ptCount val="1"/>
                <c:pt idx="0">
                  <c:v>RF Time</c:v>
                </c:pt>
              </c:strCache>
            </c:strRef>
          </c:tx>
          <c:spPr>
            <a:ln w="28575" cap="rnd">
              <a:solidFill>
                <a:schemeClr val="accent3"/>
              </a:solidFill>
              <a:round/>
            </a:ln>
            <a:effectLst/>
          </c:spPr>
          <c:marker>
            <c:symbol val="none"/>
          </c:marker>
          <c:cat>
            <c:numRef>
              <c:f>Sheet1!$J$4:$J$8</c:f>
              <c:numCache>
                <c:formatCode>General</c:formatCode>
                <c:ptCount val="5"/>
                <c:pt idx="0">
                  <c:v>20</c:v>
                </c:pt>
                <c:pt idx="1">
                  <c:v>40</c:v>
                </c:pt>
                <c:pt idx="2">
                  <c:v>60</c:v>
                </c:pt>
                <c:pt idx="3">
                  <c:v>80</c:v>
                </c:pt>
                <c:pt idx="4">
                  <c:v>100</c:v>
                </c:pt>
              </c:numCache>
            </c:numRef>
          </c:cat>
          <c:val>
            <c:numRef>
              <c:f>Sheet1!$Q$4:$Q$8</c:f>
              <c:numCache>
                <c:formatCode>General</c:formatCode>
                <c:ptCount val="5"/>
                <c:pt idx="0">
                  <c:v>567.70783090591397</c:v>
                </c:pt>
                <c:pt idx="1">
                  <c:v>854.11927771568298</c:v>
                </c:pt>
                <c:pt idx="2">
                  <c:v>1208.6235129833201</c:v>
                </c:pt>
                <c:pt idx="3">
                  <c:v>1459.92323875427</c:v>
                </c:pt>
                <c:pt idx="4">
                  <c:v>1723.9056551456399</c:v>
                </c:pt>
              </c:numCache>
            </c:numRef>
          </c:val>
          <c:smooth val="0"/>
          <c:extLst>
            <c:ext xmlns:c16="http://schemas.microsoft.com/office/drawing/2014/chart" uri="{C3380CC4-5D6E-409C-BE32-E72D297353CC}">
              <c16:uniqueId val="{00000002-D7B0-0245-8C01-6CA2A1D34DEA}"/>
            </c:ext>
          </c:extLst>
        </c:ser>
        <c:ser>
          <c:idx val="3"/>
          <c:order val="3"/>
          <c:tx>
            <c:strRef>
              <c:f>Sheet1!$R$3</c:f>
              <c:strCache>
                <c:ptCount val="1"/>
                <c:pt idx="0">
                  <c:v>GBT Time</c:v>
                </c:pt>
              </c:strCache>
            </c:strRef>
          </c:tx>
          <c:spPr>
            <a:ln w="28575" cap="rnd">
              <a:solidFill>
                <a:schemeClr val="accent4"/>
              </a:solidFill>
              <a:round/>
            </a:ln>
            <a:effectLst/>
          </c:spPr>
          <c:marker>
            <c:symbol val="none"/>
          </c:marker>
          <c:cat>
            <c:numRef>
              <c:f>Sheet1!$J$4:$J$8</c:f>
              <c:numCache>
                <c:formatCode>General</c:formatCode>
                <c:ptCount val="5"/>
                <c:pt idx="0">
                  <c:v>20</c:v>
                </c:pt>
                <c:pt idx="1">
                  <c:v>40</c:v>
                </c:pt>
                <c:pt idx="2">
                  <c:v>60</c:v>
                </c:pt>
                <c:pt idx="3">
                  <c:v>80</c:v>
                </c:pt>
                <c:pt idx="4">
                  <c:v>100</c:v>
                </c:pt>
              </c:numCache>
            </c:numRef>
          </c:cat>
          <c:val>
            <c:numRef>
              <c:f>Sheet1!$R$4:$R$8</c:f>
              <c:numCache>
                <c:formatCode>0.00</c:formatCode>
                <c:ptCount val="5"/>
                <c:pt idx="0">
                  <c:v>547.73129534721295</c:v>
                </c:pt>
                <c:pt idx="1">
                  <c:v>667.87765407562199</c:v>
                </c:pt>
                <c:pt idx="2">
                  <c:v>800.74087095260597</c:v>
                </c:pt>
                <c:pt idx="3">
                  <c:v>910.98452329635597</c:v>
                </c:pt>
                <c:pt idx="4">
                  <c:v>1140.91797924041</c:v>
                </c:pt>
              </c:numCache>
            </c:numRef>
          </c:val>
          <c:smooth val="0"/>
          <c:extLst>
            <c:ext xmlns:c16="http://schemas.microsoft.com/office/drawing/2014/chart" uri="{C3380CC4-5D6E-409C-BE32-E72D297353CC}">
              <c16:uniqueId val="{00000003-D7B0-0245-8C01-6CA2A1D34DEA}"/>
            </c:ext>
          </c:extLst>
        </c:ser>
        <c:dLbls>
          <c:showLegendKey val="0"/>
          <c:showVal val="0"/>
          <c:showCatName val="0"/>
          <c:showSerName val="0"/>
          <c:showPercent val="0"/>
          <c:showBubbleSize val="0"/>
        </c:dLbls>
        <c:smooth val="0"/>
        <c:axId val="2096999552"/>
        <c:axId val="2097001280"/>
      </c:lineChart>
      <c:catAx>
        <c:axId val="209699955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97001280"/>
        <c:crosses val="autoZero"/>
        <c:auto val="1"/>
        <c:lblAlgn val="ctr"/>
        <c:lblOffset val="100"/>
        <c:noMultiLvlLbl val="0"/>
      </c:catAx>
      <c:valAx>
        <c:axId val="209700128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9699955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242088d5e49_2_139: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1" name="Google Shape;191;g242088d5e49_2_13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242088d5e49_0_3: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8" name="Google Shape;278;g242088d5e49_0_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242088d5e49_9_16: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7" name="Google Shape;287;g242088d5e49_9_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242088d5e49_9_0: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4" name="Google Shape;294;g242088d5e49_9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g242088d5e49_8_31: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4" name="Google Shape;304;g242088d5e49_8_3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g242088d5e49_8_8: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3" name="Google Shape;313;g242088d5e49_8_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g242088d5e49_8_14: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0" name="Google Shape;320;g242088d5e49_8_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g242088d5e49_7_15: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0" name="Google Shape;330;g242088d5e49_7_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g242088d5e49_7_0: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7" name="Google Shape;337;g242088d5e49_7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g242088d5e49_10_0: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47" name="Google Shape;347;g242088d5e49_1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242088d5e49_10_10: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54" name="Google Shape;354;g242088d5e49_10_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242088d5e49_2_144: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7" name="Google Shape;197;g242088d5e49_2_14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242088d5e49_2_223: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61" name="Google Shape;361;g242088d5e49_2_2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242088d5e49_2_150: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4" name="Google Shape;204;g242088d5e49_2_15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242088d5e49_2_165: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4" name="Google Shape;214;g242088d5e49_2_16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242088d5e49_2_17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1" name="Google Shape;221;g242088d5e49_2_17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76200" algn="l" rtl="0">
              <a:spcBef>
                <a:spcPts val="0"/>
              </a:spcBef>
              <a:spcAft>
                <a:spcPts val="0"/>
              </a:spcAft>
              <a:buClr>
                <a:srgbClr val="D1D5DB"/>
              </a:buClr>
              <a:buSzPts val="1200"/>
              <a:buFont typeface="Arial"/>
              <a:buChar char="•"/>
            </a:pPr>
            <a:r>
              <a:rPr lang="en" b="0" i="0">
                <a:solidFill>
                  <a:srgbClr val="D1D5DB"/>
                </a:solidFill>
                <a:latin typeface="Arial"/>
                <a:ea typeface="Arial"/>
                <a:cs typeface="Arial"/>
                <a:sym typeface="Arial"/>
              </a:rPr>
              <a:t>Feature engineering is an essential step in preparing data for model training.</a:t>
            </a:r>
            <a:endParaRPr/>
          </a:p>
          <a:p>
            <a:pPr marL="0" lvl="0" indent="-76200" algn="l" rtl="0">
              <a:spcBef>
                <a:spcPts val="0"/>
              </a:spcBef>
              <a:spcAft>
                <a:spcPts val="0"/>
              </a:spcAft>
              <a:buClr>
                <a:srgbClr val="D1D5DB"/>
              </a:buClr>
              <a:buSzPts val="1200"/>
              <a:buFont typeface="Arial"/>
              <a:buChar char="•"/>
            </a:pPr>
            <a:r>
              <a:rPr lang="en" b="0" i="0">
                <a:solidFill>
                  <a:srgbClr val="D1D5DB"/>
                </a:solidFill>
                <a:latin typeface="Arial"/>
                <a:ea typeface="Arial"/>
                <a:cs typeface="Arial"/>
                <a:sym typeface="Arial"/>
              </a:rPr>
              <a:t>The code is replacing null values and transforming the data to make it more suitable for model training.</a:t>
            </a:r>
            <a:endParaRPr/>
          </a:p>
          <a:p>
            <a:pPr marL="0" lvl="0" indent="-76200" algn="l" rtl="0">
              <a:spcBef>
                <a:spcPts val="0"/>
              </a:spcBef>
              <a:spcAft>
                <a:spcPts val="0"/>
              </a:spcAft>
              <a:buClr>
                <a:srgbClr val="D1D5DB"/>
              </a:buClr>
              <a:buSzPts val="1200"/>
              <a:buFont typeface="Arial"/>
              <a:buChar char="•"/>
            </a:pPr>
            <a:r>
              <a:rPr lang="en" b="0" i="0">
                <a:solidFill>
                  <a:srgbClr val="D1D5DB"/>
                </a:solidFill>
                <a:latin typeface="Arial"/>
                <a:ea typeface="Arial"/>
                <a:cs typeface="Arial"/>
                <a:sym typeface="Arial"/>
              </a:rPr>
              <a:t>Replacing null values with mode in binary features is a common approach to imputing missing values.</a:t>
            </a:r>
            <a:endParaRPr/>
          </a:p>
          <a:p>
            <a:pPr marL="0" lvl="0" indent="-76200" algn="l" rtl="0">
              <a:spcBef>
                <a:spcPts val="0"/>
              </a:spcBef>
              <a:spcAft>
                <a:spcPts val="0"/>
              </a:spcAft>
              <a:buClr>
                <a:srgbClr val="D1D5DB"/>
              </a:buClr>
              <a:buSzPts val="1200"/>
              <a:buFont typeface="Arial"/>
              <a:buChar char="•"/>
            </a:pPr>
            <a:r>
              <a:rPr lang="en" b="0" i="0">
                <a:solidFill>
                  <a:srgbClr val="D1D5DB"/>
                </a:solidFill>
                <a:latin typeface="Arial"/>
                <a:ea typeface="Arial"/>
                <a:cs typeface="Arial"/>
                <a:sym typeface="Arial"/>
              </a:rPr>
              <a:t>The replace functions for categorical features are reducing the number of categories to make them more manageable for modeling.</a:t>
            </a:r>
            <a:endParaRPr/>
          </a:p>
          <a:p>
            <a:pPr marL="0" lvl="0" indent="-76200" algn="l" rtl="0">
              <a:spcBef>
                <a:spcPts val="0"/>
              </a:spcBef>
              <a:spcAft>
                <a:spcPts val="0"/>
              </a:spcAft>
              <a:buClr>
                <a:srgbClr val="D1D5DB"/>
              </a:buClr>
              <a:buSzPts val="1200"/>
              <a:buFont typeface="Arial"/>
              <a:buChar char="•"/>
            </a:pPr>
            <a:r>
              <a:rPr lang="en" b="0" i="0">
                <a:solidFill>
                  <a:srgbClr val="D1D5DB"/>
                </a:solidFill>
                <a:latin typeface="Arial"/>
                <a:ea typeface="Arial"/>
                <a:cs typeface="Arial"/>
                <a:sym typeface="Arial"/>
              </a:rPr>
              <a:t>Replacing specific values with 'unknown' is a common technique to deal with noisy data.</a:t>
            </a:r>
            <a:endParaRPr/>
          </a:p>
          <a:p>
            <a:pPr marL="0" lvl="0" indent="0" algn="l" rtl="0">
              <a:spcBef>
                <a:spcPts val="0"/>
              </a:spcBef>
              <a:spcAft>
                <a:spcPts val="0"/>
              </a:spcAft>
              <a:buNone/>
            </a:pPr>
            <a:endParaRPr/>
          </a:p>
        </p:txBody>
      </p:sp>
      <p:sp>
        <p:nvSpPr>
          <p:cNvPr id="222" name="Google Shape;222;g242088d5e49_2_17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242088d5e49_2_194: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5" name="Google Shape;245;g242088d5e49_2_19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242088d5e49_2_20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3" name="Google Shape;253;g242088d5e49_2_20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 b="0" i="0">
                <a:solidFill>
                  <a:srgbClr val="374151"/>
                </a:solidFill>
                <a:latin typeface="Arial"/>
                <a:ea typeface="Arial"/>
                <a:cs typeface="Arial"/>
                <a:sym typeface="Arial"/>
              </a:rPr>
              <a:t>Gaussian Random Projection (GRP) is a dimensionality reduction technique that maps high-dimensional data to a lower-dimensional space using random projection matrices with Gaussian-distributed entries. This method has been shown to preserve the pairwise distances between the data points to a high degree, making it an effective method for reducing dimensionality while maintaining the structure of the data.</a:t>
            </a:r>
            <a:endParaRPr/>
          </a:p>
          <a:p>
            <a:pPr marL="0" lvl="0" indent="0" algn="l" rtl="0">
              <a:spcBef>
                <a:spcPts val="0"/>
              </a:spcBef>
              <a:spcAft>
                <a:spcPts val="0"/>
              </a:spcAft>
              <a:buNone/>
            </a:pPr>
            <a:r>
              <a:rPr lang="en" b="0" i="0">
                <a:solidFill>
                  <a:srgbClr val="374151"/>
                </a:solidFill>
                <a:latin typeface="Arial"/>
                <a:ea typeface="Arial"/>
                <a:cs typeface="Arial"/>
                <a:sym typeface="Arial"/>
              </a:rPr>
              <a:t>Compared to other popular dimensionality reduction techniques such as Principal Component Analysis (PCA) and Minimum Redundancy Maximum Relevance (MRMR), GRP has some advantages.</a:t>
            </a:r>
            <a:endParaRPr/>
          </a:p>
          <a:p>
            <a:pPr marL="0" lvl="0" indent="0" algn="l" rtl="0">
              <a:spcBef>
                <a:spcPts val="0"/>
              </a:spcBef>
              <a:spcAft>
                <a:spcPts val="0"/>
              </a:spcAft>
              <a:buNone/>
            </a:pPr>
            <a:r>
              <a:rPr lang="en" b="0" i="0">
                <a:solidFill>
                  <a:srgbClr val="374151"/>
                </a:solidFill>
                <a:latin typeface="Arial"/>
                <a:ea typeface="Arial"/>
                <a:cs typeface="Arial"/>
                <a:sym typeface="Arial"/>
              </a:rPr>
              <a:t>PCA is a linear method that finds a set of orthogonal vectors that maximize the variance of the data projected onto them. However, PCA may not always be the best choice for dimensionality reduction since it can fail to capture nonlinear relationships between the features. In contrast, GRP does not assume any specific structure of the data and can handle both linear and nonlinear relationships between features.</a:t>
            </a:r>
            <a:endParaRPr/>
          </a:p>
          <a:p>
            <a:pPr marL="0" lvl="0" indent="0" algn="l" rtl="0">
              <a:spcBef>
                <a:spcPts val="0"/>
              </a:spcBef>
              <a:spcAft>
                <a:spcPts val="0"/>
              </a:spcAft>
              <a:buNone/>
            </a:pPr>
            <a:r>
              <a:rPr lang="en" b="0" i="0">
                <a:solidFill>
                  <a:srgbClr val="374151"/>
                </a:solidFill>
                <a:latin typeface="Arial"/>
                <a:ea typeface="Arial"/>
                <a:cs typeface="Arial"/>
                <a:sym typeface="Arial"/>
              </a:rPr>
              <a:t>MRMR is a feature selection method that selects a subset of features that are both relevant to the target variable and have low redundancy with each other. However, MRMR is computationally expensive and may not be able to handle high-dimensional datasets efficiently. I</a:t>
            </a:r>
            <a:endParaRPr/>
          </a:p>
          <a:p>
            <a:pPr marL="0" lvl="0" indent="0" algn="l" rtl="0">
              <a:spcBef>
                <a:spcPts val="0"/>
              </a:spcBef>
              <a:spcAft>
                <a:spcPts val="0"/>
              </a:spcAft>
              <a:buNone/>
            </a:pPr>
            <a:endParaRPr/>
          </a:p>
        </p:txBody>
      </p:sp>
      <p:sp>
        <p:nvSpPr>
          <p:cNvPr id="254" name="Google Shape;254;g242088d5e49_2_20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242088d5e49_9_10: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1" name="Google Shape;261;g242088d5e49_9_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242088d5e49_2_214: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8" name="Google Shape;268;g242088d5e49_2_2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1"/>
        <p:cNvGrpSpPr/>
        <p:nvPr/>
      </p:nvGrpSpPr>
      <p:grpSpPr>
        <a:xfrm>
          <a:off x="0" y="0"/>
          <a:ext cx="0" cy="0"/>
          <a:chOff x="0" y="0"/>
          <a:chExt cx="0" cy="0"/>
        </a:xfrm>
      </p:grpSpPr>
      <p:pic>
        <p:nvPicPr>
          <p:cNvPr id="62" name="Google Shape;62;p15" descr="A body of water with buildings along it&#10;&#10;Description automatically generated with medium confidence"/>
          <p:cNvPicPr preferRelativeResize="0"/>
          <p:nvPr/>
        </p:nvPicPr>
        <p:blipFill rotWithShape="1">
          <a:blip r:embed="rId2">
            <a:alphaModFix/>
          </a:blip>
          <a:srcRect/>
          <a:stretch/>
        </p:blipFill>
        <p:spPr>
          <a:xfrm>
            <a:off x="0" y="0"/>
            <a:ext cx="9067800" cy="5143500"/>
          </a:xfrm>
          <a:prstGeom prst="rect">
            <a:avLst/>
          </a:prstGeom>
          <a:noFill/>
          <a:ln>
            <a:noFill/>
          </a:ln>
        </p:spPr>
      </p:pic>
      <p:pic>
        <p:nvPicPr>
          <p:cNvPr id="63" name="Google Shape;63;p15" descr="A picture containing shape&#10;&#10;Description automatically generated"/>
          <p:cNvPicPr preferRelativeResize="0"/>
          <p:nvPr/>
        </p:nvPicPr>
        <p:blipFill rotWithShape="1">
          <a:blip r:embed="rId3">
            <a:alphaModFix/>
          </a:blip>
          <a:srcRect/>
          <a:stretch/>
        </p:blipFill>
        <p:spPr>
          <a:xfrm>
            <a:off x="223838" y="0"/>
            <a:ext cx="8920163" cy="5143500"/>
          </a:xfrm>
          <a:prstGeom prst="rect">
            <a:avLst/>
          </a:prstGeom>
          <a:noFill/>
          <a:ln>
            <a:noFill/>
          </a:ln>
        </p:spPr>
      </p:pic>
      <p:sp>
        <p:nvSpPr>
          <p:cNvPr id="64" name="Google Shape;64;p15"/>
          <p:cNvSpPr txBox="1">
            <a:spLocks noGrp="1"/>
          </p:cNvSpPr>
          <p:nvPr>
            <p:ph type="title"/>
          </p:nvPr>
        </p:nvSpPr>
        <p:spPr>
          <a:xfrm>
            <a:off x="4963030" y="730528"/>
            <a:ext cx="3684932" cy="3190772"/>
          </a:xfrm>
          <a:prstGeom prst="rect">
            <a:avLst/>
          </a:prstGeom>
          <a:noFill/>
          <a:ln>
            <a:noFill/>
          </a:ln>
        </p:spPr>
        <p:txBody>
          <a:bodyPr spcFirstLastPara="1" wrap="square" lIns="68575" tIns="34275" rIns="68575" bIns="34275" anchor="b" anchorCtr="0">
            <a:normAutofit/>
          </a:bodyPr>
          <a:lstStyle>
            <a:lvl1pPr lvl="0" algn="r">
              <a:lnSpc>
                <a:spcPct val="90000"/>
              </a:lnSpc>
              <a:spcBef>
                <a:spcPts val="0"/>
              </a:spcBef>
              <a:spcAft>
                <a:spcPts val="0"/>
              </a:spcAft>
              <a:buClr>
                <a:schemeClr val="dk1"/>
              </a:buClr>
              <a:buSzPts val="4100"/>
              <a:buFont typeface="Saira Condensed SemiBold"/>
              <a:buNone/>
              <a:defRPr sz="41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65" name="Google Shape;65;p15"/>
          <p:cNvSpPr txBox="1">
            <a:spLocks noGrp="1"/>
          </p:cNvSpPr>
          <p:nvPr>
            <p:ph type="body" idx="1"/>
          </p:nvPr>
        </p:nvSpPr>
        <p:spPr>
          <a:xfrm>
            <a:off x="5143502" y="4046224"/>
            <a:ext cx="3504461" cy="698624"/>
          </a:xfrm>
          <a:prstGeom prst="rect">
            <a:avLst/>
          </a:prstGeom>
          <a:noFill/>
          <a:ln>
            <a:noFill/>
          </a:ln>
        </p:spPr>
        <p:txBody>
          <a:bodyPr spcFirstLastPara="1" wrap="square" lIns="68575" tIns="34275" rIns="68575" bIns="34275" anchor="t" anchorCtr="0">
            <a:normAutofit/>
          </a:bodyPr>
          <a:lstStyle>
            <a:lvl1pPr marL="457200" lvl="0" indent="-228600" algn="r">
              <a:lnSpc>
                <a:spcPct val="90000"/>
              </a:lnSpc>
              <a:spcBef>
                <a:spcPts val="800"/>
              </a:spcBef>
              <a:spcAft>
                <a:spcPts val="0"/>
              </a:spcAft>
              <a:buSzPts val="1500"/>
              <a:buNone/>
              <a:defRPr sz="1500" b="0" i="0">
                <a:solidFill>
                  <a:schemeClr val="dk1"/>
                </a:solidFill>
                <a:latin typeface="IBM Plex Sans"/>
                <a:ea typeface="IBM Plex Sans"/>
                <a:cs typeface="IBM Plex Sans"/>
                <a:sym typeface="IBM Plex Sans"/>
              </a:defRPr>
            </a:lvl1pPr>
            <a:lvl2pPr marL="914400" lvl="1" indent="-228600" algn="l">
              <a:lnSpc>
                <a:spcPct val="90000"/>
              </a:lnSpc>
              <a:spcBef>
                <a:spcPts val="400"/>
              </a:spcBef>
              <a:spcAft>
                <a:spcPts val="0"/>
              </a:spcAft>
              <a:buSzPts val="1500"/>
              <a:buNone/>
              <a:defRPr sz="1500">
                <a:solidFill>
                  <a:srgbClr val="8E8F92"/>
                </a:solidFill>
              </a:defRPr>
            </a:lvl2pPr>
            <a:lvl3pPr marL="1371600" lvl="2" indent="-228600" algn="l">
              <a:lnSpc>
                <a:spcPct val="90000"/>
              </a:lnSpc>
              <a:spcBef>
                <a:spcPts val="400"/>
              </a:spcBef>
              <a:spcAft>
                <a:spcPts val="0"/>
              </a:spcAft>
              <a:buSzPts val="1400"/>
              <a:buNone/>
              <a:defRPr sz="1400">
                <a:solidFill>
                  <a:srgbClr val="8E8F92"/>
                </a:solidFill>
              </a:defRPr>
            </a:lvl3pPr>
            <a:lvl4pPr marL="1828800" lvl="3" indent="-228600" algn="l">
              <a:lnSpc>
                <a:spcPct val="90000"/>
              </a:lnSpc>
              <a:spcBef>
                <a:spcPts val="400"/>
              </a:spcBef>
              <a:spcAft>
                <a:spcPts val="0"/>
              </a:spcAft>
              <a:buSzPts val="1200"/>
              <a:buNone/>
              <a:defRPr sz="1200">
                <a:solidFill>
                  <a:srgbClr val="8E8F92"/>
                </a:solidFill>
              </a:defRPr>
            </a:lvl4pPr>
            <a:lvl5pPr marL="2286000" lvl="4" indent="-228600" algn="l">
              <a:lnSpc>
                <a:spcPct val="90000"/>
              </a:lnSpc>
              <a:spcBef>
                <a:spcPts val="400"/>
              </a:spcBef>
              <a:spcAft>
                <a:spcPts val="0"/>
              </a:spcAft>
              <a:buSzPts val="1200"/>
              <a:buNone/>
              <a:defRPr sz="1200">
                <a:solidFill>
                  <a:srgbClr val="8E8F92"/>
                </a:solidFill>
              </a:defRPr>
            </a:lvl5pPr>
            <a:lvl6pPr marL="2743200" lvl="5" indent="-228600" algn="l">
              <a:lnSpc>
                <a:spcPct val="90000"/>
              </a:lnSpc>
              <a:spcBef>
                <a:spcPts val="400"/>
              </a:spcBef>
              <a:spcAft>
                <a:spcPts val="0"/>
              </a:spcAft>
              <a:buClr>
                <a:srgbClr val="8E8F92"/>
              </a:buClr>
              <a:buSzPts val="1200"/>
              <a:buNone/>
              <a:defRPr sz="1200">
                <a:solidFill>
                  <a:srgbClr val="8E8F92"/>
                </a:solidFill>
              </a:defRPr>
            </a:lvl6pPr>
            <a:lvl7pPr marL="3200400" lvl="6" indent="-228600" algn="l">
              <a:lnSpc>
                <a:spcPct val="90000"/>
              </a:lnSpc>
              <a:spcBef>
                <a:spcPts val="400"/>
              </a:spcBef>
              <a:spcAft>
                <a:spcPts val="0"/>
              </a:spcAft>
              <a:buClr>
                <a:srgbClr val="8E8F92"/>
              </a:buClr>
              <a:buSzPts val="1200"/>
              <a:buNone/>
              <a:defRPr sz="1200">
                <a:solidFill>
                  <a:srgbClr val="8E8F92"/>
                </a:solidFill>
              </a:defRPr>
            </a:lvl7pPr>
            <a:lvl8pPr marL="3657600" lvl="7" indent="-228600" algn="l">
              <a:lnSpc>
                <a:spcPct val="90000"/>
              </a:lnSpc>
              <a:spcBef>
                <a:spcPts val="400"/>
              </a:spcBef>
              <a:spcAft>
                <a:spcPts val="0"/>
              </a:spcAft>
              <a:buClr>
                <a:srgbClr val="8E8F92"/>
              </a:buClr>
              <a:buSzPts val="1200"/>
              <a:buNone/>
              <a:defRPr sz="1200">
                <a:solidFill>
                  <a:srgbClr val="8E8F92"/>
                </a:solidFill>
              </a:defRPr>
            </a:lvl8pPr>
            <a:lvl9pPr marL="4114800" lvl="8" indent="-228600" algn="l">
              <a:lnSpc>
                <a:spcPct val="90000"/>
              </a:lnSpc>
              <a:spcBef>
                <a:spcPts val="400"/>
              </a:spcBef>
              <a:spcAft>
                <a:spcPts val="0"/>
              </a:spcAft>
              <a:buClr>
                <a:srgbClr val="8E8F92"/>
              </a:buClr>
              <a:buSzPts val="1200"/>
              <a:buNone/>
              <a:defRPr sz="1200">
                <a:solidFill>
                  <a:srgbClr val="8E8F92"/>
                </a:solidFill>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Subhead and Content">
  <p:cSld name="Title, Subhead and Content">
    <p:spTree>
      <p:nvGrpSpPr>
        <p:cNvPr id="1" name="Shape 66"/>
        <p:cNvGrpSpPr/>
        <p:nvPr/>
      </p:nvGrpSpPr>
      <p:grpSpPr>
        <a:xfrm>
          <a:off x="0" y="0"/>
          <a:ext cx="0" cy="0"/>
          <a:chOff x="0" y="0"/>
          <a:chExt cx="0" cy="0"/>
        </a:xfrm>
      </p:grpSpPr>
      <p:sp>
        <p:nvSpPr>
          <p:cNvPr id="67" name="Google Shape;67;p16"/>
          <p:cNvSpPr txBox="1">
            <a:spLocks noGrp="1"/>
          </p:cNvSpPr>
          <p:nvPr>
            <p:ph type="title"/>
          </p:nvPr>
        </p:nvSpPr>
        <p:spPr>
          <a:xfrm>
            <a:off x="484769" y="273845"/>
            <a:ext cx="8031773" cy="550966"/>
          </a:xfrm>
          <a:prstGeom prst="rect">
            <a:avLst/>
          </a:prstGeom>
          <a:noFill/>
          <a:ln>
            <a:noFill/>
          </a:ln>
        </p:spPr>
        <p:txBody>
          <a:bodyPr spcFirstLastPara="1" wrap="square" lIns="68575" tIns="34275" rIns="68575" bIns="34275" anchor="t"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68" name="Google Shape;68;p16"/>
          <p:cNvSpPr txBox="1">
            <a:spLocks noGrp="1"/>
          </p:cNvSpPr>
          <p:nvPr>
            <p:ph type="body" idx="1"/>
          </p:nvPr>
        </p:nvSpPr>
        <p:spPr>
          <a:xfrm>
            <a:off x="483578" y="1009112"/>
            <a:ext cx="8031773" cy="550965"/>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SzPts val="1500"/>
              <a:buNone/>
              <a:defRPr sz="1500" b="0" i="0">
                <a:solidFill>
                  <a:schemeClr val="accent1"/>
                </a:solidFill>
                <a:latin typeface="IBM Plex Sans Light"/>
                <a:ea typeface="IBM Plex Sans Light"/>
                <a:cs typeface="IBM Plex Sans Light"/>
                <a:sym typeface="IBM Plex Sans Light"/>
              </a:defRPr>
            </a:lvl1pPr>
            <a:lvl2pPr marL="914400" lvl="1" indent="-228600" algn="l">
              <a:lnSpc>
                <a:spcPct val="90000"/>
              </a:lnSpc>
              <a:spcBef>
                <a:spcPts val="400"/>
              </a:spcBef>
              <a:spcAft>
                <a:spcPts val="0"/>
              </a:spcAft>
              <a:buSzPts val="1400"/>
              <a:buNone/>
              <a:defRPr b="0" i="0">
                <a:solidFill>
                  <a:schemeClr val="accent1"/>
                </a:solidFill>
                <a:latin typeface="IBM Plex Sans Light"/>
                <a:ea typeface="IBM Plex Sans Light"/>
                <a:cs typeface="IBM Plex Sans Light"/>
                <a:sym typeface="IBM Plex Sans Light"/>
              </a:defRPr>
            </a:lvl2pPr>
            <a:lvl3pPr marL="1371600" lvl="2" indent="-228600" algn="l">
              <a:lnSpc>
                <a:spcPct val="90000"/>
              </a:lnSpc>
              <a:spcBef>
                <a:spcPts val="400"/>
              </a:spcBef>
              <a:spcAft>
                <a:spcPts val="0"/>
              </a:spcAft>
              <a:buSzPts val="1200"/>
              <a:buNone/>
              <a:defRPr b="0" i="0">
                <a:solidFill>
                  <a:schemeClr val="accent1"/>
                </a:solidFill>
                <a:latin typeface="IBM Plex Sans Light"/>
                <a:ea typeface="IBM Plex Sans Light"/>
                <a:cs typeface="IBM Plex Sans Light"/>
                <a:sym typeface="IBM Plex Sans Light"/>
              </a:defRPr>
            </a:lvl3pPr>
            <a:lvl4pPr marL="1828800" lvl="3" indent="-228600" algn="l">
              <a:lnSpc>
                <a:spcPct val="90000"/>
              </a:lnSpc>
              <a:spcBef>
                <a:spcPts val="400"/>
              </a:spcBef>
              <a:spcAft>
                <a:spcPts val="0"/>
              </a:spcAft>
              <a:buSzPts val="1200"/>
              <a:buNone/>
              <a:defRPr b="0" i="0">
                <a:solidFill>
                  <a:schemeClr val="accent1"/>
                </a:solidFill>
                <a:latin typeface="IBM Plex Sans Light"/>
                <a:ea typeface="IBM Plex Sans Light"/>
                <a:cs typeface="IBM Plex Sans Light"/>
                <a:sym typeface="IBM Plex Sans Light"/>
              </a:defRPr>
            </a:lvl4pPr>
            <a:lvl5pPr marL="2286000" lvl="4" indent="-228600" algn="l">
              <a:lnSpc>
                <a:spcPct val="90000"/>
              </a:lnSpc>
              <a:spcBef>
                <a:spcPts val="400"/>
              </a:spcBef>
              <a:spcAft>
                <a:spcPts val="0"/>
              </a:spcAft>
              <a:buSzPts val="1100"/>
              <a:buNone/>
              <a:defRPr b="0" i="0">
                <a:solidFill>
                  <a:schemeClr val="accent1"/>
                </a:solidFill>
                <a:latin typeface="IBM Plex Sans Light"/>
                <a:ea typeface="IBM Plex Sans Light"/>
                <a:cs typeface="IBM Plex Sans Light"/>
                <a:sym typeface="IBM Plex Sans Light"/>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69" name="Google Shape;69;p16"/>
          <p:cNvSpPr txBox="1">
            <a:spLocks noGrp="1"/>
          </p:cNvSpPr>
          <p:nvPr>
            <p:ph type="body" idx="2"/>
          </p:nvPr>
        </p:nvSpPr>
        <p:spPr>
          <a:xfrm>
            <a:off x="483578" y="1652155"/>
            <a:ext cx="8031773" cy="2909455"/>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SzPts val="1400"/>
              <a:buChar char="▪"/>
              <a:defRPr/>
            </a:lvl1pPr>
            <a:lvl2pPr marL="914400" lvl="1" indent="-317500" algn="l">
              <a:lnSpc>
                <a:spcPct val="90000"/>
              </a:lnSpc>
              <a:spcBef>
                <a:spcPts val="400"/>
              </a:spcBef>
              <a:spcAft>
                <a:spcPts val="0"/>
              </a:spcAft>
              <a:buSzPts val="1400"/>
              <a:buChar char="-"/>
              <a:defRPr/>
            </a:lvl2pPr>
            <a:lvl3pPr marL="1371600" lvl="2" indent="-317500" algn="l">
              <a:lnSpc>
                <a:spcPct val="90000"/>
              </a:lnSpc>
              <a:spcBef>
                <a:spcPts val="400"/>
              </a:spcBef>
              <a:spcAft>
                <a:spcPts val="0"/>
              </a:spcAft>
              <a:buSzPts val="1400"/>
              <a:buChar char="-"/>
              <a:defRPr/>
            </a:lvl3pPr>
            <a:lvl4pPr marL="1828800" lvl="3" indent="-317500" algn="l">
              <a:lnSpc>
                <a:spcPct val="90000"/>
              </a:lnSpc>
              <a:spcBef>
                <a:spcPts val="400"/>
              </a:spcBef>
              <a:spcAft>
                <a:spcPts val="0"/>
              </a:spcAft>
              <a:buSzPts val="1400"/>
              <a:buChar char="-"/>
              <a:defRPr/>
            </a:lvl4pPr>
            <a:lvl5pPr marL="2286000" lvl="4" indent="-317500" algn="l">
              <a:lnSpc>
                <a:spcPct val="90000"/>
              </a:lnSpc>
              <a:spcBef>
                <a:spcPts val="400"/>
              </a:spcBef>
              <a:spcAft>
                <a:spcPts val="0"/>
              </a:spcAft>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70" name="Google Shape;70;p16"/>
          <p:cNvSpPr txBox="1">
            <a:spLocks noGrp="1"/>
          </p:cNvSpPr>
          <p:nvPr>
            <p:ph type="sldNum" idx="12"/>
          </p:nvPr>
        </p:nvSpPr>
        <p:spPr>
          <a:xfrm>
            <a:off x="7031935" y="4707630"/>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hank You Slide">
  <p:cSld name="Thank You Slide">
    <p:spTree>
      <p:nvGrpSpPr>
        <p:cNvPr id="1" name="Shape 71"/>
        <p:cNvGrpSpPr/>
        <p:nvPr/>
      </p:nvGrpSpPr>
      <p:grpSpPr>
        <a:xfrm>
          <a:off x="0" y="0"/>
          <a:ext cx="0" cy="0"/>
          <a:chOff x="0" y="0"/>
          <a:chExt cx="0" cy="0"/>
        </a:xfrm>
      </p:grpSpPr>
      <p:pic>
        <p:nvPicPr>
          <p:cNvPr id="72" name="Google Shape;72;p17" descr="A picture containing person, crowd, event, several&#10;&#10;Description automatically generated"/>
          <p:cNvPicPr preferRelativeResize="0"/>
          <p:nvPr/>
        </p:nvPicPr>
        <p:blipFill rotWithShape="1">
          <a:blip r:embed="rId2">
            <a:alphaModFix/>
          </a:blip>
          <a:srcRect l="28985"/>
          <a:stretch/>
        </p:blipFill>
        <p:spPr>
          <a:xfrm>
            <a:off x="1" y="0"/>
            <a:ext cx="5478945" cy="5143500"/>
          </a:xfrm>
          <a:prstGeom prst="rect">
            <a:avLst/>
          </a:prstGeom>
          <a:noFill/>
          <a:ln>
            <a:noFill/>
          </a:ln>
        </p:spPr>
      </p:pic>
      <p:pic>
        <p:nvPicPr>
          <p:cNvPr id="73" name="Google Shape;73;p17" descr="A picture containing shape&#10;&#10;Description automatically generated"/>
          <p:cNvPicPr preferRelativeResize="0"/>
          <p:nvPr/>
        </p:nvPicPr>
        <p:blipFill rotWithShape="1">
          <a:blip r:embed="rId3">
            <a:alphaModFix/>
          </a:blip>
          <a:srcRect/>
          <a:stretch/>
        </p:blipFill>
        <p:spPr>
          <a:xfrm>
            <a:off x="0" y="0"/>
            <a:ext cx="9144000" cy="5143500"/>
          </a:xfrm>
          <a:prstGeom prst="rect">
            <a:avLst/>
          </a:prstGeom>
          <a:noFill/>
          <a:ln>
            <a:noFill/>
          </a:ln>
        </p:spPr>
      </p:pic>
      <p:sp>
        <p:nvSpPr>
          <p:cNvPr id="74" name="Google Shape;74;p17"/>
          <p:cNvSpPr txBox="1"/>
          <p:nvPr/>
        </p:nvSpPr>
        <p:spPr>
          <a:xfrm>
            <a:off x="5463542" y="2358208"/>
            <a:ext cx="3184421" cy="692497"/>
          </a:xfrm>
          <a:prstGeom prst="rect">
            <a:avLst/>
          </a:prstGeom>
          <a:noFill/>
          <a:ln>
            <a:noFill/>
          </a:ln>
        </p:spPr>
        <p:txBody>
          <a:bodyPr spcFirstLastPara="1" wrap="square" lIns="68575" tIns="34275" rIns="68575" bIns="34275" anchor="t" anchorCtr="0">
            <a:spAutoFit/>
          </a:bodyPr>
          <a:lstStyle/>
          <a:p>
            <a:pPr marL="0" marR="0" lvl="0" indent="0" algn="r" rtl="0">
              <a:spcBef>
                <a:spcPts val="0"/>
              </a:spcBef>
              <a:spcAft>
                <a:spcPts val="0"/>
              </a:spcAft>
              <a:buNone/>
            </a:pPr>
            <a:r>
              <a:rPr lang="en" sz="4100" b="0" i="0" u="none" strike="noStrike" cap="none">
                <a:solidFill>
                  <a:schemeClr val="lt1"/>
                </a:solidFill>
                <a:latin typeface="Saira Condensed Light"/>
                <a:ea typeface="Saira Condensed Light"/>
                <a:cs typeface="Saira Condensed Light"/>
                <a:sym typeface="Saira Condensed Light"/>
              </a:rPr>
              <a:t>THANK </a:t>
            </a:r>
            <a:r>
              <a:rPr lang="en" sz="4100" b="1" i="0" u="none" strike="noStrike" cap="none">
                <a:solidFill>
                  <a:schemeClr val="lt1"/>
                </a:solidFill>
                <a:latin typeface="Saira Condensed Light"/>
                <a:ea typeface="Saira Condensed Light"/>
                <a:cs typeface="Saira Condensed Light"/>
                <a:sym typeface="Saira Condensed Light"/>
              </a:rPr>
              <a:t>YOU</a:t>
            </a:r>
            <a:endParaRPr sz="1100"/>
          </a:p>
        </p:txBody>
      </p:sp>
      <p:sp>
        <p:nvSpPr>
          <p:cNvPr id="75" name="Google Shape;75;p17"/>
          <p:cNvSpPr txBox="1"/>
          <p:nvPr/>
        </p:nvSpPr>
        <p:spPr>
          <a:xfrm>
            <a:off x="4572002" y="3877814"/>
            <a:ext cx="4075961" cy="438581"/>
          </a:xfrm>
          <a:prstGeom prst="rect">
            <a:avLst/>
          </a:prstGeom>
          <a:noFill/>
          <a:ln>
            <a:noFill/>
          </a:ln>
        </p:spPr>
        <p:txBody>
          <a:bodyPr spcFirstLastPara="1" wrap="square" lIns="68575" tIns="34275" rIns="68575" bIns="34275" anchor="t" anchorCtr="0">
            <a:spAutoFit/>
          </a:bodyPr>
          <a:lstStyle/>
          <a:p>
            <a:pPr marL="0" marR="0" lvl="0" indent="0" algn="r" rtl="0">
              <a:spcBef>
                <a:spcPts val="0"/>
              </a:spcBef>
              <a:spcAft>
                <a:spcPts val="0"/>
              </a:spcAft>
              <a:buNone/>
            </a:pPr>
            <a:r>
              <a:rPr lang="en" sz="1200" b="1" i="0" u="none" strike="noStrike" cap="none">
                <a:solidFill>
                  <a:schemeClr val="lt1"/>
                </a:solidFill>
                <a:latin typeface="IBM Plex Sans"/>
                <a:ea typeface="IBM Plex Sans"/>
                <a:cs typeface="IBM Plex Sans"/>
                <a:sym typeface="IBM Plex Sans"/>
              </a:rPr>
              <a:t>Stevens Institute of Technology</a:t>
            </a:r>
            <a:br>
              <a:rPr lang="en" sz="1200" b="1" i="0" u="none" strike="noStrike" cap="none">
                <a:solidFill>
                  <a:schemeClr val="lt1"/>
                </a:solidFill>
                <a:latin typeface="IBM Plex Sans"/>
                <a:ea typeface="IBM Plex Sans"/>
                <a:cs typeface="IBM Plex Sans"/>
                <a:sym typeface="IBM Plex Sans"/>
              </a:rPr>
            </a:br>
            <a:r>
              <a:rPr lang="en" sz="1200" b="0" i="0" u="none" strike="noStrike" cap="none">
                <a:solidFill>
                  <a:schemeClr val="lt1"/>
                </a:solidFill>
                <a:latin typeface="IBM Plex Sans"/>
                <a:ea typeface="IBM Plex Sans"/>
                <a:cs typeface="IBM Plex Sans"/>
                <a:sym typeface="IBM Plex Sans"/>
              </a:rPr>
              <a:t>1 Castle Point Terrace, Hoboken, NJ 07030</a:t>
            </a:r>
            <a:endParaRPr sz="110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1_Title Slide">
  <p:cSld name="1_Title Slide">
    <p:spTree>
      <p:nvGrpSpPr>
        <p:cNvPr id="1" name="Shape 76"/>
        <p:cNvGrpSpPr/>
        <p:nvPr/>
      </p:nvGrpSpPr>
      <p:grpSpPr>
        <a:xfrm>
          <a:off x="0" y="0"/>
          <a:ext cx="0" cy="0"/>
          <a:chOff x="0" y="0"/>
          <a:chExt cx="0" cy="0"/>
        </a:xfrm>
      </p:grpSpPr>
      <p:pic>
        <p:nvPicPr>
          <p:cNvPr id="77" name="Google Shape;77;p18" descr="A statue of a person riding a horse&#10;&#10;Description automatically generated with medium confidence"/>
          <p:cNvPicPr preferRelativeResize="0"/>
          <p:nvPr/>
        </p:nvPicPr>
        <p:blipFill rotWithShape="1">
          <a:blip r:embed="rId2">
            <a:alphaModFix/>
          </a:blip>
          <a:srcRect l="16253"/>
          <a:stretch/>
        </p:blipFill>
        <p:spPr>
          <a:xfrm>
            <a:off x="1" y="0"/>
            <a:ext cx="6477255" cy="5143500"/>
          </a:xfrm>
          <a:prstGeom prst="rect">
            <a:avLst/>
          </a:prstGeom>
          <a:noFill/>
          <a:ln>
            <a:noFill/>
          </a:ln>
        </p:spPr>
      </p:pic>
      <p:sp>
        <p:nvSpPr>
          <p:cNvPr id="78" name="Google Shape;78;p18" descr="A picture containing shape&#10;&#10;Description automatically generated"/>
          <p:cNvSpPr/>
          <p:nvPr/>
        </p:nvSpPr>
        <p:spPr>
          <a:xfrm>
            <a:off x="223838" y="0"/>
            <a:ext cx="8920163" cy="5143500"/>
          </a:xfrm>
          <a:prstGeom prst="rect">
            <a:avLst/>
          </a:prstGeom>
          <a:solidFill>
            <a:srgbClr val="FFFFFF"/>
          </a:solidFill>
          <a:ln>
            <a:noFill/>
          </a:ln>
        </p:spPr>
      </p:sp>
      <p:sp>
        <p:nvSpPr>
          <p:cNvPr id="79" name="Google Shape;79;p18"/>
          <p:cNvSpPr txBox="1">
            <a:spLocks noGrp="1"/>
          </p:cNvSpPr>
          <p:nvPr>
            <p:ph type="ctrTitle"/>
          </p:nvPr>
        </p:nvSpPr>
        <p:spPr>
          <a:xfrm>
            <a:off x="4743452" y="1878691"/>
            <a:ext cx="3904511" cy="1546148"/>
          </a:xfrm>
          <a:prstGeom prst="rect">
            <a:avLst/>
          </a:prstGeom>
          <a:noFill/>
          <a:ln>
            <a:noFill/>
          </a:ln>
        </p:spPr>
        <p:txBody>
          <a:bodyPr spcFirstLastPara="1" wrap="square" lIns="68575" tIns="34275" rIns="68575" bIns="34275" anchor="b" anchorCtr="0">
            <a:normAutofit/>
          </a:bodyPr>
          <a:lstStyle>
            <a:lvl1pPr lvl="0" algn="r">
              <a:lnSpc>
                <a:spcPct val="90000"/>
              </a:lnSpc>
              <a:spcBef>
                <a:spcPts val="0"/>
              </a:spcBef>
              <a:spcAft>
                <a:spcPts val="0"/>
              </a:spcAft>
              <a:buClr>
                <a:schemeClr val="lt1"/>
              </a:buClr>
              <a:buSzPts val="4100"/>
              <a:buFont typeface="Saira Condensed Light"/>
              <a:buNone/>
              <a:defRPr sz="4100" b="0" i="0">
                <a:solidFill>
                  <a:schemeClr val="lt1"/>
                </a:solidFill>
                <a:latin typeface="Saira Condensed Light"/>
                <a:ea typeface="Saira Condensed Light"/>
                <a:cs typeface="Saira Condensed Light"/>
                <a:sym typeface="Saira Condensed Light"/>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80" name="Google Shape;80;p18"/>
          <p:cNvSpPr txBox="1">
            <a:spLocks noGrp="1"/>
          </p:cNvSpPr>
          <p:nvPr>
            <p:ph type="subTitle" idx="1"/>
          </p:nvPr>
        </p:nvSpPr>
        <p:spPr>
          <a:xfrm>
            <a:off x="4962526" y="3443527"/>
            <a:ext cx="3685436" cy="700976"/>
          </a:xfrm>
          <a:prstGeom prst="rect">
            <a:avLst/>
          </a:prstGeom>
          <a:noFill/>
          <a:ln>
            <a:noFill/>
          </a:ln>
        </p:spPr>
        <p:txBody>
          <a:bodyPr spcFirstLastPara="1" wrap="square" lIns="68575" tIns="34275" rIns="68575" bIns="34275" anchor="t" anchorCtr="0">
            <a:normAutofit/>
          </a:bodyPr>
          <a:lstStyle>
            <a:lvl1pPr lvl="0" algn="r">
              <a:lnSpc>
                <a:spcPct val="90000"/>
              </a:lnSpc>
              <a:spcBef>
                <a:spcPts val="800"/>
              </a:spcBef>
              <a:spcAft>
                <a:spcPts val="0"/>
              </a:spcAft>
              <a:buSzPts val="1500"/>
              <a:buNone/>
              <a:defRPr sz="1500" b="0" i="0">
                <a:solidFill>
                  <a:schemeClr val="lt1"/>
                </a:solidFill>
                <a:latin typeface="IBM Plex Sans"/>
                <a:ea typeface="IBM Plex Sans"/>
                <a:cs typeface="IBM Plex Sans"/>
                <a:sym typeface="IBM Plex Sans"/>
              </a:defRPr>
            </a:lvl1pPr>
            <a:lvl2pPr lvl="1" algn="ctr">
              <a:lnSpc>
                <a:spcPct val="90000"/>
              </a:lnSpc>
              <a:spcBef>
                <a:spcPts val="400"/>
              </a:spcBef>
              <a:spcAft>
                <a:spcPts val="0"/>
              </a:spcAft>
              <a:buSzPts val="1500"/>
              <a:buNone/>
              <a:defRPr sz="1500"/>
            </a:lvl2pPr>
            <a:lvl3pPr lvl="2" algn="ctr">
              <a:lnSpc>
                <a:spcPct val="90000"/>
              </a:lnSpc>
              <a:spcBef>
                <a:spcPts val="400"/>
              </a:spcBef>
              <a:spcAft>
                <a:spcPts val="0"/>
              </a:spcAft>
              <a:buSzPts val="1400"/>
              <a:buNone/>
              <a:defRPr sz="1400"/>
            </a:lvl3pPr>
            <a:lvl4pPr lvl="3" algn="ctr">
              <a:lnSpc>
                <a:spcPct val="90000"/>
              </a:lnSpc>
              <a:spcBef>
                <a:spcPts val="400"/>
              </a:spcBef>
              <a:spcAft>
                <a:spcPts val="0"/>
              </a:spcAft>
              <a:buSzPts val="1200"/>
              <a:buNone/>
              <a:defRPr sz="1200"/>
            </a:lvl4pPr>
            <a:lvl5pPr lvl="4" algn="ctr">
              <a:lnSpc>
                <a:spcPct val="90000"/>
              </a:lnSpc>
              <a:spcBef>
                <a:spcPts val="400"/>
              </a:spcBef>
              <a:spcAft>
                <a:spcPts val="0"/>
              </a:spcAft>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a:endParaRPr/>
          </a:p>
        </p:txBody>
      </p:sp>
      <p:sp>
        <p:nvSpPr>
          <p:cNvPr id="81" name="Google Shape;81;p18"/>
          <p:cNvSpPr txBox="1">
            <a:spLocks noGrp="1"/>
          </p:cNvSpPr>
          <p:nvPr>
            <p:ph type="body" idx="2"/>
          </p:nvPr>
        </p:nvSpPr>
        <p:spPr>
          <a:xfrm>
            <a:off x="5095876" y="4267564"/>
            <a:ext cx="3552086" cy="316880"/>
          </a:xfrm>
          <a:prstGeom prst="rect">
            <a:avLst/>
          </a:prstGeom>
          <a:noFill/>
          <a:ln>
            <a:noFill/>
          </a:ln>
        </p:spPr>
        <p:txBody>
          <a:bodyPr spcFirstLastPara="1" wrap="square" lIns="68575" tIns="34275" rIns="68575" bIns="34275" anchor="t" anchorCtr="0">
            <a:normAutofit/>
          </a:bodyPr>
          <a:lstStyle>
            <a:lvl1pPr marL="457200" lvl="0" indent="-228600" algn="r">
              <a:lnSpc>
                <a:spcPct val="90000"/>
              </a:lnSpc>
              <a:spcBef>
                <a:spcPts val="800"/>
              </a:spcBef>
              <a:spcAft>
                <a:spcPts val="0"/>
              </a:spcAft>
              <a:buSzPts val="1400"/>
              <a:buNone/>
              <a:defRPr sz="1400" b="1" i="0">
                <a:solidFill>
                  <a:schemeClr val="lt1"/>
                </a:solidFill>
                <a:latin typeface="IBM Plex Sans SemiBold"/>
                <a:ea typeface="IBM Plex Sans SemiBold"/>
                <a:cs typeface="IBM Plex Sans SemiBold"/>
                <a:sym typeface="IBM Plex Sans SemiBold"/>
              </a:defRPr>
            </a:lvl1pPr>
            <a:lvl2pPr marL="914400" lvl="1" indent="-228600" algn="r">
              <a:lnSpc>
                <a:spcPct val="90000"/>
              </a:lnSpc>
              <a:spcBef>
                <a:spcPts val="400"/>
              </a:spcBef>
              <a:spcAft>
                <a:spcPts val="0"/>
              </a:spcAft>
              <a:buSzPts val="1400"/>
              <a:buNone/>
              <a:defRPr/>
            </a:lvl2pPr>
            <a:lvl3pPr marL="1371600" lvl="2" indent="-228600" algn="r">
              <a:lnSpc>
                <a:spcPct val="90000"/>
              </a:lnSpc>
              <a:spcBef>
                <a:spcPts val="400"/>
              </a:spcBef>
              <a:spcAft>
                <a:spcPts val="0"/>
              </a:spcAft>
              <a:buSzPts val="1200"/>
              <a:buNone/>
              <a:defRPr/>
            </a:lvl3pPr>
            <a:lvl4pPr marL="1828800" lvl="3" indent="-228600" algn="r">
              <a:lnSpc>
                <a:spcPct val="90000"/>
              </a:lnSpc>
              <a:spcBef>
                <a:spcPts val="400"/>
              </a:spcBef>
              <a:spcAft>
                <a:spcPts val="0"/>
              </a:spcAft>
              <a:buSzPts val="1200"/>
              <a:buNone/>
              <a:defRPr/>
            </a:lvl4pPr>
            <a:lvl5pPr marL="2286000" lvl="4" indent="-228600" algn="r">
              <a:lnSpc>
                <a:spcPct val="90000"/>
              </a:lnSpc>
              <a:spcBef>
                <a:spcPts val="400"/>
              </a:spcBef>
              <a:spcAft>
                <a:spcPts val="0"/>
              </a:spcAft>
              <a:buSzPts val="1100"/>
              <a:buNone/>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82" name="Google Shape;82;p18"/>
          <p:cNvSpPr txBox="1">
            <a:spLocks noGrp="1"/>
          </p:cNvSpPr>
          <p:nvPr>
            <p:ph type="dt" idx="10"/>
          </p:nvPr>
        </p:nvSpPr>
        <p:spPr>
          <a:xfrm>
            <a:off x="7804702" y="4756525"/>
            <a:ext cx="843259" cy="184666"/>
          </a:xfrm>
          <a:prstGeom prst="rect">
            <a:avLst/>
          </a:prstGeom>
          <a:solidFill>
            <a:schemeClr val="accent1"/>
          </a:solidFill>
          <a:ln>
            <a:noFill/>
          </a:ln>
        </p:spPr>
        <p:txBody>
          <a:bodyPr spcFirstLastPara="1" wrap="square" lIns="68575" tIns="34275" rIns="68575" bIns="34275" anchor="t" anchorCtr="0">
            <a:spAutoFit/>
          </a:bodyPr>
          <a:lstStyle>
            <a:lvl1pPr marR="0" lvl="0" algn="r" rtl="0">
              <a:spcBef>
                <a:spcPts val="0"/>
              </a:spcBef>
              <a:spcAft>
                <a:spcPts val="0"/>
              </a:spcAft>
              <a:buSzPts val="1100"/>
              <a:buNone/>
              <a:defRPr sz="800" b="1" i="0" u="none" strike="noStrike" cap="none">
                <a:solidFill>
                  <a:schemeClr val="lt1"/>
                </a:solidFill>
                <a:latin typeface="IBM Plex Sans"/>
                <a:ea typeface="IBM Plex Sans"/>
                <a:cs typeface="IBM Plex Sans"/>
                <a:sym typeface="IBM Plex Sans"/>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Slide - Custom Image">
  <p:cSld name="Title Slide - Custom Image">
    <p:spTree>
      <p:nvGrpSpPr>
        <p:cNvPr id="1" name="Shape 83"/>
        <p:cNvGrpSpPr/>
        <p:nvPr/>
      </p:nvGrpSpPr>
      <p:grpSpPr>
        <a:xfrm>
          <a:off x="0" y="0"/>
          <a:ext cx="0" cy="0"/>
          <a:chOff x="0" y="0"/>
          <a:chExt cx="0" cy="0"/>
        </a:xfrm>
      </p:grpSpPr>
      <p:pic>
        <p:nvPicPr>
          <p:cNvPr id="84" name="Google Shape;84;p19"/>
          <p:cNvPicPr preferRelativeResize="0"/>
          <p:nvPr/>
        </p:nvPicPr>
        <p:blipFill rotWithShape="1">
          <a:blip r:embed="rId2">
            <a:alphaModFix/>
          </a:blip>
          <a:srcRect l="103" r="14569"/>
          <a:stretch/>
        </p:blipFill>
        <p:spPr>
          <a:xfrm>
            <a:off x="-1525092" y="0"/>
            <a:ext cx="7794304" cy="5143500"/>
          </a:xfrm>
          <a:prstGeom prst="rect">
            <a:avLst/>
          </a:prstGeom>
          <a:noFill/>
          <a:ln>
            <a:noFill/>
          </a:ln>
        </p:spPr>
      </p:pic>
      <p:sp>
        <p:nvSpPr>
          <p:cNvPr id="85" name="Google Shape;85;p19" descr="A picture containing shape&#10;&#10;Description automatically generated"/>
          <p:cNvSpPr/>
          <p:nvPr/>
        </p:nvSpPr>
        <p:spPr>
          <a:xfrm>
            <a:off x="223837" y="0"/>
            <a:ext cx="8920163" cy="5143500"/>
          </a:xfrm>
          <a:prstGeom prst="rect">
            <a:avLst/>
          </a:prstGeom>
          <a:solidFill>
            <a:srgbClr val="FFFFFF"/>
          </a:solidFill>
          <a:ln>
            <a:noFill/>
          </a:ln>
        </p:spPr>
      </p:sp>
      <p:sp>
        <p:nvSpPr>
          <p:cNvPr id="86" name="Google Shape;86;p19"/>
          <p:cNvSpPr txBox="1">
            <a:spLocks noGrp="1"/>
          </p:cNvSpPr>
          <p:nvPr>
            <p:ph type="ctrTitle"/>
          </p:nvPr>
        </p:nvSpPr>
        <p:spPr>
          <a:xfrm>
            <a:off x="4743452" y="1878691"/>
            <a:ext cx="3904511" cy="1546148"/>
          </a:xfrm>
          <a:prstGeom prst="rect">
            <a:avLst/>
          </a:prstGeom>
          <a:noFill/>
          <a:ln>
            <a:noFill/>
          </a:ln>
        </p:spPr>
        <p:txBody>
          <a:bodyPr spcFirstLastPara="1" wrap="square" lIns="68575" tIns="34275" rIns="68575" bIns="34275" anchor="b" anchorCtr="0">
            <a:normAutofit/>
          </a:bodyPr>
          <a:lstStyle>
            <a:lvl1pPr lvl="0" algn="r">
              <a:lnSpc>
                <a:spcPct val="90000"/>
              </a:lnSpc>
              <a:spcBef>
                <a:spcPts val="0"/>
              </a:spcBef>
              <a:spcAft>
                <a:spcPts val="0"/>
              </a:spcAft>
              <a:buClr>
                <a:schemeClr val="lt1"/>
              </a:buClr>
              <a:buSzPts val="4100"/>
              <a:buFont typeface="Saira Condensed Light"/>
              <a:buNone/>
              <a:defRPr sz="4100" b="0" i="0">
                <a:solidFill>
                  <a:schemeClr val="lt1"/>
                </a:solidFill>
                <a:latin typeface="Saira Condensed Light"/>
                <a:ea typeface="Saira Condensed Light"/>
                <a:cs typeface="Saira Condensed Light"/>
                <a:sym typeface="Saira Condensed Light"/>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87" name="Google Shape;87;p19"/>
          <p:cNvSpPr txBox="1">
            <a:spLocks noGrp="1"/>
          </p:cNvSpPr>
          <p:nvPr>
            <p:ph type="subTitle" idx="1"/>
          </p:nvPr>
        </p:nvSpPr>
        <p:spPr>
          <a:xfrm>
            <a:off x="4962526" y="3443527"/>
            <a:ext cx="3685436" cy="700976"/>
          </a:xfrm>
          <a:prstGeom prst="rect">
            <a:avLst/>
          </a:prstGeom>
          <a:noFill/>
          <a:ln>
            <a:noFill/>
          </a:ln>
        </p:spPr>
        <p:txBody>
          <a:bodyPr spcFirstLastPara="1" wrap="square" lIns="68575" tIns="34275" rIns="68575" bIns="34275" anchor="t" anchorCtr="0">
            <a:normAutofit/>
          </a:bodyPr>
          <a:lstStyle>
            <a:lvl1pPr lvl="0" algn="r">
              <a:lnSpc>
                <a:spcPct val="90000"/>
              </a:lnSpc>
              <a:spcBef>
                <a:spcPts val="800"/>
              </a:spcBef>
              <a:spcAft>
                <a:spcPts val="0"/>
              </a:spcAft>
              <a:buSzPts val="1500"/>
              <a:buNone/>
              <a:defRPr sz="1500" b="0" i="0">
                <a:solidFill>
                  <a:schemeClr val="lt1"/>
                </a:solidFill>
                <a:latin typeface="IBM Plex Sans"/>
                <a:ea typeface="IBM Plex Sans"/>
                <a:cs typeface="IBM Plex Sans"/>
                <a:sym typeface="IBM Plex Sans"/>
              </a:defRPr>
            </a:lvl1pPr>
            <a:lvl2pPr lvl="1" algn="ctr">
              <a:lnSpc>
                <a:spcPct val="90000"/>
              </a:lnSpc>
              <a:spcBef>
                <a:spcPts val="400"/>
              </a:spcBef>
              <a:spcAft>
                <a:spcPts val="0"/>
              </a:spcAft>
              <a:buSzPts val="1500"/>
              <a:buNone/>
              <a:defRPr sz="1500"/>
            </a:lvl2pPr>
            <a:lvl3pPr lvl="2" algn="ctr">
              <a:lnSpc>
                <a:spcPct val="90000"/>
              </a:lnSpc>
              <a:spcBef>
                <a:spcPts val="400"/>
              </a:spcBef>
              <a:spcAft>
                <a:spcPts val="0"/>
              </a:spcAft>
              <a:buSzPts val="1400"/>
              <a:buNone/>
              <a:defRPr sz="1400"/>
            </a:lvl3pPr>
            <a:lvl4pPr lvl="3" algn="ctr">
              <a:lnSpc>
                <a:spcPct val="90000"/>
              </a:lnSpc>
              <a:spcBef>
                <a:spcPts val="400"/>
              </a:spcBef>
              <a:spcAft>
                <a:spcPts val="0"/>
              </a:spcAft>
              <a:buSzPts val="1200"/>
              <a:buNone/>
              <a:defRPr sz="1200"/>
            </a:lvl4pPr>
            <a:lvl5pPr lvl="4" algn="ctr">
              <a:lnSpc>
                <a:spcPct val="90000"/>
              </a:lnSpc>
              <a:spcBef>
                <a:spcPts val="400"/>
              </a:spcBef>
              <a:spcAft>
                <a:spcPts val="0"/>
              </a:spcAft>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a:endParaRPr/>
          </a:p>
        </p:txBody>
      </p:sp>
      <p:sp>
        <p:nvSpPr>
          <p:cNvPr id="88" name="Google Shape;88;p19"/>
          <p:cNvSpPr txBox="1">
            <a:spLocks noGrp="1"/>
          </p:cNvSpPr>
          <p:nvPr>
            <p:ph type="dt" idx="10"/>
          </p:nvPr>
        </p:nvSpPr>
        <p:spPr>
          <a:xfrm>
            <a:off x="7834519" y="4771639"/>
            <a:ext cx="813443" cy="184666"/>
          </a:xfrm>
          <a:prstGeom prst="rect">
            <a:avLst/>
          </a:prstGeom>
          <a:solidFill>
            <a:schemeClr val="accent1"/>
          </a:solidFill>
          <a:ln>
            <a:noFill/>
          </a:ln>
        </p:spPr>
        <p:txBody>
          <a:bodyPr spcFirstLastPara="1" wrap="square" lIns="68575" tIns="34275" rIns="68575" bIns="34275" anchor="t" anchorCtr="0">
            <a:spAutoFit/>
          </a:bodyPr>
          <a:lstStyle>
            <a:lvl1pPr marR="0" lvl="0" algn="r" rtl="0">
              <a:spcBef>
                <a:spcPts val="0"/>
              </a:spcBef>
              <a:spcAft>
                <a:spcPts val="0"/>
              </a:spcAft>
              <a:buSzPts val="1100"/>
              <a:buNone/>
              <a:defRPr sz="800" b="1" i="0" u="none" strike="noStrike" cap="none">
                <a:solidFill>
                  <a:schemeClr val="lt1"/>
                </a:solidFill>
                <a:latin typeface="IBM Plex Sans"/>
                <a:ea typeface="IBM Plex Sans"/>
                <a:cs typeface="IBM Plex Sans"/>
                <a:sym typeface="IBM Plex Sans"/>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89" name="Google Shape;89;p19"/>
          <p:cNvSpPr txBox="1">
            <a:spLocks noGrp="1"/>
          </p:cNvSpPr>
          <p:nvPr>
            <p:ph type="body" idx="2"/>
          </p:nvPr>
        </p:nvSpPr>
        <p:spPr>
          <a:xfrm>
            <a:off x="5095876" y="4267564"/>
            <a:ext cx="3552086" cy="316880"/>
          </a:xfrm>
          <a:prstGeom prst="rect">
            <a:avLst/>
          </a:prstGeom>
          <a:noFill/>
          <a:ln>
            <a:noFill/>
          </a:ln>
        </p:spPr>
        <p:txBody>
          <a:bodyPr spcFirstLastPara="1" wrap="square" lIns="68575" tIns="34275" rIns="68575" bIns="34275" anchor="t" anchorCtr="0">
            <a:normAutofit/>
          </a:bodyPr>
          <a:lstStyle>
            <a:lvl1pPr marL="457200" lvl="0" indent="-228600" algn="r">
              <a:lnSpc>
                <a:spcPct val="90000"/>
              </a:lnSpc>
              <a:spcBef>
                <a:spcPts val="800"/>
              </a:spcBef>
              <a:spcAft>
                <a:spcPts val="0"/>
              </a:spcAft>
              <a:buSzPts val="1400"/>
              <a:buNone/>
              <a:defRPr sz="1400" b="1" i="0">
                <a:solidFill>
                  <a:schemeClr val="lt1"/>
                </a:solidFill>
                <a:latin typeface="IBM Plex Sans SemiBold"/>
                <a:ea typeface="IBM Plex Sans SemiBold"/>
                <a:cs typeface="IBM Plex Sans SemiBold"/>
                <a:sym typeface="IBM Plex Sans SemiBold"/>
              </a:defRPr>
            </a:lvl1pPr>
            <a:lvl2pPr marL="914400" lvl="1" indent="-228600" algn="r">
              <a:lnSpc>
                <a:spcPct val="90000"/>
              </a:lnSpc>
              <a:spcBef>
                <a:spcPts val="400"/>
              </a:spcBef>
              <a:spcAft>
                <a:spcPts val="0"/>
              </a:spcAft>
              <a:buSzPts val="1400"/>
              <a:buNone/>
              <a:defRPr/>
            </a:lvl2pPr>
            <a:lvl3pPr marL="1371600" lvl="2" indent="-228600" algn="r">
              <a:lnSpc>
                <a:spcPct val="90000"/>
              </a:lnSpc>
              <a:spcBef>
                <a:spcPts val="400"/>
              </a:spcBef>
              <a:spcAft>
                <a:spcPts val="0"/>
              </a:spcAft>
              <a:buSzPts val="1200"/>
              <a:buNone/>
              <a:defRPr/>
            </a:lvl3pPr>
            <a:lvl4pPr marL="1828800" lvl="3" indent="-228600" algn="r">
              <a:lnSpc>
                <a:spcPct val="90000"/>
              </a:lnSpc>
              <a:spcBef>
                <a:spcPts val="400"/>
              </a:spcBef>
              <a:spcAft>
                <a:spcPts val="0"/>
              </a:spcAft>
              <a:buSzPts val="1200"/>
              <a:buNone/>
              <a:defRPr/>
            </a:lvl4pPr>
            <a:lvl5pPr marL="2286000" lvl="4" indent="-228600" algn="r">
              <a:lnSpc>
                <a:spcPct val="90000"/>
              </a:lnSpc>
              <a:spcBef>
                <a:spcPts val="400"/>
              </a:spcBef>
              <a:spcAft>
                <a:spcPts val="0"/>
              </a:spcAft>
              <a:buSzPts val="1100"/>
              <a:buNone/>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90" name="Google Shape;90;p19"/>
          <p:cNvSpPr txBox="1"/>
          <p:nvPr/>
        </p:nvSpPr>
        <p:spPr>
          <a:xfrm>
            <a:off x="684612" y="994268"/>
            <a:ext cx="3161832" cy="3851584"/>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 sz="1400" b="1" i="0" u="none" strike="noStrike" cap="none">
                <a:solidFill>
                  <a:schemeClr val="dk1"/>
                </a:solidFill>
                <a:latin typeface="IBM Plex Sans"/>
                <a:ea typeface="IBM Plex Sans"/>
                <a:cs typeface="IBM Plex Sans"/>
                <a:sym typeface="IBM Plex Sans"/>
              </a:rPr>
              <a:t>INSTRUCTIONS TO REPLACE IMAGE:</a:t>
            </a:r>
            <a:endParaRPr sz="1100"/>
          </a:p>
          <a:p>
            <a:pPr marL="0" marR="0" lvl="0" indent="0" algn="l" rtl="0">
              <a:spcBef>
                <a:spcPts val="0"/>
              </a:spcBef>
              <a:spcAft>
                <a:spcPts val="0"/>
              </a:spcAft>
              <a:buNone/>
            </a:pPr>
            <a:endParaRPr sz="1400" b="1">
              <a:solidFill>
                <a:schemeClr val="dk1"/>
              </a:solidFill>
              <a:latin typeface="IBM Plex Sans"/>
              <a:ea typeface="IBM Plex Sans"/>
              <a:cs typeface="IBM Plex Sans"/>
              <a:sym typeface="IBM Plex Sans"/>
            </a:endParaRPr>
          </a:p>
          <a:p>
            <a:pPr marL="254000" marR="0" lvl="0" indent="-260350" algn="l" rtl="0">
              <a:lnSpc>
                <a:spcPct val="150000"/>
              </a:lnSpc>
              <a:spcBef>
                <a:spcPts val="0"/>
              </a:spcBef>
              <a:spcAft>
                <a:spcPts val="0"/>
              </a:spcAft>
              <a:buClr>
                <a:schemeClr val="dk1"/>
              </a:buClr>
              <a:buSzPts val="1100"/>
              <a:buFont typeface="Calibri"/>
              <a:buAutoNum type="arabicPeriod"/>
            </a:pPr>
            <a:r>
              <a:rPr lang="en" sz="1100" b="0">
                <a:solidFill>
                  <a:schemeClr val="dk1"/>
                </a:solidFill>
                <a:latin typeface="IBM Plex Sans"/>
                <a:ea typeface="IBM Plex Sans"/>
                <a:cs typeface="IBM Plex Sans"/>
                <a:sym typeface="IBM Plex Sans"/>
              </a:rPr>
              <a:t>Go to View&gt;Slide Master</a:t>
            </a:r>
            <a:endParaRPr sz="1100"/>
          </a:p>
          <a:p>
            <a:pPr marL="254000" marR="0" lvl="0" indent="-260350" algn="l" rtl="0">
              <a:lnSpc>
                <a:spcPct val="150000"/>
              </a:lnSpc>
              <a:spcBef>
                <a:spcPts val="0"/>
              </a:spcBef>
              <a:spcAft>
                <a:spcPts val="0"/>
              </a:spcAft>
              <a:buClr>
                <a:schemeClr val="dk1"/>
              </a:buClr>
              <a:buSzPts val="1100"/>
              <a:buFont typeface="Calibri"/>
              <a:buAutoNum type="arabicPeriod"/>
            </a:pPr>
            <a:r>
              <a:rPr lang="en" sz="1100" b="0">
                <a:solidFill>
                  <a:schemeClr val="dk1"/>
                </a:solidFill>
                <a:latin typeface="IBM Plex Sans"/>
                <a:ea typeface="IBM Plex Sans"/>
                <a:cs typeface="IBM Plex Sans"/>
                <a:sym typeface="IBM Plex Sans"/>
              </a:rPr>
              <a:t>Locate this layout and duplicate it</a:t>
            </a:r>
            <a:endParaRPr sz="1100"/>
          </a:p>
          <a:p>
            <a:pPr marL="254000" marR="0" lvl="0" indent="-260350" algn="l" rtl="0">
              <a:lnSpc>
                <a:spcPct val="150000"/>
              </a:lnSpc>
              <a:spcBef>
                <a:spcPts val="0"/>
              </a:spcBef>
              <a:spcAft>
                <a:spcPts val="0"/>
              </a:spcAft>
              <a:buClr>
                <a:schemeClr val="dk1"/>
              </a:buClr>
              <a:buSzPts val="1100"/>
              <a:buFont typeface="Calibri"/>
              <a:buAutoNum type="arabicPeriod"/>
            </a:pPr>
            <a:r>
              <a:rPr lang="en" sz="1100" b="0">
                <a:solidFill>
                  <a:schemeClr val="dk1"/>
                </a:solidFill>
                <a:latin typeface="IBM Plex Sans"/>
                <a:ea typeface="IBM Plex Sans"/>
                <a:cs typeface="IBM Plex Sans"/>
                <a:sym typeface="IBM Plex Sans"/>
              </a:rPr>
              <a:t>Right-click the orange circle on the far-left side of this image</a:t>
            </a:r>
            <a:endParaRPr sz="1100"/>
          </a:p>
          <a:p>
            <a:pPr marL="254000" marR="0" lvl="0" indent="-260350" algn="l" rtl="0">
              <a:lnSpc>
                <a:spcPct val="150000"/>
              </a:lnSpc>
              <a:spcBef>
                <a:spcPts val="0"/>
              </a:spcBef>
              <a:spcAft>
                <a:spcPts val="0"/>
              </a:spcAft>
              <a:buClr>
                <a:schemeClr val="dk1"/>
              </a:buClr>
              <a:buSzPts val="1100"/>
              <a:buFont typeface="Calibri"/>
              <a:buAutoNum type="arabicPeriod"/>
            </a:pPr>
            <a:r>
              <a:rPr lang="en" sz="1100" b="0">
                <a:solidFill>
                  <a:schemeClr val="dk1"/>
                </a:solidFill>
                <a:latin typeface="IBM Plex Sans"/>
                <a:ea typeface="IBM Plex Sans"/>
                <a:cs typeface="IBM Plex Sans"/>
                <a:sym typeface="IBM Plex Sans"/>
              </a:rPr>
              <a:t>Scroll to “Change Picture”</a:t>
            </a:r>
            <a:endParaRPr sz="1100"/>
          </a:p>
          <a:p>
            <a:pPr marL="254000" marR="0" lvl="0" indent="-260350" algn="l" rtl="0">
              <a:lnSpc>
                <a:spcPct val="150000"/>
              </a:lnSpc>
              <a:spcBef>
                <a:spcPts val="0"/>
              </a:spcBef>
              <a:spcAft>
                <a:spcPts val="0"/>
              </a:spcAft>
              <a:buClr>
                <a:schemeClr val="dk1"/>
              </a:buClr>
              <a:buSzPts val="1100"/>
              <a:buFont typeface="Calibri"/>
              <a:buAutoNum type="arabicPeriod"/>
            </a:pPr>
            <a:r>
              <a:rPr lang="en" sz="1100" b="0">
                <a:solidFill>
                  <a:schemeClr val="dk1"/>
                </a:solidFill>
                <a:latin typeface="IBM Plex Sans"/>
                <a:ea typeface="IBM Plex Sans"/>
                <a:cs typeface="IBM Plex Sans"/>
                <a:sym typeface="IBM Plex Sans"/>
              </a:rPr>
              <a:t>Select “From File” (note that your version of PowerPoint may use different menu language)</a:t>
            </a:r>
            <a:endParaRPr sz="1100"/>
          </a:p>
          <a:p>
            <a:pPr marL="254000" marR="0" lvl="0" indent="-260350" algn="l" rtl="0">
              <a:lnSpc>
                <a:spcPct val="150000"/>
              </a:lnSpc>
              <a:spcBef>
                <a:spcPts val="0"/>
              </a:spcBef>
              <a:spcAft>
                <a:spcPts val="0"/>
              </a:spcAft>
              <a:buClr>
                <a:schemeClr val="dk1"/>
              </a:buClr>
              <a:buSzPts val="1100"/>
              <a:buFont typeface="Calibri"/>
              <a:buAutoNum type="arabicPeriod"/>
            </a:pPr>
            <a:r>
              <a:rPr lang="en" sz="1100" b="0">
                <a:solidFill>
                  <a:schemeClr val="dk1"/>
                </a:solidFill>
                <a:latin typeface="IBM Plex Sans"/>
                <a:ea typeface="IBM Plex Sans"/>
                <a:cs typeface="IBM Plex Sans"/>
                <a:sym typeface="IBM Plex Sans"/>
              </a:rPr>
              <a:t>Select desired image</a:t>
            </a:r>
            <a:endParaRPr sz="1100"/>
          </a:p>
          <a:p>
            <a:pPr marL="254000" marR="0" lvl="0" indent="-260350" algn="l" rtl="0">
              <a:lnSpc>
                <a:spcPct val="150000"/>
              </a:lnSpc>
              <a:spcBef>
                <a:spcPts val="0"/>
              </a:spcBef>
              <a:spcAft>
                <a:spcPts val="0"/>
              </a:spcAft>
              <a:buClr>
                <a:schemeClr val="dk1"/>
              </a:buClr>
              <a:buSzPts val="1100"/>
              <a:buFont typeface="Calibri"/>
              <a:buAutoNum type="arabicPeriod"/>
            </a:pPr>
            <a:r>
              <a:rPr lang="en" sz="1100" b="0">
                <a:solidFill>
                  <a:schemeClr val="dk1"/>
                </a:solidFill>
                <a:latin typeface="IBM Plex Sans"/>
                <a:ea typeface="IBM Plex Sans"/>
                <a:cs typeface="IBM Plex Sans"/>
                <a:sym typeface="IBM Plex Sans"/>
              </a:rPr>
              <a:t>Resize and crop image as necessary</a:t>
            </a:r>
            <a:endParaRPr sz="1100"/>
          </a:p>
          <a:p>
            <a:pPr marL="254000" marR="0" lvl="0" indent="-260350" algn="l" rtl="0">
              <a:lnSpc>
                <a:spcPct val="150000"/>
              </a:lnSpc>
              <a:spcBef>
                <a:spcPts val="0"/>
              </a:spcBef>
              <a:spcAft>
                <a:spcPts val="0"/>
              </a:spcAft>
              <a:buClr>
                <a:schemeClr val="dk1"/>
              </a:buClr>
              <a:buSzPts val="1100"/>
              <a:buFont typeface="Calibri"/>
              <a:buAutoNum type="arabicPeriod"/>
            </a:pPr>
            <a:r>
              <a:rPr lang="en" sz="1100" b="0">
                <a:solidFill>
                  <a:schemeClr val="dk1"/>
                </a:solidFill>
                <a:latin typeface="IBM Plex Sans"/>
                <a:ea typeface="IBM Plex Sans"/>
                <a:cs typeface="IBM Plex Sans"/>
                <a:sym typeface="IBM Plex Sans"/>
              </a:rPr>
              <a:t>Make sure image is sent to back (right click on image)</a:t>
            </a:r>
            <a:endParaRPr sz="1100"/>
          </a:p>
          <a:p>
            <a:pPr marL="254000" marR="0" lvl="0" indent="-260350" algn="l" rtl="0">
              <a:lnSpc>
                <a:spcPct val="150000"/>
              </a:lnSpc>
              <a:spcBef>
                <a:spcPts val="0"/>
              </a:spcBef>
              <a:spcAft>
                <a:spcPts val="0"/>
              </a:spcAft>
              <a:buClr>
                <a:schemeClr val="dk1"/>
              </a:buClr>
              <a:buSzPts val="1100"/>
              <a:buFont typeface="Calibri"/>
              <a:buAutoNum type="arabicPeriod"/>
            </a:pPr>
            <a:r>
              <a:rPr lang="en" sz="1100" b="0">
                <a:solidFill>
                  <a:schemeClr val="dk1"/>
                </a:solidFill>
                <a:latin typeface="IBM Plex Sans"/>
                <a:ea typeface="IBM Plex Sans"/>
                <a:cs typeface="IBM Plex Sans"/>
                <a:sym typeface="IBM Plex Sans"/>
              </a:rPr>
              <a:t>Close slide master and insert a new slide using the new, then delete this text box from your presentation slide.</a:t>
            </a:r>
            <a:endParaRPr sz="110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91"/>
        <p:cNvGrpSpPr/>
        <p:nvPr/>
      </p:nvGrpSpPr>
      <p:grpSpPr>
        <a:xfrm>
          <a:off x="0" y="0"/>
          <a:ext cx="0" cy="0"/>
          <a:chOff x="0" y="0"/>
          <a:chExt cx="0" cy="0"/>
        </a:xfrm>
      </p:grpSpPr>
      <p:sp>
        <p:nvSpPr>
          <p:cNvPr id="92" name="Google Shape;92;p20"/>
          <p:cNvSpPr txBox="1">
            <a:spLocks noGrp="1"/>
          </p:cNvSpPr>
          <p:nvPr>
            <p:ph type="title"/>
          </p:nvPr>
        </p:nvSpPr>
        <p:spPr>
          <a:xfrm>
            <a:off x="483577" y="273844"/>
            <a:ext cx="8032964" cy="994172"/>
          </a:xfrm>
          <a:prstGeom prst="rect">
            <a:avLst/>
          </a:prstGeom>
          <a:noFill/>
          <a:ln>
            <a:noFill/>
          </a:ln>
        </p:spPr>
        <p:txBody>
          <a:bodyPr spcFirstLastPara="1" wrap="square" lIns="68575" tIns="34275" rIns="68575" bIns="34275" anchor="t"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93" name="Google Shape;93;p20"/>
          <p:cNvSpPr txBox="1">
            <a:spLocks noGrp="1"/>
          </p:cNvSpPr>
          <p:nvPr>
            <p:ph type="body" idx="1"/>
          </p:nvPr>
        </p:nvSpPr>
        <p:spPr>
          <a:xfrm>
            <a:off x="483578" y="1369219"/>
            <a:ext cx="8031773" cy="3176382"/>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SzPts val="1400"/>
              <a:buChar char="▪"/>
              <a:defRPr/>
            </a:lvl1pPr>
            <a:lvl2pPr marL="914400" lvl="1" indent="-317500" algn="l">
              <a:lnSpc>
                <a:spcPct val="90000"/>
              </a:lnSpc>
              <a:spcBef>
                <a:spcPts val="400"/>
              </a:spcBef>
              <a:spcAft>
                <a:spcPts val="0"/>
              </a:spcAft>
              <a:buSzPts val="1400"/>
              <a:buFont typeface="NTR"/>
              <a:buChar char="-"/>
              <a:defRPr/>
            </a:lvl2pPr>
            <a:lvl3pPr marL="1371600" lvl="2" indent="-304800" algn="l">
              <a:lnSpc>
                <a:spcPct val="90000"/>
              </a:lnSpc>
              <a:spcBef>
                <a:spcPts val="400"/>
              </a:spcBef>
              <a:spcAft>
                <a:spcPts val="0"/>
              </a:spcAft>
              <a:buSzPts val="1200"/>
              <a:buFont typeface="NTR"/>
              <a:buChar char="-"/>
              <a:defRPr/>
            </a:lvl3pPr>
            <a:lvl4pPr marL="1828800" lvl="3" indent="-304800" algn="l">
              <a:lnSpc>
                <a:spcPct val="90000"/>
              </a:lnSpc>
              <a:spcBef>
                <a:spcPts val="400"/>
              </a:spcBef>
              <a:spcAft>
                <a:spcPts val="0"/>
              </a:spcAft>
              <a:buSzPts val="1200"/>
              <a:buFont typeface="NTR"/>
              <a:buChar char="-"/>
              <a:defRPr/>
            </a:lvl4pPr>
            <a:lvl5pPr marL="2286000" lvl="4" indent="-298450" algn="l">
              <a:lnSpc>
                <a:spcPct val="90000"/>
              </a:lnSpc>
              <a:spcBef>
                <a:spcPts val="400"/>
              </a:spcBef>
              <a:spcAft>
                <a:spcPts val="0"/>
              </a:spcAft>
              <a:buSzPts val="1100"/>
              <a:buFont typeface="NTR"/>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94" name="Google Shape;94;p20"/>
          <p:cNvSpPr txBox="1">
            <a:spLocks noGrp="1"/>
          </p:cNvSpPr>
          <p:nvPr>
            <p:ph type="sldNum" idx="12"/>
          </p:nvPr>
        </p:nvSpPr>
        <p:spPr>
          <a:xfrm>
            <a:off x="7031935" y="4707630"/>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95"/>
        <p:cNvGrpSpPr/>
        <p:nvPr/>
      </p:nvGrpSpPr>
      <p:grpSpPr>
        <a:xfrm>
          <a:off x="0" y="0"/>
          <a:ext cx="0" cy="0"/>
          <a:chOff x="0" y="0"/>
          <a:chExt cx="0" cy="0"/>
        </a:xfrm>
      </p:grpSpPr>
      <p:sp>
        <p:nvSpPr>
          <p:cNvPr id="96" name="Google Shape;96;p21"/>
          <p:cNvSpPr txBox="1">
            <a:spLocks noGrp="1"/>
          </p:cNvSpPr>
          <p:nvPr>
            <p:ph type="title"/>
          </p:nvPr>
        </p:nvSpPr>
        <p:spPr>
          <a:xfrm>
            <a:off x="483577" y="273844"/>
            <a:ext cx="8032964" cy="994172"/>
          </a:xfrm>
          <a:prstGeom prst="rect">
            <a:avLst/>
          </a:prstGeom>
          <a:noFill/>
          <a:ln>
            <a:noFill/>
          </a:ln>
        </p:spPr>
        <p:txBody>
          <a:bodyPr spcFirstLastPara="1" wrap="square" lIns="68575" tIns="34275" rIns="68575" bIns="34275" anchor="t"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97" name="Google Shape;97;p21"/>
          <p:cNvSpPr txBox="1">
            <a:spLocks noGrp="1"/>
          </p:cNvSpPr>
          <p:nvPr>
            <p:ph type="body" idx="1"/>
          </p:nvPr>
        </p:nvSpPr>
        <p:spPr>
          <a:xfrm>
            <a:off x="483577" y="1369219"/>
            <a:ext cx="3886200" cy="3263504"/>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SzPts val="1400"/>
              <a:buChar char="▪"/>
              <a:defRPr/>
            </a:lvl1pPr>
            <a:lvl2pPr marL="914400" lvl="1" indent="-317500" algn="l">
              <a:lnSpc>
                <a:spcPct val="90000"/>
              </a:lnSpc>
              <a:spcBef>
                <a:spcPts val="400"/>
              </a:spcBef>
              <a:spcAft>
                <a:spcPts val="0"/>
              </a:spcAft>
              <a:buSzPts val="1400"/>
              <a:buChar char="-"/>
              <a:defRPr/>
            </a:lvl2pPr>
            <a:lvl3pPr marL="1371600" lvl="2" indent="-317500" algn="l">
              <a:lnSpc>
                <a:spcPct val="90000"/>
              </a:lnSpc>
              <a:spcBef>
                <a:spcPts val="400"/>
              </a:spcBef>
              <a:spcAft>
                <a:spcPts val="0"/>
              </a:spcAft>
              <a:buSzPts val="1400"/>
              <a:buChar char="-"/>
              <a:defRPr/>
            </a:lvl3pPr>
            <a:lvl4pPr marL="1828800" lvl="3" indent="-317500" algn="l">
              <a:lnSpc>
                <a:spcPct val="90000"/>
              </a:lnSpc>
              <a:spcBef>
                <a:spcPts val="400"/>
              </a:spcBef>
              <a:spcAft>
                <a:spcPts val="0"/>
              </a:spcAft>
              <a:buSzPts val="1400"/>
              <a:buChar char="-"/>
              <a:defRPr/>
            </a:lvl4pPr>
            <a:lvl5pPr marL="2286000" lvl="4" indent="-317500" algn="l">
              <a:lnSpc>
                <a:spcPct val="90000"/>
              </a:lnSpc>
              <a:spcBef>
                <a:spcPts val="400"/>
              </a:spcBef>
              <a:spcAft>
                <a:spcPts val="0"/>
              </a:spcAft>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98" name="Google Shape;98;p21"/>
          <p:cNvSpPr txBox="1">
            <a:spLocks noGrp="1"/>
          </p:cNvSpPr>
          <p:nvPr>
            <p:ph type="body" idx="2"/>
          </p:nvPr>
        </p:nvSpPr>
        <p:spPr>
          <a:xfrm>
            <a:off x="4629150" y="1369219"/>
            <a:ext cx="3886200" cy="3263504"/>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SzPts val="1400"/>
              <a:buChar char="▪"/>
              <a:defRPr/>
            </a:lvl1pPr>
            <a:lvl2pPr marL="914400" lvl="1" indent="-317500" algn="l">
              <a:lnSpc>
                <a:spcPct val="90000"/>
              </a:lnSpc>
              <a:spcBef>
                <a:spcPts val="400"/>
              </a:spcBef>
              <a:spcAft>
                <a:spcPts val="0"/>
              </a:spcAft>
              <a:buSzPts val="1400"/>
              <a:buChar char="-"/>
              <a:defRPr/>
            </a:lvl2pPr>
            <a:lvl3pPr marL="1371600" lvl="2" indent="-317500" algn="l">
              <a:lnSpc>
                <a:spcPct val="90000"/>
              </a:lnSpc>
              <a:spcBef>
                <a:spcPts val="400"/>
              </a:spcBef>
              <a:spcAft>
                <a:spcPts val="0"/>
              </a:spcAft>
              <a:buSzPts val="1400"/>
              <a:buChar char="-"/>
              <a:defRPr/>
            </a:lvl3pPr>
            <a:lvl4pPr marL="1828800" lvl="3" indent="-317500" algn="l">
              <a:lnSpc>
                <a:spcPct val="90000"/>
              </a:lnSpc>
              <a:spcBef>
                <a:spcPts val="400"/>
              </a:spcBef>
              <a:spcAft>
                <a:spcPts val="0"/>
              </a:spcAft>
              <a:buSzPts val="1400"/>
              <a:buChar char="-"/>
              <a:defRPr/>
            </a:lvl4pPr>
            <a:lvl5pPr marL="2286000" lvl="4" indent="-317500" algn="l">
              <a:lnSpc>
                <a:spcPct val="90000"/>
              </a:lnSpc>
              <a:spcBef>
                <a:spcPts val="400"/>
              </a:spcBef>
              <a:spcAft>
                <a:spcPts val="0"/>
              </a:spcAft>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99" name="Google Shape;99;p21"/>
          <p:cNvSpPr txBox="1">
            <a:spLocks noGrp="1"/>
          </p:cNvSpPr>
          <p:nvPr>
            <p:ph type="sldNum" idx="12"/>
          </p:nvPr>
        </p:nvSpPr>
        <p:spPr>
          <a:xfrm>
            <a:off x="7031935" y="4707630"/>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hree Content">
  <p:cSld name="Three Content">
    <p:spTree>
      <p:nvGrpSpPr>
        <p:cNvPr id="1" name="Shape 100"/>
        <p:cNvGrpSpPr/>
        <p:nvPr/>
      </p:nvGrpSpPr>
      <p:grpSpPr>
        <a:xfrm>
          <a:off x="0" y="0"/>
          <a:ext cx="0" cy="0"/>
          <a:chOff x="0" y="0"/>
          <a:chExt cx="0" cy="0"/>
        </a:xfrm>
      </p:grpSpPr>
      <p:sp>
        <p:nvSpPr>
          <p:cNvPr id="101" name="Google Shape;101;p22"/>
          <p:cNvSpPr txBox="1">
            <a:spLocks noGrp="1"/>
          </p:cNvSpPr>
          <p:nvPr>
            <p:ph type="title"/>
          </p:nvPr>
        </p:nvSpPr>
        <p:spPr>
          <a:xfrm>
            <a:off x="483577" y="273844"/>
            <a:ext cx="8032964" cy="994172"/>
          </a:xfrm>
          <a:prstGeom prst="rect">
            <a:avLst/>
          </a:prstGeom>
          <a:noFill/>
          <a:ln>
            <a:noFill/>
          </a:ln>
        </p:spPr>
        <p:txBody>
          <a:bodyPr spcFirstLastPara="1" wrap="square" lIns="68575" tIns="34275" rIns="68575" bIns="34275" anchor="t"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02" name="Google Shape;102;p22"/>
          <p:cNvSpPr txBox="1">
            <a:spLocks noGrp="1"/>
          </p:cNvSpPr>
          <p:nvPr>
            <p:ph type="body" idx="1"/>
          </p:nvPr>
        </p:nvSpPr>
        <p:spPr>
          <a:xfrm>
            <a:off x="483580" y="1369219"/>
            <a:ext cx="2472689" cy="3263504"/>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SzPts val="1400"/>
              <a:buChar char="▪"/>
              <a:defRPr/>
            </a:lvl1pPr>
            <a:lvl2pPr marL="914400" lvl="1" indent="-317500" algn="l">
              <a:lnSpc>
                <a:spcPct val="90000"/>
              </a:lnSpc>
              <a:spcBef>
                <a:spcPts val="400"/>
              </a:spcBef>
              <a:spcAft>
                <a:spcPts val="0"/>
              </a:spcAft>
              <a:buSzPts val="1400"/>
              <a:buChar char="-"/>
              <a:defRPr/>
            </a:lvl2pPr>
            <a:lvl3pPr marL="1371600" lvl="2" indent="-317500" algn="l">
              <a:lnSpc>
                <a:spcPct val="90000"/>
              </a:lnSpc>
              <a:spcBef>
                <a:spcPts val="400"/>
              </a:spcBef>
              <a:spcAft>
                <a:spcPts val="0"/>
              </a:spcAft>
              <a:buSzPts val="1400"/>
              <a:buChar char="-"/>
              <a:defRPr/>
            </a:lvl3pPr>
            <a:lvl4pPr marL="1828800" lvl="3" indent="-317500" algn="l">
              <a:lnSpc>
                <a:spcPct val="90000"/>
              </a:lnSpc>
              <a:spcBef>
                <a:spcPts val="400"/>
              </a:spcBef>
              <a:spcAft>
                <a:spcPts val="0"/>
              </a:spcAft>
              <a:buSzPts val="1400"/>
              <a:buChar char="-"/>
              <a:defRPr/>
            </a:lvl4pPr>
            <a:lvl5pPr marL="2286000" lvl="4" indent="-317500" algn="l">
              <a:lnSpc>
                <a:spcPct val="90000"/>
              </a:lnSpc>
              <a:spcBef>
                <a:spcPts val="400"/>
              </a:spcBef>
              <a:spcAft>
                <a:spcPts val="0"/>
              </a:spcAft>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03" name="Google Shape;103;p22"/>
          <p:cNvSpPr txBox="1">
            <a:spLocks noGrp="1"/>
          </p:cNvSpPr>
          <p:nvPr>
            <p:ph type="body" idx="2"/>
          </p:nvPr>
        </p:nvSpPr>
        <p:spPr>
          <a:xfrm>
            <a:off x="3263717" y="1369219"/>
            <a:ext cx="2472689" cy="3263504"/>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SzPts val="1400"/>
              <a:buChar char="▪"/>
              <a:defRPr/>
            </a:lvl1pPr>
            <a:lvl2pPr marL="914400" lvl="1" indent="-317500" algn="l">
              <a:lnSpc>
                <a:spcPct val="90000"/>
              </a:lnSpc>
              <a:spcBef>
                <a:spcPts val="400"/>
              </a:spcBef>
              <a:spcAft>
                <a:spcPts val="0"/>
              </a:spcAft>
              <a:buSzPts val="1400"/>
              <a:buChar char="-"/>
              <a:defRPr/>
            </a:lvl2pPr>
            <a:lvl3pPr marL="1371600" lvl="2" indent="-317500" algn="l">
              <a:lnSpc>
                <a:spcPct val="90000"/>
              </a:lnSpc>
              <a:spcBef>
                <a:spcPts val="400"/>
              </a:spcBef>
              <a:spcAft>
                <a:spcPts val="0"/>
              </a:spcAft>
              <a:buSzPts val="1400"/>
              <a:buChar char="-"/>
              <a:defRPr/>
            </a:lvl3pPr>
            <a:lvl4pPr marL="1828800" lvl="3" indent="-317500" algn="l">
              <a:lnSpc>
                <a:spcPct val="90000"/>
              </a:lnSpc>
              <a:spcBef>
                <a:spcPts val="400"/>
              </a:spcBef>
              <a:spcAft>
                <a:spcPts val="0"/>
              </a:spcAft>
              <a:buSzPts val="1400"/>
              <a:buChar char="-"/>
              <a:defRPr/>
            </a:lvl4pPr>
            <a:lvl5pPr marL="2286000" lvl="4" indent="-317500" algn="l">
              <a:lnSpc>
                <a:spcPct val="90000"/>
              </a:lnSpc>
              <a:spcBef>
                <a:spcPts val="400"/>
              </a:spcBef>
              <a:spcAft>
                <a:spcPts val="0"/>
              </a:spcAft>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04" name="Google Shape;104;p22"/>
          <p:cNvSpPr txBox="1">
            <a:spLocks noGrp="1"/>
          </p:cNvSpPr>
          <p:nvPr>
            <p:ph type="body" idx="3"/>
          </p:nvPr>
        </p:nvSpPr>
        <p:spPr>
          <a:xfrm>
            <a:off x="6043853" y="1369219"/>
            <a:ext cx="2472689" cy="3263504"/>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SzPts val="1400"/>
              <a:buChar char="▪"/>
              <a:defRPr/>
            </a:lvl1pPr>
            <a:lvl2pPr marL="914400" lvl="1" indent="-317500" algn="l">
              <a:lnSpc>
                <a:spcPct val="90000"/>
              </a:lnSpc>
              <a:spcBef>
                <a:spcPts val="400"/>
              </a:spcBef>
              <a:spcAft>
                <a:spcPts val="0"/>
              </a:spcAft>
              <a:buSzPts val="1400"/>
              <a:buChar char="-"/>
              <a:defRPr/>
            </a:lvl2pPr>
            <a:lvl3pPr marL="1371600" lvl="2" indent="-317500" algn="l">
              <a:lnSpc>
                <a:spcPct val="90000"/>
              </a:lnSpc>
              <a:spcBef>
                <a:spcPts val="400"/>
              </a:spcBef>
              <a:spcAft>
                <a:spcPts val="0"/>
              </a:spcAft>
              <a:buSzPts val="1400"/>
              <a:buChar char="-"/>
              <a:defRPr/>
            </a:lvl3pPr>
            <a:lvl4pPr marL="1828800" lvl="3" indent="-317500" algn="l">
              <a:lnSpc>
                <a:spcPct val="90000"/>
              </a:lnSpc>
              <a:spcBef>
                <a:spcPts val="400"/>
              </a:spcBef>
              <a:spcAft>
                <a:spcPts val="0"/>
              </a:spcAft>
              <a:buSzPts val="1400"/>
              <a:buChar char="-"/>
              <a:defRPr/>
            </a:lvl4pPr>
            <a:lvl5pPr marL="2286000" lvl="4" indent="-317500" algn="l">
              <a:lnSpc>
                <a:spcPct val="90000"/>
              </a:lnSpc>
              <a:spcBef>
                <a:spcPts val="400"/>
              </a:spcBef>
              <a:spcAft>
                <a:spcPts val="0"/>
              </a:spcAft>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05" name="Google Shape;105;p22"/>
          <p:cNvSpPr txBox="1">
            <a:spLocks noGrp="1"/>
          </p:cNvSpPr>
          <p:nvPr>
            <p:ph type="sldNum" idx="12"/>
          </p:nvPr>
        </p:nvSpPr>
        <p:spPr>
          <a:xfrm>
            <a:off x="7031935" y="4707630"/>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hree Content and Subhead">
  <p:cSld name="Three Content and Subhead">
    <p:spTree>
      <p:nvGrpSpPr>
        <p:cNvPr id="1" name="Shape 106"/>
        <p:cNvGrpSpPr/>
        <p:nvPr/>
      </p:nvGrpSpPr>
      <p:grpSpPr>
        <a:xfrm>
          <a:off x="0" y="0"/>
          <a:ext cx="0" cy="0"/>
          <a:chOff x="0" y="0"/>
          <a:chExt cx="0" cy="0"/>
        </a:xfrm>
      </p:grpSpPr>
      <p:sp>
        <p:nvSpPr>
          <p:cNvPr id="107" name="Google Shape;107;p23"/>
          <p:cNvSpPr txBox="1">
            <a:spLocks noGrp="1"/>
          </p:cNvSpPr>
          <p:nvPr>
            <p:ph type="title"/>
          </p:nvPr>
        </p:nvSpPr>
        <p:spPr>
          <a:xfrm>
            <a:off x="484769" y="273845"/>
            <a:ext cx="8031773" cy="550966"/>
          </a:xfrm>
          <a:prstGeom prst="rect">
            <a:avLst/>
          </a:prstGeom>
          <a:noFill/>
          <a:ln>
            <a:noFill/>
          </a:ln>
        </p:spPr>
        <p:txBody>
          <a:bodyPr spcFirstLastPara="1" wrap="square" lIns="68575" tIns="34275" rIns="68575" bIns="34275" anchor="t"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08" name="Google Shape;108;p23"/>
          <p:cNvSpPr txBox="1">
            <a:spLocks noGrp="1"/>
          </p:cNvSpPr>
          <p:nvPr>
            <p:ph type="body" idx="1"/>
          </p:nvPr>
        </p:nvSpPr>
        <p:spPr>
          <a:xfrm>
            <a:off x="483578" y="1009112"/>
            <a:ext cx="8031773" cy="550965"/>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SzPts val="1500"/>
              <a:buNone/>
              <a:defRPr sz="1500" b="0" i="0">
                <a:solidFill>
                  <a:schemeClr val="accent1"/>
                </a:solidFill>
                <a:latin typeface="IBM Plex Sans Light"/>
                <a:ea typeface="IBM Plex Sans Light"/>
                <a:cs typeface="IBM Plex Sans Light"/>
                <a:sym typeface="IBM Plex Sans Light"/>
              </a:defRPr>
            </a:lvl1pPr>
            <a:lvl2pPr marL="914400" lvl="1" indent="-228600" algn="l">
              <a:lnSpc>
                <a:spcPct val="90000"/>
              </a:lnSpc>
              <a:spcBef>
                <a:spcPts val="400"/>
              </a:spcBef>
              <a:spcAft>
                <a:spcPts val="0"/>
              </a:spcAft>
              <a:buSzPts val="1400"/>
              <a:buNone/>
              <a:defRPr b="0" i="0">
                <a:solidFill>
                  <a:schemeClr val="accent1"/>
                </a:solidFill>
                <a:latin typeface="IBM Plex Sans Light"/>
                <a:ea typeface="IBM Plex Sans Light"/>
                <a:cs typeface="IBM Plex Sans Light"/>
                <a:sym typeface="IBM Plex Sans Light"/>
              </a:defRPr>
            </a:lvl2pPr>
            <a:lvl3pPr marL="1371600" lvl="2" indent="-228600" algn="l">
              <a:lnSpc>
                <a:spcPct val="90000"/>
              </a:lnSpc>
              <a:spcBef>
                <a:spcPts val="400"/>
              </a:spcBef>
              <a:spcAft>
                <a:spcPts val="0"/>
              </a:spcAft>
              <a:buSzPts val="1200"/>
              <a:buNone/>
              <a:defRPr b="0" i="0">
                <a:solidFill>
                  <a:schemeClr val="accent1"/>
                </a:solidFill>
                <a:latin typeface="IBM Plex Sans Light"/>
                <a:ea typeface="IBM Plex Sans Light"/>
                <a:cs typeface="IBM Plex Sans Light"/>
                <a:sym typeface="IBM Plex Sans Light"/>
              </a:defRPr>
            </a:lvl3pPr>
            <a:lvl4pPr marL="1828800" lvl="3" indent="-228600" algn="l">
              <a:lnSpc>
                <a:spcPct val="90000"/>
              </a:lnSpc>
              <a:spcBef>
                <a:spcPts val="400"/>
              </a:spcBef>
              <a:spcAft>
                <a:spcPts val="0"/>
              </a:spcAft>
              <a:buSzPts val="1200"/>
              <a:buNone/>
              <a:defRPr b="0" i="0">
                <a:solidFill>
                  <a:schemeClr val="accent1"/>
                </a:solidFill>
                <a:latin typeface="IBM Plex Sans Light"/>
                <a:ea typeface="IBM Plex Sans Light"/>
                <a:cs typeface="IBM Plex Sans Light"/>
                <a:sym typeface="IBM Plex Sans Light"/>
              </a:defRPr>
            </a:lvl4pPr>
            <a:lvl5pPr marL="2286000" lvl="4" indent="-228600" algn="l">
              <a:lnSpc>
                <a:spcPct val="90000"/>
              </a:lnSpc>
              <a:spcBef>
                <a:spcPts val="400"/>
              </a:spcBef>
              <a:spcAft>
                <a:spcPts val="0"/>
              </a:spcAft>
              <a:buSzPts val="1100"/>
              <a:buNone/>
              <a:defRPr b="0" i="0">
                <a:solidFill>
                  <a:schemeClr val="accent1"/>
                </a:solidFill>
                <a:latin typeface="IBM Plex Sans Light"/>
                <a:ea typeface="IBM Plex Sans Light"/>
                <a:cs typeface="IBM Plex Sans Light"/>
                <a:sym typeface="IBM Plex Sans Light"/>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09" name="Google Shape;109;p23"/>
          <p:cNvSpPr txBox="1">
            <a:spLocks noGrp="1"/>
          </p:cNvSpPr>
          <p:nvPr>
            <p:ph type="body" idx="2"/>
          </p:nvPr>
        </p:nvSpPr>
        <p:spPr>
          <a:xfrm>
            <a:off x="483580" y="1744377"/>
            <a:ext cx="2472689" cy="2888347"/>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SzPts val="1400"/>
              <a:buChar char="▪"/>
              <a:defRPr/>
            </a:lvl1pPr>
            <a:lvl2pPr marL="914400" lvl="1" indent="-317500" algn="l">
              <a:lnSpc>
                <a:spcPct val="90000"/>
              </a:lnSpc>
              <a:spcBef>
                <a:spcPts val="400"/>
              </a:spcBef>
              <a:spcAft>
                <a:spcPts val="0"/>
              </a:spcAft>
              <a:buSzPts val="1400"/>
              <a:buChar char="-"/>
              <a:defRPr/>
            </a:lvl2pPr>
            <a:lvl3pPr marL="1371600" lvl="2" indent="-317500" algn="l">
              <a:lnSpc>
                <a:spcPct val="90000"/>
              </a:lnSpc>
              <a:spcBef>
                <a:spcPts val="400"/>
              </a:spcBef>
              <a:spcAft>
                <a:spcPts val="0"/>
              </a:spcAft>
              <a:buSzPts val="1400"/>
              <a:buChar char="-"/>
              <a:defRPr/>
            </a:lvl3pPr>
            <a:lvl4pPr marL="1828800" lvl="3" indent="-317500" algn="l">
              <a:lnSpc>
                <a:spcPct val="90000"/>
              </a:lnSpc>
              <a:spcBef>
                <a:spcPts val="400"/>
              </a:spcBef>
              <a:spcAft>
                <a:spcPts val="0"/>
              </a:spcAft>
              <a:buSzPts val="1400"/>
              <a:buChar char="-"/>
              <a:defRPr/>
            </a:lvl4pPr>
            <a:lvl5pPr marL="2286000" lvl="4" indent="-317500" algn="l">
              <a:lnSpc>
                <a:spcPct val="90000"/>
              </a:lnSpc>
              <a:spcBef>
                <a:spcPts val="400"/>
              </a:spcBef>
              <a:spcAft>
                <a:spcPts val="0"/>
              </a:spcAft>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10" name="Google Shape;110;p23"/>
          <p:cNvSpPr txBox="1">
            <a:spLocks noGrp="1"/>
          </p:cNvSpPr>
          <p:nvPr>
            <p:ph type="body" idx="3"/>
          </p:nvPr>
        </p:nvSpPr>
        <p:spPr>
          <a:xfrm>
            <a:off x="3263717" y="1744377"/>
            <a:ext cx="2472689" cy="2888347"/>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SzPts val="1400"/>
              <a:buChar char="▪"/>
              <a:defRPr/>
            </a:lvl1pPr>
            <a:lvl2pPr marL="914400" lvl="1" indent="-317500" algn="l">
              <a:lnSpc>
                <a:spcPct val="90000"/>
              </a:lnSpc>
              <a:spcBef>
                <a:spcPts val="400"/>
              </a:spcBef>
              <a:spcAft>
                <a:spcPts val="0"/>
              </a:spcAft>
              <a:buSzPts val="1400"/>
              <a:buChar char="-"/>
              <a:defRPr/>
            </a:lvl2pPr>
            <a:lvl3pPr marL="1371600" lvl="2" indent="-317500" algn="l">
              <a:lnSpc>
                <a:spcPct val="90000"/>
              </a:lnSpc>
              <a:spcBef>
                <a:spcPts val="400"/>
              </a:spcBef>
              <a:spcAft>
                <a:spcPts val="0"/>
              </a:spcAft>
              <a:buSzPts val="1400"/>
              <a:buChar char="-"/>
              <a:defRPr/>
            </a:lvl3pPr>
            <a:lvl4pPr marL="1828800" lvl="3" indent="-317500" algn="l">
              <a:lnSpc>
                <a:spcPct val="90000"/>
              </a:lnSpc>
              <a:spcBef>
                <a:spcPts val="400"/>
              </a:spcBef>
              <a:spcAft>
                <a:spcPts val="0"/>
              </a:spcAft>
              <a:buSzPts val="1400"/>
              <a:buChar char="-"/>
              <a:defRPr/>
            </a:lvl4pPr>
            <a:lvl5pPr marL="2286000" lvl="4" indent="-317500" algn="l">
              <a:lnSpc>
                <a:spcPct val="90000"/>
              </a:lnSpc>
              <a:spcBef>
                <a:spcPts val="400"/>
              </a:spcBef>
              <a:spcAft>
                <a:spcPts val="0"/>
              </a:spcAft>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11" name="Google Shape;111;p23"/>
          <p:cNvSpPr txBox="1">
            <a:spLocks noGrp="1"/>
          </p:cNvSpPr>
          <p:nvPr>
            <p:ph type="body" idx="4"/>
          </p:nvPr>
        </p:nvSpPr>
        <p:spPr>
          <a:xfrm>
            <a:off x="6043853" y="1744377"/>
            <a:ext cx="2472689" cy="2888347"/>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SzPts val="1400"/>
              <a:buChar char="▪"/>
              <a:defRPr/>
            </a:lvl1pPr>
            <a:lvl2pPr marL="914400" lvl="1" indent="-317500" algn="l">
              <a:lnSpc>
                <a:spcPct val="90000"/>
              </a:lnSpc>
              <a:spcBef>
                <a:spcPts val="400"/>
              </a:spcBef>
              <a:spcAft>
                <a:spcPts val="0"/>
              </a:spcAft>
              <a:buSzPts val="1400"/>
              <a:buChar char="-"/>
              <a:defRPr/>
            </a:lvl2pPr>
            <a:lvl3pPr marL="1371600" lvl="2" indent="-317500" algn="l">
              <a:lnSpc>
                <a:spcPct val="90000"/>
              </a:lnSpc>
              <a:spcBef>
                <a:spcPts val="400"/>
              </a:spcBef>
              <a:spcAft>
                <a:spcPts val="0"/>
              </a:spcAft>
              <a:buSzPts val="1400"/>
              <a:buChar char="-"/>
              <a:defRPr/>
            </a:lvl3pPr>
            <a:lvl4pPr marL="1828800" lvl="3" indent="-317500" algn="l">
              <a:lnSpc>
                <a:spcPct val="90000"/>
              </a:lnSpc>
              <a:spcBef>
                <a:spcPts val="400"/>
              </a:spcBef>
              <a:spcAft>
                <a:spcPts val="0"/>
              </a:spcAft>
              <a:buSzPts val="1400"/>
              <a:buChar char="-"/>
              <a:defRPr/>
            </a:lvl4pPr>
            <a:lvl5pPr marL="2286000" lvl="4" indent="-317500" algn="l">
              <a:lnSpc>
                <a:spcPct val="90000"/>
              </a:lnSpc>
              <a:spcBef>
                <a:spcPts val="400"/>
              </a:spcBef>
              <a:spcAft>
                <a:spcPts val="0"/>
              </a:spcAft>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12" name="Google Shape;112;p23"/>
          <p:cNvSpPr txBox="1">
            <a:spLocks noGrp="1"/>
          </p:cNvSpPr>
          <p:nvPr>
            <p:ph type="sldNum" idx="12"/>
          </p:nvPr>
        </p:nvSpPr>
        <p:spPr>
          <a:xfrm>
            <a:off x="7031935" y="4707630"/>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Four Content">
  <p:cSld name="Four Content">
    <p:spTree>
      <p:nvGrpSpPr>
        <p:cNvPr id="1" name="Shape 113"/>
        <p:cNvGrpSpPr/>
        <p:nvPr/>
      </p:nvGrpSpPr>
      <p:grpSpPr>
        <a:xfrm>
          <a:off x="0" y="0"/>
          <a:ext cx="0" cy="0"/>
          <a:chOff x="0" y="0"/>
          <a:chExt cx="0" cy="0"/>
        </a:xfrm>
      </p:grpSpPr>
      <p:sp>
        <p:nvSpPr>
          <p:cNvPr id="114" name="Google Shape;114;p24"/>
          <p:cNvSpPr txBox="1">
            <a:spLocks noGrp="1"/>
          </p:cNvSpPr>
          <p:nvPr>
            <p:ph type="title"/>
          </p:nvPr>
        </p:nvSpPr>
        <p:spPr>
          <a:xfrm>
            <a:off x="483577" y="273844"/>
            <a:ext cx="8032964" cy="994172"/>
          </a:xfrm>
          <a:prstGeom prst="rect">
            <a:avLst/>
          </a:prstGeom>
          <a:noFill/>
          <a:ln>
            <a:noFill/>
          </a:ln>
        </p:spPr>
        <p:txBody>
          <a:bodyPr spcFirstLastPara="1" wrap="square" lIns="68575" tIns="34275" rIns="68575" bIns="34275" anchor="t"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15" name="Google Shape;115;p24"/>
          <p:cNvSpPr txBox="1">
            <a:spLocks noGrp="1"/>
          </p:cNvSpPr>
          <p:nvPr>
            <p:ph type="body" idx="1"/>
          </p:nvPr>
        </p:nvSpPr>
        <p:spPr>
          <a:xfrm>
            <a:off x="483395" y="1471764"/>
            <a:ext cx="3715941" cy="1371124"/>
          </a:xfrm>
          <a:prstGeom prst="rect">
            <a:avLst/>
          </a:prstGeom>
          <a:noFill/>
          <a:ln>
            <a:noFill/>
          </a:ln>
        </p:spPr>
        <p:txBody>
          <a:bodyPr spcFirstLastPara="1" wrap="square" lIns="68575" tIns="34275" rIns="68575" bIns="34275" anchor="t" anchorCtr="0">
            <a:noAutofit/>
          </a:bodyPr>
          <a:lstStyle>
            <a:lvl1pPr marL="457200" lvl="0" indent="-228600" algn="ctr">
              <a:lnSpc>
                <a:spcPct val="90000"/>
              </a:lnSpc>
              <a:spcBef>
                <a:spcPts val="800"/>
              </a:spcBef>
              <a:spcAft>
                <a:spcPts val="0"/>
              </a:spcAft>
              <a:buSzPts val="1400"/>
              <a:buNone/>
              <a:defRPr/>
            </a:lvl1pPr>
            <a:lvl2pPr marL="914400" lvl="1" indent="-228600" algn="ctr">
              <a:lnSpc>
                <a:spcPct val="90000"/>
              </a:lnSpc>
              <a:spcBef>
                <a:spcPts val="400"/>
              </a:spcBef>
              <a:spcAft>
                <a:spcPts val="0"/>
              </a:spcAft>
              <a:buSzPts val="1400"/>
              <a:buNone/>
              <a:defRPr/>
            </a:lvl2pPr>
            <a:lvl3pPr marL="1371600" lvl="2" indent="-228600" algn="ctr">
              <a:lnSpc>
                <a:spcPct val="90000"/>
              </a:lnSpc>
              <a:spcBef>
                <a:spcPts val="400"/>
              </a:spcBef>
              <a:spcAft>
                <a:spcPts val="0"/>
              </a:spcAft>
              <a:buSzPts val="1200"/>
              <a:buNone/>
              <a:defRPr/>
            </a:lvl3pPr>
            <a:lvl4pPr marL="1828800" lvl="3" indent="-228600" algn="ctr">
              <a:lnSpc>
                <a:spcPct val="90000"/>
              </a:lnSpc>
              <a:spcBef>
                <a:spcPts val="400"/>
              </a:spcBef>
              <a:spcAft>
                <a:spcPts val="0"/>
              </a:spcAft>
              <a:buSzPts val="1200"/>
              <a:buNone/>
              <a:defRPr/>
            </a:lvl4pPr>
            <a:lvl5pPr marL="2286000" lvl="4" indent="-228600" algn="ctr">
              <a:lnSpc>
                <a:spcPct val="90000"/>
              </a:lnSpc>
              <a:spcBef>
                <a:spcPts val="400"/>
              </a:spcBef>
              <a:spcAft>
                <a:spcPts val="0"/>
              </a:spcAft>
              <a:buSzPts val="1100"/>
              <a:buNone/>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16" name="Google Shape;116;p24"/>
          <p:cNvSpPr txBox="1">
            <a:spLocks noGrp="1"/>
          </p:cNvSpPr>
          <p:nvPr>
            <p:ph type="body" idx="2"/>
          </p:nvPr>
        </p:nvSpPr>
        <p:spPr>
          <a:xfrm>
            <a:off x="4800602" y="1471764"/>
            <a:ext cx="3715941" cy="1371124"/>
          </a:xfrm>
          <a:prstGeom prst="rect">
            <a:avLst/>
          </a:prstGeom>
          <a:noFill/>
          <a:ln>
            <a:noFill/>
          </a:ln>
        </p:spPr>
        <p:txBody>
          <a:bodyPr spcFirstLastPara="1" wrap="square" lIns="68575" tIns="34275" rIns="68575" bIns="34275" anchor="t" anchorCtr="0">
            <a:noAutofit/>
          </a:bodyPr>
          <a:lstStyle>
            <a:lvl1pPr marL="457200" lvl="0" indent="-228600" algn="ctr">
              <a:lnSpc>
                <a:spcPct val="90000"/>
              </a:lnSpc>
              <a:spcBef>
                <a:spcPts val="800"/>
              </a:spcBef>
              <a:spcAft>
                <a:spcPts val="0"/>
              </a:spcAft>
              <a:buSzPts val="1400"/>
              <a:buNone/>
              <a:defRPr/>
            </a:lvl1pPr>
            <a:lvl2pPr marL="914400" lvl="1" indent="-228600" algn="ctr">
              <a:lnSpc>
                <a:spcPct val="90000"/>
              </a:lnSpc>
              <a:spcBef>
                <a:spcPts val="400"/>
              </a:spcBef>
              <a:spcAft>
                <a:spcPts val="0"/>
              </a:spcAft>
              <a:buSzPts val="1400"/>
              <a:buNone/>
              <a:defRPr/>
            </a:lvl2pPr>
            <a:lvl3pPr marL="1371600" lvl="2" indent="-228600" algn="ctr">
              <a:lnSpc>
                <a:spcPct val="90000"/>
              </a:lnSpc>
              <a:spcBef>
                <a:spcPts val="400"/>
              </a:spcBef>
              <a:spcAft>
                <a:spcPts val="0"/>
              </a:spcAft>
              <a:buSzPts val="1200"/>
              <a:buNone/>
              <a:defRPr/>
            </a:lvl3pPr>
            <a:lvl4pPr marL="1828800" lvl="3" indent="-228600" algn="ctr">
              <a:lnSpc>
                <a:spcPct val="90000"/>
              </a:lnSpc>
              <a:spcBef>
                <a:spcPts val="400"/>
              </a:spcBef>
              <a:spcAft>
                <a:spcPts val="0"/>
              </a:spcAft>
              <a:buSzPts val="1200"/>
              <a:buNone/>
              <a:defRPr/>
            </a:lvl4pPr>
            <a:lvl5pPr marL="2286000" lvl="4" indent="-228600" algn="ctr">
              <a:lnSpc>
                <a:spcPct val="90000"/>
              </a:lnSpc>
              <a:spcBef>
                <a:spcPts val="400"/>
              </a:spcBef>
              <a:spcAft>
                <a:spcPts val="0"/>
              </a:spcAft>
              <a:buSzPts val="1100"/>
              <a:buNone/>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17" name="Google Shape;117;p24"/>
          <p:cNvSpPr txBox="1">
            <a:spLocks noGrp="1"/>
          </p:cNvSpPr>
          <p:nvPr>
            <p:ph type="body" idx="3"/>
          </p:nvPr>
        </p:nvSpPr>
        <p:spPr>
          <a:xfrm>
            <a:off x="483395" y="3089760"/>
            <a:ext cx="3715941" cy="1371124"/>
          </a:xfrm>
          <a:prstGeom prst="rect">
            <a:avLst/>
          </a:prstGeom>
          <a:noFill/>
          <a:ln>
            <a:noFill/>
          </a:ln>
        </p:spPr>
        <p:txBody>
          <a:bodyPr spcFirstLastPara="1" wrap="square" lIns="68575" tIns="34275" rIns="68575" bIns="34275" anchor="t" anchorCtr="0">
            <a:noAutofit/>
          </a:bodyPr>
          <a:lstStyle>
            <a:lvl1pPr marL="457200" lvl="0" indent="-228600" algn="ctr">
              <a:lnSpc>
                <a:spcPct val="90000"/>
              </a:lnSpc>
              <a:spcBef>
                <a:spcPts val="800"/>
              </a:spcBef>
              <a:spcAft>
                <a:spcPts val="0"/>
              </a:spcAft>
              <a:buSzPts val="1400"/>
              <a:buNone/>
              <a:defRPr/>
            </a:lvl1pPr>
            <a:lvl2pPr marL="914400" lvl="1" indent="-228600" algn="ctr">
              <a:lnSpc>
                <a:spcPct val="90000"/>
              </a:lnSpc>
              <a:spcBef>
                <a:spcPts val="400"/>
              </a:spcBef>
              <a:spcAft>
                <a:spcPts val="0"/>
              </a:spcAft>
              <a:buSzPts val="1400"/>
              <a:buNone/>
              <a:defRPr/>
            </a:lvl2pPr>
            <a:lvl3pPr marL="1371600" lvl="2" indent="-228600" algn="ctr">
              <a:lnSpc>
                <a:spcPct val="90000"/>
              </a:lnSpc>
              <a:spcBef>
                <a:spcPts val="400"/>
              </a:spcBef>
              <a:spcAft>
                <a:spcPts val="0"/>
              </a:spcAft>
              <a:buSzPts val="1200"/>
              <a:buNone/>
              <a:defRPr/>
            </a:lvl3pPr>
            <a:lvl4pPr marL="1828800" lvl="3" indent="-228600" algn="ctr">
              <a:lnSpc>
                <a:spcPct val="90000"/>
              </a:lnSpc>
              <a:spcBef>
                <a:spcPts val="400"/>
              </a:spcBef>
              <a:spcAft>
                <a:spcPts val="0"/>
              </a:spcAft>
              <a:buSzPts val="1200"/>
              <a:buNone/>
              <a:defRPr/>
            </a:lvl4pPr>
            <a:lvl5pPr marL="2286000" lvl="4" indent="-228600" algn="ctr">
              <a:lnSpc>
                <a:spcPct val="90000"/>
              </a:lnSpc>
              <a:spcBef>
                <a:spcPts val="400"/>
              </a:spcBef>
              <a:spcAft>
                <a:spcPts val="0"/>
              </a:spcAft>
              <a:buSzPts val="1100"/>
              <a:buNone/>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18" name="Google Shape;118;p24"/>
          <p:cNvSpPr txBox="1">
            <a:spLocks noGrp="1"/>
          </p:cNvSpPr>
          <p:nvPr>
            <p:ph type="body" idx="4"/>
          </p:nvPr>
        </p:nvSpPr>
        <p:spPr>
          <a:xfrm>
            <a:off x="4800602" y="3089760"/>
            <a:ext cx="3715941" cy="1371124"/>
          </a:xfrm>
          <a:prstGeom prst="rect">
            <a:avLst/>
          </a:prstGeom>
          <a:noFill/>
          <a:ln>
            <a:noFill/>
          </a:ln>
        </p:spPr>
        <p:txBody>
          <a:bodyPr spcFirstLastPara="1" wrap="square" lIns="68575" tIns="34275" rIns="68575" bIns="34275" anchor="t" anchorCtr="0">
            <a:noAutofit/>
          </a:bodyPr>
          <a:lstStyle>
            <a:lvl1pPr marL="457200" lvl="0" indent="-228600" algn="ctr">
              <a:lnSpc>
                <a:spcPct val="90000"/>
              </a:lnSpc>
              <a:spcBef>
                <a:spcPts val="800"/>
              </a:spcBef>
              <a:spcAft>
                <a:spcPts val="0"/>
              </a:spcAft>
              <a:buSzPts val="1400"/>
              <a:buNone/>
              <a:defRPr/>
            </a:lvl1pPr>
            <a:lvl2pPr marL="914400" lvl="1" indent="-228600" algn="ctr">
              <a:lnSpc>
                <a:spcPct val="90000"/>
              </a:lnSpc>
              <a:spcBef>
                <a:spcPts val="400"/>
              </a:spcBef>
              <a:spcAft>
                <a:spcPts val="0"/>
              </a:spcAft>
              <a:buSzPts val="1400"/>
              <a:buNone/>
              <a:defRPr/>
            </a:lvl2pPr>
            <a:lvl3pPr marL="1371600" lvl="2" indent="-228600" algn="ctr">
              <a:lnSpc>
                <a:spcPct val="90000"/>
              </a:lnSpc>
              <a:spcBef>
                <a:spcPts val="400"/>
              </a:spcBef>
              <a:spcAft>
                <a:spcPts val="0"/>
              </a:spcAft>
              <a:buSzPts val="1200"/>
              <a:buNone/>
              <a:defRPr/>
            </a:lvl3pPr>
            <a:lvl4pPr marL="1828800" lvl="3" indent="-228600" algn="ctr">
              <a:lnSpc>
                <a:spcPct val="90000"/>
              </a:lnSpc>
              <a:spcBef>
                <a:spcPts val="400"/>
              </a:spcBef>
              <a:spcAft>
                <a:spcPts val="0"/>
              </a:spcAft>
              <a:buSzPts val="1200"/>
              <a:buNone/>
              <a:defRPr/>
            </a:lvl4pPr>
            <a:lvl5pPr marL="2286000" lvl="4" indent="-228600" algn="ctr">
              <a:lnSpc>
                <a:spcPct val="90000"/>
              </a:lnSpc>
              <a:spcBef>
                <a:spcPts val="400"/>
              </a:spcBef>
              <a:spcAft>
                <a:spcPts val="0"/>
              </a:spcAft>
              <a:buSzPts val="1100"/>
              <a:buNone/>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19" name="Google Shape;119;p24"/>
          <p:cNvSpPr txBox="1">
            <a:spLocks noGrp="1"/>
          </p:cNvSpPr>
          <p:nvPr>
            <p:ph type="sldNum" idx="12"/>
          </p:nvPr>
        </p:nvSpPr>
        <p:spPr>
          <a:xfrm>
            <a:off x="7031935" y="4707630"/>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Four Content and subhead">
  <p:cSld name="Four Content and subhead">
    <p:spTree>
      <p:nvGrpSpPr>
        <p:cNvPr id="1" name="Shape 120"/>
        <p:cNvGrpSpPr/>
        <p:nvPr/>
      </p:nvGrpSpPr>
      <p:grpSpPr>
        <a:xfrm>
          <a:off x="0" y="0"/>
          <a:ext cx="0" cy="0"/>
          <a:chOff x="0" y="0"/>
          <a:chExt cx="0" cy="0"/>
        </a:xfrm>
      </p:grpSpPr>
      <p:sp>
        <p:nvSpPr>
          <p:cNvPr id="121" name="Google Shape;121;p25"/>
          <p:cNvSpPr txBox="1">
            <a:spLocks noGrp="1"/>
          </p:cNvSpPr>
          <p:nvPr>
            <p:ph type="title"/>
          </p:nvPr>
        </p:nvSpPr>
        <p:spPr>
          <a:xfrm>
            <a:off x="484769" y="273845"/>
            <a:ext cx="8031773" cy="550966"/>
          </a:xfrm>
          <a:prstGeom prst="rect">
            <a:avLst/>
          </a:prstGeom>
          <a:noFill/>
          <a:ln>
            <a:noFill/>
          </a:ln>
        </p:spPr>
        <p:txBody>
          <a:bodyPr spcFirstLastPara="1" wrap="square" lIns="68575" tIns="34275" rIns="68575" bIns="34275" anchor="t"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22" name="Google Shape;122;p25"/>
          <p:cNvSpPr txBox="1">
            <a:spLocks noGrp="1"/>
          </p:cNvSpPr>
          <p:nvPr>
            <p:ph type="body" idx="1"/>
          </p:nvPr>
        </p:nvSpPr>
        <p:spPr>
          <a:xfrm>
            <a:off x="483578" y="1009112"/>
            <a:ext cx="8031773" cy="550965"/>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SzPts val="1500"/>
              <a:buNone/>
              <a:defRPr sz="1500" b="0" i="0">
                <a:solidFill>
                  <a:schemeClr val="accent1"/>
                </a:solidFill>
                <a:latin typeface="IBM Plex Sans Light"/>
                <a:ea typeface="IBM Plex Sans Light"/>
                <a:cs typeface="IBM Plex Sans Light"/>
                <a:sym typeface="IBM Plex Sans Light"/>
              </a:defRPr>
            </a:lvl1pPr>
            <a:lvl2pPr marL="914400" lvl="1" indent="-228600" algn="l">
              <a:lnSpc>
                <a:spcPct val="90000"/>
              </a:lnSpc>
              <a:spcBef>
                <a:spcPts val="400"/>
              </a:spcBef>
              <a:spcAft>
                <a:spcPts val="0"/>
              </a:spcAft>
              <a:buSzPts val="1400"/>
              <a:buNone/>
              <a:defRPr b="0" i="0">
                <a:solidFill>
                  <a:schemeClr val="accent1"/>
                </a:solidFill>
                <a:latin typeface="IBM Plex Sans Light"/>
                <a:ea typeface="IBM Plex Sans Light"/>
                <a:cs typeface="IBM Plex Sans Light"/>
                <a:sym typeface="IBM Plex Sans Light"/>
              </a:defRPr>
            </a:lvl2pPr>
            <a:lvl3pPr marL="1371600" lvl="2" indent="-228600" algn="l">
              <a:lnSpc>
                <a:spcPct val="90000"/>
              </a:lnSpc>
              <a:spcBef>
                <a:spcPts val="400"/>
              </a:spcBef>
              <a:spcAft>
                <a:spcPts val="0"/>
              </a:spcAft>
              <a:buSzPts val="1200"/>
              <a:buNone/>
              <a:defRPr b="0" i="0">
                <a:solidFill>
                  <a:schemeClr val="accent1"/>
                </a:solidFill>
                <a:latin typeface="IBM Plex Sans Light"/>
                <a:ea typeface="IBM Plex Sans Light"/>
                <a:cs typeface="IBM Plex Sans Light"/>
                <a:sym typeface="IBM Plex Sans Light"/>
              </a:defRPr>
            </a:lvl3pPr>
            <a:lvl4pPr marL="1828800" lvl="3" indent="-228600" algn="l">
              <a:lnSpc>
                <a:spcPct val="90000"/>
              </a:lnSpc>
              <a:spcBef>
                <a:spcPts val="400"/>
              </a:spcBef>
              <a:spcAft>
                <a:spcPts val="0"/>
              </a:spcAft>
              <a:buSzPts val="1200"/>
              <a:buNone/>
              <a:defRPr b="0" i="0">
                <a:solidFill>
                  <a:schemeClr val="accent1"/>
                </a:solidFill>
                <a:latin typeface="IBM Plex Sans Light"/>
                <a:ea typeface="IBM Plex Sans Light"/>
                <a:cs typeface="IBM Plex Sans Light"/>
                <a:sym typeface="IBM Plex Sans Light"/>
              </a:defRPr>
            </a:lvl4pPr>
            <a:lvl5pPr marL="2286000" lvl="4" indent="-228600" algn="l">
              <a:lnSpc>
                <a:spcPct val="90000"/>
              </a:lnSpc>
              <a:spcBef>
                <a:spcPts val="400"/>
              </a:spcBef>
              <a:spcAft>
                <a:spcPts val="0"/>
              </a:spcAft>
              <a:buSzPts val="1100"/>
              <a:buNone/>
              <a:defRPr b="0" i="0">
                <a:solidFill>
                  <a:schemeClr val="accent1"/>
                </a:solidFill>
                <a:latin typeface="IBM Plex Sans Light"/>
                <a:ea typeface="IBM Plex Sans Light"/>
                <a:cs typeface="IBM Plex Sans Light"/>
                <a:sym typeface="IBM Plex Sans Light"/>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23" name="Google Shape;123;p25"/>
          <p:cNvSpPr txBox="1">
            <a:spLocks noGrp="1"/>
          </p:cNvSpPr>
          <p:nvPr>
            <p:ph type="body" idx="2"/>
          </p:nvPr>
        </p:nvSpPr>
        <p:spPr>
          <a:xfrm>
            <a:off x="483395" y="1674926"/>
            <a:ext cx="3715941" cy="1238855"/>
          </a:xfrm>
          <a:prstGeom prst="rect">
            <a:avLst/>
          </a:prstGeom>
          <a:noFill/>
          <a:ln>
            <a:noFill/>
          </a:ln>
        </p:spPr>
        <p:txBody>
          <a:bodyPr spcFirstLastPara="1" wrap="square" lIns="68575" tIns="34275" rIns="68575" bIns="34275" anchor="t" anchorCtr="0">
            <a:noAutofit/>
          </a:bodyPr>
          <a:lstStyle>
            <a:lvl1pPr marL="457200" lvl="0" indent="-228600" algn="ctr">
              <a:lnSpc>
                <a:spcPct val="90000"/>
              </a:lnSpc>
              <a:spcBef>
                <a:spcPts val="800"/>
              </a:spcBef>
              <a:spcAft>
                <a:spcPts val="0"/>
              </a:spcAft>
              <a:buSzPts val="1400"/>
              <a:buNone/>
              <a:defRPr/>
            </a:lvl1pPr>
            <a:lvl2pPr marL="914400" lvl="1" indent="-228600" algn="ctr">
              <a:lnSpc>
                <a:spcPct val="90000"/>
              </a:lnSpc>
              <a:spcBef>
                <a:spcPts val="400"/>
              </a:spcBef>
              <a:spcAft>
                <a:spcPts val="0"/>
              </a:spcAft>
              <a:buSzPts val="1400"/>
              <a:buNone/>
              <a:defRPr/>
            </a:lvl2pPr>
            <a:lvl3pPr marL="1371600" lvl="2" indent="-228600" algn="ctr">
              <a:lnSpc>
                <a:spcPct val="90000"/>
              </a:lnSpc>
              <a:spcBef>
                <a:spcPts val="400"/>
              </a:spcBef>
              <a:spcAft>
                <a:spcPts val="0"/>
              </a:spcAft>
              <a:buSzPts val="1200"/>
              <a:buNone/>
              <a:defRPr/>
            </a:lvl3pPr>
            <a:lvl4pPr marL="1828800" lvl="3" indent="-228600" algn="ctr">
              <a:lnSpc>
                <a:spcPct val="90000"/>
              </a:lnSpc>
              <a:spcBef>
                <a:spcPts val="400"/>
              </a:spcBef>
              <a:spcAft>
                <a:spcPts val="0"/>
              </a:spcAft>
              <a:buSzPts val="1200"/>
              <a:buNone/>
              <a:defRPr/>
            </a:lvl4pPr>
            <a:lvl5pPr marL="2286000" lvl="4" indent="-228600" algn="ctr">
              <a:lnSpc>
                <a:spcPct val="90000"/>
              </a:lnSpc>
              <a:spcBef>
                <a:spcPts val="400"/>
              </a:spcBef>
              <a:spcAft>
                <a:spcPts val="0"/>
              </a:spcAft>
              <a:buSzPts val="1100"/>
              <a:buNone/>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24" name="Google Shape;124;p25"/>
          <p:cNvSpPr txBox="1">
            <a:spLocks noGrp="1"/>
          </p:cNvSpPr>
          <p:nvPr>
            <p:ph type="body" idx="3"/>
          </p:nvPr>
        </p:nvSpPr>
        <p:spPr>
          <a:xfrm>
            <a:off x="4800602" y="1674926"/>
            <a:ext cx="3715941" cy="1238855"/>
          </a:xfrm>
          <a:prstGeom prst="rect">
            <a:avLst/>
          </a:prstGeom>
          <a:noFill/>
          <a:ln>
            <a:noFill/>
          </a:ln>
        </p:spPr>
        <p:txBody>
          <a:bodyPr spcFirstLastPara="1" wrap="square" lIns="68575" tIns="34275" rIns="68575" bIns="34275" anchor="t" anchorCtr="0">
            <a:noAutofit/>
          </a:bodyPr>
          <a:lstStyle>
            <a:lvl1pPr marL="457200" lvl="0" indent="-228600" algn="ctr">
              <a:lnSpc>
                <a:spcPct val="90000"/>
              </a:lnSpc>
              <a:spcBef>
                <a:spcPts val="800"/>
              </a:spcBef>
              <a:spcAft>
                <a:spcPts val="0"/>
              </a:spcAft>
              <a:buSzPts val="1400"/>
              <a:buNone/>
              <a:defRPr/>
            </a:lvl1pPr>
            <a:lvl2pPr marL="914400" lvl="1" indent="-228600" algn="ctr">
              <a:lnSpc>
                <a:spcPct val="90000"/>
              </a:lnSpc>
              <a:spcBef>
                <a:spcPts val="400"/>
              </a:spcBef>
              <a:spcAft>
                <a:spcPts val="0"/>
              </a:spcAft>
              <a:buSzPts val="1400"/>
              <a:buNone/>
              <a:defRPr/>
            </a:lvl2pPr>
            <a:lvl3pPr marL="1371600" lvl="2" indent="-228600" algn="ctr">
              <a:lnSpc>
                <a:spcPct val="90000"/>
              </a:lnSpc>
              <a:spcBef>
                <a:spcPts val="400"/>
              </a:spcBef>
              <a:spcAft>
                <a:spcPts val="0"/>
              </a:spcAft>
              <a:buSzPts val="1200"/>
              <a:buNone/>
              <a:defRPr/>
            </a:lvl3pPr>
            <a:lvl4pPr marL="1828800" lvl="3" indent="-228600" algn="ctr">
              <a:lnSpc>
                <a:spcPct val="90000"/>
              </a:lnSpc>
              <a:spcBef>
                <a:spcPts val="400"/>
              </a:spcBef>
              <a:spcAft>
                <a:spcPts val="0"/>
              </a:spcAft>
              <a:buSzPts val="1200"/>
              <a:buNone/>
              <a:defRPr/>
            </a:lvl4pPr>
            <a:lvl5pPr marL="2286000" lvl="4" indent="-228600" algn="ctr">
              <a:lnSpc>
                <a:spcPct val="90000"/>
              </a:lnSpc>
              <a:spcBef>
                <a:spcPts val="400"/>
              </a:spcBef>
              <a:spcAft>
                <a:spcPts val="0"/>
              </a:spcAft>
              <a:buSzPts val="1100"/>
              <a:buNone/>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25" name="Google Shape;125;p25"/>
          <p:cNvSpPr txBox="1">
            <a:spLocks noGrp="1"/>
          </p:cNvSpPr>
          <p:nvPr>
            <p:ph type="body" idx="4"/>
          </p:nvPr>
        </p:nvSpPr>
        <p:spPr>
          <a:xfrm>
            <a:off x="483395" y="3336331"/>
            <a:ext cx="3715941" cy="1238855"/>
          </a:xfrm>
          <a:prstGeom prst="rect">
            <a:avLst/>
          </a:prstGeom>
          <a:noFill/>
          <a:ln>
            <a:noFill/>
          </a:ln>
        </p:spPr>
        <p:txBody>
          <a:bodyPr spcFirstLastPara="1" wrap="square" lIns="68575" tIns="34275" rIns="68575" bIns="34275" anchor="t" anchorCtr="0">
            <a:noAutofit/>
          </a:bodyPr>
          <a:lstStyle>
            <a:lvl1pPr marL="457200" lvl="0" indent="-228600" algn="ctr">
              <a:lnSpc>
                <a:spcPct val="90000"/>
              </a:lnSpc>
              <a:spcBef>
                <a:spcPts val="800"/>
              </a:spcBef>
              <a:spcAft>
                <a:spcPts val="0"/>
              </a:spcAft>
              <a:buSzPts val="1400"/>
              <a:buNone/>
              <a:defRPr/>
            </a:lvl1pPr>
            <a:lvl2pPr marL="914400" lvl="1" indent="-228600" algn="ctr">
              <a:lnSpc>
                <a:spcPct val="90000"/>
              </a:lnSpc>
              <a:spcBef>
                <a:spcPts val="400"/>
              </a:spcBef>
              <a:spcAft>
                <a:spcPts val="0"/>
              </a:spcAft>
              <a:buSzPts val="1400"/>
              <a:buNone/>
              <a:defRPr/>
            </a:lvl2pPr>
            <a:lvl3pPr marL="1371600" lvl="2" indent="-228600" algn="ctr">
              <a:lnSpc>
                <a:spcPct val="90000"/>
              </a:lnSpc>
              <a:spcBef>
                <a:spcPts val="400"/>
              </a:spcBef>
              <a:spcAft>
                <a:spcPts val="0"/>
              </a:spcAft>
              <a:buSzPts val="1200"/>
              <a:buNone/>
              <a:defRPr/>
            </a:lvl3pPr>
            <a:lvl4pPr marL="1828800" lvl="3" indent="-228600" algn="ctr">
              <a:lnSpc>
                <a:spcPct val="90000"/>
              </a:lnSpc>
              <a:spcBef>
                <a:spcPts val="400"/>
              </a:spcBef>
              <a:spcAft>
                <a:spcPts val="0"/>
              </a:spcAft>
              <a:buSzPts val="1200"/>
              <a:buNone/>
              <a:defRPr/>
            </a:lvl4pPr>
            <a:lvl5pPr marL="2286000" lvl="4" indent="-228600" algn="ctr">
              <a:lnSpc>
                <a:spcPct val="90000"/>
              </a:lnSpc>
              <a:spcBef>
                <a:spcPts val="400"/>
              </a:spcBef>
              <a:spcAft>
                <a:spcPts val="0"/>
              </a:spcAft>
              <a:buSzPts val="1100"/>
              <a:buNone/>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26" name="Google Shape;126;p25"/>
          <p:cNvSpPr txBox="1">
            <a:spLocks noGrp="1"/>
          </p:cNvSpPr>
          <p:nvPr>
            <p:ph type="body" idx="5"/>
          </p:nvPr>
        </p:nvSpPr>
        <p:spPr>
          <a:xfrm>
            <a:off x="4800602" y="3336331"/>
            <a:ext cx="3715941" cy="1238855"/>
          </a:xfrm>
          <a:prstGeom prst="rect">
            <a:avLst/>
          </a:prstGeom>
          <a:noFill/>
          <a:ln>
            <a:noFill/>
          </a:ln>
        </p:spPr>
        <p:txBody>
          <a:bodyPr spcFirstLastPara="1" wrap="square" lIns="68575" tIns="34275" rIns="68575" bIns="34275" anchor="t" anchorCtr="0">
            <a:noAutofit/>
          </a:bodyPr>
          <a:lstStyle>
            <a:lvl1pPr marL="457200" lvl="0" indent="-228600" algn="ctr">
              <a:lnSpc>
                <a:spcPct val="90000"/>
              </a:lnSpc>
              <a:spcBef>
                <a:spcPts val="800"/>
              </a:spcBef>
              <a:spcAft>
                <a:spcPts val="0"/>
              </a:spcAft>
              <a:buSzPts val="1400"/>
              <a:buNone/>
              <a:defRPr/>
            </a:lvl1pPr>
            <a:lvl2pPr marL="914400" lvl="1" indent="-228600" algn="ctr">
              <a:lnSpc>
                <a:spcPct val="90000"/>
              </a:lnSpc>
              <a:spcBef>
                <a:spcPts val="400"/>
              </a:spcBef>
              <a:spcAft>
                <a:spcPts val="0"/>
              </a:spcAft>
              <a:buSzPts val="1400"/>
              <a:buNone/>
              <a:defRPr/>
            </a:lvl2pPr>
            <a:lvl3pPr marL="1371600" lvl="2" indent="-228600" algn="ctr">
              <a:lnSpc>
                <a:spcPct val="90000"/>
              </a:lnSpc>
              <a:spcBef>
                <a:spcPts val="400"/>
              </a:spcBef>
              <a:spcAft>
                <a:spcPts val="0"/>
              </a:spcAft>
              <a:buSzPts val="1200"/>
              <a:buNone/>
              <a:defRPr/>
            </a:lvl3pPr>
            <a:lvl4pPr marL="1828800" lvl="3" indent="-228600" algn="ctr">
              <a:lnSpc>
                <a:spcPct val="90000"/>
              </a:lnSpc>
              <a:spcBef>
                <a:spcPts val="400"/>
              </a:spcBef>
              <a:spcAft>
                <a:spcPts val="0"/>
              </a:spcAft>
              <a:buSzPts val="1200"/>
              <a:buNone/>
              <a:defRPr/>
            </a:lvl4pPr>
            <a:lvl5pPr marL="2286000" lvl="4" indent="-228600" algn="ctr">
              <a:lnSpc>
                <a:spcPct val="90000"/>
              </a:lnSpc>
              <a:spcBef>
                <a:spcPts val="400"/>
              </a:spcBef>
              <a:spcAft>
                <a:spcPts val="0"/>
              </a:spcAft>
              <a:buSzPts val="1100"/>
              <a:buNone/>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27" name="Google Shape;127;p25"/>
          <p:cNvSpPr txBox="1">
            <a:spLocks noGrp="1"/>
          </p:cNvSpPr>
          <p:nvPr>
            <p:ph type="sldNum" idx="12"/>
          </p:nvPr>
        </p:nvSpPr>
        <p:spPr>
          <a:xfrm>
            <a:off x="7031935" y="4707630"/>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Five Content">
  <p:cSld name="Five Content">
    <p:spTree>
      <p:nvGrpSpPr>
        <p:cNvPr id="1" name="Shape 128"/>
        <p:cNvGrpSpPr/>
        <p:nvPr/>
      </p:nvGrpSpPr>
      <p:grpSpPr>
        <a:xfrm>
          <a:off x="0" y="0"/>
          <a:ext cx="0" cy="0"/>
          <a:chOff x="0" y="0"/>
          <a:chExt cx="0" cy="0"/>
        </a:xfrm>
      </p:grpSpPr>
      <p:sp>
        <p:nvSpPr>
          <p:cNvPr id="129" name="Google Shape;129;p26"/>
          <p:cNvSpPr txBox="1">
            <a:spLocks noGrp="1"/>
          </p:cNvSpPr>
          <p:nvPr>
            <p:ph type="title"/>
          </p:nvPr>
        </p:nvSpPr>
        <p:spPr>
          <a:xfrm>
            <a:off x="483577" y="273844"/>
            <a:ext cx="8032964" cy="994172"/>
          </a:xfrm>
          <a:prstGeom prst="rect">
            <a:avLst/>
          </a:prstGeom>
          <a:noFill/>
          <a:ln>
            <a:noFill/>
          </a:ln>
        </p:spPr>
        <p:txBody>
          <a:bodyPr spcFirstLastPara="1" wrap="square" lIns="68575" tIns="34275" rIns="68575" bIns="34275" anchor="t"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30" name="Google Shape;130;p26"/>
          <p:cNvSpPr txBox="1">
            <a:spLocks noGrp="1"/>
          </p:cNvSpPr>
          <p:nvPr>
            <p:ph type="body" idx="1"/>
          </p:nvPr>
        </p:nvSpPr>
        <p:spPr>
          <a:xfrm>
            <a:off x="483578" y="1657561"/>
            <a:ext cx="3429000" cy="2917622"/>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SzPts val="1400"/>
              <a:buChar char="▪"/>
              <a:defRPr/>
            </a:lvl1pPr>
            <a:lvl2pPr marL="914400" lvl="1" indent="-317500" algn="l">
              <a:lnSpc>
                <a:spcPct val="90000"/>
              </a:lnSpc>
              <a:spcBef>
                <a:spcPts val="400"/>
              </a:spcBef>
              <a:spcAft>
                <a:spcPts val="0"/>
              </a:spcAft>
              <a:buSzPts val="1400"/>
              <a:buChar char="-"/>
              <a:defRPr/>
            </a:lvl2pPr>
            <a:lvl3pPr marL="1371600" lvl="2" indent="-317500" algn="l">
              <a:lnSpc>
                <a:spcPct val="90000"/>
              </a:lnSpc>
              <a:spcBef>
                <a:spcPts val="400"/>
              </a:spcBef>
              <a:spcAft>
                <a:spcPts val="0"/>
              </a:spcAft>
              <a:buSzPts val="1400"/>
              <a:buChar char="-"/>
              <a:defRPr/>
            </a:lvl3pPr>
            <a:lvl4pPr marL="1828800" lvl="3" indent="-317500" algn="l">
              <a:lnSpc>
                <a:spcPct val="90000"/>
              </a:lnSpc>
              <a:spcBef>
                <a:spcPts val="400"/>
              </a:spcBef>
              <a:spcAft>
                <a:spcPts val="0"/>
              </a:spcAft>
              <a:buSzPts val="1400"/>
              <a:buChar char="-"/>
              <a:defRPr/>
            </a:lvl4pPr>
            <a:lvl5pPr marL="2286000" lvl="4" indent="-317500" algn="l">
              <a:lnSpc>
                <a:spcPct val="90000"/>
              </a:lnSpc>
              <a:spcBef>
                <a:spcPts val="400"/>
              </a:spcBef>
              <a:spcAft>
                <a:spcPts val="0"/>
              </a:spcAft>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31" name="Google Shape;131;p26"/>
          <p:cNvSpPr txBox="1">
            <a:spLocks noGrp="1"/>
          </p:cNvSpPr>
          <p:nvPr>
            <p:ph type="body" idx="2"/>
          </p:nvPr>
        </p:nvSpPr>
        <p:spPr>
          <a:xfrm>
            <a:off x="4019999" y="1657564"/>
            <a:ext cx="2194560" cy="1238855"/>
          </a:xfrm>
          <a:prstGeom prst="rect">
            <a:avLst/>
          </a:prstGeom>
          <a:noFill/>
          <a:ln>
            <a:noFill/>
          </a:ln>
        </p:spPr>
        <p:txBody>
          <a:bodyPr spcFirstLastPara="1" wrap="square" lIns="68575" tIns="34275" rIns="68575" bIns="34275" anchor="t" anchorCtr="0">
            <a:noAutofit/>
          </a:bodyPr>
          <a:lstStyle>
            <a:lvl1pPr marL="457200" lvl="0" indent="-228600" algn="ctr">
              <a:lnSpc>
                <a:spcPct val="90000"/>
              </a:lnSpc>
              <a:spcBef>
                <a:spcPts val="800"/>
              </a:spcBef>
              <a:spcAft>
                <a:spcPts val="0"/>
              </a:spcAft>
              <a:buSzPts val="1400"/>
              <a:buNone/>
              <a:defRPr/>
            </a:lvl1pPr>
            <a:lvl2pPr marL="914400" lvl="1" indent="-228600" algn="ctr">
              <a:lnSpc>
                <a:spcPct val="90000"/>
              </a:lnSpc>
              <a:spcBef>
                <a:spcPts val="400"/>
              </a:spcBef>
              <a:spcAft>
                <a:spcPts val="0"/>
              </a:spcAft>
              <a:buSzPts val="1400"/>
              <a:buNone/>
              <a:defRPr/>
            </a:lvl2pPr>
            <a:lvl3pPr marL="1371600" lvl="2" indent="-228600" algn="ctr">
              <a:lnSpc>
                <a:spcPct val="90000"/>
              </a:lnSpc>
              <a:spcBef>
                <a:spcPts val="400"/>
              </a:spcBef>
              <a:spcAft>
                <a:spcPts val="0"/>
              </a:spcAft>
              <a:buSzPts val="1200"/>
              <a:buNone/>
              <a:defRPr/>
            </a:lvl3pPr>
            <a:lvl4pPr marL="1828800" lvl="3" indent="-228600" algn="ctr">
              <a:lnSpc>
                <a:spcPct val="90000"/>
              </a:lnSpc>
              <a:spcBef>
                <a:spcPts val="400"/>
              </a:spcBef>
              <a:spcAft>
                <a:spcPts val="0"/>
              </a:spcAft>
              <a:buSzPts val="1200"/>
              <a:buNone/>
              <a:defRPr/>
            </a:lvl4pPr>
            <a:lvl5pPr marL="2286000" lvl="4" indent="-228600" algn="ctr">
              <a:lnSpc>
                <a:spcPct val="90000"/>
              </a:lnSpc>
              <a:spcBef>
                <a:spcPts val="400"/>
              </a:spcBef>
              <a:spcAft>
                <a:spcPts val="0"/>
              </a:spcAft>
              <a:buSzPts val="1100"/>
              <a:buNone/>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32" name="Google Shape;132;p26"/>
          <p:cNvSpPr txBox="1">
            <a:spLocks noGrp="1"/>
          </p:cNvSpPr>
          <p:nvPr>
            <p:ph type="body" idx="3"/>
          </p:nvPr>
        </p:nvSpPr>
        <p:spPr>
          <a:xfrm>
            <a:off x="6321981" y="1657565"/>
            <a:ext cx="2194560" cy="1238855"/>
          </a:xfrm>
          <a:prstGeom prst="rect">
            <a:avLst/>
          </a:prstGeom>
          <a:noFill/>
          <a:ln>
            <a:noFill/>
          </a:ln>
        </p:spPr>
        <p:txBody>
          <a:bodyPr spcFirstLastPara="1" wrap="square" lIns="68575" tIns="34275" rIns="68575" bIns="34275" anchor="t" anchorCtr="0">
            <a:noAutofit/>
          </a:bodyPr>
          <a:lstStyle>
            <a:lvl1pPr marL="457200" lvl="0" indent="-228600" algn="ctr">
              <a:lnSpc>
                <a:spcPct val="90000"/>
              </a:lnSpc>
              <a:spcBef>
                <a:spcPts val="800"/>
              </a:spcBef>
              <a:spcAft>
                <a:spcPts val="0"/>
              </a:spcAft>
              <a:buSzPts val="1400"/>
              <a:buNone/>
              <a:defRPr/>
            </a:lvl1pPr>
            <a:lvl2pPr marL="914400" lvl="1" indent="-228600" algn="ctr">
              <a:lnSpc>
                <a:spcPct val="90000"/>
              </a:lnSpc>
              <a:spcBef>
                <a:spcPts val="400"/>
              </a:spcBef>
              <a:spcAft>
                <a:spcPts val="0"/>
              </a:spcAft>
              <a:buSzPts val="1400"/>
              <a:buNone/>
              <a:defRPr/>
            </a:lvl2pPr>
            <a:lvl3pPr marL="1371600" lvl="2" indent="-228600" algn="ctr">
              <a:lnSpc>
                <a:spcPct val="90000"/>
              </a:lnSpc>
              <a:spcBef>
                <a:spcPts val="400"/>
              </a:spcBef>
              <a:spcAft>
                <a:spcPts val="0"/>
              </a:spcAft>
              <a:buSzPts val="1200"/>
              <a:buNone/>
              <a:defRPr/>
            </a:lvl3pPr>
            <a:lvl4pPr marL="1828800" lvl="3" indent="-228600" algn="ctr">
              <a:lnSpc>
                <a:spcPct val="90000"/>
              </a:lnSpc>
              <a:spcBef>
                <a:spcPts val="400"/>
              </a:spcBef>
              <a:spcAft>
                <a:spcPts val="0"/>
              </a:spcAft>
              <a:buSzPts val="1200"/>
              <a:buNone/>
              <a:defRPr/>
            </a:lvl4pPr>
            <a:lvl5pPr marL="2286000" lvl="4" indent="-228600" algn="ctr">
              <a:lnSpc>
                <a:spcPct val="90000"/>
              </a:lnSpc>
              <a:spcBef>
                <a:spcPts val="400"/>
              </a:spcBef>
              <a:spcAft>
                <a:spcPts val="0"/>
              </a:spcAft>
              <a:buSzPts val="1100"/>
              <a:buNone/>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33" name="Google Shape;133;p26"/>
          <p:cNvSpPr txBox="1">
            <a:spLocks noGrp="1"/>
          </p:cNvSpPr>
          <p:nvPr>
            <p:ph type="body" idx="4"/>
          </p:nvPr>
        </p:nvSpPr>
        <p:spPr>
          <a:xfrm>
            <a:off x="4019999" y="3336329"/>
            <a:ext cx="2194560" cy="1238855"/>
          </a:xfrm>
          <a:prstGeom prst="rect">
            <a:avLst/>
          </a:prstGeom>
          <a:noFill/>
          <a:ln>
            <a:noFill/>
          </a:ln>
        </p:spPr>
        <p:txBody>
          <a:bodyPr spcFirstLastPara="1" wrap="square" lIns="68575" tIns="34275" rIns="68575" bIns="34275" anchor="t" anchorCtr="0">
            <a:noAutofit/>
          </a:bodyPr>
          <a:lstStyle>
            <a:lvl1pPr marL="457200" lvl="0" indent="-228600" algn="ctr">
              <a:lnSpc>
                <a:spcPct val="90000"/>
              </a:lnSpc>
              <a:spcBef>
                <a:spcPts val="800"/>
              </a:spcBef>
              <a:spcAft>
                <a:spcPts val="0"/>
              </a:spcAft>
              <a:buSzPts val="1400"/>
              <a:buNone/>
              <a:defRPr/>
            </a:lvl1pPr>
            <a:lvl2pPr marL="914400" lvl="1" indent="-228600" algn="ctr">
              <a:lnSpc>
                <a:spcPct val="90000"/>
              </a:lnSpc>
              <a:spcBef>
                <a:spcPts val="400"/>
              </a:spcBef>
              <a:spcAft>
                <a:spcPts val="0"/>
              </a:spcAft>
              <a:buSzPts val="1400"/>
              <a:buNone/>
              <a:defRPr/>
            </a:lvl2pPr>
            <a:lvl3pPr marL="1371600" lvl="2" indent="-228600" algn="ctr">
              <a:lnSpc>
                <a:spcPct val="90000"/>
              </a:lnSpc>
              <a:spcBef>
                <a:spcPts val="400"/>
              </a:spcBef>
              <a:spcAft>
                <a:spcPts val="0"/>
              </a:spcAft>
              <a:buSzPts val="1200"/>
              <a:buNone/>
              <a:defRPr/>
            </a:lvl3pPr>
            <a:lvl4pPr marL="1828800" lvl="3" indent="-228600" algn="ctr">
              <a:lnSpc>
                <a:spcPct val="90000"/>
              </a:lnSpc>
              <a:spcBef>
                <a:spcPts val="400"/>
              </a:spcBef>
              <a:spcAft>
                <a:spcPts val="0"/>
              </a:spcAft>
              <a:buSzPts val="1200"/>
              <a:buNone/>
              <a:defRPr/>
            </a:lvl4pPr>
            <a:lvl5pPr marL="2286000" lvl="4" indent="-228600" algn="ctr">
              <a:lnSpc>
                <a:spcPct val="90000"/>
              </a:lnSpc>
              <a:spcBef>
                <a:spcPts val="400"/>
              </a:spcBef>
              <a:spcAft>
                <a:spcPts val="0"/>
              </a:spcAft>
              <a:buSzPts val="1100"/>
              <a:buNone/>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34" name="Google Shape;134;p26"/>
          <p:cNvSpPr txBox="1">
            <a:spLocks noGrp="1"/>
          </p:cNvSpPr>
          <p:nvPr>
            <p:ph type="body" idx="5"/>
          </p:nvPr>
        </p:nvSpPr>
        <p:spPr>
          <a:xfrm>
            <a:off x="6321981" y="3336331"/>
            <a:ext cx="2194560" cy="1238855"/>
          </a:xfrm>
          <a:prstGeom prst="rect">
            <a:avLst/>
          </a:prstGeom>
          <a:noFill/>
          <a:ln>
            <a:noFill/>
          </a:ln>
        </p:spPr>
        <p:txBody>
          <a:bodyPr spcFirstLastPara="1" wrap="square" lIns="68575" tIns="34275" rIns="68575" bIns="34275" anchor="t" anchorCtr="0">
            <a:noAutofit/>
          </a:bodyPr>
          <a:lstStyle>
            <a:lvl1pPr marL="457200" lvl="0" indent="-228600" algn="ctr">
              <a:lnSpc>
                <a:spcPct val="90000"/>
              </a:lnSpc>
              <a:spcBef>
                <a:spcPts val="800"/>
              </a:spcBef>
              <a:spcAft>
                <a:spcPts val="0"/>
              </a:spcAft>
              <a:buSzPts val="1400"/>
              <a:buNone/>
              <a:defRPr/>
            </a:lvl1pPr>
            <a:lvl2pPr marL="914400" lvl="1" indent="-228600" algn="ctr">
              <a:lnSpc>
                <a:spcPct val="90000"/>
              </a:lnSpc>
              <a:spcBef>
                <a:spcPts val="400"/>
              </a:spcBef>
              <a:spcAft>
                <a:spcPts val="0"/>
              </a:spcAft>
              <a:buSzPts val="1400"/>
              <a:buNone/>
              <a:defRPr/>
            </a:lvl2pPr>
            <a:lvl3pPr marL="1371600" lvl="2" indent="-228600" algn="ctr">
              <a:lnSpc>
                <a:spcPct val="90000"/>
              </a:lnSpc>
              <a:spcBef>
                <a:spcPts val="400"/>
              </a:spcBef>
              <a:spcAft>
                <a:spcPts val="0"/>
              </a:spcAft>
              <a:buSzPts val="1200"/>
              <a:buNone/>
              <a:defRPr/>
            </a:lvl3pPr>
            <a:lvl4pPr marL="1828800" lvl="3" indent="-228600" algn="ctr">
              <a:lnSpc>
                <a:spcPct val="90000"/>
              </a:lnSpc>
              <a:spcBef>
                <a:spcPts val="400"/>
              </a:spcBef>
              <a:spcAft>
                <a:spcPts val="0"/>
              </a:spcAft>
              <a:buSzPts val="1200"/>
              <a:buNone/>
              <a:defRPr/>
            </a:lvl4pPr>
            <a:lvl5pPr marL="2286000" lvl="4" indent="-228600" algn="ctr">
              <a:lnSpc>
                <a:spcPct val="90000"/>
              </a:lnSpc>
              <a:spcBef>
                <a:spcPts val="400"/>
              </a:spcBef>
              <a:spcAft>
                <a:spcPts val="0"/>
              </a:spcAft>
              <a:buSzPts val="1100"/>
              <a:buNone/>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35" name="Google Shape;135;p26"/>
          <p:cNvSpPr txBox="1">
            <a:spLocks noGrp="1"/>
          </p:cNvSpPr>
          <p:nvPr>
            <p:ph type="sldNum" idx="12"/>
          </p:nvPr>
        </p:nvSpPr>
        <p:spPr>
          <a:xfrm>
            <a:off x="7031935" y="4707630"/>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Five Content and subhead">
  <p:cSld name="Five Content and subhead">
    <p:spTree>
      <p:nvGrpSpPr>
        <p:cNvPr id="1" name="Shape 136"/>
        <p:cNvGrpSpPr/>
        <p:nvPr/>
      </p:nvGrpSpPr>
      <p:grpSpPr>
        <a:xfrm>
          <a:off x="0" y="0"/>
          <a:ext cx="0" cy="0"/>
          <a:chOff x="0" y="0"/>
          <a:chExt cx="0" cy="0"/>
        </a:xfrm>
      </p:grpSpPr>
      <p:sp>
        <p:nvSpPr>
          <p:cNvPr id="137" name="Google Shape;137;p27"/>
          <p:cNvSpPr txBox="1">
            <a:spLocks noGrp="1"/>
          </p:cNvSpPr>
          <p:nvPr>
            <p:ph type="title"/>
          </p:nvPr>
        </p:nvSpPr>
        <p:spPr>
          <a:xfrm>
            <a:off x="484769" y="273845"/>
            <a:ext cx="8031773" cy="550966"/>
          </a:xfrm>
          <a:prstGeom prst="rect">
            <a:avLst/>
          </a:prstGeom>
          <a:noFill/>
          <a:ln>
            <a:noFill/>
          </a:ln>
        </p:spPr>
        <p:txBody>
          <a:bodyPr spcFirstLastPara="1" wrap="square" lIns="68575" tIns="34275" rIns="68575" bIns="34275" anchor="t"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38" name="Google Shape;138;p27"/>
          <p:cNvSpPr txBox="1">
            <a:spLocks noGrp="1"/>
          </p:cNvSpPr>
          <p:nvPr>
            <p:ph type="body" idx="1"/>
          </p:nvPr>
        </p:nvSpPr>
        <p:spPr>
          <a:xfrm>
            <a:off x="483578" y="1009112"/>
            <a:ext cx="8031773" cy="550965"/>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SzPts val="1500"/>
              <a:buNone/>
              <a:defRPr sz="1500" b="0" i="0">
                <a:solidFill>
                  <a:schemeClr val="accent1"/>
                </a:solidFill>
                <a:latin typeface="IBM Plex Sans Light"/>
                <a:ea typeface="IBM Plex Sans Light"/>
                <a:cs typeface="IBM Plex Sans Light"/>
                <a:sym typeface="IBM Plex Sans Light"/>
              </a:defRPr>
            </a:lvl1pPr>
            <a:lvl2pPr marL="914400" lvl="1" indent="-228600" algn="l">
              <a:lnSpc>
                <a:spcPct val="90000"/>
              </a:lnSpc>
              <a:spcBef>
                <a:spcPts val="400"/>
              </a:spcBef>
              <a:spcAft>
                <a:spcPts val="0"/>
              </a:spcAft>
              <a:buSzPts val="1400"/>
              <a:buNone/>
              <a:defRPr b="0" i="0">
                <a:solidFill>
                  <a:schemeClr val="accent1"/>
                </a:solidFill>
                <a:latin typeface="IBM Plex Sans Light"/>
                <a:ea typeface="IBM Plex Sans Light"/>
                <a:cs typeface="IBM Plex Sans Light"/>
                <a:sym typeface="IBM Plex Sans Light"/>
              </a:defRPr>
            </a:lvl2pPr>
            <a:lvl3pPr marL="1371600" lvl="2" indent="-228600" algn="l">
              <a:lnSpc>
                <a:spcPct val="90000"/>
              </a:lnSpc>
              <a:spcBef>
                <a:spcPts val="400"/>
              </a:spcBef>
              <a:spcAft>
                <a:spcPts val="0"/>
              </a:spcAft>
              <a:buSzPts val="1200"/>
              <a:buNone/>
              <a:defRPr b="0" i="0">
                <a:solidFill>
                  <a:schemeClr val="accent1"/>
                </a:solidFill>
                <a:latin typeface="IBM Plex Sans Light"/>
                <a:ea typeface="IBM Plex Sans Light"/>
                <a:cs typeface="IBM Plex Sans Light"/>
                <a:sym typeface="IBM Plex Sans Light"/>
              </a:defRPr>
            </a:lvl3pPr>
            <a:lvl4pPr marL="1828800" lvl="3" indent="-228600" algn="l">
              <a:lnSpc>
                <a:spcPct val="90000"/>
              </a:lnSpc>
              <a:spcBef>
                <a:spcPts val="400"/>
              </a:spcBef>
              <a:spcAft>
                <a:spcPts val="0"/>
              </a:spcAft>
              <a:buSzPts val="1200"/>
              <a:buNone/>
              <a:defRPr b="0" i="0">
                <a:solidFill>
                  <a:schemeClr val="accent1"/>
                </a:solidFill>
                <a:latin typeface="IBM Plex Sans Light"/>
                <a:ea typeface="IBM Plex Sans Light"/>
                <a:cs typeface="IBM Plex Sans Light"/>
                <a:sym typeface="IBM Plex Sans Light"/>
              </a:defRPr>
            </a:lvl4pPr>
            <a:lvl5pPr marL="2286000" lvl="4" indent="-228600" algn="l">
              <a:lnSpc>
                <a:spcPct val="90000"/>
              </a:lnSpc>
              <a:spcBef>
                <a:spcPts val="400"/>
              </a:spcBef>
              <a:spcAft>
                <a:spcPts val="0"/>
              </a:spcAft>
              <a:buSzPts val="1100"/>
              <a:buNone/>
              <a:defRPr b="0" i="0">
                <a:solidFill>
                  <a:schemeClr val="accent1"/>
                </a:solidFill>
                <a:latin typeface="IBM Plex Sans Light"/>
                <a:ea typeface="IBM Plex Sans Light"/>
                <a:cs typeface="IBM Plex Sans Light"/>
                <a:sym typeface="IBM Plex Sans Light"/>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39" name="Google Shape;139;p27"/>
          <p:cNvSpPr txBox="1">
            <a:spLocks noGrp="1"/>
          </p:cNvSpPr>
          <p:nvPr>
            <p:ph type="body" idx="2"/>
          </p:nvPr>
        </p:nvSpPr>
        <p:spPr>
          <a:xfrm>
            <a:off x="483578" y="1657561"/>
            <a:ext cx="3429000" cy="2917622"/>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SzPts val="1400"/>
              <a:buChar char="▪"/>
              <a:defRPr/>
            </a:lvl1pPr>
            <a:lvl2pPr marL="914400" lvl="1" indent="-317500" algn="l">
              <a:lnSpc>
                <a:spcPct val="90000"/>
              </a:lnSpc>
              <a:spcBef>
                <a:spcPts val="400"/>
              </a:spcBef>
              <a:spcAft>
                <a:spcPts val="0"/>
              </a:spcAft>
              <a:buSzPts val="1400"/>
              <a:buChar char="-"/>
              <a:defRPr/>
            </a:lvl2pPr>
            <a:lvl3pPr marL="1371600" lvl="2" indent="-317500" algn="l">
              <a:lnSpc>
                <a:spcPct val="90000"/>
              </a:lnSpc>
              <a:spcBef>
                <a:spcPts val="400"/>
              </a:spcBef>
              <a:spcAft>
                <a:spcPts val="0"/>
              </a:spcAft>
              <a:buSzPts val="1400"/>
              <a:buChar char="-"/>
              <a:defRPr/>
            </a:lvl3pPr>
            <a:lvl4pPr marL="1828800" lvl="3" indent="-317500" algn="l">
              <a:lnSpc>
                <a:spcPct val="90000"/>
              </a:lnSpc>
              <a:spcBef>
                <a:spcPts val="400"/>
              </a:spcBef>
              <a:spcAft>
                <a:spcPts val="0"/>
              </a:spcAft>
              <a:buSzPts val="1400"/>
              <a:buChar char="-"/>
              <a:defRPr/>
            </a:lvl4pPr>
            <a:lvl5pPr marL="2286000" lvl="4" indent="-317500" algn="l">
              <a:lnSpc>
                <a:spcPct val="90000"/>
              </a:lnSpc>
              <a:spcBef>
                <a:spcPts val="400"/>
              </a:spcBef>
              <a:spcAft>
                <a:spcPts val="0"/>
              </a:spcAft>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40" name="Google Shape;140;p27"/>
          <p:cNvSpPr txBox="1">
            <a:spLocks noGrp="1"/>
          </p:cNvSpPr>
          <p:nvPr>
            <p:ph type="body" idx="3"/>
          </p:nvPr>
        </p:nvSpPr>
        <p:spPr>
          <a:xfrm>
            <a:off x="4019404" y="1657565"/>
            <a:ext cx="2194560" cy="1238855"/>
          </a:xfrm>
          <a:prstGeom prst="rect">
            <a:avLst/>
          </a:prstGeom>
          <a:noFill/>
          <a:ln>
            <a:noFill/>
          </a:ln>
        </p:spPr>
        <p:txBody>
          <a:bodyPr spcFirstLastPara="1" wrap="square" lIns="68575" tIns="34275" rIns="68575" bIns="34275" anchor="t" anchorCtr="0">
            <a:noAutofit/>
          </a:bodyPr>
          <a:lstStyle>
            <a:lvl1pPr marL="457200" lvl="0" indent="-228600" algn="ctr">
              <a:lnSpc>
                <a:spcPct val="90000"/>
              </a:lnSpc>
              <a:spcBef>
                <a:spcPts val="800"/>
              </a:spcBef>
              <a:spcAft>
                <a:spcPts val="0"/>
              </a:spcAft>
              <a:buSzPts val="1400"/>
              <a:buNone/>
              <a:defRPr/>
            </a:lvl1pPr>
            <a:lvl2pPr marL="914400" lvl="1" indent="-228600" algn="ctr">
              <a:lnSpc>
                <a:spcPct val="90000"/>
              </a:lnSpc>
              <a:spcBef>
                <a:spcPts val="400"/>
              </a:spcBef>
              <a:spcAft>
                <a:spcPts val="0"/>
              </a:spcAft>
              <a:buSzPts val="1400"/>
              <a:buNone/>
              <a:defRPr/>
            </a:lvl2pPr>
            <a:lvl3pPr marL="1371600" lvl="2" indent="-228600" algn="ctr">
              <a:lnSpc>
                <a:spcPct val="90000"/>
              </a:lnSpc>
              <a:spcBef>
                <a:spcPts val="400"/>
              </a:spcBef>
              <a:spcAft>
                <a:spcPts val="0"/>
              </a:spcAft>
              <a:buSzPts val="1200"/>
              <a:buNone/>
              <a:defRPr/>
            </a:lvl3pPr>
            <a:lvl4pPr marL="1828800" lvl="3" indent="-228600" algn="ctr">
              <a:lnSpc>
                <a:spcPct val="90000"/>
              </a:lnSpc>
              <a:spcBef>
                <a:spcPts val="400"/>
              </a:spcBef>
              <a:spcAft>
                <a:spcPts val="0"/>
              </a:spcAft>
              <a:buSzPts val="1200"/>
              <a:buNone/>
              <a:defRPr/>
            </a:lvl4pPr>
            <a:lvl5pPr marL="2286000" lvl="4" indent="-228600" algn="ctr">
              <a:lnSpc>
                <a:spcPct val="90000"/>
              </a:lnSpc>
              <a:spcBef>
                <a:spcPts val="400"/>
              </a:spcBef>
              <a:spcAft>
                <a:spcPts val="0"/>
              </a:spcAft>
              <a:buSzPts val="1100"/>
              <a:buNone/>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41" name="Google Shape;141;p27"/>
          <p:cNvSpPr txBox="1">
            <a:spLocks noGrp="1"/>
          </p:cNvSpPr>
          <p:nvPr>
            <p:ph type="body" idx="4"/>
          </p:nvPr>
        </p:nvSpPr>
        <p:spPr>
          <a:xfrm>
            <a:off x="6320790" y="1657565"/>
            <a:ext cx="2194560" cy="1238855"/>
          </a:xfrm>
          <a:prstGeom prst="rect">
            <a:avLst/>
          </a:prstGeom>
          <a:noFill/>
          <a:ln>
            <a:noFill/>
          </a:ln>
        </p:spPr>
        <p:txBody>
          <a:bodyPr spcFirstLastPara="1" wrap="square" lIns="68575" tIns="34275" rIns="68575" bIns="34275" anchor="t" anchorCtr="0">
            <a:noAutofit/>
          </a:bodyPr>
          <a:lstStyle>
            <a:lvl1pPr marL="457200" lvl="0" indent="-228600" algn="ctr">
              <a:lnSpc>
                <a:spcPct val="90000"/>
              </a:lnSpc>
              <a:spcBef>
                <a:spcPts val="800"/>
              </a:spcBef>
              <a:spcAft>
                <a:spcPts val="0"/>
              </a:spcAft>
              <a:buSzPts val="1400"/>
              <a:buNone/>
              <a:defRPr/>
            </a:lvl1pPr>
            <a:lvl2pPr marL="914400" lvl="1" indent="-228600" algn="ctr">
              <a:lnSpc>
                <a:spcPct val="90000"/>
              </a:lnSpc>
              <a:spcBef>
                <a:spcPts val="400"/>
              </a:spcBef>
              <a:spcAft>
                <a:spcPts val="0"/>
              </a:spcAft>
              <a:buSzPts val="1400"/>
              <a:buNone/>
              <a:defRPr/>
            </a:lvl2pPr>
            <a:lvl3pPr marL="1371600" lvl="2" indent="-228600" algn="ctr">
              <a:lnSpc>
                <a:spcPct val="90000"/>
              </a:lnSpc>
              <a:spcBef>
                <a:spcPts val="400"/>
              </a:spcBef>
              <a:spcAft>
                <a:spcPts val="0"/>
              </a:spcAft>
              <a:buSzPts val="1200"/>
              <a:buNone/>
              <a:defRPr/>
            </a:lvl3pPr>
            <a:lvl4pPr marL="1828800" lvl="3" indent="-228600" algn="ctr">
              <a:lnSpc>
                <a:spcPct val="90000"/>
              </a:lnSpc>
              <a:spcBef>
                <a:spcPts val="400"/>
              </a:spcBef>
              <a:spcAft>
                <a:spcPts val="0"/>
              </a:spcAft>
              <a:buSzPts val="1200"/>
              <a:buNone/>
              <a:defRPr/>
            </a:lvl4pPr>
            <a:lvl5pPr marL="2286000" lvl="4" indent="-228600" algn="ctr">
              <a:lnSpc>
                <a:spcPct val="90000"/>
              </a:lnSpc>
              <a:spcBef>
                <a:spcPts val="400"/>
              </a:spcBef>
              <a:spcAft>
                <a:spcPts val="0"/>
              </a:spcAft>
              <a:buSzPts val="1100"/>
              <a:buNone/>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42" name="Google Shape;142;p27"/>
          <p:cNvSpPr txBox="1">
            <a:spLocks noGrp="1"/>
          </p:cNvSpPr>
          <p:nvPr>
            <p:ph type="body" idx="5"/>
          </p:nvPr>
        </p:nvSpPr>
        <p:spPr>
          <a:xfrm>
            <a:off x="4019404" y="3336331"/>
            <a:ext cx="2194560" cy="1238855"/>
          </a:xfrm>
          <a:prstGeom prst="rect">
            <a:avLst/>
          </a:prstGeom>
          <a:noFill/>
          <a:ln>
            <a:noFill/>
          </a:ln>
        </p:spPr>
        <p:txBody>
          <a:bodyPr spcFirstLastPara="1" wrap="square" lIns="68575" tIns="34275" rIns="68575" bIns="34275" anchor="t" anchorCtr="0">
            <a:noAutofit/>
          </a:bodyPr>
          <a:lstStyle>
            <a:lvl1pPr marL="457200" lvl="0" indent="-228600" algn="ctr">
              <a:lnSpc>
                <a:spcPct val="90000"/>
              </a:lnSpc>
              <a:spcBef>
                <a:spcPts val="800"/>
              </a:spcBef>
              <a:spcAft>
                <a:spcPts val="0"/>
              </a:spcAft>
              <a:buSzPts val="1400"/>
              <a:buNone/>
              <a:defRPr/>
            </a:lvl1pPr>
            <a:lvl2pPr marL="914400" lvl="1" indent="-228600" algn="ctr">
              <a:lnSpc>
                <a:spcPct val="90000"/>
              </a:lnSpc>
              <a:spcBef>
                <a:spcPts val="400"/>
              </a:spcBef>
              <a:spcAft>
                <a:spcPts val="0"/>
              </a:spcAft>
              <a:buSzPts val="1400"/>
              <a:buNone/>
              <a:defRPr/>
            </a:lvl2pPr>
            <a:lvl3pPr marL="1371600" lvl="2" indent="-228600" algn="ctr">
              <a:lnSpc>
                <a:spcPct val="90000"/>
              </a:lnSpc>
              <a:spcBef>
                <a:spcPts val="400"/>
              </a:spcBef>
              <a:spcAft>
                <a:spcPts val="0"/>
              </a:spcAft>
              <a:buSzPts val="1200"/>
              <a:buNone/>
              <a:defRPr/>
            </a:lvl3pPr>
            <a:lvl4pPr marL="1828800" lvl="3" indent="-228600" algn="ctr">
              <a:lnSpc>
                <a:spcPct val="90000"/>
              </a:lnSpc>
              <a:spcBef>
                <a:spcPts val="400"/>
              </a:spcBef>
              <a:spcAft>
                <a:spcPts val="0"/>
              </a:spcAft>
              <a:buSzPts val="1200"/>
              <a:buNone/>
              <a:defRPr/>
            </a:lvl4pPr>
            <a:lvl5pPr marL="2286000" lvl="4" indent="-228600" algn="ctr">
              <a:lnSpc>
                <a:spcPct val="90000"/>
              </a:lnSpc>
              <a:spcBef>
                <a:spcPts val="400"/>
              </a:spcBef>
              <a:spcAft>
                <a:spcPts val="0"/>
              </a:spcAft>
              <a:buSzPts val="1100"/>
              <a:buNone/>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43" name="Google Shape;143;p27"/>
          <p:cNvSpPr txBox="1">
            <a:spLocks noGrp="1"/>
          </p:cNvSpPr>
          <p:nvPr>
            <p:ph type="body" idx="6"/>
          </p:nvPr>
        </p:nvSpPr>
        <p:spPr>
          <a:xfrm>
            <a:off x="6320790" y="3336331"/>
            <a:ext cx="2194560" cy="1238855"/>
          </a:xfrm>
          <a:prstGeom prst="rect">
            <a:avLst/>
          </a:prstGeom>
          <a:noFill/>
          <a:ln>
            <a:noFill/>
          </a:ln>
        </p:spPr>
        <p:txBody>
          <a:bodyPr spcFirstLastPara="1" wrap="square" lIns="68575" tIns="34275" rIns="68575" bIns="34275" anchor="t" anchorCtr="0">
            <a:noAutofit/>
          </a:bodyPr>
          <a:lstStyle>
            <a:lvl1pPr marL="457200" lvl="0" indent="-228600" algn="ctr">
              <a:lnSpc>
                <a:spcPct val="90000"/>
              </a:lnSpc>
              <a:spcBef>
                <a:spcPts val="800"/>
              </a:spcBef>
              <a:spcAft>
                <a:spcPts val="0"/>
              </a:spcAft>
              <a:buSzPts val="1400"/>
              <a:buNone/>
              <a:defRPr/>
            </a:lvl1pPr>
            <a:lvl2pPr marL="914400" lvl="1" indent="-228600" algn="ctr">
              <a:lnSpc>
                <a:spcPct val="90000"/>
              </a:lnSpc>
              <a:spcBef>
                <a:spcPts val="400"/>
              </a:spcBef>
              <a:spcAft>
                <a:spcPts val="0"/>
              </a:spcAft>
              <a:buSzPts val="1400"/>
              <a:buNone/>
              <a:defRPr/>
            </a:lvl2pPr>
            <a:lvl3pPr marL="1371600" lvl="2" indent="-228600" algn="ctr">
              <a:lnSpc>
                <a:spcPct val="90000"/>
              </a:lnSpc>
              <a:spcBef>
                <a:spcPts val="400"/>
              </a:spcBef>
              <a:spcAft>
                <a:spcPts val="0"/>
              </a:spcAft>
              <a:buSzPts val="1200"/>
              <a:buNone/>
              <a:defRPr/>
            </a:lvl3pPr>
            <a:lvl4pPr marL="1828800" lvl="3" indent="-228600" algn="ctr">
              <a:lnSpc>
                <a:spcPct val="90000"/>
              </a:lnSpc>
              <a:spcBef>
                <a:spcPts val="400"/>
              </a:spcBef>
              <a:spcAft>
                <a:spcPts val="0"/>
              </a:spcAft>
              <a:buSzPts val="1200"/>
              <a:buNone/>
              <a:defRPr/>
            </a:lvl4pPr>
            <a:lvl5pPr marL="2286000" lvl="4" indent="-228600" algn="ctr">
              <a:lnSpc>
                <a:spcPct val="90000"/>
              </a:lnSpc>
              <a:spcBef>
                <a:spcPts val="400"/>
              </a:spcBef>
              <a:spcAft>
                <a:spcPts val="0"/>
              </a:spcAft>
              <a:buSzPts val="1100"/>
              <a:buNone/>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44" name="Google Shape;144;p27"/>
          <p:cNvSpPr txBox="1">
            <a:spLocks noGrp="1"/>
          </p:cNvSpPr>
          <p:nvPr>
            <p:ph type="sldNum" idx="12"/>
          </p:nvPr>
        </p:nvSpPr>
        <p:spPr>
          <a:xfrm>
            <a:off x="7031935" y="4707630"/>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wo Content, Subhead">
  <p:cSld name="Two Content, Subhead">
    <p:spTree>
      <p:nvGrpSpPr>
        <p:cNvPr id="1" name="Shape 145"/>
        <p:cNvGrpSpPr/>
        <p:nvPr/>
      </p:nvGrpSpPr>
      <p:grpSpPr>
        <a:xfrm>
          <a:off x="0" y="0"/>
          <a:ext cx="0" cy="0"/>
          <a:chOff x="0" y="0"/>
          <a:chExt cx="0" cy="0"/>
        </a:xfrm>
      </p:grpSpPr>
      <p:sp>
        <p:nvSpPr>
          <p:cNvPr id="146" name="Google Shape;146;p28"/>
          <p:cNvSpPr txBox="1">
            <a:spLocks noGrp="1"/>
          </p:cNvSpPr>
          <p:nvPr>
            <p:ph type="title"/>
          </p:nvPr>
        </p:nvSpPr>
        <p:spPr>
          <a:xfrm>
            <a:off x="484769" y="273845"/>
            <a:ext cx="8031773" cy="550966"/>
          </a:xfrm>
          <a:prstGeom prst="rect">
            <a:avLst/>
          </a:prstGeom>
          <a:noFill/>
          <a:ln>
            <a:noFill/>
          </a:ln>
        </p:spPr>
        <p:txBody>
          <a:bodyPr spcFirstLastPara="1" wrap="square" lIns="68575" tIns="34275" rIns="68575" bIns="34275" anchor="t"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47" name="Google Shape;147;p28"/>
          <p:cNvSpPr txBox="1">
            <a:spLocks noGrp="1"/>
          </p:cNvSpPr>
          <p:nvPr>
            <p:ph type="body" idx="1"/>
          </p:nvPr>
        </p:nvSpPr>
        <p:spPr>
          <a:xfrm>
            <a:off x="483578" y="1009112"/>
            <a:ext cx="8031773" cy="550965"/>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SzPts val="1500"/>
              <a:buNone/>
              <a:defRPr sz="1500" b="0" i="0">
                <a:solidFill>
                  <a:schemeClr val="accent1"/>
                </a:solidFill>
                <a:latin typeface="IBM Plex Sans Light"/>
                <a:ea typeface="IBM Plex Sans Light"/>
                <a:cs typeface="IBM Plex Sans Light"/>
                <a:sym typeface="IBM Plex Sans Light"/>
              </a:defRPr>
            </a:lvl1pPr>
            <a:lvl2pPr marL="914400" lvl="1" indent="-228600" algn="l">
              <a:lnSpc>
                <a:spcPct val="90000"/>
              </a:lnSpc>
              <a:spcBef>
                <a:spcPts val="400"/>
              </a:spcBef>
              <a:spcAft>
                <a:spcPts val="0"/>
              </a:spcAft>
              <a:buSzPts val="1400"/>
              <a:buNone/>
              <a:defRPr b="0" i="0">
                <a:solidFill>
                  <a:schemeClr val="accent1"/>
                </a:solidFill>
                <a:latin typeface="IBM Plex Sans Light"/>
                <a:ea typeface="IBM Plex Sans Light"/>
                <a:cs typeface="IBM Plex Sans Light"/>
                <a:sym typeface="IBM Plex Sans Light"/>
              </a:defRPr>
            </a:lvl2pPr>
            <a:lvl3pPr marL="1371600" lvl="2" indent="-228600" algn="l">
              <a:lnSpc>
                <a:spcPct val="90000"/>
              </a:lnSpc>
              <a:spcBef>
                <a:spcPts val="400"/>
              </a:spcBef>
              <a:spcAft>
                <a:spcPts val="0"/>
              </a:spcAft>
              <a:buSzPts val="1200"/>
              <a:buNone/>
              <a:defRPr b="0" i="0">
                <a:solidFill>
                  <a:schemeClr val="accent1"/>
                </a:solidFill>
                <a:latin typeface="IBM Plex Sans Light"/>
                <a:ea typeface="IBM Plex Sans Light"/>
                <a:cs typeface="IBM Plex Sans Light"/>
                <a:sym typeface="IBM Plex Sans Light"/>
              </a:defRPr>
            </a:lvl3pPr>
            <a:lvl4pPr marL="1828800" lvl="3" indent="-228600" algn="l">
              <a:lnSpc>
                <a:spcPct val="90000"/>
              </a:lnSpc>
              <a:spcBef>
                <a:spcPts val="400"/>
              </a:spcBef>
              <a:spcAft>
                <a:spcPts val="0"/>
              </a:spcAft>
              <a:buSzPts val="1200"/>
              <a:buNone/>
              <a:defRPr b="0" i="0">
                <a:solidFill>
                  <a:schemeClr val="accent1"/>
                </a:solidFill>
                <a:latin typeface="IBM Plex Sans Light"/>
                <a:ea typeface="IBM Plex Sans Light"/>
                <a:cs typeface="IBM Plex Sans Light"/>
                <a:sym typeface="IBM Plex Sans Light"/>
              </a:defRPr>
            </a:lvl4pPr>
            <a:lvl5pPr marL="2286000" lvl="4" indent="-228600" algn="l">
              <a:lnSpc>
                <a:spcPct val="90000"/>
              </a:lnSpc>
              <a:spcBef>
                <a:spcPts val="400"/>
              </a:spcBef>
              <a:spcAft>
                <a:spcPts val="0"/>
              </a:spcAft>
              <a:buSzPts val="1100"/>
              <a:buNone/>
              <a:defRPr b="0" i="0">
                <a:solidFill>
                  <a:schemeClr val="accent1"/>
                </a:solidFill>
                <a:latin typeface="IBM Plex Sans Light"/>
                <a:ea typeface="IBM Plex Sans Light"/>
                <a:cs typeface="IBM Plex Sans Light"/>
                <a:sym typeface="IBM Plex Sans Light"/>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48" name="Google Shape;148;p28"/>
          <p:cNvSpPr txBox="1">
            <a:spLocks noGrp="1"/>
          </p:cNvSpPr>
          <p:nvPr>
            <p:ph type="body" idx="2"/>
          </p:nvPr>
        </p:nvSpPr>
        <p:spPr>
          <a:xfrm>
            <a:off x="483577" y="1744377"/>
            <a:ext cx="3886200" cy="2888347"/>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SzPts val="1400"/>
              <a:buChar char="▪"/>
              <a:defRPr/>
            </a:lvl1pPr>
            <a:lvl2pPr marL="914400" lvl="1" indent="-317500" algn="l">
              <a:lnSpc>
                <a:spcPct val="90000"/>
              </a:lnSpc>
              <a:spcBef>
                <a:spcPts val="400"/>
              </a:spcBef>
              <a:spcAft>
                <a:spcPts val="0"/>
              </a:spcAft>
              <a:buSzPts val="1400"/>
              <a:buChar char="-"/>
              <a:defRPr/>
            </a:lvl2pPr>
            <a:lvl3pPr marL="1371600" lvl="2" indent="-317500" algn="l">
              <a:lnSpc>
                <a:spcPct val="90000"/>
              </a:lnSpc>
              <a:spcBef>
                <a:spcPts val="400"/>
              </a:spcBef>
              <a:spcAft>
                <a:spcPts val="0"/>
              </a:spcAft>
              <a:buSzPts val="1400"/>
              <a:buChar char="-"/>
              <a:defRPr/>
            </a:lvl3pPr>
            <a:lvl4pPr marL="1828800" lvl="3" indent="-317500" algn="l">
              <a:lnSpc>
                <a:spcPct val="90000"/>
              </a:lnSpc>
              <a:spcBef>
                <a:spcPts val="400"/>
              </a:spcBef>
              <a:spcAft>
                <a:spcPts val="0"/>
              </a:spcAft>
              <a:buSzPts val="1400"/>
              <a:buChar char="-"/>
              <a:defRPr/>
            </a:lvl4pPr>
            <a:lvl5pPr marL="2286000" lvl="4" indent="-317500" algn="l">
              <a:lnSpc>
                <a:spcPct val="90000"/>
              </a:lnSpc>
              <a:spcBef>
                <a:spcPts val="400"/>
              </a:spcBef>
              <a:spcAft>
                <a:spcPts val="0"/>
              </a:spcAft>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49" name="Google Shape;149;p28"/>
          <p:cNvSpPr txBox="1">
            <a:spLocks noGrp="1"/>
          </p:cNvSpPr>
          <p:nvPr>
            <p:ph type="body" idx="3"/>
          </p:nvPr>
        </p:nvSpPr>
        <p:spPr>
          <a:xfrm>
            <a:off x="4629150" y="1744377"/>
            <a:ext cx="3886200" cy="2888347"/>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SzPts val="1400"/>
              <a:buChar char="▪"/>
              <a:defRPr/>
            </a:lvl1pPr>
            <a:lvl2pPr marL="914400" lvl="1" indent="-317500" algn="l">
              <a:lnSpc>
                <a:spcPct val="90000"/>
              </a:lnSpc>
              <a:spcBef>
                <a:spcPts val="400"/>
              </a:spcBef>
              <a:spcAft>
                <a:spcPts val="0"/>
              </a:spcAft>
              <a:buSzPts val="1400"/>
              <a:buChar char="-"/>
              <a:defRPr/>
            </a:lvl2pPr>
            <a:lvl3pPr marL="1371600" lvl="2" indent="-317500" algn="l">
              <a:lnSpc>
                <a:spcPct val="90000"/>
              </a:lnSpc>
              <a:spcBef>
                <a:spcPts val="400"/>
              </a:spcBef>
              <a:spcAft>
                <a:spcPts val="0"/>
              </a:spcAft>
              <a:buSzPts val="1400"/>
              <a:buChar char="-"/>
              <a:defRPr/>
            </a:lvl3pPr>
            <a:lvl4pPr marL="1828800" lvl="3" indent="-317500" algn="l">
              <a:lnSpc>
                <a:spcPct val="90000"/>
              </a:lnSpc>
              <a:spcBef>
                <a:spcPts val="400"/>
              </a:spcBef>
              <a:spcAft>
                <a:spcPts val="0"/>
              </a:spcAft>
              <a:buSzPts val="1400"/>
              <a:buChar char="-"/>
              <a:defRPr/>
            </a:lvl4pPr>
            <a:lvl5pPr marL="2286000" lvl="4" indent="-317500" algn="l">
              <a:lnSpc>
                <a:spcPct val="90000"/>
              </a:lnSpc>
              <a:spcBef>
                <a:spcPts val="400"/>
              </a:spcBef>
              <a:spcAft>
                <a:spcPts val="0"/>
              </a:spcAft>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50" name="Google Shape;150;p28"/>
          <p:cNvSpPr txBox="1">
            <a:spLocks noGrp="1"/>
          </p:cNvSpPr>
          <p:nvPr>
            <p:ph type="sldNum" idx="12"/>
          </p:nvPr>
        </p:nvSpPr>
        <p:spPr>
          <a:xfrm>
            <a:off x="7031935" y="4707630"/>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51"/>
        <p:cNvGrpSpPr/>
        <p:nvPr/>
      </p:nvGrpSpPr>
      <p:grpSpPr>
        <a:xfrm>
          <a:off x="0" y="0"/>
          <a:ext cx="0" cy="0"/>
          <a:chOff x="0" y="0"/>
          <a:chExt cx="0" cy="0"/>
        </a:xfrm>
      </p:grpSpPr>
      <p:sp>
        <p:nvSpPr>
          <p:cNvPr id="152" name="Google Shape;152;p29"/>
          <p:cNvSpPr txBox="1">
            <a:spLocks noGrp="1"/>
          </p:cNvSpPr>
          <p:nvPr>
            <p:ph type="title"/>
          </p:nvPr>
        </p:nvSpPr>
        <p:spPr>
          <a:xfrm>
            <a:off x="483577" y="273844"/>
            <a:ext cx="8032964" cy="994172"/>
          </a:xfrm>
          <a:prstGeom prst="rect">
            <a:avLst/>
          </a:prstGeom>
          <a:noFill/>
          <a:ln>
            <a:noFill/>
          </a:ln>
        </p:spPr>
        <p:txBody>
          <a:bodyPr spcFirstLastPara="1" wrap="square" lIns="68575" tIns="34275" rIns="68575" bIns="34275" anchor="t"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53" name="Google Shape;153;p29"/>
          <p:cNvSpPr txBox="1">
            <a:spLocks noGrp="1"/>
          </p:cNvSpPr>
          <p:nvPr>
            <p:ph type="body" idx="1"/>
          </p:nvPr>
        </p:nvSpPr>
        <p:spPr>
          <a:xfrm>
            <a:off x="483579" y="1260872"/>
            <a:ext cx="3868340" cy="617934"/>
          </a:xfrm>
          <a:prstGeom prst="rect">
            <a:avLst/>
          </a:prstGeom>
          <a:noFill/>
          <a:ln>
            <a:noFill/>
          </a:ln>
        </p:spPr>
        <p:txBody>
          <a:bodyPr spcFirstLastPara="1" wrap="square" lIns="68575" tIns="34275" rIns="68575" bIns="34275" anchor="b" anchorCtr="0">
            <a:normAutofit/>
          </a:bodyPr>
          <a:lstStyle>
            <a:lvl1pPr marL="457200" lvl="0" indent="-228600" algn="l">
              <a:lnSpc>
                <a:spcPct val="90000"/>
              </a:lnSpc>
              <a:spcBef>
                <a:spcPts val="800"/>
              </a:spcBef>
              <a:spcAft>
                <a:spcPts val="0"/>
              </a:spcAft>
              <a:buSzPts val="1800"/>
              <a:buNone/>
              <a:defRPr sz="1800" b="1"/>
            </a:lvl1pPr>
            <a:lvl2pPr marL="914400" lvl="1" indent="-228600" algn="l">
              <a:lnSpc>
                <a:spcPct val="90000"/>
              </a:lnSpc>
              <a:spcBef>
                <a:spcPts val="400"/>
              </a:spcBef>
              <a:spcAft>
                <a:spcPts val="0"/>
              </a:spcAft>
              <a:buSzPts val="1500"/>
              <a:buNone/>
              <a:defRPr sz="1500" b="1"/>
            </a:lvl2pPr>
            <a:lvl3pPr marL="1371600" lvl="2" indent="-228600" algn="l">
              <a:lnSpc>
                <a:spcPct val="90000"/>
              </a:lnSpc>
              <a:spcBef>
                <a:spcPts val="400"/>
              </a:spcBef>
              <a:spcAft>
                <a:spcPts val="0"/>
              </a:spcAft>
              <a:buSzPts val="1400"/>
              <a:buNone/>
              <a:defRPr sz="1400" b="1"/>
            </a:lvl3pPr>
            <a:lvl4pPr marL="1828800" lvl="3" indent="-228600" algn="l">
              <a:lnSpc>
                <a:spcPct val="90000"/>
              </a:lnSpc>
              <a:spcBef>
                <a:spcPts val="400"/>
              </a:spcBef>
              <a:spcAft>
                <a:spcPts val="0"/>
              </a:spcAft>
              <a:buSzPts val="1200"/>
              <a:buNone/>
              <a:defRPr sz="1200" b="1"/>
            </a:lvl4pPr>
            <a:lvl5pPr marL="2286000" lvl="4" indent="-228600" algn="l">
              <a:lnSpc>
                <a:spcPct val="90000"/>
              </a:lnSpc>
              <a:spcBef>
                <a:spcPts val="400"/>
              </a:spcBef>
              <a:spcAft>
                <a:spcPts val="0"/>
              </a:spcAft>
              <a:buSzPts val="1200"/>
              <a:buNone/>
              <a:defRPr sz="1200" b="1"/>
            </a:lvl5pPr>
            <a:lvl6pPr marL="2743200" lvl="5" indent="-228600" algn="l">
              <a:lnSpc>
                <a:spcPct val="90000"/>
              </a:lnSpc>
              <a:spcBef>
                <a:spcPts val="400"/>
              </a:spcBef>
              <a:spcAft>
                <a:spcPts val="0"/>
              </a:spcAft>
              <a:buClr>
                <a:schemeClr val="dk1"/>
              </a:buClr>
              <a:buSzPts val="1200"/>
              <a:buNone/>
              <a:defRPr sz="1200" b="1"/>
            </a:lvl6pPr>
            <a:lvl7pPr marL="3200400" lvl="6" indent="-228600" algn="l">
              <a:lnSpc>
                <a:spcPct val="90000"/>
              </a:lnSpc>
              <a:spcBef>
                <a:spcPts val="400"/>
              </a:spcBef>
              <a:spcAft>
                <a:spcPts val="0"/>
              </a:spcAft>
              <a:buClr>
                <a:schemeClr val="dk1"/>
              </a:buClr>
              <a:buSzPts val="1200"/>
              <a:buNone/>
              <a:defRPr sz="1200" b="1"/>
            </a:lvl7pPr>
            <a:lvl8pPr marL="3657600" lvl="7" indent="-228600" algn="l">
              <a:lnSpc>
                <a:spcPct val="90000"/>
              </a:lnSpc>
              <a:spcBef>
                <a:spcPts val="400"/>
              </a:spcBef>
              <a:spcAft>
                <a:spcPts val="0"/>
              </a:spcAft>
              <a:buClr>
                <a:schemeClr val="dk1"/>
              </a:buClr>
              <a:buSzPts val="1200"/>
              <a:buNone/>
              <a:defRPr sz="1200" b="1"/>
            </a:lvl8pPr>
            <a:lvl9pPr marL="4114800" lvl="8" indent="-228600" algn="l">
              <a:lnSpc>
                <a:spcPct val="90000"/>
              </a:lnSpc>
              <a:spcBef>
                <a:spcPts val="400"/>
              </a:spcBef>
              <a:spcAft>
                <a:spcPts val="0"/>
              </a:spcAft>
              <a:buClr>
                <a:schemeClr val="dk1"/>
              </a:buClr>
              <a:buSzPts val="1200"/>
              <a:buNone/>
              <a:defRPr sz="1200" b="1"/>
            </a:lvl9pPr>
          </a:lstStyle>
          <a:p>
            <a:endParaRPr/>
          </a:p>
        </p:txBody>
      </p:sp>
      <p:sp>
        <p:nvSpPr>
          <p:cNvPr id="154" name="Google Shape;154;p29"/>
          <p:cNvSpPr txBox="1">
            <a:spLocks noGrp="1"/>
          </p:cNvSpPr>
          <p:nvPr>
            <p:ph type="body" idx="2"/>
          </p:nvPr>
        </p:nvSpPr>
        <p:spPr>
          <a:xfrm>
            <a:off x="483579" y="1878806"/>
            <a:ext cx="3868340" cy="2763441"/>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SzPts val="1400"/>
              <a:buChar char="▪"/>
              <a:defRPr/>
            </a:lvl1pPr>
            <a:lvl2pPr marL="914400" lvl="1" indent="-317500" algn="l">
              <a:lnSpc>
                <a:spcPct val="90000"/>
              </a:lnSpc>
              <a:spcBef>
                <a:spcPts val="400"/>
              </a:spcBef>
              <a:spcAft>
                <a:spcPts val="0"/>
              </a:spcAft>
              <a:buSzPts val="1400"/>
              <a:buChar char="-"/>
              <a:defRPr/>
            </a:lvl2pPr>
            <a:lvl3pPr marL="1371600" lvl="2" indent="-317500" algn="l">
              <a:lnSpc>
                <a:spcPct val="90000"/>
              </a:lnSpc>
              <a:spcBef>
                <a:spcPts val="400"/>
              </a:spcBef>
              <a:spcAft>
                <a:spcPts val="0"/>
              </a:spcAft>
              <a:buSzPts val="1400"/>
              <a:buChar char="-"/>
              <a:defRPr/>
            </a:lvl3pPr>
            <a:lvl4pPr marL="1828800" lvl="3" indent="-317500" algn="l">
              <a:lnSpc>
                <a:spcPct val="90000"/>
              </a:lnSpc>
              <a:spcBef>
                <a:spcPts val="400"/>
              </a:spcBef>
              <a:spcAft>
                <a:spcPts val="0"/>
              </a:spcAft>
              <a:buSzPts val="1400"/>
              <a:buChar char="-"/>
              <a:defRPr/>
            </a:lvl4pPr>
            <a:lvl5pPr marL="2286000" lvl="4" indent="-317500" algn="l">
              <a:lnSpc>
                <a:spcPct val="90000"/>
              </a:lnSpc>
              <a:spcBef>
                <a:spcPts val="400"/>
              </a:spcBef>
              <a:spcAft>
                <a:spcPts val="0"/>
              </a:spcAft>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55" name="Google Shape;155;p29"/>
          <p:cNvSpPr txBox="1">
            <a:spLocks noGrp="1"/>
          </p:cNvSpPr>
          <p:nvPr>
            <p:ph type="body" idx="3"/>
          </p:nvPr>
        </p:nvSpPr>
        <p:spPr>
          <a:xfrm>
            <a:off x="4629152" y="1260872"/>
            <a:ext cx="3887391" cy="617934"/>
          </a:xfrm>
          <a:prstGeom prst="rect">
            <a:avLst/>
          </a:prstGeom>
          <a:noFill/>
          <a:ln>
            <a:noFill/>
          </a:ln>
        </p:spPr>
        <p:txBody>
          <a:bodyPr spcFirstLastPara="1" wrap="square" lIns="68575" tIns="34275" rIns="68575" bIns="34275" anchor="b" anchorCtr="0">
            <a:normAutofit/>
          </a:bodyPr>
          <a:lstStyle>
            <a:lvl1pPr marL="457200" lvl="0" indent="-228600" algn="l">
              <a:lnSpc>
                <a:spcPct val="90000"/>
              </a:lnSpc>
              <a:spcBef>
                <a:spcPts val="800"/>
              </a:spcBef>
              <a:spcAft>
                <a:spcPts val="0"/>
              </a:spcAft>
              <a:buSzPts val="1800"/>
              <a:buNone/>
              <a:defRPr sz="1800" b="1"/>
            </a:lvl1pPr>
            <a:lvl2pPr marL="914400" lvl="1" indent="-228600" algn="l">
              <a:lnSpc>
                <a:spcPct val="90000"/>
              </a:lnSpc>
              <a:spcBef>
                <a:spcPts val="400"/>
              </a:spcBef>
              <a:spcAft>
                <a:spcPts val="0"/>
              </a:spcAft>
              <a:buSzPts val="1500"/>
              <a:buNone/>
              <a:defRPr sz="1500" b="1"/>
            </a:lvl2pPr>
            <a:lvl3pPr marL="1371600" lvl="2" indent="-228600" algn="l">
              <a:lnSpc>
                <a:spcPct val="90000"/>
              </a:lnSpc>
              <a:spcBef>
                <a:spcPts val="400"/>
              </a:spcBef>
              <a:spcAft>
                <a:spcPts val="0"/>
              </a:spcAft>
              <a:buSzPts val="1400"/>
              <a:buNone/>
              <a:defRPr sz="1400" b="1"/>
            </a:lvl3pPr>
            <a:lvl4pPr marL="1828800" lvl="3" indent="-228600" algn="l">
              <a:lnSpc>
                <a:spcPct val="90000"/>
              </a:lnSpc>
              <a:spcBef>
                <a:spcPts val="400"/>
              </a:spcBef>
              <a:spcAft>
                <a:spcPts val="0"/>
              </a:spcAft>
              <a:buSzPts val="1200"/>
              <a:buNone/>
              <a:defRPr sz="1200" b="1"/>
            </a:lvl4pPr>
            <a:lvl5pPr marL="2286000" lvl="4" indent="-228600" algn="l">
              <a:lnSpc>
                <a:spcPct val="90000"/>
              </a:lnSpc>
              <a:spcBef>
                <a:spcPts val="400"/>
              </a:spcBef>
              <a:spcAft>
                <a:spcPts val="0"/>
              </a:spcAft>
              <a:buSzPts val="1200"/>
              <a:buNone/>
              <a:defRPr sz="1200" b="1"/>
            </a:lvl5pPr>
            <a:lvl6pPr marL="2743200" lvl="5" indent="-228600" algn="l">
              <a:lnSpc>
                <a:spcPct val="90000"/>
              </a:lnSpc>
              <a:spcBef>
                <a:spcPts val="400"/>
              </a:spcBef>
              <a:spcAft>
                <a:spcPts val="0"/>
              </a:spcAft>
              <a:buClr>
                <a:schemeClr val="dk1"/>
              </a:buClr>
              <a:buSzPts val="1200"/>
              <a:buNone/>
              <a:defRPr sz="1200" b="1"/>
            </a:lvl6pPr>
            <a:lvl7pPr marL="3200400" lvl="6" indent="-228600" algn="l">
              <a:lnSpc>
                <a:spcPct val="90000"/>
              </a:lnSpc>
              <a:spcBef>
                <a:spcPts val="400"/>
              </a:spcBef>
              <a:spcAft>
                <a:spcPts val="0"/>
              </a:spcAft>
              <a:buClr>
                <a:schemeClr val="dk1"/>
              </a:buClr>
              <a:buSzPts val="1200"/>
              <a:buNone/>
              <a:defRPr sz="1200" b="1"/>
            </a:lvl7pPr>
            <a:lvl8pPr marL="3657600" lvl="7" indent="-228600" algn="l">
              <a:lnSpc>
                <a:spcPct val="90000"/>
              </a:lnSpc>
              <a:spcBef>
                <a:spcPts val="400"/>
              </a:spcBef>
              <a:spcAft>
                <a:spcPts val="0"/>
              </a:spcAft>
              <a:buClr>
                <a:schemeClr val="dk1"/>
              </a:buClr>
              <a:buSzPts val="1200"/>
              <a:buNone/>
              <a:defRPr sz="1200" b="1"/>
            </a:lvl8pPr>
            <a:lvl9pPr marL="4114800" lvl="8" indent="-228600" algn="l">
              <a:lnSpc>
                <a:spcPct val="90000"/>
              </a:lnSpc>
              <a:spcBef>
                <a:spcPts val="400"/>
              </a:spcBef>
              <a:spcAft>
                <a:spcPts val="0"/>
              </a:spcAft>
              <a:buClr>
                <a:schemeClr val="dk1"/>
              </a:buClr>
              <a:buSzPts val="1200"/>
              <a:buNone/>
              <a:defRPr sz="1200" b="1"/>
            </a:lvl9pPr>
          </a:lstStyle>
          <a:p>
            <a:endParaRPr/>
          </a:p>
        </p:txBody>
      </p:sp>
      <p:sp>
        <p:nvSpPr>
          <p:cNvPr id="156" name="Google Shape;156;p29"/>
          <p:cNvSpPr txBox="1">
            <a:spLocks noGrp="1"/>
          </p:cNvSpPr>
          <p:nvPr>
            <p:ph type="body" idx="4"/>
          </p:nvPr>
        </p:nvSpPr>
        <p:spPr>
          <a:xfrm>
            <a:off x="4629152" y="1878806"/>
            <a:ext cx="3887391" cy="2763441"/>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SzPts val="1400"/>
              <a:buChar char="▪"/>
              <a:defRPr/>
            </a:lvl1pPr>
            <a:lvl2pPr marL="914400" lvl="1" indent="-317500" algn="l">
              <a:lnSpc>
                <a:spcPct val="90000"/>
              </a:lnSpc>
              <a:spcBef>
                <a:spcPts val="400"/>
              </a:spcBef>
              <a:spcAft>
                <a:spcPts val="0"/>
              </a:spcAft>
              <a:buSzPts val="1400"/>
              <a:buChar char="-"/>
              <a:defRPr/>
            </a:lvl2pPr>
            <a:lvl3pPr marL="1371600" lvl="2" indent="-317500" algn="l">
              <a:lnSpc>
                <a:spcPct val="90000"/>
              </a:lnSpc>
              <a:spcBef>
                <a:spcPts val="400"/>
              </a:spcBef>
              <a:spcAft>
                <a:spcPts val="0"/>
              </a:spcAft>
              <a:buSzPts val="1400"/>
              <a:buChar char="-"/>
              <a:defRPr/>
            </a:lvl3pPr>
            <a:lvl4pPr marL="1828800" lvl="3" indent="-317500" algn="l">
              <a:lnSpc>
                <a:spcPct val="90000"/>
              </a:lnSpc>
              <a:spcBef>
                <a:spcPts val="400"/>
              </a:spcBef>
              <a:spcAft>
                <a:spcPts val="0"/>
              </a:spcAft>
              <a:buSzPts val="1400"/>
              <a:buChar char="-"/>
              <a:defRPr/>
            </a:lvl4pPr>
            <a:lvl5pPr marL="2286000" lvl="4" indent="-317500" algn="l">
              <a:lnSpc>
                <a:spcPct val="90000"/>
              </a:lnSpc>
              <a:spcBef>
                <a:spcPts val="400"/>
              </a:spcBef>
              <a:spcAft>
                <a:spcPts val="0"/>
              </a:spcAft>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57" name="Google Shape;157;p29"/>
          <p:cNvSpPr txBox="1">
            <a:spLocks noGrp="1"/>
          </p:cNvSpPr>
          <p:nvPr>
            <p:ph type="sldNum" idx="12"/>
          </p:nvPr>
        </p:nvSpPr>
        <p:spPr>
          <a:xfrm>
            <a:off x="7031935" y="4707630"/>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8"/>
        <p:cNvGrpSpPr/>
        <p:nvPr/>
      </p:nvGrpSpPr>
      <p:grpSpPr>
        <a:xfrm>
          <a:off x="0" y="0"/>
          <a:ext cx="0" cy="0"/>
          <a:chOff x="0" y="0"/>
          <a:chExt cx="0" cy="0"/>
        </a:xfrm>
      </p:grpSpPr>
      <p:sp>
        <p:nvSpPr>
          <p:cNvPr id="159" name="Google Shape;159;p30"/>
          <p:cNvSpPr txBox="1">
            <a:spLocks noGrp="1"/>
          </p:cNvSpPr>
          <p:nvPr>
            <p:ph type="title"/>
          </p:nvPr>
        </p:nvSpPr>
        <p:spPr>
          <a:xfrm>
            <a:off x="483578" y="273844"/>
            <a:ext cx="8031773" cy="994172"/>
          </a:xfrm>
          <a:prstGeom prst="rect">
            <a:avLst/>
          </a:prstGeom>
          <a:noFill/>
          <a:ln>
            <a:noFill/>
          </a:ln>
        </p:spPr>
        <p:txBody>
          <a:bodyPr spcFirstLastPara="1" wrap="square" lIns="68575" tIns="34275" rIns="68575" bIns="34275" anchor="t"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60" name="Google Shape;160;p30"/>
          <p:cNvSpPr txBox="1">
            <a:spLocks noGrp="1"/>
          </p:cNvSpPr>
          <p:nvPr>
            <p:ph type="sldNum" idx="12"/>
          </p:nvPr>
        </p:nvSpPr>
        <p:spPr>
          <a:xfrm>
            <a:off x="7031935" y="4707630"/>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61"/>
        <p:cNvGrpSpPr/>
        <p:nvPr/>
      </p:nvGrpSpPr>
      <p:grpSpPr>
        <a:xfrm>
          <a:off x="0" y="0"/>
          <a:ext cx="0" cy="0"/>
          <a:chOff x="0" y="0"/>
          <a:chExt cx="0" cy="0"/>
        </a:xfrm>
      </p:grpSpPr>
      <p:sp>
        <p:nvSpPr>
          <p:cNvPr id="162" name="Google Shape;162;p31"/>
          <p:cNvSpPr txBox="1">
            <a:spLocks noGrp="1"/>
          </p:cNvSpPr>
          <p:nvPr>
            <p:ph type="sldNum" idx="12"/>
          </p:nvPr>
        </p:nvSpPr>
        <p:spPr>
          <a:xfrm>
            <a:off x="7031935" y="4707630"/>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1_Blank">
  <p:cSld name="1_Blank">
    <p:spTree>
      <p:nvGrpSpPr>
        <p:cNvPr id="1" name="Shape 163"/>
        <p:cNvGrpSpPr/>
        <p:nvPr/>
      </p:nvGrpSpPr>
      <p:grpSpPr>
        <a:xfrm>
          <a:off x="0" y="0"/>
          <a:ext cx="0" cy="0"/>
          <a:chOff x="0" y="0"/>
          <a:chExt cx="0" cy="0"/>
        </a:xfrm>
      </p:grpSpPr>
      <p:sp>
        <p:nvSpPr>
          <p:cNvPr id="164" name="Google Shape;164;p32"/>
          <p:cNvSpPr/>
          <p:nvPr/>
        </p:nvSpPr>
        <p:spPr>
          <a:xfrm>
            <a:off x="0" y="0"/>
            <a:ext cx="9144000" cy="5143500"/>
          </a:xfrm>
          <a:prstGeom prst="rect">
            <a:avLst/>
          </a:pr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000">
              <a:solidFill>
                <a:schemeClr val="lt1"/>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65"/>
        <p:cNvGrpSpPr/>
        <p:nvPr/>
      </p:nvGrpSpPr>
      <p:grpSpPr>
        <a:xfrm>
          <a:off x="0" y="0"/>
          <a:ext cx="0" cy="0"/>
          <a:chOff x="0" y="0"/>
          <a:chExt cx="0" cy="0"/>
        </a:xfrm>
      </p:grpSpPr>
      <p:sp>
        <p:nvSpPr>
          <p:cNvPr id="166" name="Google Shape;166;p33"/>
          <p:cNvSpPr txBox="1">
            <a:spLocks noGrp="1"/>
          </p:cNvSpPr>
          <p:nvPr>
            <p:ph type="sldNum" idx="12"/>
          </p:nvPr>
        </p:nvSpPr>
        <p:spPr>
          <a:xfrm>
            <a:off x="7031935" y="4707630"/>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
        <p:nvSpPr>
          <p:cNvPr id="167" name="Google Shape;167;p33"/>
          <p:cNvSpPr txBox="1">
            <a:spLocks noGrp="1"/>
          </p:cNvSpPr>
          <p:nvPr>
            <p:ph type="body" idx="1"/>
          </p:nvPr>
        </p:nvSpPr>
        <p:spPr>
          <a:xfrm>
            <a:off x="3887391" y="740571"/>
            <a:ext cx="4629150" cy="3655219"/>
          </a:xfrm>
          <a:prstGeom prst="rect">
            <a:avLst/>
          </a:prstGeom>
          <a:noFill/>
          <a:ln>
            <a:noFill/>
          </a:ln>
        </p:spPr>
        <p:txBody>
          <a:bodyPr spcFirstLastPara="1" wrap="square" lIns="68575" tIns="34275" rIns="68575" bIns="34275" anchor="t" anchorCtr="0">
            <a:normAutofit/>
          </a:bodyPr>
          <a:lstStyle>
            <a:lvl1pPr marL="457200" lvl="0" indent="-381000" algn="l">
              <a:lnSpc>
                <a:spcPct val="90000"/>
              </a:lnSpc>
              <a:spcBef>
                <a:spcPts val="800"/>
              </a:spcBef>
              <a:spcAft>
                <a:spcPts val="0"/>
              </a:spcAft>
              <a:buSzPts val="2400"/>
              <a:buChar char="▪"/>
              <a:defRPr sz="2400"/>
            </a:lvl1pPr>
            <a:lvl2pPr marL="914400" lvl="1" indent="-361950" algn="l">
              <a:lnSpc>
                <a:spcPct val="90000"/>
              </a:lnSpc>
              <a:spcBef>
                <a:spcPts val="400"/>
              </a:spcBef>
              <a:spcAft>
                <a:spcPts val="0"/>
              </a:spcAft>
              <a:buSzPts val="2100"/>
              <a:buChar char="-"/>
              <a:defRPr sz="2100"/>
            </a:lvl2pPr>
            <a:lvl3pPr marL="1371600" lvl="2" indent="-342900" algn="l">
              <a:lnSpc>
                <a:spcPct val="90000"/>
              </a:lnSpc>
              <a:spcBef>
                <a:spcPts val="400"/>
              </a:spcBef>
              <a:spcAft>
                <a:spcPts val="0"/>
              </a:spcAft>
              <a:buSzPts val="1800"/>
              <a:buChar char="-"/>
              <a:defRPr sz="1800"/>
            </a:lvl3pPr>
            <a:lvl4pPr marL="1828800" lvl="3" indent="-323850" algn="l">
              <a:lnSpc>
                <a:spcPct val="90000"/>
              </a:lnSpc>
              <a:spcBef>
                <a:spcPts val="400"/>
              </a:spcBef>
              <a:spcAft>
                <a:spcPts val="0"/>
              </a:spcAft>
              <a:buSzPts val="1500"/>
              <a:buChar char="-"/>
              <a:defRPr sz="1500"/>
            </a:lvl4pPr>
            <a:lvl5pPr marL="2286000" lvl="4" indent="-323850" algn="l">
              <a:lnSpc>
                <a:spcPct val="90000"/>
              </a:lnSpc>
              <a:spcBef>
                <a:spcPts val="400"/>
              </a:spcBef>
              <a:spcAft>
                <a:spcPts val="0"/>
              </a:spcAft>
              <a:buSzPts val="1500"/>
              <a:buChar char="-"/>
              <a:defRPr sz="1500"/>
            </a:lvl5pPr>
            <a:lvl6pPr marL="2743200" lvl="5" indent="-323850" algn="l">
              <a:lnSpc>
                <a:spcPct val="90000"/>
              </a:lnSpc>
              <a:spcBef>
                <a:spcPts val="400"/>
              </a:spcBef>
              <a:spcAft>
                <a:spcPts val="0"/>
              </a:spcAft>
              <a:buClr>
                <a:schemeClr val="dk1"/>
              </a:buClr>
              <a:buSzPts val="1500"/>
              <a:buChar char="•"/>
              <a:defRPr sz="1500"/>
            </a:lvl6pPr>
            <a:lvl7pPr marL="3200400" lvl="6" indent="-323850" algn="l">
              <a:lnSpc>
                <a:spcPct val="90000"/>
              </a:lnSpc>
              <a:spcBef>
                <a:spcPts val="400"/>
              </a:spcBef>
              <a:spcAft>
                <a:spcPts val="0"/>
              </a:spcAft>
              <a:buClr>
                <a:schemeClr val="dk1"/>
              </a:buClr>
              <a:buSzPts val="1500"/>
              <a:buChar char="•"/>
              <a:defRPr sz="1500"/>
            </a:lvl7pPr>
            <a:lvl8pPr marL="3657600" lvl="7" indent="-323850" algn="l">
              <a:lnSpc>
                <a:spcPct val="90000"/>
              </a:lnSpc>
              <a:spcBef>
                <a:spcPts val="400"/>
              </a:spcBef>
              <a:spcAft>
                <a:spcPts val="0"/>
              </a:spcAft>
              <a:buClr>
                <a:schemeClr val="dk1"/>
              </a:buClr>
              <a:buSzPts val="1500"/>
              <a:buChar char="•"/>
              <a:defRPr sz="1500"/>
            </a:lvl8pPr>
            <a:lvl9pPr marL="4114800" lvl="8" indent="-323850" algn="l">
              <a:lnSpc>
                <a:spcPct val="90000"/>
              </a:lnSpc>
              <a:spcBef>
                <a:spcPts val="400"/>
              </a:spcBef>
              <a:spcAft>
                <a:spcPts val="0"/>
              </a:spcAft>
              <a:buClr>
                <a:schemeClr val="dk1"/>
              </a:buClr>
              <a:buSzPts val="1500"/>
              <a:buChar char="•"/>
              <a:defRPr sz="1500"/>
            </a:lvl9pPr>
          </a:lstStyle>
          <a:p>
            <a:endParaRPr/>
          </a:p>
        </p:txBody>
      </p:sp>
      <p:sp>
        <p:nvSpPr>
          <p:cNvPr id="168" name="Google Shape;168;p33"/>
          <p:cNvSpPr txBox="1">
            <a:spLocks noGrp="1"/>
          </p:cNvSpPr>
          <p:nvPr>
            <p:ph type="body" idx="2"/>
          </p:nvPr>
        </p:nvSpPr>
        <p:spPr>
          <a:xfrm>
            <a:off x="483580" y="1543052"/>
            <a:ext cx="3095441" cy="2858691"/>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SzPts val="1200"/>
              <a:buNone/>
              <a:defRPr sz="1200"/>
            </a:lvl1pPr>
            <a:lvl2pPr marL="914400" lvl="1" indent="-228600" algn="l">
              <a:lnSpc>
                <a:spcPct val="90000"/>
              </a:lnSpc>
              <a:spcBef>
                <a:spcPts val="400"/>
              </a:spcBef>
              <a:spcAft>
                <a:spcPts val="0"/>
              </a:spcAft>
              <a:buSzPts val="1100"/>
              <a:buNone/>
              <a:defRPr sz="1100"/>
            </a:lvl2pPr>
            <a:lvl3pPr marL="1371600" lvl="2" indent="-228600" algn="l">
              <a:lnSpc>
                <a:spcPct val="90000"/>
              </a:lnSpc>
              <a:spcBef>
                <a:spcPts val="400"/>
              </a:spcBef>
              <a:spcAft>
                <a:spcPts val="0"/>
              </a:spcAft>
              <a:buSzPts val="900"/>
              <a:buNone/>
              <a:defRPr sz="900"/>
            </a:lvl3pPr>
            <a:lvl4pPr marL="1828800" lvl="3" indent="-228600" algn="l">
              <a:lnSpc>
                <a:spcPct val="90000"/>
              </a:lnSpc>
              <a:spcBef>
                <a:spcPts val="400"/>
              </a:spcBef>
              <a:spcAft>
                <a:spcPts val="0"/>
              </a:spcAft>
              <a:buSzPts val="800"/>
              <a:buNone/>
              <a:defRPr sz="800"/>
            </a:lvl4pPr>
            <a:lvl5pPr marL="2286000" lvl="4" indent="-228600" algn="l">
              <a:lnSpc>
                <a:spcPct val="90000"/>
              </a:lnSpc>
              <a:spcBef>
                <a:spcPts val="400"/>
              </a:spcBef>
              <a:spcAft>
                <a:spcPts val="0"/>
              </a:spcAft>
              <a:buSzPts val="800"/>
              <a:buNone/>
              <a:defRPr sz="800"/>
            </a:lvl5pPr>
            <a:lvl6pPr marL="2743200" lvl="5" indent="-228600" algn="l">
              <a:lnSpc>
                <a:spcPct val="90000"/>
              </a:lnSpc>
              <a:spcBef>
                <a:spcPts val="400"/>
              </a:spcBef>
              <a:spcAft>
                <a:spcPts val="0"/>
              </a:spcAft>
              <a:buClr>
                <a:schemeClr val="dk1"/>
              </a:buClr>
              <a:buSzPts val="800"/>
              <a:buNone/>
              <a:defRPr sz="800"/>
            </a:lvl6pPr>
            <a:lvl7pPr marL="3200400" lvl="6" indent="-228600" algn="l">
              <a:lnSpc>
                <a:spcPct val="90000"/>
              </a:lnSpc>
              <a:spcBef>
                <a:spcPts val="400"/>
              </a:spcBef>
              <a:spcAft>
                <a:spcPts val="0"/>
              </a:spcAft>
              <a:buClr>
                <a:schemeClr val="dk1"/>
              </a:buClr>
              <a:buSzPts val="800"/>
              <a:buNone/>
              <a:defRPr sz="800"/>
            </a:lvl7pPr>
            <a:lvl8pPr marL="3657600" lvl="7" indent="-228600" algn="l">
              <a:lnSpc>
                <a:spcPct val="90000"/>
              </a:lnSpc>
              <a:spcBef>
                <a:spcPts val="400"/>
              </a:spcBef>
              <a:spcAft>
                <a:spcPts val="0"/>
              </a:spcAft>
              <a:buClr>
                <a:schemeClr val="dk1"/>
              </a:buClr>
              <a:buSzPts val="800"/>
              <a:buNone/>
              <a:defRPr sz="800"/>
            </a:lvl8pPr>
            <a:lvl9pPr marL="4114800" lvl="8" indent="-228600" algn="l">
              <a:lnSpc>
                <a:spcPct val="90000"/>
              </a:lnSpc>
              <a:spcBef>
                <a:spcPts val="400"/>
              </a:spcBef>
              <a:spcAft>
                <a:spcPts val="0"/>
              </a:spcAft>
              <a:buClr>
                <a:schemeClr val="dk1"/>
              </a:buClr>
              <a:buSzPts val="800"/>
              <a:buNone/>
              <a:defRPr sz="800"/>
            </a:lvl9pPr>
          </a:lstStyle>
          <a:p>
            <a:endParaRPr/>
          </a:p>
        </p:txBody>
      </p:sp>
      <p:sp>
        <p:nvSpPr>
          <p:cNvPr id="169" name="Google Shape;169;p33"/>
          <p:cNvSpPr txBox="1">
            <a:spLocks noGrp="1"/>
          </p:cNvSpPr>
          <p:nvPr>
            <p:ph type="title"/>
          </p:nvPr>
        </p:nvSpPr>
        <p:spPr>
          <a:xfrm>
            <a:off x="483580" y="342900"/>
            <a:ext cx="3095441" cy="1200150"/>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chemeClr val="dk1"/>
              </a:buClr>
              <a:buSzPts val="2400"/>
              <a:buFont typeface="Saira Condensed SemiBold"/>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70"/>
        <p:cNvGrpSpPr/>
        <p:nvPr/>
      </p:nvGrpSpPr>
      <p:grpSpPr>
        <a:xfrm>
          <a:off x="0" y="0"/>
          <a:ext cx="0" cy="0"/>
          <a:chOff x="0" y="0"/>
          <a:chExt cx="0" cy="0"/>
        </a:xfrm>
      </p:grpSpPr>
      <p:sp>
        <p:nvSpPr>
          <p:cNvPr id="171" name="Google Shape;171;p34"/>
          <p:cNvSpPr txBox="1">
            <a:spLocks noGrp="1"/>
          </p:cNvSpPr>
          <p:nvPr>
            <p:ph type="title"/>
          </p:nvPr>
        </p:nvSpPr>
        <p:spPr>
          <a:xfrm>
            <a:off x="483580" y="342900"/>
            <a:ext cx="3095441" cy="1200150"/>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chemeClr val="dk1"/>
              </a:buClr>
              <a:buSzPts val="2400"/>
              <a:buFont typeface="Saira Condensed SemiBold"/>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72" name="Google Shape;172;p34"/>
          <p:cNvSpPr txBox="1">
            <a:spLocks noGrp="1"/>
          </p:cNvSpPr>
          <p:nvPr>
            <p:ph type="body" idx="1"/>
          </p:nvPr>
        </p:nvSpPr>
        <p:spPr>
          <a:xfrm>
            <a:off x="483580" y="1543052"/>
            <a:ext cx="3095441" cy="2858691"/>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SzPts val="1200"/>
              <a:buNone/>
              <a:defRPr sz="1200"/>
            </a:lvl1pPr>
            <a:lvl2pPr marL="914400" lvl="1" indent="-228600" algn="l">
              <a:lnSpc>
                <a:spcPct val="90000"/>
              </a:lnSpc>
              <a:spcBef>
                <a:spcPts val="400"/>
              </a:spcBef>
              <a:spcAft>
                <a:spcPts val="0"/>
              </a:spcAft>
              <a:buSzPts val="1100"/>
              <a:buNone/>
              <a:defRPr sz="1100"/>
            </a:lvl2pPr>
            <a:lvl3pPr marL="1371600" lvl="2" indent="-228600" algn="l">
              <a:lnSpc>
                <a:spcPct val="90000"/>
              </a:lnSpc>
              <a:spcBef>
                <a:spcPts val="400"/>
              </a:spcBef>
              <a:spcAft>
                <a:spcPts val="0"/>
              </a:spcAft>
              <a:buSzPts val="900"/>
              <a:buNone/>
              <a:defRPr sz="900"/>
            </a:lvl3pPr>
            <a:lvl4pPr marL="1828800" lvl="3" indent="-228600" algn="l">
              <a:lnSpc>
                <a:spcPct val="90000"/>
              </a:lnSpc>
              <a:spcBef>
                <a:spcPts val="400"/>
              </a:spcBef>
              <a:spcAft>
                <a:spcPts val="0"/>
              </a:spcAft>
              <a:buSzPts val="800"/>
              <a:buNone/>
              <a:defRPr sz="800"/>
            </a:lvl4pPr>
            <a:lvl5pPr marL="2286000" lvl="4" indent="-228600" algn="l">
              <a:lnSpc>
                <a:spcPct val="90000"/>
              </a:lnSpc>
              <a:spcBef>
                <a:spcPts val="400"/>
              </a:spcBef>
              <a:spcAft>
                <a:spcPts val="0"/>
              </a:spcAft>
              <a:buSzPts val="800"/>
              <a:buNone/>
              <a:defRPr sz="800"/>
            </a:lvl5pPr>
            <a:lvl6pPr marL="2743200" lvl="5" indent="-228600" algn="l">
              <a:lnSpc>
                <a:spcPct val="90000"/>
              </a:lnSpc>
              <a:spcBef>
                <a:spcPts val="400"/>
              </a:spcBef>
              <a:spcAft>
                <a:spcPts val="0"/>
              </a:spcAft>
              <a:buClr>
                <a:schemeClr val="dk1"/>
              </a:buClr>
              <a:buSzPts val="800"/>
              <a:buNone/>
              <a:defRPr sz="800"/>
            </a:lvl6pPr>
            <a:lvl7pPr marL="3200400" lvl="6" indent="-228600" algn="l">
              <a:lnSpc>
                <a:spcPct val="90000"/>
              </a:lnSpc>
              <a:spcBef>
                <a:spcPts val="400"/>
              </a:spcBef>
              <a:spcAft>
                <a:spcPts val="0"/>
              </a:spcAft>
              <a:buClr>
                <a:schemeClr val="dk1"/>
              </a:buClr>
              <a:buSzPts val="800"/>
              <a:buNone/>
              <a:defRPr sz="800"/>
            </a:lvl7pPr>
            <a:lvl8pPr marL="3657600" lvl="7" indent="-228600" algn="l">
              <a:lnSpc>
                <a:spcPct val="90000"/>
              </a:lnSpc>
              <a:spcBef>
                <a:spcPts val="400"/>
              </a:spcBef>
              <a:spcAft>
                <a:spcPts val="0"/>
              </a:spcAft>
              <a:buClr>
                <a:schemeClr val="dk1"/>
              </a:buClr>
              <a:buSzPts val="800"/>
              <a:buNone/>
              <a:defRPr sz="800"/>
            </a:lvl8pPr>
            <a:lvl9pPr marL="4114800" lvl="8" indent="-228600" algn="l">
              <a:lnSpc>
                <a:spcPct val="90000"/>
              </a:lnSpc>
              <a:spcBef>
                <a:spcPts val="400"/>
              </a:spcBef>
              <a:spcAft>
                <a:spcPts val="0"/>
              </a:spcAft>
              <a:buClr>
                <a:schemeClr val="dk1"/>
              </a:buClr>
              <a:buSzPts val="800"/>
              <a:buNone/>
              <a:defRPr sz="800"/>
            </a:lvl9pPr>
          </a:lstStyle>
          <a:p>
            <a:endParaRPr/>
          </a:p>
        </p:txBody>
      </p:sp>
      <p:sp>
        <p:nvSpPr>
          <p:cNvPr id="173" name="Google Shape;173;p34"/>
          <p:cNvSpPr>
            <a:spLocks noGrp="1"/>
          </p:cNvSpPr>
          <p:nvPr>
            <p:ph type="pic" idx="2"/>
          </p:nvPr>
        </p:nvSpPr>
        <p:spPr>
          <a:xfrm>
            <a:off x="3887391" y="740571"/>
            <a:ext cx="4629150" cy="3655219"/>
          </a:xfrm>
          <a:prstGeom prst="rect">
            <a:avLst/>
          </a:prstGeom>
          <a:noFill/>
          <a:ln>
            <a:noFill/>
          </a:ln>
        </p:spPr>
      </p:sp>
      <p:sp>
        <p:nvSpPr>
          <p:cNvPr id="174" name="Google Shape;174;p34"/>
          <p:cNvSpPr txBox="1">
            <a:spLocks noGrp="1"/>
          </p:cNvSpPr>
          <p:nvPr>
            <p:ph type="sldNum" idx="12"/>
          </p:nvPr>
        </p:nvSpPr>
        <p:spPr>
          <a:xfrm>
            <a:off x="7031935" y="4707630"/>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75"/>
        <p:cNvGrpSpPr/>
        <p:nvPr/>
      </p:nvGrpSpPr>
      <p:grpSpPr>
        <a:xfrm>
          <a:off x="0" y="0"/>
          <a:ext cx="0" cy="0"/>
          <a:chOff x="0" y="0"/>
          <a:chExt cx="0" cy="0"/>
        </a:xfrm>
      </p:grpSpPr>
      <p:sp>
        <p:nvSpPr>
          <p:cNvPr id="176" name="Google Shape;176;p35"/>
          <p:cNvSpPr txBox="1">
            <a:spLocks noGrp="1"/>
          </p:cNvSpPr>
          <p:nvPr>
            <p:ph type="title"/>
          </p:nvPr>
        </p:nvSpPr>
        <p:spPr>
          <a:xfrm>
            <a:off x="483578" y="273844"/>
            <a:ext cx="8031773" cy="994172"/>
          </a:xfrm>
          <a:prstGeom prst="rect">
            <a:avLst/>
          </a:prstGeom>
          <a:noFill/>
          <a:ln>
            <a:noFill/>
          </a:ln>
        </p:spPr>
        <p:txBody>
          <a:bodyPr spcFirstLastPara="1" wrap="square" lIns="68575" tIns="34275" rIns="68575" bIns="34275" anchor="t"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77" name="Google Shape;177;p35"/>
          <p:cNvSpPr txBox="1">
            <a:spLocks noGrp="1"/>
          </p:cNvSpPr>
          <p:nvPr>
            <p:ph type="body" idx="1"/>
          </p:nvPr>
        </p:nvSpPr>
        <p:spPr>
          <a:xfrm rot="5400000">
            <a:off x="2911274" y="-1058477"/>
            <a:ext cx="3176382" cy="8031773"/>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SzPts val="1400"/>
              <a:buChar char="▪"/>
              <a:defRPr/>
            </a:lvl1pPr>
            <a:lvl2pPr marL="914400" lvl="1" indent="-317500" algn="l">
              <a:lnSpc>
                <a:spcPct val="90000"/>
              </a:lnSpc>
              <a:spcBef>
                <a:spcPts val="400"/>
              </a:spcBef>
              <a:spcAft>
                <a:spcPts val="0"/>
              </a:spcAft>
              <a:buSzPts val="1400"/>
              <a:buChar char="-"/>
              <a:defRPr/>
            </a:lvl2pPr>
            <a:lvl3pPr marL="1371600" lvl="2" indent="-317500" algn="l">
              <a:lnSpc>
                <a:spcPct val="90000"/>
              </a:lnSpc>
              <a:spcBef>
                <a:spcPts val="400"/>
              </a:spcBef>
              <a:spcAft>
                <a:spcPts val="0"/>
              </a:spcAft>
              <a:buSzPts val="1400"/>
              <a:buChar char="-"/>
              <a:defRPr/>
            </a:lvl3pPr>
            <a:lvl4pPr marL="1828800" lvl="3" indent="-317500" algn="l">
              <a:lnSpc>
                <a:spcPct val="90000"/>
              </a:lnSpc>
              <a:spcBef>
                <a:spcPts val="400"/>
              </a:spcBef>
              <a:spcAft>
                <a:spcPts val="0"/>
              </a:spcAft>
              <a:buSzPts val="1400"/>
              <a:buChar char="-"/>
              <a:defRPr/>
            </a:lvl4pPr>
            <a:lvl5pPr marL="2286000" lvl="4" indent="-317500" algn="l">
              <a:lnSpc>
                <a:spcPct val="90000"/>
              </a:lnSpc>
              <a:spcBef>
                <a:spcPts val="400"/>
              </a:spcBef>
              <a:spcAft>
                <a:spcPts val="0"/>
              </a:spcAft>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78"/>
        <p:cNvGrpSpPr/>
        <p:nvPr/>
      </p:nvGrpSpPr>
      <p:grpSpPr>
        <a:xfrm>
          <a:off x="0" y="0"/>
          <a:ext cx="0" cy="0"/>
          <a:chOff x="0" y="0"/>
          <a:chExt cx="0" cy="0"/>
        </a:xfrm>
      </p:grpSpPr>
      <p:sp>
        <p:nvSpPr>
          <p:cNvPr id="179" name="Google Shape;179;p36"/>
          <p:cNvSpPr txBox="1">
            <a:spLocks noGrp="1"/>
          </p:cNvSpPr>
          <p:nvPr>
            <p:ph type="title"/>
          </p:nvPr>
        </p:nvSpPr>
        <p:spPr>
          <a:xfrm rot="5400000">
            <a:off x="5350074" y="1467447"/>
            <a:ext cx="4358879" cy="1971675"/>
          </a:xfrm>
          <a:prstGeom prst="rect">
            <a:avLst/>
          </a:prstGeom>
          <a:noFill/>
          <a:ln>
            <a:noFill/>
          </a:ln>
        </p:spPr>
        <p:txBody>
          <a:bodyPr spcFirstLastPara="1" wrap="square" lIns="68575" tIns="34275" rIns="68575" bIns="34275" anchor="t"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80" name="Google Shape;180;p36"/>
          <p:cNvSpPr txBox="1">
            <a:spLocks noGrp="1"/>
          </p:cNvSpPr>
          <p:nvPr>
            <p:ph type="body" idx="1"/>
          </p:nvPr>
        </p:nvSpPr>
        <p:spPr>
          <a:xfrm rot="5400000">
            <a:off x="1277036" y="-519614"/>
            <a:ext cx="4358879" cy="5945798"/>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SzPts val="1400"/>
              <a:buChar char="▪"/>
              <a:defRPr/>
            </a:lvl1pPr>
            <a:lvl2pPr marL="914400" lvl="1" indent="-317500" algn="l">
              <a:lnSpc>
                <a:spcPct val="90000"/>
              </a:lnSpc>
              <a:spcBef>
                <a:spcPts val="400"/>
              </a:spcBef>
              <a:spcAft>
                <a:spcPts val="0"/>
              </a:spcAft>
              <a:buSzPts val="1400"/>
              <a:buChar char="-"/>
              <a:defRPr/>
            </a:lvl2pPr>
            <a:lvl3pPr marL="1371600" lvl="2" indent="-317500" algn="l">
              <a:lnSpc>
                <a:spcPct val="90000"/>
              </a:lnSpc>
              <a:spcBef>
                <a:spcPts val="400"/>
              </a:spcBef>
              <a:spcAft>
                <a:spcPts val="0"/>
              </a:spcAft>
              <a:buSzPts val="1400"/>
              <a:buChar char="-"/>
              <a:defRPr/>
            </a:lvl3pPr>
            <a:lvl4pPr marL="1828800" lvl="3" indent="-317500" algn="l">
              <a:lnSpc>
                <a:spcPct val="90000"/>
              </a:lnSpc>
              <a:spcBef>
                <a:spcPts val="400"/>
              </a:spcBef>
              <a:spcAft>
                <a:spcPts val="0"/>
              </a:spcAft>
              <a:buSzPts val="1400"/>
              <a:buChar char="-"/>
              <a:defRPr/>
            </a:lvl4pPr>
            <a:lvl5pPr marL="2286000" lvl="4" indent="-317500" algn="l">
              <a:lnSpc>
                <a:spcPct val="90000"/>
              </a:lnSpc>
              <a:spcBef>
                <a:spcPts val="400"/>
              </a:spcBef>
              <a:spcAft>
                <a:spcPts val="0"/>
              </a:spcAft>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21" Type="http://schemas.openxmlformats.org/officeDocument/2006/relationships/slideLayout" Target="../slideLayouts/slideLayout32.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24" Type="http://schemas.openxmlformats.org/officeDocument/2006/relationships/image" Target="../media/image1.png"/><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theme" Target="../theme/theme2.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pic>
        <p:nvPicPr>
          <p:cNvPr id="51" name="Google Shape;51;p13"/>
          <p:cNvPicPr preferRelativeResize="0"/>
          <p:nvPr/>
        </p:nvPicPr>
        <p:blipFill rotWithShape="1">
          <a:blip r:embed="rId24">
            <a:alphaModFix/>
          </a:blip>
          <a:srcRect/>
          <a:stretch/>
        </p:blipFill>
        <p:spPr>
          <a:xfrm>
            <a:off x="0" y="0"/>
            <a:ext cx="9144000" cy="5143500"/>
          </a:xfrm>
          <a:prstGeom prst="rect">
            <a:avLst/>
          </a:prstGeom>
          <a:noFill/>
          <a:ln>
            <a:noFill/>
          </a:ln>
        </p:spPr>
      </p:pic>
      <p:sp>
        <p:nvSpPr>
          <p:cNvPr id="52" name="Google Shape;52;p13"/>
          <p:cNvSpPr txBox="1">
            <a:spLocks noGrp="1"/>
          </p:cNvSpPr>
          <p:nvPr>
            <p:ph type="title"/>
          </p:nvPr>
        </p:nvSpPr>
        <p:spPr>
          <a:xfrm>
            <a:off x="483578" y="273844"/>
            <a:ext cx="8031773" cy="994172"/>
          </a:xfrm>
          <a:prstGeom prst="rect">
            <a:avLst/>
          </a:prstGeom>
          <a:noFill/>
          <a:ln>
            <a:noFill/>
          </a:ln>
        </p:spPr>
        <p:txBody>
          <a:bodyPr spcFirstLastPara="1" wrap="square" lIns="68575" tIns="34275" rIns="68575" bIns="34275" anchor="t" anchorCtr="0">
            <a:normAutofit/>
          </a:bodyPr>
          <a:lstStyle>
            <a:lvl1pPr marR="0" lvl="0" algn="l" rtl="0">
              <a:lnSpc>
                <a:spcPct val="90000"/>
              </a:lnSpc>
              <a:spcBef>
                <a:spcPts val="0"/>
              </a:spcBef>
              <a:spcAft>
                <a:spcPts val="0"/>
              </a:spcAft>
              <a:buClr>
                <a:schemeClr val="dk1"/>
              </a:buClr>
              <a:buSzPts val="3000"/>
              <a:buFont typeface="Saira Condensed SemiBold"/>
              <a:buNone/>
              <a:defRPr sz="3000" b="1" i="0" u="none" strike="noStrike" cap="none">
                <a:solidFill>
                  <a:schemeClr val="dk1"/>
                </a:solidFill>
                <a:latin typeface="Saira Condensed SemiBold"/>
                <a:ea typeface="Saira Condensed SemiBold"/>
                <a:cs typeface="Saira Condensed SemiBold"/>
                <a:sym typeface="Saira Condensed SemiBold"/>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a:endParaRPr/>
          </a:p>
        </p:txBody>
      </p:sp>
      <p:sp>
        <p:nvSpPr>
          <p:cNvPr id="53" name="Google Shape;53;p13"/>
          <p:cNvSpPr txBox="1">
            <a:spLocks noGrp="1"/>
          </p:cNvSpPr>
          <p:nvPr>
            <p:ph type="body" idx="1"/>
          </p:nvPr>
        </p:nvSpPr>
        <p:spPr>
          <a:xfrm>
            <a:off x="483578" y="1369219"/>
            <a:ext cx="8031773" cy="3176382"/>
          </a:xfrm>
          <a:prstGeom prst="rect">
            <a:avLst/>
          </a:prstGeom>
          <a:noFill/>
          <a:ln>
            <a:noFill/>
          </a:ln>
        </p:spPr>
        <p:txBody>
          <a:bodyPr spcFirstLastPara="1" wrap="square" lIns="68575" tIns="34275" rIns="68575" bIns="34275" anchor="t" anchorCtr="0">
            <a:normAutofit/>
          </a:bodyPr>
          <a:lstStyle>
            <a:lvl1pPr marL="457200" marR="0" lvl="0" indent="-317500" algn="l" rtl="0">
              <a:lnSpc>
                <a:spcPct val="90000"/>
              </a:lnSpc>
              <a:spcBef>
                <a:spcPts val="800"/>
              </a:spcBef>
              <a:spcAft>
                <a:spcPts val="0"/>
              </a:spcAft>
              <a:buClr>
                <a:schemeClr val="accent4"/>
              </a:buClr>
              <a:buSzPts val="1400"/>
              <a:buFont typeface="Noto Sans Symbols"/>
              <a:buChar char="▪"/>
              <a:defRPr sz="1400" b="0" i="0" u="none" strike="noStrike" cap="none">
                <a:solidFill>
                  <a:schemeClr val="dk1"/>
                </a:solidFill>
                <a:latin typeface="IBM Plex Sans"/>
                <a:ea typeface="IBM Plex Sans"/>
                <a:cs typeface="IBM Plex Sans"/>
                <a:sym typeface="IBM Plex Sans"/>
              </a:defRPr>
            </a:lvl1pPr>
            <a:lvl2pPr marL="914400" marR="0" lvl="1" indent="-317500" algn="l" rtl="0">
              <a:lnSpc>
                <a:spcPct val="90000"/>
              </a:lnSpc>
              <a:spcBef>
                <a:spcPts val="400"/>
              </a:spcBef>
              <a:spcAft>
                <a:spcPts val="0"/>
              </a:spcAft>
              <a:buClr>
                <a:schemeClr val="accent4"/>
              </a:buClr>
              <a:buSzPts val="1400"/>
              <a:buFont typeface="NTR"/>
              <a:buChar char="-"/>
              <a:defRPr sz="1400" b="0" i="0" u="none" strike="noStrike" cap="none">
                <a:solidFill>
                  <a:schemeClr val="dk1"/>
                </a:solidFill>
                <a:latin typeface="IBM Plex Sans"/>
                <a:ea typeface="IBM Plex Sans"/>
                <a:cs typeface="IBM Plex Sans"/>
                <a:sym typeface="IBM Plex Sans"/>
              </a:defRPr>
            </a:lvl2pPr>
            <a:lvl3pPr marL="1371600" marR="0" lvl="2" indent="-304800" algn="l" rtl="0">
              <a:lnSpc>
                <a:spcPct val="90000"/>
              </a:lnSpc>
              <a:spcBef>
                <a:spcPts val="400"/>
              </a:spcBef>
              <a:spcAft>
                <a:spcPts val="0"/>
              </a:spcAft>
              <a:buClr>
                <a:schemeClr val="accent4"/>
              </a:buClr>
              <a:buSzPts val="1200"/>
              <a:buFont typeface="NTR"/>
              <a:buChar char="-"/>
              <a:defRPr sz="1200" b="0" i="0" u="none" strike="noStrike" cap="none">
                <a:solidFill>
                  <a:schemeClr val="dk1"/>
                </a:solidFill>
                <a:latin typeface="IBM Plex Sans"/>
                <a:ea typeface="IBM Plex Sans"/>
                <a:cs typeface="IBM Plex Sans"/>
                <a:sym typeface="IBM Plex Sans"/>
              </a:defRPr>
            </a:lvl3pPr>
            <a:lvl4pPr marL="1828800" marR="0" lvl="3" indent="-304800" algn="l" rtl="0">
              <a:lnSpc>
                <a:spcPct val="90000"/>
              </a:lnSpc>
              <a:spcBef>
                <a:spcPts val="400"/>
              </a:spcBef>
              <a:spcAft>
                <a:spcPts val="0"/>
              </a:spcAft>
              <a:buClr>
                <a:schemeClr val="accent4"/>
              </a:buClr>
              <a:buSzPts val="1200"/>
              <a:buFont typeface="NTR"/>
              <a:buChar char="-"/>
              <a:defRPr sz="1200" b="0" i="0" u="none" strike="noStrike" cap="none">
                <a:solidFill>
                  <a:schemeClr val="dk1"/>
                </a:solidFill>
                <a:latin typeface="IBM Plex Sans"/>
                <a:ea typeface="IBM Plex Sans"/>
                <a:cs typeface="IBM Plex Sans"/>
                <a:sym typeface="IBM Plex Sans"/>
              </a:defRPr>
            </a:lvl4pPr>
            <a:lvl5pPr marL="2286000" marR="0" lvl="4" indent="-298450" algn="l" rtl="0">
              <a:lnSpc>
                <a:spcPct val="90000"/>
              </a:lnSpc>
              <a:spcBef>
                <a:spcPts val="400"/>
              </a:spcBef>
              <a:spcAft>
                <a:spcPts val="0"/>
              </a:spcAft>
              <a:buClr>
                <a:schemeClr val="accent4"/>
              </a:buClr>
              <a:buSzPts val="1100"/>
              <a:buFont typeface="NTR"/>
              <a:buChar char="-"/>
              <a:defRPr sz="1100" b="0" i="0" u="none" strike="noStrike" cap="none">
                <a:solidFill>
                  <a:schemeClr val="dk1"/>
                </a:solidFill>
                <a:latin typeface="IBM Plex Sans"/>
                <a:ea typeface="IBM Plex Sans"/>
                <a:cs typeface="IBM Plex Sans"/>
                <a:sym typeface="IBM Plex Sans"/>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54" name="Google Shape;54;p13"/>
          <p:cNvSpPr txBox="1">
            <a:spLocks noGrp="1"/>
          </p:cNvSpPr>
          <p:nvPr>
            <p:ph type="sldNum" idx="12"/>
          </p:nvPr>
        </p:nvSpPr>
        <p:spPr>
          <a:xfrm>
            <a:off x="7031935" y="4707630"/>
            <a:ext cx="2057400" cy="273844"/>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1" i="0" u="none" strike="noStrike" cap="none">
                <a:solidFill>
                  <a:schemeClr val="accent1"/>
                </a:solidFill>
                <a:latin typeface="IBM Plex Sans"/>
                <a:ea typeface="IBM Plex Sans"/>
                <a:cs typeface="IBM Plex Sans"/>
                <a:sym typeface="IBM Plex Sans"/>
              </a:defRPr>
            </a:lvl1pPr>
            <a:lvl2pPr marL="0" marR="0" lvl="1" indent="0" algn="r" rtl="0">
              <a:spcBef>
                <a:spcPts val="0"/>
              </a:spcBef>
              <a:buNone/>
              <a:defRPr sz="900" b="1" i="0" u="none" strike="noStrike" cap="none">
                <a:solidFill>
                  <a:schemeClr val="accent1"/>
                </a:solidFill>
                <a:latin typeface="IBM Plex Sans"/>
                <a:ea typeface="IBM Plex Sans"/>
                <a:cs typeface="IBM Plex Sans"/>
                <a:sym typeface="IBM Plex Sans"/>
              </a:defRPr>
            </a:lvl2pPr>
            <a:lvl3pPr marL="0" marR="0" lvl="2" indent="0" algn="r" rtl="0">
              <a:spcBef>
                <a:spcPts val="0"/>
              </a:spcBef>
              <a:buNone/>
              <a:defRPr sz="900" b="1" i="0" u="none" strike="noStrike" cap="none">
                <a:solidFill>
                  <a:schemeClr val="accent1"/>
                </a:solidFill>
                <a:latin typeface="IBM Plex Sans"/>
                <a:ea typeface="IBM Plex Sans"/>
                <a:cs typeface="IBM Plex Sans"/>
                <a:sym typeface="IBM Plex Sans"/>
              </a:defRPr>
            </a:lvl3pPr>
            <a:lvl4pPr marL="0" marR="0" lvl="3" indent="0" algn="r" rtl="0">
              <a:spcBef>
                <a:spcPts val="0"/>
              </a:spcBef>
              <a:buNone/>
              <a:defRPr sz="900" b="1" i="0" u="none" strike="noStrike" cap="none">
                <a:solidFill>
                  <a:schemeClr val="accent1"/>
                </a:solidFill>
                <a:latin typeface="IBM Plex Sans"/>
                <a:ea typeface="IBM Plex Sans"/>
                <a:cs typeface="IBM Plex Sans"/>
                <a:sym typeface="IBM Plex Sans"/>
              </a:defRPr>
            </a:lvl4pPr>
            <a:lvl5pPr marL="0" marR="0" lvl="4" indent="0" algn="r" rtl="0">
              <a:spcBef>
                <a:spcPts val="0"/>
              </a:spcBef>
              <a:buNone/>
              <a:defRPr sz="900" b="1" i="0" u="none" strike="noStrike" cap="none">
                <a:solidFill>
                  <a:schemeClr val="accent1"/>
                </a:solidFill>
                <a:latin typeface="IBM Plex Sans"/>
                <a:ea typeface="IBM Plex Sans"/>
                <a:cs typeface="IBM Plex Sans"/>
                <a:sym typeface="IBM Plex Sans"/>
              </a:defRPr>
            </a:lvl5pPr>
            <a:lvl6pPr marL="0" marR="0" lvl="5" indent="0" algn="r" rtl="0">
              <a:spcBef>
                <a:spcPts val="0"/>
              </a:spcBef>
              <a:buNone/>
              <a:defRPr sz="900" b="1" i="0" u="none" strike="noStrike" cap="none">
                <a:solidFill>
                  <a:schemeClr val="accent1"/>
                </a:solidFill>
                <a:latin typeface="IBM Plex Sans"/>
                <a:ea typeface="IBM Plex Sans"/>
                <a:cs typeface="IBM Plex Sans"/>
                <a:sym typeface="IBM Plex Sans"/>
              </a:defRPr>
            </a:lvl6pPr>
            <a:lvl7pPr marL="0" marR="0" lvl="6" indent="0" algn="r" rtl="0">
              <a:spcBef>
                <a:spcPts val="0"/>
              </a:spcBef>
              <a:buNone/>
              <a:defRPr sz="900" b="1" i="0" u="none" strike="noStrike" cap="none">
                <a:solidFill>
                  <a:schemeClr val="accent1"/>
                </a:solidFill>
                <a:latin typeface="IBM Plex Sans"/>
                <a:ea typeface="IBM Plex Sans"/>
                <a:cs typeface="IBM Plex Sans"/>
                <a:sym typeface="IBM Plex Sans"/>
              </a:defRPr>
            </a:lvl7pPr>
            <a:lvl8pPr marL="0" marR="0" lvl="7" indent="0" algn="r" rtl="0">
              <a:spcBef>
                <a:spcPts val="0"/>
              </a:spcBef>
              <a:buNone/>
              <a:defRPr sz="900" b="1" i="0" u="none" strike="noStrike" cap="none">
                <a:solidFill>
                  <a:schemeClr val="accent1"/>
                </a:solidFill>
                <a:latin typeface="IBM Plex Sans"/>
                <a:ea typeface="IBM Plex Sans"/>
                <a:cs typeface="IBM Plex Sans"/>
                <a:sym typeface="IBM Plex Sans"/>
              </a:defRPr>
            </a:lvl8pPr>
            <a:lvl9pPr marL="0" marR="0" lvl="8" indent="0" algn="r" rtl="0">
              <a:spcBef>
                <a:spcPts val="0"/>
              </a:spcBef>
              <a:buNone/>
              <a:defRPr sz="900" b="1" i="0" u="none" strike="noStrike" cap="none">
                <a:solidFill>
                  <a:schemeClr val="accent1"/>
                </a:solidFill>
                <a:latin typeface="IBM Plex Sans"/>
                <a:ea typeface="IBM Plex Sans"/>
                <a:cs typeface="IBM Plex Sans"/>
                <a:sym typeface="IBM Plex Sans"/>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 id="2147483674" r:id="rId15"/>
    <p:sldLayoutId id="2147483675" r:id="rId16"/>
    <p:sldLayoutId id="2147483676" r:id="rId17"/>
    <p:sldLayoutId id="2147483677" r:id="rId18"/>
    <p:sldLayoutId id="2147483678" r:id="rId19"/>
    <p:sldLayoutId id="2147483679" r:id="rId20"/>
    <p:sldLayoutId id="2147483680" r:id="rId21"/>
    <p:sldLayoutId id="2147483681" r:id="rId2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13.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13.xml"/><Relationship Id="rId5" Type="http://schemas.openxmlformats.org/officeDocument/2006/relationships/image" Target="../media/image17.pn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13.xml"/><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13.xml"/><Relationship Id="rId5" Type="http://schemas.openxmlformats.org/officeDocument/2006/relationships/image" Target="../media/image22.png"/><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7.xml"/><Relationship Id="rId1" Type="http://schemas.openxmlformats.org/officeDocument/2006/relationships/slideLayout" Target="../slideLayouts/slideLayout13.xml"/><Relationship Id="rId5" Type="http://schemas.openxmlformats.org/officeDocument/2006/relationships/image" Target="../media/image25.png"/><Relationship Id="rId4" Type="http://schemas.openxmlformats.org/officeDocument/2006/relationships/image" Target="../media/image24.png"/></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13.xml"/><Relationship Id="rId4" Type="http://schemas.openxmlformats.org/officeDocument/2006/relationships/chart" Target="../charts/char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chart" Target="../charts/chart4.xml"/><Relationship Id="rId1" Type="http://schemas.openxmlformats.org/officeDocument/2006/relationships/slideLayout" Target="../slideLayouts/slideLayout13.xml"/><Relationship Id="rId4" Type="http://schemas.openxmlformats.org/officeDocument/2006/relationships/chart" Target="../charts/char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13.xml"/><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8"/>
          <p:cNvSpPr txBox="1">
            <a:spLocks noGrp="1"/>
          </p:cNvSpPr>
          <p:nvPr>
            <p:ph type="title"/>
          </p:nvPr>
        </p:nvSpPr>
        <p:spPr>
          <a:xfrm>
            <a:off x="4940280" y="809356"/>
            <a:ext cx="2580770" cy="536400"/>
          </a:xfrm>
          <a:prstGeom prst="rect">
            <a:avLst/>
          </a:prstGeom>
          <a:noFill/>
          <a:ln>
            <a:noFill/>
          </a:ln>
        </p:spPr>
        <p:txBody>
          <a:bodyPr spcFirstLastPara="1" wrap="square" lIns="68575" tIns="34275" rIns="68575" bIns="34275" anchor="b" anchorCtr="0">
            <a:noAutofit/>
          </a:bodyPr>
          <a:lstStyle/>
          <a:p>
            <a:pPr marL="0" lvl="0" indent="0" algn="r" rtl="0">
              <a:lnSpc>
                <a:spcPct val="90000"/>
              </a:lnSpc>
              <a:spcBef>
                <a:spcPts val="0"/>
              </a:spcBef>
              <a:spcAft>
                <a:spcPts val="0"/>
              </a:spcAft>
              <a:buClr>
                <a:schemeClr val="dk1"/>
              </a:buClr>
              <a:buSzPts val="4100"/>
              <a:buFont typeface="Saira Condensed SemiBold"/>
              <a:buNone/>
            </a:pPr>
            <a:r>
              <a:rPr lang="en" sz="3200" dirty="0"/>
              <a:t>OBJECTIVE</a:t>
            </a:r>
            <a:endParaRPr sz="3200" dirty="0"/>
          </a:p>
        </p:txBody>
      </p:sp>
      <p:sp>
        <p:nvSpPr>
          <p:cNvPr id="194" name="Google Shape;194;p38"/>
          <p:cNvSpPr txBox="1">
            <a:spLocks noGrp="1"/>
          </p:cNvSpPr>
          <p:nvPr>
            <p:ph type="body" idx="1"/>
          </p:nvPr>
        </p:nvSpPr>
        <p:spPr>
          <a:xfrm>
            <a:off x="5080439" y="1776977"/>
            <a:ext cx="3504461" cy="2557167"/>
          </a:xfrm>
          <a:prstGeom prst="rect">
            <a:avLst/>
          </a:prstGeom>
          <a:noFill/>
          <a:ln>
            <a:noFill/>
          </a:ln>
        </p:spPr>
        <p:txBody>
          <a:bodyPr spcFirstLastPara="1" wrap="square" lIns="68575" tIns="34275" rIns="68575" bIns="34275" anchor="t" anchorCtr="0">
            <a:normAutofit lnSpcReduction="10000"/>
          </a:bodyPr>
          <a:lstStyle/>
          <a:p>
            <a:pPr marL="0" lvl="0" indent="0" algn="just" rtl="0">
              <a:lnSpc>
                <a:spcPct val="90000"/>
              </a:lnSpc>
              <a:spcBef>
                <a:spcPts val="0"/>
              </a:spcBef>
              <a:spcAft>
                <a:spcPts val="0"/>
              </a:spcAft>
              <a:buSzPts val="1500"/>
              <a:buNone/>
            </a:pPr>
            <a:r>
              <a:rPr lang="en" b="0" i="0" dirty="0">
                <a:solidFill>
                  <a:srgbClr val="374151"/>
                </a:solidFill>
                <a:latin typeface="Arial"/>
                <a:ea typeface="Arial"/>
                <a:cs typeface="Arial"/>
                <a:sym typeface="Arial"/>
              </a:rPr>
              <a:t>This project aims to develop a model using </a:t>
            </a:r>
            <a:r>
              <a:rPr lang="en" b="0" i="0" dirty="0" err="1">
                <a:solidFill>
                  <a:srgbClr val="374151"/>
                </a:solidFill>
                <a:latin typeface="Arial"/>
                <a:ea typeface="Arial"/>
                <a:cs typeface="Arial"/>
                <a:sym typeface="Arial"/>
              </a:rPr>
              <a:t>MLLib's</a:t>
            </a:r>
            <a:r>
              <a:rPr lang="en" b="0" i="0" dirty="0">
                <a:solidFill>
                  <a:srgbClr val="374151"/>
                </a:solidFill>
                <a:latin typeface="Arial"/>
                <a:ea typeface="Arial"/>
                <a:cs typeface="Arial"/>
                <a:sym typeface="Arial"/>
              </a:rPr>
              <a:t> classification models that predict whether a Windows operating system will be attacked by malware. A dataset with over 8 million recorded operating systems and their features will be used. The goal is to assess system vulnerability and identify and patch weak points before an attack happens. Model performance will be compared, and the project will be performed on PYSPARK on GCP.</a:t>
            </a:r>
            <a:br>
              <a:rPr lang="en" dirty="0">
                <a:solidFill>
                  <a:schemeClr val="dk1"/>
                </a:solidFill>
                <a:latin typeface="Arial"/>
                <a:ea typeface="Arial"/>
                <a:cs typeface="Arial"/>
                <a:sym typeface="Arial"/>
              </a:rPr>
            </a:b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47"/>
          <p:cNvSpPr txBox="1">
            <a:spLocks noGrp="1"/>
          </p:cNvSpPr>
          <p:nvPr>
            <p:ph type="title"/>
          </p:nvPr>
        </p:nvSpPr>
        <p:spPr>
          <a:xfrm>
            <a:off x="484769" y="273845"/>
            <a:ext cx="8031900" cy="551100"/>
          </a:xfrm>
          <a:prstGeom prst="rect">
            <a:avLst/>
          </a:prstGeom>
          <a:noFill/>
          <a:ln>
            <a:noFill/>
          </a:ln>
        </p:spPr>
        <p:txBody>
          <a:bodyPr spcFirstLastPara="1" wrap="square" lIns="68575" tIns="34275" rIns="68575" bIns="34275" anchor="t" anchorCtr="0">
            <a:normAutofit/>
          </a:bodyPr>
          <a:lstStyle/>
          <a:p>
            <a:pPr marL="0" lvl="0" indent="0" algn="l" rtl="0">
              <a:lnSpc>
                <a:spcPct val="90000"/>
              </a:lnSpc>
              <a:spcBef>
                <a:spcPts val="0"/>
              </a:spcBef>
              <a:spcAft>
                <a:spcPts val="0"/>
              </a:spcAft>
              <a:buClr>
                <a:schemeClr val="dk1"/>
              </a:buClr>
              <a:buSzPts val="3000"/>
              <a:buFont typeface="Saira Condensed SemiBold"/>
              <a:buNone/>
            </a:pPr>
            <a:r>
              <a:rPr lang="en"/>
              <a:t>SCALE - CORES</a:t>
            </a:r>
            <a:endParaRPr/>
          </a:p>
        </p:txBody>
      </p:sp>
      <p:sp>
        <p:nvSpPr>
          <p:cNvPr id="281" name="Google Shape;281;p47"/>
          <p:cNvSpPr txBox="1">
            <a:spLocks noGrp="1"/>
          </p:cNvSpPr>
          <p:nvPr>
            <p:ph type="sldNum" idx="12"/>
          </p:nvPr>
        </p:nvSpPr>
        <p:spPr>
          <a:xfrm>
            <a:off x="7031935" y="4707630"/>
            <a:ext cx="2057400" cy="273900"/>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
              <a:t>10</a:t>
            </a:fld>
            <a:endParaRPr/>
          </a:p>
        </p:txBody>
      </p:sp>
      <p:sp>
        <p:nvSpPr>
          <p:cNvPr id="282" name="Google Shape;282;p47"/>
          <p:cNvSpPr txBox="1"/>
          <p:nvPr/>
        </p:nvSpPr>
        <p:spPr>
          <a:xfrm>
            <a:off x="636525" y="1107475"/>
            <a:ext cx="2931300" cy="3086100"/>
          </a:xfrm>
          <a:prstGeom prst="rect">
            <a:avLst/>
          </a:prstGeom>
          <a:noFill/>
          <a:ln>
            <a:noFill/>
          </a:ln>
        </p:spPr>
        <p:txBody>
          <a:bodyPr spcFirstLastPara="1" wrap="square" lIns="68575" tIns="34275" rIns="68575" bIns="34275" anchor="t" anchorCtr="0">
            <a:spAutoFit/>
          </a:bodyPr>
          <a:lstStyle/>
          <a:p>
            <a:pPr marL="0" marR="0" lvl="0" indent="0" algn="just" rtl="0">
              <a:spcBef>
                <a:spcPts val="0"/>
              </a:spcBef>
              <a:spcAft>
                <a:spcPts val="0"/>
              </a:spcAft>
              <a:buNone/>
            </a:pPr>
            <a:r>
              <a:rPr lang="en">
                <a:solidFill>
                  <a:schemeClr val="dk1"/>
                </a:solidFill>
                <a:latin typeface="Calibri"/>
                <a:ea typeface="Calibri"/>
                <a:cs typeface="Calibri"/>
                <a:sym typeface="Calibri"/>
              </a:rPr>
              <a:t>Model: </a:t>
            </a:r>
            <a:r>
              <a:rPr lang="en" b="1">
                <a:solidFill>
                  <a:schemeClr val="dk1"/>
                </a:solidFill>
                <a:latin typeface="Calibri"/>
                <a:ea typeface="Calibri"/>
                <a:cs typeface="Calibri"/>
                <a:sym typeface="Calibri"/>
              </a:rPr>
              <a:t>Logistic Regression</a:t>
            </a:r>
            <a:endParaRPr b="1">
              <a:solidFill>
                <a:schemeClr val="dk1"/>
              </a:solidFill>
              <a:latin typeface="Calibri"/>
              <a:ea typeface="Calibri"/>
              <a:cs typeface="Calibri"/>
              <a:sym typeface="Calibri"/>
            </a:endParaRPr>
          </a:p>
          <a:p>
            <a:pPr marL="215900" marR="0" lvl="0" indent="-215900" algn="just" rtl="0">
              <a:spcBef>
                <a:spcPts val="0"/>
              </a:spcBef>
              <a:spcAft>
                <a:spcPts val="0"/>
              </a:spcAft>
              <a:buClr>
                <a:schemeClr val="dk1"/>
              </a:buClr>
              <a:buSzPts val="1400"/>
              <a:buFont typeface="Arial"/>
              <a:buChar char="•"/>
            </a:pPr>
            <a:r>
              <a:rPr lang="en" sz="1400" b="0" i="0" u="none" strike="noStrike" cap="none">
                <a:solidFill>
                  <a:schemeClr val="dk1"/>
                </a:solidFill>
                <a:latin typeface="Calibri"/>
                <a:ea typeface="Calibri"/>
                <a:cs typeface="Calibri"/>
                <a:sym typeface="Calibri"/>
              </a:rPr>
              <a:t>Comparison of various metrics against different </a:t>
            </a:r>
            <a:r>
              <a:rPr lang="en">
                <a:solidFill>
                  <a:schemeClr val="dk1"/>
                </a:solidFill>
                <a:latin typeface="Calibri"/>
                <a:ea typeface="Calibri"/>
                <a:cs typeface="Calibri"/>
                <a:sym typeface="Calibri"/>
              </a:rPr>
              <a:t>cores</a:t>
            </a:r>
            <a:r>
              <a:rPr lang="en" sz="1400" b="0" i="0" u="none" strike="noStrike" cap="none">
                <a:solidFill>
                  <a:schemeClr val="dk1"/>
                </a:solidFill>
                <a:latin typeface="Calibri"/>
                <a:ea typeface="Calibri"/>
                <a:cs typeface="Calibri"/>
                <a:sym typeface="Calibri"/>
              </a:rPr>
              <a:t>.</a:t>
            </a:r>
            <a:endParaRPr sz="1100"/>
          </a:p>
          <a:p>
            <a:pPr marL="215900" marR="0" lvl="0" indent="-215900" algn="just" rtl="0">
              <a:spcBef>
                <a:spcPts val="0"/>
              </a:spcBef>
              <a:spcAft>
                <a:spcPts val="0"/>
              </a:spcAft>
              <a:buClr>
                <a:schemeClr val="dk1"/>
              </a:buClr>
              <a:buSzPts val="1400"/>
              <a:buFont typeface="Arial"/>
              <a:buChar char="•"/>
            </a:pPr>
            <a:r>
              <a:rPr lang="en">
                <a:solidFill>
                  <a:schemeClr val="dk1"/>
                </a:solidFill>
                <a:latin typeface="Calibri"/>
                <a:ea typeface="Calibri"/>
                <a:cs typeface="Calibri"/>
                <a:sym typeface="Calibri"/>
              </a:rPr>
              <a:t>[2,4,6,8,10,12] cores were used for evaluation. </a:t>
            </a:r>
            <a:endParaRPr>
              <a:solidFill>
                <a:schemeClr val="dk1"/>
              </a:solidFill>
              <a:latin typeface="Calibri"/>
              <a:ea typeface="Calibri"/>
              <a:cs typeface="Calibri"/>
              <a:sym typeface="Calibri"/>
            </a:endParaRPr>
          </a:p>
          <a:p>
            <a:pPr marL="215900" marR="0" lvl="0" indent="-215900" algn="just" rtl="0">
              <a:spcBef>
                <a:spcPts val="0"/>
              </a:spcBef>
              <a:spcAft>
                <a:spcPts val="0"/>
              </a:spcAft>
              <a:buClr>
                <a:schemeClr val="dk1"/>
              </a:buClr>
              <a:buSzPts val="1400"/>
              <a:buFont typeface="Arial"/>
              <a:buChar char="•"/>
            </a:pPr>
            <a:r>
              <a:rPr lang="en">
                <a:solidFill>
                  <a:schemeClr val="dk1"/>
                </a:solidFill>
                <a:latin typeface="Calibri"/>
                <a:ea typeface="Calibri"/>
                <a:cs typeface="Calibri"/>
                <a:sym typeface="Calibri"/>
              </a:rPr>
              <a:t>The cores only have an effect on time taken and time decreases with increase in number of cores. </a:t>
            </a:r>
            <a:endParaRPr>
              <a:solidFill>
                <a:schemeClr val="dk1"/>
              </a:solidFill>
              <a:latin typeface="Calibri"/>
              <a:ea typeface="Calibri"/>
              <a:cs typeface="Calibri"/>
              <a:sym typeface="Calibri"/>
            </a:endParaRPr>
          </a:p>
          <a:p>
            <a:pPr marL="215900" marR="0" lvl="0" indent="-215900" algn="just" rtl="0">
              <a:spcBef>
                <a:spcPts val="0"/>
              </a:spcBef>
              <a:spcAft>
                <a:spcPts val="0"/>
              </a:spcAft>
              <a:buClr>
                <a:schemeClr val="dk1"/>
              </a:buClr>
              <a:buSzPts val="1400"/>
              <a:buFont typeface="Arial"/>
              <a:buChar char="•"/>
            </a:pPr>
            <a:r>
              <a:rPr lang="en">
                <a:solidFill>
                  <a:srgbClr val="343541"/>
                </a:solidFill>
                <a:latin typeface="Calibri"/>
                <a:ea typeface="Calibri"/>
                <a:cs typeface="Calibri"/>
                <a:sym typeface="Calibri"/>
              </a:rPr>
              <a:t>.config("spark.default.parallelism", str(cores)) configuration setting determines the number of cores allocated for parallel computation, enhancing the performance of the Spark job</a:t>
            </a:r>
            <a:endParaRPr>
              <a:solidFill>
                <a:schemeClr val="dk1"/>
              </a:solidFill>
              <a:latin typeface="Calibri"/>
              <a:ea typeface="Calibri"/>
              <a:cs typeface="Calibri"/>
              <a:sym typeface="Calibri"/>
            </a:endParaRPr>
          </a:p>
        </p:txBody>
      </p:sp>
      <p:pic>
        <p:nvPicPr>
          <p:cNvPr id="283" name="Google Shape;283;p47"/>
          <p:cNvPicPr preferRelativeResize="0"/>
          <p:nvPr/>
        </p:nvPicPr>
        <p:blipFill>
          <a:blip r:embed="rId3">
            <a:alphaModFix/>
          </a:blip>
          <a:stretch>
            <a:fillRect/>
          </a:stretch>
        </p:blipFill>
        <p:spPr>
          <a:xfrm>
            <a:off x="4479938" y="273850"/>
            <a:ext cx="3827695" cy="2328100"/>
          </a:xfrm>
          <a:prstGeom prst="rect">
            <a:avLst/>
          </a:prstGeom>
          <a:noFill/>
          <a:ln>
            <a:noFill/>
          </a:ln>
        </p:spPr>
      </p:pic>
      <p:pic>
        <p:nvPicPr>
          <p:cNvPr id="284" name="Google Shape;284;p47"/>
          <p:cNvPicPr preferRelativeResize="0"/>
          <p:nvPr/>
        </p:nvPicPr>
        <p:blipFill>
          <a:blip r:embed="rId4">
            <a:alphaModFix/>
          </a:blip>
          <a:stretch>
            <a:fillRect/>
          </a:stretch>
        </p:blipFill>
        <p:spPr>
          <a:xfrm>
            <a:off x="4654850" y="2736154"/>
            <a:ext cx="3477878" cy="208094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48"/>
          <p:cNvSpPr txBox="1">
            <a:spLocks noGrp="1"/>
          </p:cNvSpPr>
          <p:nvPr>
            <p:ph type="title"/>
          </p:nvPr>
        </p:nvSpPr>
        <p:spPr>
          <a:xfrm>
            <a:off x="484769" y="273845"/>
            <a:ext cx="8031900" cy="551100"/>
          </a:xfrm>
          <a:prstGeom prst="rect">
            <a:avLst/>
          </a:prstGeom>
          <a:noFill/>
          <a:ln>
            <a:noFill/>
          </a:ln>
        </p:spPr>
        <p:txBody>
          <a:bodyPr spcFirstLastPara="1" wrap="square" lIns="68575" tIns="34275" rIns="68575" bIns="34275" anchor="t" anchorCtr="0">
            <a:normAutofit/>
          </a:bodyPr>
          <a:lstStyle/>
          <a:p>
            <a:pPr marL="0" lvl="0" indent="0" algn="l" rtl="0">
              <a:lnSpc>
                <a:spcPct val="90000"/>
              </a:lnSpc>
              <a:spcBef>
                <a:spcPts val="0"/>
              </a:spcBef>
              <a:spcAft>
                <a:spcPts val="0"/>
              </a:spcAft>
              <a:buClr>
                <a:schemeClr val="dk1"/>
              </a:buClr>
              <a:buSzPts val="3000"/>
              <a:buFont typeface="Saira Condensed SemiBold"/>
              <a:buNone/>
            </a:pPr>
            <a:r>
              <a:rPr lang="en"/>
              <a:t>MODELS - GBT</a:t>
            </a:r>
            <a:endParaRPr/>
          </a:p>
        </p:txBody>
      </p:sp>
      <p:sp>
        <p:nvSpPr>
          <p:cNvPr id="290" name="Google Shape;290;p48"/>
          <p:cNvSpPr txBox="1">
            <a:spLocks noGrp="1"/>
          </p:cNvSpPr>
          <p:nvPr>
            <p:ph type="body" idx="2"/>
          </p:nvPr>
        </p:nvSpPr>
        <p:spPr>
          <a:xfrm>
            <a:off x="484768" y="1194956"/>
            <a:ext cx="5877900" cy="3329400"/>
          </a:xfrm>
          <a:prstGeom prst="rect">
            <a:avLst/>
          </a:prstGeom>
          <a:noFill/>
          <a:ln>
            <a:noFill/>
          </a:ln>
        </p:spPr>
        <p:txBody>
          <a:bodyPr spcFirstLastPara="1" wrap="square" lIns="68575" tIns="34275" rIns="68575" bIns="34275" anchor="t" anchorCtr="0">
            <a:normAutofit/>
          </a:bodyPr>
          <a:lstStyle/>
          <a:p>
            <a:pPr marL="177800" lvl="0" indent="-177800" algn="just" rtl="0">
              <a:lnSpc>
                <a:spcPct val="90000"/>
              </a:lnSpc>
              <a:spcBef>
                <a:spcPts val="0"/>
              </a:spcBef>
              <a:spcAft>
                <a:spcPts val="0"/>
              </a:spcAft>
              <a:buSzPts val="1400"/>
              <a:buFont typeface="Calibri"/>
              <a:buAutoNum type="arabicPeriod"/>
            </a:pPr>
            <a:r>
              <a:rPr lang="en" b="1" i="0">
                <a:solidFill>
                  <a:srgbClr val="374151"/>
                </a:solidFill>
                <a:latin typeface="Arial"/>
                <a:ea typeface="Arial"/>
                <a:cs typeface="Arial"/>
                <a:sym typeface="Arial"/>
              </a:rPr>
              <a:t>Model</a:t>
            </a:r>
            <a:r>
              <a:rPr lang="en" b="0" i="0">
                <a:solidFill>
                  <a:srgbClr val="374151"/>
                </a:solidFill>
                <a:latin typeface="Arial"/>
                <a:ea typeface="Arial"/>
                <a:cs typeface="Arial"/>
                <a:sym typeface="Arial"/>
              </a:rPr>
              <a:t>: </a:t>
            </a:r>
            <a:r>
              <a:rPr lang="en">
                <a:solidFill>
                  <a:srgbClr val="374151"/>
                </a:solidFill>
                <a:latin typeface="Arial"/>
                <a:ea typeface="Arial"/>
                <a:cs typeface="Arial"/>
                <a:sym typeface="Arial"/>
              </a:rPr>
              <a:t>Gradient-Boosted Tree Classifier</a:t>
            </a:r>
            <a:endParaRPr>
              <a:solidFill>
                <a:srgbClr val="374151"/>
              </a:solidFill>
              <a:latin typeface="Arial"/>
              <a:ea typeface="Arial"/>
              <a:cs typeface="Arial"/>
              <a:sym typeface="Arial"/>
            </a:endParaRPr>
          </a:p>
          <a:p>
            <a:pPr marL="177800" lvl="0" indent="-177800" algn="just" rtl="0">
              <a:lnSpc>
                <a:spcPct val="90000"/>
              </a:lnSpc>
              <a:spcBef>
                <a:spcPts val="0"/>
              </a:spcBef>
              <a:spcAft>
                <a:spcPts val="0"/>
              </a:spcAft>
              <a:buSzPts val="1400"/>
              <a:buFont typeface="Calibri"/>
              <a:buAutoNum type="arabicPeriod"/>
            </a:pPr>
            <a:r>
              <a:rPr lang="en" b="1" i="0">
                <a:solidFill>
                  <a:srgbClr val="374151"/>
                </a:solidFill>
                <a:latin typeface="Arial"/>
                <a:ea typeface="Arial"/>
                <a:cs typeface="Arial"/>
                <a:sym typeface="Arial"/>
              </a:rPr>
              <a:t>Parameters Grid</a:t>
            </a:r>
            <a:r>
              <a:rPr lang="en" b="0" i="0">
                <a:solidFill>
                  <a:srgbClr val="374151"/>
                </a:solidFill>
                <a:latin typeface="Arial"/>
                <a:ea typeface="Arial"/>
                <a:cs typeface="Arial"/>
                <a:sym typeface="Arial"/>
              </a:rPr>
              <a:t>: We're using a grid of parameters to tune our model. This means we're training multiple versions of our </a:t>
            </a:r>
            <a:r>
              <a:rPr lang="en">
                <a:solidFill>
                  <a:srgbClr val="374151"/>
                </a:solidFill>
                <a:latin typeface="Arial"/>
                <a:ea typeface="Arial"/>
                <a:cs typeface="Arial"/>
                <a:sym typeface="Arial"/>
              </a:rPr>
              <a:t>GBT</a:t>
            </a:r>
            <a:r>
              <a:rPr lang="en" b="0" i="0">
                <a:solidFill>
                  <a:srgbClr val="374151"/>
                </a:solidFill>
                <a:latin typeface="Arial"/>
                <a:ea typeface="Arial"/>
                <a:cs typeface="Arial"/>
                <a:sym typeface="Arial"/>
              </a:rPr>
              <a:t> model, each with different settings, and then comparing their performance to find the best configuration.</a:t>
            </a:r>
            <a:endParaRPr/>
          </a:p>
          <a:p>
            <a:pPr marL="558800" lvl="1" indent="-215900" algn="just" rtl="0">
              <a:lnSpc>
                <a:spcPct val="90000"/>
              </a:lnSpc>
              <a:spcBef>
                <a:spcPts val="400"/>
              </a:spcBef>
              <a:spcAft>
                <a:spcPts val="0"/>
              </a:spcAft>
              <a:buSzPts val="1400"/>
              <a:buFont typeface="Calibri"/>
              <a:buAutoNum type="arabicPeriod"/>
            </a:pPr>
            <a:r>
              <a:rPr lang="en">
                <a:solidFill>
                  <a:srgbClr val="374151"/>
                </a:solidFill>
                <a:latin typeface="Arial"/>
                <a:ea typeface="Arial"/>
                <a:cs typeface="Arial"/>
                <a:sym typeface="Arial"/>
              </a:rPr>
              <a:t>Maximum Depth </a:t>
            </a:r>
            <a:r>
              <a:rPr lang="en" b="0" i="0">
                <a:solidFill>
                  <a:srgbClr val="374151"/>
                </a:solidFill>
                <a:latin typeface="Arial"/>
                <a:ea typeface="Arial"/>
                <a:cs typeface="Arial"/>
                <a:sym typeface="Arial"/>
              </a:rPr>
              <a:t>Parameter (</a:t>
            </a:r>
            <a:r>
              <a:rPr lang="en">
                <a:solidFill>
                  <a:srgbClr val="374151"/>
                </a:solidFill>
                <a:latin typeface="Arial"/>
                <a:ea typeface="Arial"/>
                <a:cs typeface="Arial"/>
                <a:sym typeface="Arial"/>
              </a:rPr>
              <a:t>maxDepth</a:t>
            </a:r>
            <a:r>
              <a:rPr lang="en" b="0" i="0">
                <a:solidFill>
                  <a:srgbClr val="374151"/>
                </a:solidFill>
                <a:latin typeface="Arial"/>
                <a:ea typeface="Arial"/>
                <a:cs typeface="Arial"/>
                <a:sym typeface="Arial"/>
              </a:rPr>
              <a:t>): </a:t>
            </a:r>
            <a:r>
              <a:rPr lang="en">
                <a:solidFill>
                  <a:srgbClr val="374151"/>
                </a:solidFill>
                <a:latin typeface="Arial"/>
                <a:ea typeface="Arial"/>
                <a:cs typeface="Arial"/>
                <a:sym typeface="Arial"/>
              </a:rPr>
              <a:t>5, 10</a:t>
            </a:r>
            <a:endParaRPr>
              <a:solidFill>
                <a:srgbClr val="374151"/>
              </a:solidFill>
              <a:latin typeface="Arial"/>
              <a:ea typeface="Arial"/>
              <a:cs typeface="Arial"/>
              <a:sym typeface="Arial"/>
            </a:endParaRPr>
          </a:p>
          <a:p>
            <a:pPr marL="558800" lvl="1" indent="-215900" algn="just" rtl="0">
              <a:lnSpc>
                <a:spcPct val="90000"/>
              </a:lnSpc>
              <a:spcBef>
                <a:spcPts val="400"/>
              </a:spcBef>
              <a:spcAft>
                <a:spcPts val="0"/>
              </a:spcAft>
              <a:buClr>
                <a:srgbClr val="374151"/>
              </a:buClr>
              <a:buSzPts val="1400"/>
              <a:buFont typeface="Arial"/>
              <a:buAutoNum type="arabicPeriod"/>
            </a:pPr>
            <a:r>
              <a:rPr lang="en">
                <a:solidFill>
                  <a:srgbClr val="374151"/>
                </a:solidFill>
                <a:latin typeface="Arial"/>
                <a:ea typeface="Arial"/>
                <a:cs typeface="Arial"/>
                <a:sym typeface="Arial"/>
              </a:rPr>
              <a:t>Maximum number of bins (maxBins): 32, 64</a:t>
            </a:r>
            <a:endParaRPr>
              <a:solidFill>
                <a:srgbClr val="374151"/>
              </a:solidFill>
              <a:latin typeface="Arial"/>
              <a:ea typeface="Arial"/>
              <a:cs typeface="Arial"/>
              <a:sym typeface="Arial"/>
            </a:endParaRPr>
          </a:p>
          <a:p>
            <a:pPr marL="558800" lvl="1" indent="-215900" algn="just" rtl="0">
              <a:lnSpc>
                <a:spcPct val="90000"/>
              </a:lnSpc>
              <a:spcBef>
                <a:spcPts val="400"/>
              </a:spcBef>
              <a:spcAft>
                <a:spcPts val="0"/>
              </a:spcAft>
              <a:buSzPts val="1400"/>
              <a:buFont typeface="Calibri"/>
              <a:buAutoNum type="arabicPeriod"/>
            </a:pPr>
            <a:r>
              <a:rPr lang="en" b="0" i="0">
                <a:solidFill>
                  <a:srgbClr val="374151"/>
                </a:solidFill>
                <a:latin typeface="Arial"/>
                <a:ea typeface="Arial"/>
                <a:cs typeface="Arial"/>
                <a:sym typeface="Arial"/>
              </a:rPr>
              <a:t>Maximum Iterations (maxIter): </a:t>
            </a:r>
            <a:r>
              <a:rPr lang="en">
                <a:solidFill>
                  <a:srgbClr val="374151"/>
                </a:solidFill>
                <a:latin typeface="Arial"/>
                <a:ea typeface="Arial"/>
                <a:cs typeface="Arial"/>
                <a:sym typeface="Arial"/>
              </a:rPr>
              <a:t>20, 30</a:t>
            </a:r>
            <a:endParaRPr/>
          </a:p>
          <a:p>
            <a:pPr marL="177800" lvl="0" indent="-177800" algn="just" rtl="0">
              <a:lnSpc>
                <a:spcPct val="90000"/>
              </a:lnSpc>
              <a:spcBef>
                <a:spcPts val="800"/>
              </a:spcBef>
              <a:spcAft>
                <a:spcPts val="0"/>
              </a:spcAft>
              <a:buSzPts val="1400"/>
              <a:buFont typeface="Calibri"/>
              <a:buAutoNum type="arabicPeriod"/>
            </a:pPr>
            <a:r>
              <a:rPr lang="en" b="1" i="0">
                <a:solidFill>
                  <a:srgbClr val="374151"/>
                </a:solidFill>
                <a:latin typeface="Arial"/>
                <a:ea typeface="Arial"/>
                <a:cs typeface="Arial"/>
                <a:sym typeface="Arial"/>
              </a:rPr>
              <a:t>Performance Metrics</a:t>
            </a:r>
            <a:r>
              <a:rPr lang="en" b="0" i="0">
                <a:solidFill>
                  <a:srgbClr val="374151"/>
                </a:solidFill>
                <a:latin typeface="Arial"/>
                <a:ea typeface="Arial"/>
                <a:cs typeface="Arial"/>
                <a:sym typeface="Arial"/>
              </a:rPr>
              <a:t>:</a:t>
            </a:r>
            <a:endParaRPr/>
          </a:p>
          <a:p>
            <a:pPr marL="558800" lvl="1" indent="-215900" algn="just" rtl="0">
              <a:lnSpc>
                <a:spcPct val="90000"/>
              </a:lnSpc>
              <a:spcBef>
                <a:spcPts val="400"/>
              </a:spcBef>
              <a:spcAft>
                <a:spcPts val="0"/>
              </a:spcAft>
              <a:buSzPts val="1400"/>
              <a:buFont typeface="Calibri"/>
              <a:buAutoNum type="arabicPeriod"/>
            </a:pPr>
            <a:r>
              <a:rPr lang="en" b="0" i="0">
                <a:solidFill>
                  <a:srgbClr val="374151"/>
                </a:solidFill>
                <a:latin typeface="Arial"/>
                <a:ea typeface="Arial"/>
                <a:cs typeface="Arial"/>
                <a:sym typeface="Arial"/>
              </a:rPr>
              <a:t>Area Under the ROC Curve (AUC)</a:t>
            </a:r>
            <a:endParaRPr/>
          </a:p>
          <a:p>
            <a:pPr marL="558800" lvl="1" indent="-215900" algn="just" rtl="0">
              <a:lnSpc>
                <a:spcPct val="90000"/>
              </a:lnSpc>
              <a:spcBef>
                <a:spcPts val="400"/>
              </a:spcBef>
              <a:spcAft>
                <a:spcPts val="0"/>
              </a:spcAft>
              <a:buSzPts val="1400"/>
              <a:buFont typeface="Calibri"/>
              <a:buAutoNum type="arabicPeriod"/>
            </a:pPr>
            <a:r>
              <a:rPr lang="en" b="0" i="0">
                <a:solidFill>
                  <a:srgbClr val="374151"/>
                </a:solidFill>
                <a:latin typeface="Arial"/>
                <a:ea typeface="Arial"/>
                <a:cs typeface="Arial"/>
                <a:sym typeface="Arial"/>
              </a:rPr>
              <a:t>F1 Score, </a:t>
            </a:r>
            <a:r>
              <a:rPr lang="en">
                <a:solidFill>
                  <a:srgbClr val="374151"/>
                </a:solidFill>
                <a:latin typeface="Arial"/>
                <a:ea typeface="Arial"/>
                <a:cs typeface="Arial"/>
                <a:sym typeface="Arial"/>
              </a:rPr>
              <a:t>Accuracy, Precision, Recall</a:t>
            </a:r>
            <a:endParaRPr/>
          </a:p>
          <a:p>
            <a:pPr marL="558800" lvl="1" indent="-215900" algn="just" rtl="0">
              <a:lnSpc>
                <a:spcPct val="90000"/>
              </a:lnSpc>
              <a:spcBef>
                <a:spcPts val="400"/>
              </a:spcBef>
              <a:spcAft>
                <a:spcPts val="0"/>
              </a:spcAft>
              <a:buSzPts val="1400"/>
              <a:buFont typeface="Calibri"/>
              <a:buAutoNum type="arabicPeriod"/>
            </a:pPr>
            <a:r>
              <a:rPr lang="en" b="0" i="0">
                <a:solidFill>
                  <a:srgbClr val="374151"/>
                </a:solidFill>
                <a:latin typeface="Arial"/>
                <a:ea typeface="Arial"/>
                <a:cs typeface="Arial"/>
                <a:sym typeface="Arial"/>
              </a:rPr>
              <a:t>Runtime</a:t>
            </a:r>
            <a:endParaRPr/>
          </a:p>
        </p:txBody>
      </p:sp>
      <p:sp>
        <p:nvSpPr>
          <p:cNvPr id="291" name="Google Shape;291;p48"/>
          <p:cNvSpPr txBox="1">
            <a:spLocks noGrp="1"/>
          </p:cNvSpPr>
          <p:nvPr>
            <p:ph type="sldNum" idx="12"/>
          </p:nvPr>
        </p:nvSpPr>
        <p:spPr>
          <a:xfrm>
            <a:off x="7031935" y="4707630"/>
            <a:ext cx="2057400" cy="273900"/>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
              <a:t>11</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49"/>
          <p:cNvSpPr txBox="1">
            <a:spLocks noGrp="1"/>
          </p:cNvSpPr>
          <p:nvPr>
            <p:ph type="title"/>
          </p:nvPr>
        </p:nvSpPr>
        <p:spPr>
          <a:xfrm>
            <a:off x="484769" y="273845"/>
            <a:ext cx="8031900" cy="551100"/>
          </a:xfrm>
          <a:prstGeom prst="rect">
            <a:avLst/>
          </a:prstGeom>
          <a:noFill/>
          <a:ln>
            <a:noFill/>
          </a:ln>
        </p:spPr>
        <p:txBody>
          <a:bodyPr spcFirstLastPara="1" wrap="square" lIns="68575" tIns="34275" rIns="68575" bIns="34275" anchor="t" anchorCtr="0">
            <a:normAutofit/>
          </a:bodyPr>
          <a:lstStyle/>
          <a:p>
            <a:pPr marL="0" lvl="0" indent="0" algn="l" rtl="0">
              <a:lnSpc>
                <a:spcPct val="90000"/>
              </a:lnSpc>
              <a:spcBef>
                <a:spcPts val="0"/>
              </a:spcBef>
              <a:spcAft>
                <a:spcPts val="0"/>
              </a:spcAft>
              <a:buClr>
                <a:schemeClr val="dk1"/>
              </a:buClr>
              <a:buSzPts val="3000"/>
              <a:buFont typeface="Saira Condensed SemiBold"/>
              <a:buNone/>
            </a:pPr>
            <a:r>
              <a:rPr lang="en"/>
              <a:t>SCALE - SUBSAMPLING</a:t>
            </a:r>
            <a:endParaRPr/>
          </a:p>
        </p:txBody>
      </p:sp>
      <p:sp>
        <p:nvSpPr>
          <p:cNvPr id="297" name="Google Shape;297;p49"/>
          <p:cNvSpPr txBox="1">
            <a:spLocks noGrp="1"/>
          </p:cNvSpPr>
          <p:nvPr>
            <p:ph type="sldNum" idx="12"/>
          </p:nvPr>
        </p:nvSpPr>
        <p:spPr>
          <a:xfrm>
            <a:off x="7031935" y="4707630"/>
            <a:ext cx="2057400" cy="273900"/>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
              <a:t>12</a:t>
            </a:fld>
            <a:endParaRPr/>
          </a:p>
        </p:txBody>
      </p:sp>
      <p:sp>
        <p:nvSpPr>
          <p:cNvPr id="298" name="Google Shape;298;p49"/>
          <p:cNvSpPr txBox="1"/>
          <p:nvPr/>
        </p:nvSpPr>
        <p:spPr>
          <a:xfrm>
            <a:off x="484769" y="824954"/>
            <a:ext cx="3571200" cy="2224200"/>
          </a:xfrm>
          <a:prstGeom prst="rect">
            <a:avLst/>
          </a:prstGeom>
          <a:noFill/>
          <a:ln>
            <a:noFill/>
          </a:ln>
        </p:spPr>
        <p:txBody>
          <a:bodyPr spcFirstLastPara="1" wrap="square" lIns="68575" tIns="34275" rIns="68575" bIns="34275" anchor="t" anchorCtr="0">
            <a:spAutoFit/>
          </a:bodyPr>
          <a:lstStyle/>
          <a:p>
            <a:pPr marL="0" marR="0" lvl="0" indent="0" algn="just" rtl="0">
              <a:spcBef>
                <a:spcPts val="0"/>
              </a:spcBef>
              <a:spcAft>
                <a:spcPts val="0"/>
              </a:spcAft>
              <a:buNone/>
            </a:pPr>
            <a:r>
              <a:rPr lang="en">
                <a:solidFill>
                  <a:schemeClr val="dk1"/>
                </a:solidFill>
                <a:latin typeface="Calibri"/>
                <a:ea typeface="Calibri"/>
                <a:cs typeface="Calibri"/>
                <a:sym typeface="Calibri"/>
              </a:rPr>
              <a:t>Model: </a:t>
            </a:r>
            <a:r>
              <a:rPr lang="en" b="1">
                <a:solidFill>
                  <a:schemeClr val="dk1"/>
                </a:solidFill>
                <a:latin typeface="Calibri"/>
                <a:ea typeface="Calibri"/>
                <a:cs typeface="Calibri"/>
                <a:sym typeface="Calibri"/>
              </a:rPr>
              <a:t>GBT</a:t>
            </a:r>
            <a:endParaRPr sz="1100"/>
          </a:p>
          <a:p>
            <a:pPr marL="457200" lvl="0" indent="-317500" algn="just" rtl="0">
              <a:spcBef>
                <a:spcPts val="0"/>
              </a:spcBef>
              <a:spcAft>
                <a:spcPts val="0"/>
              </a:spcAft>
              <a:buClr>
                <a:schemeClr val="dk1"/>
              </a:buClr>
              <a:buSzPts val="1400"/>
              <a:buChar char="•"/>
            </a:pPr>
            <a:r>
              <a:rPr lang="en">
                <a:solidFill>
                  <a:schemeClr val="dk1"/>
                </a:solidFill>
                <a:latin typeface="Calibri"/>
                <a:ea typeface="Calibri"/>
                <a:cs typeface="Calibri"/>
                <a:sym typeface="Calibri"/>
              </a:rPr>
              <a:t>Data was sampled at different percentages –(20%, 40%, 60%, 80% and 100%)</a:t>
            </a:r>
            <a:endParaRPr>
              <a:solidFill>
                <a:schemeClr val="dk1"/>
              </a:solidFill>
              <a:latin typeface="Calibri"/>
              <a:ea typeface="Calibri"/>
              <a:cs typeface="Calibri"/>
              <a:sym typeface="Calibri"/>
            </a:endParaRPr>
          </a:p>
          <a:p>
            <a:pPr marL="457200" lvl="0" indent="-317500" algn="just" rtl="0">
              <a:spcBef>
                <a:spcPts val="0"/>
              </a:spcBef>
              <a:spcAft>
                <a:spcPts val="0"/>
              </a:spcAft>
              <a:buClr>
                <a:schemeClr val="dk1"/>
              </a:buClr>
              <a:buSzPts val="1400"/>
              <a:buChar char="•"/>
            </a:pPr>
            <a:r>
              <a:rPr lang="en">
                <a:solidFill>
                  <a:schemeClr val="dk1"/>
                </a:solidFill>
                <a:latin typeface="Calibri"/>
                <a:ea typeface="Calibri"/>
                <a:cs typeface="Calibri"/>
                <a:sym typeface="Calibri"/>
              </a:rPr>
              <a:t>The AUC values and F1-Scores increase with the sample size except between 40% and 60% </a:t>
            </a:r>
            <a:endParaRPr>
              <a:solidFill>
                <a:schemeClr val="dk1"/>
              </a:solidFill>
              <a:latin typeface="Calibri"/>
              <a:ea typeface="Calibri"/>
              <a:cs typeface="Calibri"/>
              <a:sym typeface="Calibri"/>
            </a:endParaRPr>
          </a:p>
          <a:p>
            <a:pPr marL="457200" lvl="0" indent="-317500" algn="just" rtl="0">
              <a:spcBef>
                <a:spcPts val="0"/>
              </a:spcBef>
              <a:spcAft>
                <a:spcPts val="0"/>
              </a:spcAft>
              <a:buClr>
                <a:schemeClr val="dk1"/>
              </a:buClr>
              <a:buSzPts val="1400"/>
              <a:buChar char="•"/>
            </a:pPr>
            <a:r>
              <a:rPr lang="en">
                <a:solidFill>
                  <a:schemeClr val="dk1"/>
                </a:solidFill>
                <a:latin typeface="Calibri"/>
                <a:ea typeface="Calibri"/>
                <a:cs typeface="Calibri"/>
                <a:sym typeface="Calibri"/>
              </a:rPr>
              <a:t>There is a constant increase in time taken as the sample size increases.</a:t>
            </a:r>
            <a:endParaRPr sz="1100"/>
          </a:p>
          <a:p>
            <a:pPr marL="457200" lvl="0" indent="0" algn="just" rtl="0">
              <a:spcBef>
                <a:spcPts val="0"/>
              </a:spcBef>
              <a:spcAft>
                <a:spcPts val="0"/>
              </a:spcAft>
              <a:buNone/>
            </a:pPr>
            <a:endParaRPr>
              <a:solidFill>
                <a:schemeClr val="dk1"/>
              </a:solidFill>
              <a:latin typeface="Calibri"/>
              <a:ea typeface="Calibri"/>
              <a:cs typeface="Calibri"/>
              <a:sym typeface="Calibri"/>
            </a:endParaRPr>
          </a:p>
        </p:txBody>
      </p:sp>
      <p:pic>
        <p:nvPicPr>
          <p:cNvPr id="299" name="Google Shape;299;p49"/>
          <p:cNvPicPr preferRelativeResize="0"/>
          <p:nvPr/>
        </p:nvPicPr>
        <p:blipFill>
          <a:blip r:embed="rId3">
            <a:alphaModFix/>
          </a:blip>
          <a:stretch>
            <a:fillRect/>
          </a:stretch>
        </p:blipFill>
        <p:spPr>
          <a:xfrm>
            <a:off x="995450" y="2824250"/>
            <a:ext cx="3242401" cy="2027750"/>
          </a:xfrm>
          <a:prstGeom prst="rect">
            <a:avLst/>
          </a:prstGeom>
          <a:noFill/>
          <a:ln>
            <a:noFill/>
          </a:ln>
        </p:spPr>
      </p:pic>
      <p:pic>
        <p:nvPicPr>
          <p:cNvPr id="300" name="Google Shape;300;p49"/>
          <p:cNvPicPr preferRelativeResize="0"/>
          <p:nvPr/>
        </p:nvPicPr>
        <p:blipFill>
          <a:blip r:embed="rId4">
            <a:alphaModFix/>
          </a:blip>
          <a:stretch>
            <a:fillRect/>
          </a:stretch>
        </p:blipFill>
        <p:spPr>
          <a:xfrm>
            <a:off x="4810000" y="341425"/>
            <a:ext cx="3242399" cy="1947127"/>
          </a:xfrm>
          <a:prstGeom prst="rect">
            <a:avLst/>
          </a:prstGeom>
          <a:noFill/>
          <a:ln>
            <a:noFill/>
          </a:ln>
        </p:spPr>
      </p:pic>
      <p:pic>
        <p:nvPicPr>
          <p:cNvPr id="301" name="Google Shape;301;p49"/>
          <p:cNvPicPr preferRelativeResize="0"/>
          <p:nvPr/>
        </p:nvPicPr>
        <p:blipFill>
          <a:blip r:embed="rId5">
            <a:alphaModFix/>
          </a:blip>
          <a:stretch>
            <a:fillRect/>
          </a:stretch>
        </p:blipFill>
        <p:spPr>
          <a:xfrm>
            <a:off x="4850425" y="2627800"/>
            <a:ext cx="3475926" cy="22242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Google Shape;306;p50"/>
          <p:cNvSpPr txBox="1">
            <a:spLocks noGrp="1"/>
          </p:cNvSpPr>
          <p:nvPr>
            <p:ph type="title"/>
          </p:nvPr>
        </p:nvSpPr>
        <p:spPr>
          <a:xfrm>
            <a:off x="484769" y="273845"/>
            <a:ext cx="8031900" cy="551100"/>
          </a:xfrm>
          <a:prstGeom prst="rect">
            <a:avLst/>
          </a:prstGeom>
          <a:noFill/>
          <a:ln>
            <a:noFill/>
          </a:ln>
        </p:spPr>
        <p:txBody>
          <a:bodyPr spcFirstLastPara="1" wrap="square" lIns="68575" tIns="34275" rIns="68575" bIns="34275" anchor="t" anchorCtr="0">
            <a:normAutofit/>
          </a:bodyPr>
          <a:lstStyle/>
          <a:p>
            <a:pPr marL="0" lvl="0" indent="0" algn="l" rtl="0">
              <a:lnSpc>
                <a:spcPct val="90000"/>
              </a:lnSpc>
              <a:spcBef>
                <a:spcPts val="0"/>
              </a:spcBef>
              <a:spcAft>
                <a:spcPts val="0"/>
              </a:spcAft>
              <a:buClr>
                <a:schemeClr val="dk1"/>
              </a:buClr>
              <a:buSzPts val="3000"/>
              <a:buFont typeface="Saira Condensed SemiBold"/>
              <a:buNone/>
            </a:pPr>
            <a:r>
              <a:rPr lang="en"/>
              <a:t>SCALE - CORES</a:t>
            </a:r>
            <a:endParaRPr/>
          </a:p>
        </p:txBody>
      </p:sp>
      <p:sp>
        <p:nvSpPr>
          <p:cNvPr id="307" name="Google Shape;307;p50"/>
          <p:cNvSpPr txBox="1">
            <a:spLocks noGrp="1"/>
          </p:cNvSpPr>
          <p:nvPr>
            <p:ph type="sldNum" idx="12"/>
          </p:nvPr>
        </p:nvSpPr>
        <p:spPr>
          <a:xfrm>
            <a:off x="7031935" y="4707630"/>
            <a:ext cx="2057400" cy="273900"/>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
              <a:t>13</a:t>
            </a:fld>
            <a:endParaRPr/>
          </a:p>
        </p:txBody>
      </p:sp>
      <p:sp>
        <p:nvSpPr>
          <p:cNvPr id="308" name="Google Shape;308;p50"/>
          <p:cNvSpPr txBox="1"/>
          <p:nvPr/>
        </p:nvSpPr>
        <p:spPr>
          <a:xfrm>
            <a:off x="636525" y="1107475"/>
            <a:ext cx="2931300" cy="2008800"/>
          </a:xfrm>
          <a:prstGeom prst="rect">
            <a:avLst/>
          </a:prstGeom>
          <a:noFill/>
          <a:ln>
            <a:noFill/>
          </a:ln>
        </p:spPr>
        <p:txBody>
          <a:bodyPr spcFirstLastPara="1" wrap="square" lIns="68575" tIns="34275" rIns="68575" bIns="34275" anchor="t" anchorCtr="0">
            <a:spAutoFit/>
          </a:bodyPr>
          <a:lstStyle/>
          <a:p>
            <a:pPr marL="0" marR="0" lvl="0" indent="0" algn="just" rtl="0">
              <a:spcBef>
                <a:spcPts val="0"/>
              </a:spcBef>
              <a:spcAft>
                <a:spcPts val="0"/>
              </a:spcAft>
              <a:buNone/>
            </a:pPr>
            <a:r>
              <a:rPr lang="en">
                <a:solidFill>
                  <a:schemeClr val="dk1"/>
                </a:solidFill>
                <a:latin typeface="Calibri"/>
                <a:ea typeface="Calibri"/>
                <a:cs typeface="Calibri"/>
                <a:sym typeface="Calibri"/>
              </a:rPr>
              <a:t>Model: </a:t>
            </a:r>
            <a:r>
              <a:rPr lang="en" b="1">
                <a:solidFill>
                  <a:schemeClr val="dk1"/>
                </a:solidFill>
                <a:latin typeface="Calibri"/>
                <a:ea typeface="Calibri"/>
                <a:cs typeface="Calibri"/>
                <a:sym typeface="Calibri"/>
              </a:rPr>
              <a:t>GBT </a:t>
            </a:r>
            <a:endParaRPr b="1">
              <a:solidFill>
                <a:schemeClr val="dk1"/>
              </a:solidFill>
              <a:latin typeface="Calibri"/>
              <a:ea typeface="Calibri"/>
              <a:cs typeface="Calibri"/>
              <a:sym typeface="Calibri"/>
            </a:endParaRPr>
          </a:p>
          <a:p>
            <a:pPr marL="215900" marR="0" lvl="0" indent="-215900" algn="just" rtl="0">
              <a:spcBef>
                <a:spcPts val="0"/>
              </a:spcBef>
              <a:spcAft>
                <a:spcPts val="0"/>
              </a:spcAft>
              <a:buClr>
                <a:schemeClr val="dk1"/>
              </a:buClr>
              <a:buSzPts val="1400"/>
              <a:buFont typeface="Arial"/>
              <a:buChar char="•"/>
            </a:pPr>
            <a:r>
              <a:rPr lang="en" sz="1400" b="0" i="0" u="none" strike="noStrike" cap="none">
                <a:solidFill>
                  <a:schemeClr val="dk1"/>
                </a:solidFill>
                <a:latin typeface="Calibri"/>
                <a:ea typeface="Calibri"/>
                <a:cs typeface="Calibri"/>
                <a:sym typeface="Calibri"/>
              </a:rPr>
              <a:t>Comparison of various metrics against different </a:t>
            </a:r>
            <a:r>
              <a:rPr lang="en">
                <a:solidFill>
                  <a:schemeClr val="dk1"/>
                </a:solidFill>
                <a:latin typeface="Calibri"/>
                <a:ea typeface="Calibri"/>
                <a:cs typeface="Calibri"/>
                <a:sym typeface="Calibri"/>
              </a:rPr>
              <a:t>cores</a:t>
            </a:r>
            <a:r>
              <a:rPr lang="en" sz="1400" b="0" i="0" u="none" strike="noStrike" cap="none">
                <a:solidFill>
                  <a:schemeClr val="dk1"/>
                </a:solidFill>
                <a:latin typeface="Calibri"/>
                <a:ea typeface="Calibri"/>
                <a:cs typeface="Calibri"/>
                <a:sym typeface="Calibri"/>
              </a:rPr>
              <a:t>.</a:t>
            </a:r>
            <a:endParaRPr sz="1100"/>
          </a:p>
          <a:p>
            <a:pPr marL="215900" marR="0" lvl="0" indent="-215900" algn="just" rtl="0">
              <a:spcBef>
                <a:spcPts val="0"/>
              </a:spcBef>
              <a:spcAft>
                <a:spcPts val="0"/>
              </a:spcAft>
              <a:buClr>
                <a:schemeClr val="dk1"/>
              </a:buClr>
              <a:buSzPts val="1400"/>
              <a:buFont typeface="Arial"/>
              <a:buChar char="•"/>
            </a:pPr>
            <a:r>
              <a:rPr lang="en">
                <a:solidFill>
                  <a:schemeClr val="dk1"/>
                </a:solidFill>
                <a:latin typeface="Calibri"/>
                <a:ea typeface="Calibri"/>
                <a:cs typeface="Calibri"/>
                <a:sym typeface="Calibri"/>
              </a:rPr>
              <a:t>[2,4,6,8,10,12] cores were used for evaluation. </a:t>
            </a:r>
            <a:endParaRPr>
              <a:solidFill>
                <a:schemeClr val="dk1"/>
              </a:solidFill>
              <a:latin typeface="Calibri"/>
              <a:ea typeface="Calibri"/>
              <a:cs typeface="Calibri"/>
              <a:sym typeface="Calibri"/>
            </a:endParaRPr>
          </a:p>
          <a:p>
            <a:pPr marL="215900" marR="0" lvl="0" indent="-215900" algn="just" rtl="0">
              <a:spcBef>
                <a:spcPts val="0"/>
              </a:spcBef>
              <a:spcAft>
                <a:spcPts val="0"/>
              </a:spcAft>
              <a:buClr>
                <a:schemeClr val="dk1"/>
              </a:buClr>
              <a:buSzPts val="1400"/>
              <a:buFont typeface="Arial"/>
              <a:buChar char="•"/>
            </a:pPr>
            <a:r>
              <a:rPr lang="en">
                <a:solidFill>
                  <a:schemeClr val="dk1"/>
                </a:solidFill>
                <a:latin typeface="Calibri"/>
                <a:ea typeface="Calibri"/>
                <a:cs typeface="Calibri"/>
                <a:sym typeface="Calibri"/>
              </a:rPr>
              <a:t>The time decreases with increase in number of cores until 10 cores after which it slightly increases</a:t>
            </a:r>
            <a:endParaRPr>
              <a:solidFill>
                <a:schemeClr val="dk1"/>
              </a:solidFill>
              <a:latin typeface="Calibri"/>
              <a:ea typeface="Calibri"/>
              <a:cs typeface="Calibri"/>
              <a:sym typeface="Calibri"/>
            </a:endParaRPr>
          </a:p>
          <a:p>
            <a:pPr marL="215900" marR="0" lvl="0" indent="-215900" algn="just" rtl="0">
              <a:spcBef>
                <a:spcPts val="0"/>
              </a:spcBef>
              <a:spcAft>
                <a:spcPts val="0"/>
              </a:spcAft>
              <a:buClr>
                <a:schemeClr val="dk1"/>
              </a:buClr>
              <a:buSzPts val="1400"/>
              <a:buFont typeface="Arial"/>
              <a:buChar char="•"/>
            </a:pPr>
            <a:endParaRPr>
              <a:solidFill>
                <a:schemeClr val="dk1"/>
              </a:solidFill>
              <a:latin typeface="Calibri"/>
              <a:ea typeface="Calibri"/>
              <a:cs typeface="Calibri"/>
              <a:sym typeface="Calibri"/>
            </a:endParaRPr>
          </a:p>
        </p:txBody>
      </p:sp>
      <p:pic>
        <p:nvPicPr>
          <p:cNvPr id="309" name="Google Shape;309;p50"/>
          <p:cNvPicPr preferRelativeResize="0"/>
          <p:nvPr/>
        </p:nvPicPr>
        <p:blipFill>
          <a:blip r:embed="rId3">
            <a:alphaModFix/>
          </a:blip>
          <a:stretch>
            <a:fillRect/>
          </a:stretch>
        </p:blipFill>
        <p:spPr>
          <a:xfrm>
            <a:off x="4642900" y="2612500"/>
            <a:ext cx="3159311" cy="2095122"/>
          </a:xfrm>
          <a:prstGeom prst="rect">
            <a:avLst/>
          </a:prstGeom>
          <a:noFill/>
          <a:ln>
            <a:noFill/>
          </a:ln>
        </p:spPr>
      </p:pic>
      <p:pic>
        <p:nvPicPr>
          <p:cNvPr id="310" name="Google Shape;310;p50"/>
          <p:cNvPicPr preferRelativeResize="0"/>
          <p:nvPr/>
        </p:nvPicPr>
        <p:blipFill>
          <a:blip r:embed="rId4">
            <a:alphaModFix/>
          </a:blip>
          <a:stretch>
            <a:fillRect/>
          </a:stretch>
        </p:blipFill>
        <p:spPr>
          <a:xfrm>
            <a:off x="4642899" y="363975"/>
            <a:ext cx="3159301" cy="207109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p51"/>
          <p:cNvSpPr txBox="1">
            <a:spLocks noGrp="1"/>
          </p:cNvSpPr>
          <p:nvPr>
            <p:ph type="title"/>
          </p:nvPr>
        </p:nvSpPr>
        <p:spPr>
          <a:xfrm>
            <a:off x="484769" y="273845"/>
            <a:ext cx="8031900" cy="551100"/>
          </a:xfrm>
          <a:prstGeom prst="rect">
            <a:avLst/>
          </a:prstGeom>
          <a:noFill/>
          <a:ln>
            <a:noFill/>
          </a:ln>
        </p:spPr>
        <p:txBody>
          <a:bodyPr spcFirstLastPara="1" wrap="square" lIns="68575" tIns="34275" rIns="68575" bIns="34275" anchor="t" anchorCtr="0">
            <a:normAutofit/>
          </a:bodyPr>
          <a:lstStyle/>
          <a:p>
            <a:pPr marL="0" lvl="0" indent="0" algn="l" rtl="0">
              <a:lnSpc>
                <a:spcPct val="90000"/>
              </a:lnSpc>
              <a:spcBef>
                <a:spcPts val="0"/>
              </a:spcBef>
              <a:spcAft>
                <a:spcPts val="0"/>
              </a:spcAft>
              <a:buClr>
                <a:schemeClr val="dk1"/>
              </a:buClr>
              <a:buSzPts val="3000"/>
              <a:buFont typeface="Saira Condensed SemiBold"/>
              <a:buNone/>
            </a:pPr>
            <a:r>
              <a:rPr lang="en"/>
              <a:t>MODELS </a:t>
            </a:r>
            <a:endParaRPr/>
          </a:p>
        </p:txBody>
      </p:sp>
      <p:sp>
        <p:nvSpPr>
          <p:cNvPr id="316" name="Google Shape;316;p51"/>
          <p:cNvSpPr txBox="1">
            <a:spLocks noGrp="1"/>
          </p:cNvSpPr>
          <p:nvPr>
            <p:ph type="body" idx="2"/>
          </p:nvPr>
        </p:nvSpPr>
        <p:spPr>
          <a:xfrm>
            <a:off x="484775" y="1194950"/>
            <a:ext cx="6295800" cy="3329400"/>
          </a:xfrm>
          <a:prstGeom prst="rect">
            <a:avLst/>
          </a:prstGeom>
          <a:noFill/>
          <a:ln>
            <a:noFill/>
          </a:ln>
        </p:spPr>
        <p:txBody>
          <a:bodyPr spcFirstLastPara="1" wrap="square" lIns="68575" tIns="34275" rIns="68575" bIns="34275" anchor="t" anchorCtr="0">
            <a:normAutofit/>
          </a:bodyPr>
          <a:lstStyle/>
          <a:p>
            <a:pPr marL="177800" lvl="0" indent="-177800" algn="just" rtl="0">
              <a:lnSpc>
                <a:spcPct val="90000"/>
              </a:lnSpc>
              <a:spcBef>
                <a:spcPts val="0"/>
              </a:spcBef>
              <a:spcAft>
                <a:spcPts val="0"/>
              </a:spcAft>
              <a:buSzPts val="1400"/>
              <a:buFont typeface="Calibri"/>
              <a:buAutoNum type="arabicPeriod"/>
            </a:pPr>
            <a:r>
              <a:rPr lang="en" b="1" i="0">
                <a:solidFill>
                  <a:srgbClr val="374151"/>
                </a:solidFill>
                <a:latin typeface="Arial"/>
                <a:ea typeface="Arial"/>
                <a:cs typeface="Arial"/>
                <a:sym typeface="Arial"/>
              </a:rPr>
              <a:t>Model</a:t>
            </a:r>
            <a:r>
              <a:rPr lang="en" b="0" i="0">
                <a:solidFill>
                  <a:srgbClr val="374151"/>
                </a:solidFill>
                <a:latin typeface="Arial"/>
                <a:ea typeface="Arial"/>
                <a:cs typeface="Arial"/>
                <a:sym typeface="Arial"/>
              </a:rPr>
              <a:t>: </a:t>
            </a:r>
            <a:r>
              <a:rPr lang="en">
                <a:solidFill>
                  <a:srgbClr val="374151"/>
                </a:solidFill>
                <a:latin typeface="Arial"/>
                <a:ea typeface="Arial"/>
                <a:cs typeface="Arial"/>
                <a:sym typeface="Arial"/>
              </a:rPr>
              <a:t>Random Forest Classifier</a:t>
            </a:r>
            <a:endParaRPr>
              <a:solidFill>
                <a:srgbClr val="374151"/>
              </a:solidFill>
              <a:latin typeface="Arial"/>
              <a:ea typeface="Arial"/>
              <a:cs typeface="Arial"/>
              <a:sym typeface="Arial"/>
            </a:endParaRPr>
          </a:p>
          <a:p>
            <a:pPr marL="177800" lvl="0" indent="-177800" algn="just" rtl="0">
              <a:lnSpc>
                <a:spcPct val="90000"/>
              </a:lnSpc>
              <a:spcBef>
                <a:spcPts val="0"/>
              </a:spcBef>
              <a:spcAft>
                <a:spcPts val="0"/>
              </a:spcAft>
              <a:buSzPts val="1400"/>
              <a:buFont typeface="Calibri"/>
              <a:buAutoNum type="arabicPeriod"/>
            </a:pPr>
            <a:r>
              <a:rPr lang="en" b="1" i="0">
                <a:solidFill>
                  <a:srgbClr val="374151"/>
                </a:solidFill>
                <a:latin typeface="Arial"/>
                <a:ea typeface="Arial"/>
                <a:cs typeface="Arial"/>
                <a:sym typeface="Arial"/>
              </a:rPr>
              <a:t>Parameters Grid</a:t>
            </a:r>
            <a:r>
              <a:rPr lang="en" b="0" i="0">
                <a:solidFill>
                  <a:srgbClr val="374151"/>
                </a:solidFill>
                <a:latin typeface="Arial"/>
                <a:ea typeface="Arial"/>
                <a:cs typeface="Arial"/>
                <a:sym typeface="Arial"/>
              </a:rPr>
              <a:t>: We're using a grid of parameters to tune our model. This means we're training multiple versions of our </a:t>
            </a:r>
            <a:r>
              <a:rPr lang="en">
                <a:solidFill>
                  <a:srgbClr val="374151"/>
                </a:solidFill>
                <a:latin typeface="Arial"/>
                <a:ea typeface="Arial"/>
                <a:cs typeface="Arial"/>
                <a:sym typeface="Arial"/>
              </a:rPr>
              <a:t>Random Forest</a:t>
            </a:r>
            <a:r>
              <a:rPr lang="en" b="0" i="0">
                <a:solidFill>
                  <a:srgbClr val="374151"/>
                </a:solidFill>
                <a:latin typeface="Arial"/>
                <a:ea typeface="Arial"/>
                <a:cs typeface="Arial"/>
                <a:sym typeface="Arial"/>
              </a:rPr>
              <a:t> model, each with different settings, and then comparing their performance to find the best configuration.</a:t>
            </a:r>
            <a:endParaRPr/>
          </a:p>
          <a:p>
            <a:pPr marL="400050" lvl="1" indent="-222250" algn="just" rtl="0">
              <a:lnSpc>
                <a:spcPct val="90000"/>
              </a:lnSpc>
              <a:spcBef>
                <a:spcPts val="400"/>
              </a:spcBef>
              <a:spcAft>
                <a:spcPts val="0"/>
              </a:spcAft>
              <a:buSzPts val="1400"/>
              <a:buFont typeface="Calibri"/>
              <a:buAutoNum type="arabicPeriod"/>
            </a:pPr>
            <a:r>
              <a:rPr lang="en">
                <a:solidFill>
                  <a:srgbClr val="374151"/>
                </a:solidFill>
                <a:latin typeface="Arial"/>
                <a:ea typeface="Arial"/>
                <a:cs typeface="Arial"/>
                <a:sym typeface="Arial"/>
              </a:rPr>
              <a:t>Maximum Depth </a:t>
            </a:r>
            <a:r>
              <a:rPr lang="en" b="0" i="0">
                <a:solidFill>
                  <a:srgbClr val="374151"/>
                </a:solidFill>
                <a:latin typeface="Arial"/>
                <a:ea typeface="Arial"/>
                <a:cs typeface="Arial"/>
                <a:sym typeface="Arial"/>
              </a:rPr>
              <a:t>Parameter (</a:t>
            </a:r>
            <a:r>
              <a:rPr lang="en">
                <a:solidFill>
                  <a:srgbClr val="374151"/>
                </a:solidFill>
                <a:latin typeface="Arial"/>
                <a:ea typeface="Arial"/>
                <a:cs typeface="Arial"/>
                <a:sym typeface="Arial"/>
              </a:rPr>
              <a:t>maxDepth</a:t>
            </a:r>
            <a:r>
              <a:rPr lang="en" b="0" i="0">
                <a:solidFill>
                  <a:srgbClr val="374151"/>
                </a:solidFill>
                <a:latin typeface="Arial"/>
                <a:ea typeface="Arial"/>
                <a:cs typeface="Arial"/>
                <a:sym typeface="Arial"/>
              </a:rPr>
              <a:t>): </a:t>
            </a:r>
            <a:r>
              <a:rPr lang="en">
                <a:solidFill>
                  <a:srgbClr val="374151"/>
                </a:solidFill>
                <a:latin typeface="Arial"/>
                <a:ea typeface="Arial"/>
                <a:cs typeface="Arial"/>
                <a:sym typeface="Arial"/>
              </a:rPr>
              <a:t>5, 10</a:t>
            </a:r>
            <a:endParaRPr>
              <a:solidFill>
                <a:srgbClr val="374151"/>
              </a:solidFill>
              <a:latin typeface="Arial"/>
              <a:ea typeface="Arial"/>
              <a:cs typeface="Arial"/>
              <a:sym typeface="Arial"/>
            </a:endParaRPr>
          </a:p>
          <a:p>
            <a:pPr marL="400050" marR="0" lvl="1" indent="-222250" algn="just" rtl="0">
              <a:lnSpc>
                <a:spcPct val="90000"/>
              </a:lnSpc>
              <a:spcBef>
                <a:spcPts val="400"/>
              </a:spcBef>
              <a:spcAft>
                <a:spcPts val="0"/>
              </a:spcAft>
              <a:buSzPts val="1400"/>
              <a:buFont typeface="Calibri"/>
              <a:buAutoNum type="arabicPeriod"/>
            </a:pPr>
            <a:r>
              <a:rPr lang="en">
                <a:solidFill>
                  <a:srgbClr val="374151"/>
                </a:solidFill>
                <a:latin typeface="Arial"/>
                <a:ea typeface="Arial"/>
                <a:cs typeface="Arial"/>
                <a:sym typeface="Arial"/>
              </a:rPr>
              <a:t>Number of decision trees(numTrees): 100, 200</a:t>
            </a:r>
            <a:endParaRPr>
              <a:solidFill>
                <a:srgbClr val="374151"/>
              </a:solidFill>
              <a:latin typeface="Arial"/>
              <a:ea typeface="Arial"/>
              <a:cs typeface="Arial"/>
              <a:sym typeface="Arial"/>
            </a:endParaRPr>
          </a:p>
          <a:p>
            <a:pPr marL="400050" marR="0" lvl="1" indent="-222250" algn="just" rtl="0">
              <a:lnSpc>
                <a:spcPct val="90000"/>
              </a:lnSpc>
              <a:spcBef>
                <a:spcPts val="400"/>
              </a:spcBef>
              <a:spcAft>
                <a:spcPts val="0"/>
              </a:spcAft>
              <a:buSzPts val="1400"/>
              <a:buFont typeface="Calibri"/>
              <a:buAutoNum type="arabicPeriod"/>
            </a:pPr>
            <a:r>
              <a:rPr lang="en">
                <a:solidFill>
                  <a:srgbClr val="374151"/>
                </a:solidFill>
                <a:latin typeface="Arial"/>
                <a:ea typeface="Arial"/>
                <a:cs typeface="Arial"/>
                <a:sym typeface="Arial"/>
              </a:rPr>
              <a:t>Strategy for feature subset selection (featureSubsetStrategy): “sqrt”</a:t>
            </a:r>
            <a:endParaRPr>
              <a:solidFill>
                <a:srgbClr val="374151"/>
              </a:solidFill>
              <a:latin typeface="Arial"/>
              <a:ea typeface="Arial"/>
              <a:cs typeface="Arial"/>
              <a:sym typeface="Arial"/>
            </a:endParaRPr>
          </a:p>
          <a:p>
            <a:pPr marL="381000" marR="0" lvl="0" indent="0" algn="just" rtl="0">
              <a:lnSpc>
                <a:spcPct val="90000"/>
              </a:lnSpc>
              <a:spcBef>
                <a:spcPts val="400"/>
              </a:spcBef>
              <a:spcAft>
                <a:spcPts val="0"/>
              </a:spcAft>
              <a:buNone/>
            </a:pPr>
            <a:endParaRPr>
              <a:solidFill>
                <a:srgbClr val="374151"/>
              </a:solidFill>
              <a:latin typeface="Arial"/>
              <a:ea typeface="Arial"/>
              <a:cs typeface="Arial"/>
              <a:sym typeface="Arial"/>
            </a:endParaRPr>
          </a:p>
          <a:p>
            <a:pPr marL="177800" lvl="0" indent="-177800" algn="just" rtl="0">
              <a:lnSpc>
                <a:spcPct val="90000"/>
              </a:lnSpc>
              <a:spcBef>
                <a:spcPts val="800"/>
              </a:spcBef>
              <a:spcAft>
                <a:spcPts val="0"/>
              </a:spcAft>
              <a:buSzPts val="1400"/>
              <a:buFont typeface="Calibri"/>
              <a:buAutoNum type="arabicPeriod"/>
            </a:pPr>
            <a:r>
              <a:rPr lang="en" b="1" i="0">
                <a:solidFill>
                  <a:srgbClr val="374151"/>
                </a:solidFill>
                <a:latin typeface="Arial"/>
                <a:ea typeface="Arial"/>
                <a:cs typeface="Arial"/>
                <a:sym typeface="Arial"/>
              </a:rPr>
              <a:t>Performance Metrics</a:t>
            </a:r>
            <a:r>
              <a:rPr lang="en" b="0" i="0">
                <a:solidFill>
                  <a:srgbClr val="374151"/>
                </a:solidFill>
                <a:latin typeface="Arial"/>
                <a:ea typeface="Arial"/>
                <a:cs typeface="Arial"/>
                <a:sym typeface="Arial"/>
              </a:rPr>
              <a:t>:</a:t>
            </a:r>
            <a:endParaRPr/>
          </a:p>
          <a:p>
            <a:pPr marL="558800" lvl="1" indent="-215900" algn="just" rtl="0">
              <a:lnSpc>
                <a:spcPct val="90000"/>
              </a:lnSpc>
              <a:spcBef>
                <a:spcPts val="400"/>
              </a:spcBef>
              <a:spcAft>
                <a:spcPts val="0"/>
              </a:spcAft>
              <a:buSzPts val="1400"/>
              <a:buFont typeface="Calibri"/>
              <a:buAutoNum type="arabicPeriod"/>
            </a:pPr>
            <a:r>
              <a:rPr lang="en" b="0" i="0">
                <a:solidFill>
                  <a:srgbClr val="374151"/>
                </a:solidFill>
                <a:latin typeface="Arial"/>
                <a:ea typeface="Arial"/>
                <a:cs typeface="Arial"/>
                <a:sym typeface="Arial"/>
              </a:rPr>
              <a:t>Area Under the ROC Curve (AUC)</a:t>
            </a:r>
            <a:endParaRPr/>
          </a:p>
          <a:p>
            <a:pPr marL="558800" lvl="1" indent="-215900" algn="just" rtl="0">
              <a:lnSpc>
                <a:spcPct val="90000"/>
              </a:lnSpc>
              <a:spcBef>
                <a:spcPts val="400"/>
              </a:spcBef>
              <a:spcAft>
                <a:spcPts val="0"/>
              </a:spcAft>
              <a:buSzPts val="1400"/>
              <a:buFont typeface="Calibri"/>
              <a:buAutoNum type="arabicPeriod"/>
            </a:pPr>
            <a:r>
              <a:rPr lang="en" b="0" i="0">
                <a:solidFill>
                  <a:srgbClr val="374151"/>
                </a:solidFill>
                <a:latin typeface="Arial"/>
                <a:ea typeface="Arial"/>
                <a:cs typeface="Arial"/>
                <a:sym typeface="Arial"/>
              </a:rPr>
              <a:t>F1 Score</a:t>
            </a:r>
            <a:endParaRPr/>
          </a:p>
          <a:p>
            <a:pPr marL="558800" lvl="1" indent="-215900" algn="just" rtl="0">
              <a:lnSpc>
                <a:spcPct val="90000"/>
              </a:lnSpc>
              <a:spcBef>
                <a:spcPts val="400"/>
              </a:spcBef>
              <a:spcAft>
                <a:spcPts val="0"/>
              </a:spcAft>
              <a:buSzPts val="1400"/>
              <a:buFont typeface="Calibri"/>
              <a:buAutoNum type="arabicPeriod"/>
            </a:pPr>
            <a:r>
              <a:rPr lang="en" b="0" i="0">
                <a:solidFill>
                  <a:srgbClr val="374151"/>
                </a:solidFill>
                <a:latin typeface="Arial"/>
                <a:ea typeface="Arial"/>
                <a:cs typeface="Arial"/>
                <a:sym typeface="Arial"/>
              </a:rPr>
              <a:t>Runtime</a:t>
            </a:r>
            <a:endParaRPr/>
          </a:p>
        </p:txBody>
      </p:sp>
      <p:sp>
        <p:nvSpPr>
          <p:cNvPr id="317" name="Google Shape;317;p51"/>
          <p:cNvSpPr txBox="1">
            <a:spLocks noGrp="1"/>
          </p:cNvSpPr>
          <p:nvPr>
            <p:ph type="sldNum" idx="12"/>
          </p:nvPr>
        </p:nvSpPr>
        <p:spPr>
          <a:xfrm>
            <a:off x="7031935" y="4707630"/>
            <a:ext cx="2057400" cy="273900"/>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
              <a:t>14</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p52"/>
          <p:cNvSpPr txBox="1">
            <a:spLocks noGrp="1"/>
          </p:cNvSpPr>
          <p:nvPr>
            <p:ph type="title"/>
          </p:nvPr>
        </p:nvSpPr>
        <p:spPr>
          <a:xfrm>
            <a:off x="484769" y="273845"/>
            <a:ext cx="8031900" cy="551100"/>
          </a:xfrm>
          <a:prstGeom prst="rect">
            <a:avLst/>
          </a:prstGeom>
          <a:noFill/>
          <a:ln>
            <a:noFill/>
          </a:ln>
        </p:spPr>
        <p:txBody>
          <a:bodyPr spcFirstLastPara="1" wrap="square" lIns="68575" tIns="34275" rIns="68575" bIns="34275" anchor="t" anchorCtr="0">
            <a:normAutofit/>
          </a:bodyPr>
          <a:lstStyle/>
          <a:p>
            <a:pPr marL="0" lvl="0" indent="0" algn="l" rtl="0">
              <a:lnSpc>
                <a:spcPct val="90000"/>
              </a:lnSpc>
              <a:spcBef>
                <a:spcPts val="0"/>
              </a:spcBef>
              <a:spcAft>
                <a:spcPts val="0"/>
              </a:spcAft>
              <a:buClr>
                <a:schemeClr val="dk1"/>
              </a:buClr>
              <a:buSzPts val="3000"/>
              <a:buFont typeface="Saira Condensed SemiBold"/>
              <a:buNone/>
            </a:pPr>
            <a:r>
              <a:rPr lang="en"/>
              <a:t>SCALE - SUBSAMPLING</a:t>
            </a:r>
            <a:endParaRPr/>
          </a:p>
        </p:txBody>
      </p:sp>
      <p:sp>
        <p:nvSpPr>
          <p:cNvPr id="323" name="Google Shape;323;p52"/>
          <p:cNvSpPr txBox="1">
            <a:spLocks noGrp="1"/>
          </p:cNvSpPr>
          <p:nvPr>
            <p:ph type="sldNum" idx="12"/>
          </p:nvPr>
        </p:nvSpPr>
        <p:spPr>
          <a:xfrm>
            <a:off x="7031935" y="4707630"/>
            <a:ext cx="2057400" cy="273900"/>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
              <a:t>15</a:t>
            </a:fld>
            <a:endParaRPr/>
          </a:p>
        </p:txBody>
      </p:sp>
      <p:sp>
        <p:nvSpPr>
          <p:cNvPr id="324" name="Google Shape;324;p52"/>
          <p:cNvSpPr txBox="1"/>
          <p:nvPr/>
        </p:nvSpPr>
        <p:spPr>
          <a:xfrm>
            <a:off x="484769" y="824954"/>
            <a:ext cx="3571200" cy="2008800"/>
          </a:xfrm>
          <a:prstGeom prst="rect">
            <a:avLst/>
          </a:prstGeom>
          <a:noFill/>
          <a:ln>
            <a:noFill/>
          </a:ln>
        </p:spPr>
        <p:txBody>
          <a:bodyPr spcFirstLastPara="1" wrap="square" lIns="68575" tIns="34275" rIns="68575" bIns="34275" anchor="t" anchorCtr="0">
            <a:spAutoFit/>
          </a:bodyPr>
          <a:lstStyle/>
          <a:p>
            <a:pPr marL="0" marR="0" lvl="0" indent="0" algn="just" rtl="0">
              <a:spcBef>
                <a:spcPts val="0"/>
              </a:spcBef>
              <a:spcAft>
                <a:spcPts val="0"/>
              </a:spcAft>
              <a:buNone/>
            </a:pPr>
            <a:r>
              <a:rPr lang="en">
                <a:solidFill>
                  <a:schemeClr val="dk1"/>
                </a:solidFill>
                <a:latin typeface="Calibri"/>
                <a:ea typeface="Calibri"/>
                <a:cs typeface="Calibri"/>
                <a:sym typeface="Calibri"/>
              </a:rPr>
              <a:t>Model: </a:t>
            </a:r>
            <a:r>
              <a:rPr lang="en" b="1">
                <a:solidFill>
                  <a:srgbClr val="374151"/>
                </a:solidFill>
              </a:rPr>
              <a:t>Random Forest Classifier</a:t>
            </a:r>
            <a:endParaRPr sz="1100" b="1"/>
          </a:p>
          <a:p>
            <a:pPr marL="457200" lvl="0" indent="-317500" algn="just" rtl="0">
              <a:spcBef>
                <a:spcPts val="0"/>
              </a:spcBef>
              <a:spcAft>
                <a:spcPts val="0"/>
              </a:spcAft>
              <a:buClr>
                <a:schemeClr val="dk1"/>
              </a:buClr>
              <a:buSzPts val="1400"/>
              <a:buChar char="•"/>
            </a:pPr>
            <a:r>
              <a:rPr lang="en">
                <a:solidFill>
                  <a:schemeClr val="dk1"/>
                </a:solidFill>
                <a:latin typeface="Calibri"/>
                <a:ea typeface="Calibri"/>
                <a:cs typeface="Calibri"/>
                <a:sym typeface="Calibri"/>
              </a:rPr>
              <a:t>Data was sampled at different percentages –(20%, 40%, 60%, 80% and 100%)</a:t>
            </a:r>
            <a:endParaRPr>
              <a:solidFill>
                <a:schemeClr val="dk1"/>
              </a:solidFill>
              <a:latin typeface="Calibri"/>
              <a:ea typeface="Calibri"/>
              <a:cs typeface="Calibri"/>
              <a:sym typeface="Calibri"/>
            </a:endParaRPr>
          </a:p>
          <a:p>
            <a:pPr marL="457200" lvl="0" indent="-317500" algn="just" rtl="0">
              <a:spcBef>
                <a:spcPts val="0"/>
              </a:spcBef>
              <a:spcAft>
                <a:spcPts val="0"/>
              </a:spcAft>
              <a:buClr>
                <a:schemeClr val="dk1"/>
              </a:buClr>
              <a:buSzPts val="1400"/>
              <a:buChar char="•"/>
            </a:pPr>
            <a:r>
              <a:rPr lang="en">
                <a:solidFill>
                  <a:schemeClr val="dk1"/>
                </a:solidFill>
                <a:latin typeface="Calibri"/>
                <a:ea typeface="Calibri"/>
                <a:cs typeface="Calibri"/>
                <a:sym typeface="Calibri"/>
              </a:rPr>
              <a:t>The AUC values and F1-Scores vary slightly between 40% and 100% </a:t>
            </a:r>
            <a:endParaRPr>
              <a:solidFill>
                <a:schemeClr val="dk1"/>
              </a:solidFill>
              <a:latin typeface="Calibri"/>
              <a:ea typeface="Calibri"/>
              <a:cs typeface="Calibri"/>
              <a:sym typeface="Calibri"/>
            </a:endParaRPr>
          </a:p>
          <a:p>
            <a:pPr marL="457200" lvl="0" indent="-317500" algn="just" rtl="0">
              <a:spcBef>
                <a:spcPts val="0"/>
              </a:spcBef>
              <a:spcAft>
                <a:spcPts val="0"/>
              </a:spcAft>
              <a:buClr>
                <a:schemeClr val="dk1"/>
              </a:buClr>
              <a:buSzPts val="1400"/>
              <a:buChar char="•"/>
            </a:pPr>
            <a:r>
              <a:rPr lang="en">
                <a:solidFill>
                  <a:schemeClr val="dk1"/>
                </a:solidFill>
                <a:latin typeface="Calibri"/>
                <a:ea typeface="Calibri"/>
                <a:cs typeface="Calibri"/>
                <a:sym typeface="Calibri"/>
              </a:rPr>
              <a:t>There is a uniform increase in time taken as the sample size increases.</a:t>
            </a:r>
            <a:endParaRPr sz="1100"/>
          </a:p>
          <a:p>
            <a:pPr marL="457200" lvl="0" indent="0" algn="just" rtl="0">
              <a:spcBef>
                <a:spcPts val="0"/>
              </a:spcBef>
              <a:spcAft>
                <a:spcPts val="0"/>
              </a:spcAft>
              <a:buNone/>
            </a:pPr>
            <a:endParaRPr>
              <a:solidFill>
                <a:schemeClr val="dk1"/>
              </a:solidFill>
              <a:latin typeface="Calibri"/>
              <a:ea typeface="Calibri"/>
              <a:cs typeface="Calibri"/>
              <a:sym typeface="Calibri"/>
            </a:endParaRPr>
          </a:p>
        </p:txBody>
      </p:sp>
      <p:pic>
        <p:nvPicPr>
          <p:cNvPr id="325" name="Google Shape;325;p52"/>
          <p:cNvPicPr preferRelativeResize="0"/>
          <p:nvPr/>
        </p:nvPicPr>
        <p:blipFill>
          <a:blip r:embed="rId3">
            <a:alphaModFix/>
          </a:blip>
          <a:stretch>
            <a:fillRect/>
          </a:stretch>
        </p:blipFill>
        <p:spPr>
          <a:xfrm>
            <a:off x="5083688" y="223350"/>
            <a:ext cx="3498376" cy="2100850"/>
          </a:xfrm>
          <a:prstGeom prst="rect">
            <a:avLst/>
          </a:prstGeom>
          <a:noFill/>
          <a:ln>
            <a:noFill/>
          </a:ln>
        </p:spPr>
      </p:pic>
      <p:pic>
        <p:nvPicPr>
          <p:cNvPr id="326" name="Google Shape;326;p52"/>
          <p:cNvPicPr preferRelativeResize="0"/>
          <p:nvPr/>
        </p:nvPicPr>
        <p:blipFill>
          <a:blip r:embed="rId4">
            <a:alphaModFix/>
          </a:blip>
          <a:stretch>
            <a:fillRect/>
          </a:stretch>
        </p:blipFill>
        <p:spPr>
          <a:xfrm>
            <a:off x="833275" y="2685025"/>
            <a:ext cx="3396773" cy="2196350"/>
          </a:xfrm>
          <a:prstGeom prst="rect">
            <a:avLst/>
          </a:prstGeom>
          <a:noFill/>
          <a:ln>
            <a:noFill/>
          </a:ln>
        </p:spPr>
      </p:pic>
      <p:pic>
        <p:nvPicPr>
          <p:cNvPr id="327" name="Google Shape;327;p52"/>
          <p:cNvPicPr preferRelativeResize="0"/>
          <p:nvPr/>
        </p:nvPicPr>
        <p:blipFill>
          <a:blip r:embed="rId5">
            <a:alphaModFix/>
          </a:blip>
          <a:stretch>
            <a:fillRect/>
          </a:stretch>
        </p:blipFill>
        <p:spPr>
          <a:xfrm>
            <a:off x="5182433" y="2715263"/>
            <a:ext cx="3300904" cy="21358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Google Shape;332;p53"/>
          <p:cNvSpPr txBox="1">
            <a:spLocks noGrp="1"/>
          </p:cNvSpPr>
          <p:nvPr>
            <p:ph type="title"/>
          </p:nvPr>
        </p:nvSpPr>
        <p:spPr>
          <a:xfrm>
            <a:off x="484769" y="273845"/>
            <a:ext cx="8031900" cy="551100"/>
          </a:xfrm>
          <a:prstGeom prst="rect">
            <a:avLst/>
          </a:prstGeom>
          <a:noFill/>
          <a:ln>
            <a:noFill/>
          </a:ln>
        </p:spPr>
        <p:txBody>
          <a:bodyPr spcFirstLastPara="1" wrap="square" lIns="68575" tIns="34275" rIns="68575" bIns="34275" anchor="t" anchorCtr="0">
            <a:normAutofit/>
          </a:bodyPr>
          <a:lstStyle/>
          <a:p>
            <a:pPr marL="0" lvl="0" indent="0" algn="l" rtl="0">
              <a:lnSpc>
                <a:spcPct val="90000"/>
              </a:lnSpc>
              <a:spcBef>
                <a:spcPts val="0"/>
              </a:spcBef>
              <a:spcAft>
                <a:spcPts val="0"/>
              </a:spcAft>
              <a:buClr>
                <a:schemeClr val="dk1"/>
              </a:buClr>
              <a:buSzPts val="3000"/>
              <a:buFont typeface="Saira Condensed SemiBold"/>
              <a:buNone/>
            </a:pPr>
            <a:r>
              <a:rPr lang="en"/>
              <a:t>MODELS</a:t>
            </a:r>
            <a:endParaRPr/>
          </a:p>
        </p:txBody>
      </p:sp>
      <p:sp>
        <p:nvSpPr>
          <p:cNvPr id="333" name="Google Shape;333;p53"/>
          <p:cNvSpPr txBox="1">
            <a:spLocks noGrp="1"/>
          </p:cNvSpPr>
          <p:nvPr>
            <p:ph type="body" idx="2"/>
          </p:nvPr>
        </p:nvSpPr>
        <p:spPr>
          <a:xfrm>
            <a:off x="484768" y="1194956"/>
            <a:ext cx="5877900" cy="3329400"/>
          </a:xfrm>
          <a:prstGeom prst="rect">
            <a:avLst/>
          </a:prstGeom>
          <a:noFill/>
          <a:ln>
            <a:noFill/>
          </a:ln>
        </p:spPr>
        <p:txBody>
          <a:bodyPr spcFirstLastPara="1" wrap="square" lIns="68575" tIns="34275" rIns="68575" bIns="34275" anchor="t" anchorCtr="0">
            <a:normAutofit/>
          </a:bodyPr>
          <a:lstStyle/>
          <a:p>
            <a:pPr marL="177800" lvl="0" indent="-177800" algn="just" rtl="0">
              <a:lnSpc>
                <a:spcPct val="90000"/>
              </a:lnSpc>
              <a:spcBef>
                <a:spcPts val="0"/>
              </a:spcBef>
              <a:spcAft>
                <a:spcPts val="0"/>
              </a:spcAft>
              <a:buSzPts val="1400"/>
              <a:buFont typeface="Calibri"/>
              <a:buAutoNum type="arabicPeriod"/>
            </a:pPr>
            <a:r>
              <a:rPr lang="en" b="1" i="0">
                <a:solidFill>
                  <a:srgbClr val="374151"/>
                </a:solidFill>
                <a:latin typeface="Arial"/>
                <a:ea typeface="Arial"/>
                <a:cs typeface="Arial"/>
                <a:sym typeface="Arial"/>
              </a:rPr>
              <a:t>Model</a:t>
            </a:r>
            <a:r>
              <a:rPr lang="en" b="0" i="0">
                <a:solidFill>
                  <a:srgbClr val="374151"/>
                </a:solidFill>
                <a:latin typeface="Arial"/>
                <a:ea typeface="Arial"/>
                <a:cs typeface="Arial"/>
                <a:sym typeface="Arial"/>
              </a:rPr>
              <a:t>: </a:t>
            </a:r>
            <a:r>
              <a:rPr lang="en">
                <a:solidFill>
                  <a:srgbClr val="374151"/>
                </a:solidFill>
                <a:latin typeface="Arial"/>
                <a:ea typeface="Arial"/>
                <a:cs typeface="Arial"/>
                <a:sym typeface="Arial"/>
              </a:rPr>
              <a:t>LinearSVC</a:t>
            </a:r>
            <a:endParaRPr>
              <a:solidFill>
                <a:srgbClr val="374151"/>
              </a:solidFill>
              <a:latin typeface="Arial"/>
              <a:ea typeface="Arial"/>
              <a:cs typeface="Arial"/>
              <a:sym typeface="Arial"/>
            </a:endParaRPr>
          </a:p>
          <a:p>
            <a:pPr marL="177800" lvl="0" indent="-177800" algn="just" rtl="0">
              <a:lnSpc>
                <a:spcPct val="90000"/>
              </a:lnSpc>
              <a:spcBef>
                <a:spcPts val="0"/>
              </a:spcBef>
              <a:spcAft>
                <a:spcPts val="0"/>
              </a:spcAft>
              <a:buSzPts val="1400"/>
              <a:buFont typeface="Calibri"/>
              <a:buAutoNum type="arabicPeriod"/>
            </a:pPr>
            <a:r>
              <a:rPr lang="en" b="1" i="0">
                <a:solidFill>
                  <a:srgbClr val="374151"/>
                </a:solidFill>
                <a:latin typeface="Arial"/>
                <a:ea typeface="Arial"/>
                <a:cs typeface="Arial"/>
                <a:sym typeface="Arial"/>
              </a:rPr>
              <a:t>Parameters Grid</a:t>
            </a:r>
            <a:r>
              <a:rPr lang="en" b="0" i="0">
                <a:solidFill>
                  <a:srgbClr val="374151"/>
                </a:solidFill>
                <a:latin typeface="Arial"/>
                <a:ea typeface="Arial"/>
                <a:cs typeface="Arial"/>
                <a:sym typeface="Arial"/>
              </a:rPr>
              <a:t>: We're using a grid of parameters to tune our model. This means we're training multiple versions of our </a:t>
            </a:r>
            <a:r>
              <a:rPr lang="en">
                <a:solidFill>
                  <a:srgbClr val="374151"/>
                </a:solidFill>
                <a:latin typeface="Arial"/>
                <a:ea typeface="Arial"/>
                <a:cs typeface="Arial"/>
                <a:sym typeface="Arial"/>
              </a:rPr>
              <a:t>LinearSVC </a:t>
            </a:r>
            <a:r>
              <a:rPr lang="en" b="0" i="0">
                <a:solidFill>
                  <a:srgbClr val="374151"/>
                </a:solidFill>
                <a:latin typeface="Arial"/>
                <a:ea typeface="Arial"/>
                <a:cs typeface="Arial"/>
                <a:sym typeface="Arial"/>
              </a:rPr>
              <a:t>model, each with different settings, and then comparing their performance to find the best configuration.</a:t>
            </a:r>
            <a:endParaRPr/>
          </a:p>
          <a:p>
            <a:pPr marL="558800" lvl="1" indent="-215900" algn="just" rtl="0">
              <a:lnSpc>
                <a:spcPct val="90000"/>
              </a:lnSpc>
              <a:spcBef>
                <a:spcPts val="400"/>
              </a:spcBef>
              <a:spcAft>
                <a:spcPts val="0"/>
              </a:spcAft>
              <a:buSzPts val="1400"/>
              <a:buFont typeface="Calibri"/>
              <a:buAutoNum type="arabicPeriod"/>
            </a:pPr>
            <a:r>
              <a:rPr lang="en" b="0" i="0">
                <a:solidFill>
                  <a:srgbClr val="374151"/>
                </a:solidFill>
                <a:latin typeface="Arial"/>
                <a:ea typeface="Arial"/>
                <a:cs typeface="Arial"/>
                <a:sym typeface="Arial"/>
              </a:rPr>
              <a:t>Regularization Parameter (regParam): 0.01, 0.1, 1.0</a:t>
            </a:r>
            <a:endParaRPr/>
          </a:p>
          <a:p>
            <a:pPr marL="558800" lvl="1" indent="-215900" algn="just" rtl="0">
              <a:lnSpc>
                <a:spcPct val="90000"/>
              </a:lnSpc>
              <a:spcBef>
                <a:spcPts val="400"/>
              </a:spcBef>
              <a:spcAft>
                <a:spcPts val="0"/>
              </a:spcAft>
              <a:buSzPts val="1400"/>
              <a:buFont typeface="Calibri"/>
              <a:buAutoNum type="arabicPeriod"/>
            </a:pPr>
            <a:r>
              <a:rPr lang="en" b="0" i="0">
                <a:solidFill>
                  <a:srgbClr val="374151"/>
                </a:solidFill>
                <a:latin typeface="Arial"/>
                <a:ea typeface="Arial"/>
                <a:cs typeface="Arial"/>
                <a:sym typeface="Arial"/>
              </a:rPr>
              <a:t>Fit Intercept (fitIntercept): True, False</a:t>
            </a:r>
            <a:endParaRPr/>
          </a:p>
          <a:p>
            <a:pPr marL="558800" lvl="1" indent="-215900" algn="just" rtl="0">
              <a:lnSpc>
                <a:spcPct val="90000"/>
              </a:lnSpc>
              <a:spcBef>
                <a:spcPts val="400"/>
              </a:spcBef>
              <a:spcAft>
                <a:spcPts val="0"/>
              </a:spcAft>
              <a:buSzPts val="1400"/>
              <a:buFont typeface="Calibri"/>
              <a:buAutoNum type="arabicPeriod"/>
            </a:pPr>
            <a:r>
              <a:rPr lang="en" b="0" i="0">
                <a:solidFill>
                  <a:srgbClr val="374151"/>
                </a:solidFill>
                <a:latin typeface="Arial"/>
                <a:ea typeface="Arial"/>
                <a:cs typeface="Arial"/>
                <a:sym typeface="Arial"/>
              </a:rPr>
              <a:t>Maximum Iterations (maxIter): 10, 100, 1000</a:t>
            </a:r>
            <a:endParaRPr/>
          </a:p>
          <a:p>
            <a:pPr marL="177800" lvl="0" indent="-177800" algn="just" rtl="0">
              <a:lnSpc>
                <a:spcPct val="90000"/>
              </a:lnSpc>
              <a:spcBef>
                <a:spcPts val="800"/>
              </a:spcBef>
              <a:spcAft>
                <a:spcPts val="0"/>
              </a:spcAft>
              <a:buSzPts val="1400"/>
              <a:buFont typeface="Calibri"/>
              <a:buAutoNum type="arabicPeriod"/>
            </a:pPr>
            <a:r>
              <a:rPr lang="en" b="1" i="0">
                <a:solidFill>
                  <a:srgbClr val="374151"/>
                </a:solidFill>
                <a:latin typeface="Arial"/>
                <a:ea typeface="Arial"/>
                <a:cs typeface="Arial"/>
                <a:sym typeface="Arial"/>
              </a:rPr>
              <a:t>Performance Metrics</a:t>
            </a:r>
            <a:r>
              <a:rPr lang="en" b="0" i="0">
                <a:solidFill>
                  <a:srgbClr val="374151"/>
                </a:solidFill>
                <a:latin typeface="Arial"/>
                <a:ea typeface="Arial"/>
                <a:cs typeface="Arial"/>
                <a:sym typeface="Arial"/>
              </a:rPr>
              <a:t>:</a:t>
            </a:r>
            <a:endParaRPr/>
          </a:p>
          <a:p>
            <a:pPr marL="558800" lvl="1" indent="-215900" algn="just" rtl="0">
              <a:lnSpc>
                <a:spcPct val="90000"/>
              </a:lnSpc>
              <a:spcBef>
                <a:spcPts val="400"/>
              </a:spcBef>
              <a:spcAft>
                <a:spcPts val="0"/>
              </a:spcAft>
              <a:buSzPts val="1400"/>
              <a:buFont typeface="Calibri"/>
              <a:buAutoNum type="arabicPeriod"/>
            </a:pPr>
            <a:r>
              <a:rPr lang="en" b="0" i="0">
                <a:solidFill>
                  <a:srgbClr val="374151"/>
                </a:solidFill>
                <a:latin typeface="Arial"/>
                <a:ea typeface="Arial"/>
                <a:cs typeface="Arial"/>
                <a:sym typeface="Arial"/>
              </a:rPr>
              <a:t>Area Under the ROC Curve (AUC)</a:t>
            </a:r>
            <a:endParaRPr/>
          </a:p>
          <a:p>
            <a:pPr marL="558800" lvl="1" indent="-215900" algn="just" rtl="0">
              <a:lnSpc>
                <a:spcPct val="90000"/>
              </a:lnSpc>
              <a:spcBef>
                <a:spcPts val="400"/>
              </a:spcBef>
              <a:spcAft>
                <a:spcPts val="0"/>
              </a:spcAft>
              <a:buSzPts val="1400"/>
              <a:buFont typeface="Calibri"/>
              <a:buAutoNum type="arabicPeriod"/>
            </a:pPr>
            <a:r>
              <a:rPr lang="en" b="0" i="0">
                <a:solidFill>
                  <a:srgbClr val="374151"/>
                </a:solidFill>
                <a:latin typeface="Arial"/>
                <a:ea typeface="Arial"/>
                <a:cs typeface="Arial"/>
                <a:sym typeface="Arial"/>
              </a:rPr>
              <a:t>F1 Score, Accuracy, Precision, Recall</a:t>
            </a:r>
            <a:endParaRPr/>
          </a:p>
          <a:p>
            <a:pPr marL="558800" lvl="1" indent="-215900" algn="just" rtl="0">
              <a:lnSpc>
                <a:spcPct val="90000"/>
              </a:lnSpc>
              <a:spcBef>
                <a:spcPts val="400"/>
              </a:spcBef>
              <a:spcAft>
                <a:spcPts val="0"/>
              </a:spcAft>
              <a:buSzPts val="1400"/>
              <a:buFont typeface="Calibri"/>
              <a:buAutoNum type="arabicPeriod"/>
            </a:pPr>
            <a:r>
              <a:rPr lang="en" b="0" i="0">
                <a:solidFill>
                  <a:srgbClr val="374151"/>
                </a:solidFill>
                <a:latin typeface="Arial"/>
                <a:ea typeface="Arial"/>
                <a:cs typeface="Arial"/>
                <a:sym typeface="Arial"/>
              </a:rPr>
              <a:t>Runtime</a:t>
            </a:r>
            <a:endParaRPr/>
          </a:p>
        </p:txBody>
      </p:sp>
      <p:sp>
        <p:nvSpPr>
          <p:cNvPr id="334" name="Google Shape;334;p53"/>
          <p:cNvSpPr txBox="1">
            <a:spLocks noGrp="1"/>
          </p:cNvSpPr>
          <p:nvPr>
            <p:ph type="sldNum" idx="12"/>
          </p:nvPr>
        </p:nvSpPr>
        <p:spPr>
          <a:xfrm>
            <a:off x="7031935" y="4707630"/>
            <a:ext cx="2057400" cy="273900"/>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
              <a:t>16</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sp>
        <p:nvSpPr>
          <p:cNvPr id="339" name="Google Shape;339;p54"/>
          <p:cNvSpPr txBox="1">
            <a:spLocks noGrp="1"/>
          </p:cNvSpPr>
          <p:nvPr>
            <p:ph type="title"/>
          </p:nvPr>
        </p:nvSpPr>
        <p:spPr>
          <a:xfrm>
            <a:off x="484769" y="273845"/>
            <a:ext cx="8031900" cy="551100"/>
          </a:xfrm>
          <a:prstGeom prst="rect">
            <a:avLst/>
          </a:prstGeom>
          <a:noFill/>
          <a:ln>
            <a:noFill/>
          </a:ln>
        </p:spPr>
        <p:txBody>
          <a:bodyPr spcFirstLastPara="1" wrap="square" lIns="68575" tIns="34275" rIns="68575" bIns="34275" anchor="t" anchorCtr="0">
            <a:normAutofit/>
          </a:bodyPr>
          <a:lstStyle/>
          <a:p>
            <a:pPr marL="0" lvl="0" indent="0" algn="l" rtl="0">
              <a:lnSpc>
                <a:spcPct val="90000"/>
              </a:lnSpc>
              <a:spcBef>
                <a:spcPts val="0"/>
              </a:spcBef>
              <a:spcAft>
                <a:spcPts val="0"/>
              </a:spcAft>
              <a:buClr>
                <a:schemeClr val="dk1"/>
              </a:buClr>
              <a:buSzPts val="3000"/>
              <a:buFont typeface="Saira Condensed SemiBold"/>
              <a:buNone/>
            </a:pPr>
            <a:r>
              <a:rPr lang="en" dirty="0"/>
              <a:t>SCALE - SUBSAMPLING</a:t>
            </a:r>
            <a:endParaRPr dirty="0"/>
          </a:p>
        </p:txBody>
      </p:sp>
      <p:sp>
        <p:nvSpPr>
          <p:cNvPr id="340" name="Google Shape;340;p54"/>
          <p:cNvSpPr txBox="1">
            <a:spLocks noGrp="1"/>
          </p:cNvSpPr>
          <p:nvPr>
            <p:ph type="sldNum" idx="12"/>
          </p:nvPr>
        </p:nvSpPr>
        <p:spPr>
          <a:xfrm>
            <a:off x="7031935" y="4707630"/>
            <a:ext cx="2057400" cy="273900"/>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
              <a:t>17</a:t>
            </a:fld>
            <a:endParaRPr/>
          </a:p>
        </p:txBody>
      </p:sp>
      <p:sp>
        <p:nvSpPr>
          <p:cNvPr id="341" name="Google Shape;341;p54"/>
          <p:cNvSpPr txBox="1"/>
          <p:nvPr/>
        </p:nvSpPr>
        <p:spPr>
          <a:xfrm>
            <a:off x="484769" y="964654"/>
            <a:ext cx="3571200" cy="1577700"/>
          </a:xfrm>
          <a:prstGeom prst="rect">
            <a:avLst/>
          </a:prstGeom>
          <a:noFill/>
          <a:ln>
            <a:noFill/>
          </a:ln>
        </p:spPr>
        <p:txBody>
          <a:bodyPr spcFirstLastPara="1" wrap="square" lIns="68575" tIns="34275" rIns="68575" bIns="34275" anchor="t" anchorCtr="0">
            <a:spAutoFit/>
          </a:bodyPr>
          <a:lstStyle/>
          <a:p>
            <a:pPr marL="0" marR="0" lvl="0" indent="0" algn="just" rtl="0">
              <a:spcBef>
                <a:spcPts val="0"/>
              </a:spcBef>
              <a:spcAft>
                <a:spcPts val="0"/>
              </a:spcAft>
              <a:buNone/>
            </a:pPr>
            <a:r>
              <a:rPr lang="en">
                <a:solidFill>
                  <a:schemeClr val="dk1"/>
                </a:solidFill>
                <a:latin typeface="Calibri"/>
                <a:ea typeface="Calibri"/>
                <a:cs typeface="Calibri"/>
                <a:sym typeface="Calibri"/>
              </a:rPr>
              <a:t>Model: </a:t>
            </a:r>
            <a:r>
              <a:rPr lang="en" b="1">
                <a:solidFill>
                  <a:schemeClr val="dk1"/>
                </a:solidFill>
                <a:latin typeface="Calibri"/>
                <a:ea typeface="Calibri"/>
                <a:cs typeface="Calibri"/>
                <a:sym typeface="Calibri"/>
              </a:rPr>
              <a:t>LinearSVC</a:t>
            </a:r>
            <a:endParaRPr b="1">
              <a:solidFill>
                <a:schemeClr val="dk1"/>
              </a:solidFill>
              <a:latin typeface="Calibri"/>
              <a:ea typeface="Calibri"/>
              <a:cs typeface="Calibri"/>
              <a:sym typeface="Calibri"/>
            </a:endParaRPr>
          </a:p>
          <a:p>
            <a:pPr marL="215900" marR="0" lvl="0" indent="-215900" algn="just" rtl="0">
              <a:spcBef>
                <a:spcPts val="0"/>
              </a:spcBef>
              <a:spcAft>
                <a:spcPts val="0"/>
              </a:spcAft>
              <a:buClr>
                <a:schemeClr val="dk1"/>
              </a:buClr>
              <a:buSzPts val="1400"/>
              <a:buFont typeface="Arial"/>
              <a:buChar char="•"/>
            </a:pPr>
            <a:r>
              <a:rPr lang="en" sz="1400" b="0" i="0" u="none" strike="noStrike" cap="none">
                <a:solidFill>
                  <a:schemeClr val="dk1"/>
                </a:solidFill>
                <a:latin typeface="Calibri"/>
                <a:ea typeface="Calibri"/>
                <a:cs typeface="Calibri"/>
                <a:sym typeface="Calibri"/>
              </a:rPr>
              <a:t>Comparison of various metrics against different subsamples.</a:t>
            </a:r>
            <a:endParaRPr sz="1100"/>
          </a:p>
          <a:p>
            <a:pPr marL="215900" marR="0" lvl="0" indent="-215900" algn="just" rtl="0">
              <a:spcBef>
                <a:spcPts val="0"/>
              </a:spcBef>
              <a:spcAft>
                <a:spcPts val="0"/>
              </a:spcAft>
              <a:buClr>
                <a:schemeClr val="dk1"/>
              </a:buClr>
              <a:buSzPts val="1400"/>
              <a:buFont typeface="Arial"/>
              <a:buChar char="•"/>
            </a:pPr>
            <a:r>
              <a:rPr lang="en" sz="1400" b="0" i="0" u="none" strike="noStrike" cap="none">
                <a:solidFill>
                  <a:schemeClr val="dk1"/>
                </a:solidFill>
                <a:latin typeface="Calibri"/>
                <a:ea typeface="Calibri"/>
                <a:cs typeface="Calibri"/>
                <a:sym typeface="Calibri"/>
              </a:rPr>
              <a:t>Data was sampled at different percentages –(20%, 40%, 60%, 80% and 100%)</a:t>
            </a:r>
            <a:endParaRPr sz="1100"/>
          </a:p>
          <a:p>
            <a:pPr marL="215900" marR="0" lvl="0" indent="-215900" algn="just" rtl="0">
              <a:spcBef>
                <a:spcPts val="0"/>
              </a:spcBef>
              <a:spcAft>
                <a:spcPts val="0"/>
              </a:spcAft>
              <a:buClr>
                <a:schemeClr val="dk1"/>
              </a:buClr>
              <a:buSzPts val="1400"/>
              <a:buFont typeface="Arial"/>
              <a:buChar char="•"/>
            </a:pPr>
            <a:r>
              <a:rPr lang="en" sz="1400" b="0" i="0" u="none" strike="noStrike" cap="none">
                <a:solidFill>
                  <a:schemeClr val="dk1"/>
                </a:solidFill>
                <a:latin typeface="Calibri"/>
                <a:ea typeface="Calibri"/>
                <a:cs typeface="Calibri"/>
                <a:sym typeface="Calibri"/>
              </a:rPr>
              <a:t>The metrics have increased across all the subsamples</a:t>
            </a:r>
            <a:r>
              <a:rPr lang="en">
                <a:solidFill>
                  <a:schemeClr val="dk1"/>
                </a:solidFill>
                <a:latin typeface="Calibri"/>
                <a:ea typeface="Calibri"/>
                <a:cs typeface="Calibri"/>
                <a:sym typeface="Calibri"/>
              </a:rPr>
              <a:t> with </a:t>
            </a:r>
            <a:r>
              <a:rPr lang="en" sz="1400" b="0" i="0" u="none" strike="noStrike" cap="none">
                <a:solidFill>
                  <a:schemeClr val="dk1"/>
                </a:solidFill>
                <a:latin typeface="Calibri"/>
                <a:ea typeface="Calibri"/>
                <a:cs typeface="Calibri"/>
                <a:sym typeface="Calibri"/>
              </a:rPr>
              <a:t>only slight increase in time </a:t>
            </a:r>
            <a:endParaRPr sz="1100"/>
          </a:p>
        </p:txBody>
      </p:sp>
      <p:pic>
        <p:nvPicPr>
          <p:cNvPr id="342" name="Google Shape;342;p54"/>
          <p:cNvPicPr preferRelativeResize="0"/>
          <p:nvPr/>
        </p:nvPicPr>
        <p:blipFill>
          <a:blip r:embed="rId3">
            <a:alphaModFix/>
          </a:blip>
          <a:stretch>
            <a:fillRect/>
          </a:stretch>
        </p:blipFill>
        <p:spPr>
          <a:xfrm>
            <a:off x="717600" y="2854650"/>
            <a:ext cx="3114175" cy="1873675"/>
          </a:xfrm>
          <a:prstGeom prst="rect">
            <a:avLst/>
          </a:prstGeom>
          <a:noFill/>
          <a:ln>
            <a:noFill/>
          </a:ln>
        </p:spPr>
      </p:pic>
      <p:pic>
        <p:nvPicPr>
          <p:cNvPr id="343" name="Google Shape;343;p54"/>
          <p:cNvPicPr preferRelativeResize="0"/>
          <p:nvPr/>
        </p:nvPicPr>
        <p:blipFill>
          <a:blip r:embed="rId4">
            <a:alphaModFix/>
          </a:blip>
          <a:stretch>
            <a:fillRect/>
          </a:stretch>
        </p:blipFill>
        <p:spPr>
          <a:xfrm>
            <a:off x="4459275" y="2854650"/>
            <a:ext cx="3114175" cy="1873675"/>
          </a:xfrm>
          <a:prstGeom prst="rect">
            <a:avLst/>
          </a:prstGeom>
          <a:noFill/>
          <a:ln>
            <a:noFill/>
          </a:ln>
        </p:spPr>
      </p:pic>
      <p:pic>
        <p:nvPicPr>
          <p:cNvPr id="344" name="Google Shape;344;p54"/>
          <p:cNvPicPr preferRelativeResize="0"/>
          <p:nvPr/>
        </p:nvPicPr>
        <p:blipFill>
          <a:blip r:embed="rId5">
            <a:alphaModFix/>
          </a:blip>
          <a:stretch>
            <a:fillRect/>
          </a:stretch>
        </p:blipFill>
        <p:spPr>
          <a:xfrm>
            <a:off x="4448675" y="736176"/>
            <a:ext cx="3114175" cy="1873674"/>
          </a:xfrm>
          <a:prstGeom prst="rect">
            <a:avLst/>
          </a:prstGeom>
          <a:noFill/>
          <a:ln>
            <a:noFill/>
          </a:ln>
        </p:spPr>
      </p:pic>
      <p:sp>
        <p:nvSpPr>
          <p:cNvPr id="3" name="TextBox 2">
            <a:extLst>
              <a:ext uri="{FF2B5EF4-FFF2-40B4-BE49-F238E27FC236}">
                <a16:creationId xmlns:a16="http://schemas.microsoft.com/office/drawing/2014/main" id="{1B6ADB8B-6C95-C526-094B-16B9B31B21CF}"/>
              </a:ext>
            </a:extLst>
          </p:cNvPr>
          <p:cNvSpPr txBox="1"/>
          <p:nvPr/>
        </p:nvSpPr>
        <p:spPr>
          <a:xfrm>
            <a:off x="2286000" y="2419191"/>
            <a:ext cx="4572000" cy="307777"/>
          </a:xfrm>
          <a:prstGeom prst="rect">
            <a:avLst/>
          </a:prstGeom>
          <a:noFill/>
        </p:spPr>
        <p:txBody>
          <a:bodyPr wrap="square">
            <a:spAutoFit/>
          </a:bodyPr>
          <a:lstStyle/>
          <a:p>
            <a:r>
              <a:rPr lang="en-IN" b="0" dirty="0">
                <a:effectLst/>
              </a:rPr>
              <a:t> </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8E7DDC08-C987-718E-05AB-BA2AC281813A}"/>
              </a:ext>
            </a:extLst>
          </p:cNvPr>
          <p:cNvSpPr txBox="1"/>
          <p:nvPr/>
        </p:nvSpPr>
        <p:spPr>
          <a:xfrm>
            <a:off x="2286000" y="2416925"/>
            <a:ext cx="4572000" cy="307777"/>
          </a:xfrm>
          <a:prstGeom prst="rect">
            <a:avLst/>
          </a:prstGeom>
          <a:noFill/>
        </p:spPr>
        <p:txBody>
          <a:bodyPr wrap="square">
            <a:spAutoFit/>
          </a:bodyPr>
          <a:lstStyle/>
          <a:p>
            <a:r>
              <a:rPr lang="en-IN" b="0" dirty="0">
                <a:effectLst/>
              </a:rPr>
              <a:t> </a:t>
            </a:r>
            <a:endParaRPr lang="en-US" dirty="0"/>
          </a:p>
        </p:txBody>
      </p:sp>
      <p:sp>
        <p:nvSpPr>
          <p:cNvPr id="10" name="TextBox 9">
            <a:extLst>
              <a:ext uri="{FF2B5EF4-FFF2-40B4-BE49-F238E27FC236}">
                <a16:creationId xmlns:a16="http://schemas.microsoft.com/office/drawing/2014/main" id="{EA94969D-4B34-C3F6-29A2-C2748CAA5CBD}"/>
              </a:ext>
            </a:extLst>
          </p:cNvPr>
          <p:cNvSpPr txBox="1"/>
          <p:nvPr/>
        </p:nvSpPr>
        <p:spPr>
          <a:xfrm>
            <a:off x="2286000" y="2416925"/>
            <a:ext cx="4572000" cy="307777"/>
          </a:xfrm>
          <a:prstGeom prst="rect">
            <a:avLst/>
          </a:prstGeom>
          <a:noFill/>
        </p:spPr>
        <p:txBody>
          <a:bodyPr wrap="square">
            <a:spAutoFit/>
          </a:bodyPr>
          <a:lstStyle/>
          <a:p>
            <a:r>
              <a:rPr lang="en-IN" b="0" dirty="0">
                <a:effectLst/>
              </a:rPr>
              <a:t> </a:t>
            </a:r>
            <a:endParaRPr lang="en-US" dirty="0"/>
          </a:p>
        </p:txBody>
      </p:sp>
      <p:sp>
        <p:nvSpPr>
          <p:cNvPr id="14" name="TextBox 13">
            <a:extLst>
              <a:ext uri="{FF2B5EF4-FFF2-40B4-BE49-F238E27FC236}">
                <a16:creationId xmlns:a16="http://schemas.microsoft.com/office/drawing/2014/main" id="{2DAB50C9-8281-A42D-2FD1-89DE8CAB09AD}"/>
              </a:ext>
            </a:extLst>
          </p:cNvPr>
          <p:cNvSpPr txBox="1"/>
          <p:nvPr/>
        </p:nvSpPr>
        <p:spPr>
          <a:xfrm>
            <a:off x="547141" y="1010083"/>
            <a:ext cx="3680085" cy="2031325"/>
          </a:xfrm>
          <a:prstGeom prst="rect">
            <a:avLst/>
          </a:prstGeom>
          <a:noFill/>
        </p:spPr>
        <p:txBody>
          <a:bodyPr wrap="square">
            <a:spAutoFit/>
          </a:bodyPr>
          <a:lstStyle/>
          <a:p>
            <a:pPr algn="just" rtl="0">
              <a:spcBef>
                <a:spcPts val="0"/>
              </a:spcBef>
              <a:spcAft>
                <a:spcPts val="0"/>
              </a:spcAft>
            </a:pPr>
            <a:r>
              <a:rPr lang="en-IN" sz="1400" b="0" i="0" u="none" strike="noStrike" dirty="0">
                <a:solidFill>
                  <a:srgbClr val="363D45"/>
                </a:solidFill>
                <a:effectLst/>
                <a:latin typeface="Calibri" panose="020F0502020204030204" pitchFamily="34" charset="0"/>
              </a:rPr>
              <a:t>Model: </a:t>
            </a:r>
            <a:r>
              <a:rPr lang="en-IN" sz="1400" b="1" i="0" u="none" strike="noStrike" dirty="0" err="1">
                <a:solidFill>
                  <a:srgbClr val="363D45"/>
                </a:solidFill>
                <a:effectLst/>
                <a:latin typeface="Calibri" panose="020F0502020204030204" pitchFamily="34" charset="0"/>
              </a:rPr>
              <a:t>LinearSVC</a:t>
            </a:r>
            <a:endParaRPr lang="en-IN" b="0" dirty="0">
              <a:effectLst/>
            </a:endParaRPr>
          </a:p>
          <a:p>
            <a:pPr algn="just" rtl="0" fontAlgn="base">
              <a:spcBef>
                <a:spcPts val="0"/>
              </a:spcBef>
              <a:spcAft>
                <a:spcPts val="0"/>
              </a:spcAft>
              <a:buFont typeface="Arial" panose="020B0604020202020204" pitchFamily="34" charset="0"/>
              <a:buChar char="•"/>
            </a:pPr>
            <a:r>
              <a:rPr lang="en-IN" sz="1400" b="0" i="0" u="none" strike="noStrike" dirty="0">
                <a:solidFill>
                  <a:srgbClr val="363D45"/>
                </a:solidFill>
                <a:effectLst/>
                <a:latin typeface="Calibri" panose="020F0502020204030204" pitchFamily="34" charset="0"/>
              </a:rPr>
              <a:t>Comparison of various metrics against different cores.</a:t>
            </a:r>
            <a:endParaRPr lang="en-IN" sz="1400" b="0" i="0" u="none" strike="noStrike" dirty="0">
              <a:solidFill>
                <a:srgbClr val="363D45"/>
              </a:solidFill>
              <a:effectLst/>
              <a:latin typeface="Arial" panose="020B0604020202020204" pitchFamily="34" charset="0"/>
            </a:endParaRPr>
          </a:p>
          <a:p>
            <a:pPr algn="just" rtl="0" fontAlgn="base">
              <a:spcBef>
                <a:spcPts val="0"/>
              </a:spcBef>
              <a:spcAft>
                <a:spcPts val="0"/>
              </a:spcAft>
              <a:buFont typeface="Arial" panose="020B0604020202020204" pitchFamily="34" charset="0"/>
              <a:buChar char="•"/>
            </a:pPr>
            <a:r>
              <a:rPr lang="en-IN" sz="1400" b="0" i="0" u="none" strike="noStrike" dirty="0">
                <a:solidFill>
                  <a:srgbClr val="363D45"/>
                </a:solidFill>
                <a:effectLst/>
                <a:latin typeface="Calibri" panose="020F0502020204030204" pitchFamily="34" charset="0"/>
              </a:rPr>
              <a:t>[2,4,6,8,10,12] cores were used for evaluation. </a:t>
            </a:r>
            <a:endParaRPr lang="en-IN" sz="1400" b="0" i="0" u="none" strike="noStrike" dirty="0">
              <a:solidFill>
                <a:srgbClr val="363D45"/>
              </a:solidFill>
              <a:effectLst/>
              <a:latin typeface="Arial" panose="020B0604020202020204" pitchFamily="34" charset="0"/>
            </a:endParaRPr>
          </a:p>
          <a:p>
            <a:pPr algn="just" rtl="0" fontAlgn="base">
              <a:spcBef>
                <a:spcPts val="0"/>
              </a:spcBef>
              <a:spcAft>
                <a:spcPts val="0"/>
              </a:spcAft>
              <a:buFont typeface="Arial" panose="020B0604020202020204" pitchFamily="34" charset="0"/>
              <a:buChar char="•"/>
            </a:pPr>
            <a:r>
              <a:rPr lang="en-IN" sz="1400" b="0" i="0" u="none" strike="noStrike" dirty="0">
                <a:solidFill>
                  <a:srgbClr val="363D45"/>
                </a:solidFill>
                <a:effectLst/>
                <a:latin typeface="Calibri" panose="020F0502020204030204" pitchFamily="34" charset="0"/>
              </a:rPr>
              <a:t>The time decreases with increase in number of cores until 10 cores after which it slightly increases</a:t>
            </a:r>
            <a:endParaRPr lang="en-IN" sz="1400" b="0" i="0" u="none" strike="noStrike" dirty="0">
              <a:solidFill>
                <a:srgbClr val="363D45"/>
              </a:solidFill>
              <a:effectLst/>
              <a:latin typeface="Arial" panose="020B0604020202020204" pitchFamily="34" charset="0"/>
            </a:endParaRPr>
          </a:p>
          <a:p>
            <a:br>
              <a:rPr lang="en-IN" b="0" dirty="0">
                <a:effectLst/>
              </a:rPr>
            </a:br>
            <a:endParaRPr lang="en-US" dirty="0"/>
          </a:p>
        </p:txBody>
      </p:sp>
      <p:sp>
        <p:nvSpPr>
          <p:cNvPr id="15" name="Google Shape;339;p54">
            <a:extLst>
              <a:ext uri="{FF2B5EF4-FFF2-40B4-BE49-F238E27FC236}">
                <a16:creationId xmlns:a16="http://schemas.microsoft.com/office/drawing/2014/main" id="{5338D1F0-7A9B-88D0-FE2B-949C20F29EC7}"/>
              </a:ext>
            </a:extLst>
          </p:cNvPr>
          <p:cNvSpPr txBox="1">
            <a:spLocks noGrp="1"/>
          </p:cNvSpPr>
          <p:nvPr>
            <p:ph type="title"/>
          </p:nvPr>
        </p:nvSpPr>
        <p:spPr>
          <a:xfrm>
            <a:off x="547141" y="292256"/>
            <a:ext cx="8031900" cy="551100"/>
          </a:xfrm>
          <a:prstGeom prst="rect">
            <a:avLst/>
          </a:prstGeom>
          <a:noFill/>
          <a:ln>
            <a:noFill/>
          </a:ln>
        </p:spPr>
        <p:txBody>
          <a:bodyPr spcFirstLastPara="1" wrap="square" lIns="68575" tIns="34275" rIns="68575" bIns="34275" anchor="t" anchorCtr="0">
            <a:normAutofit/>
          </a:bodyPr>
          <a:lstStyle/>
          <a:p>
            <a:pPr marL="0" lvl="0" indent="0" algn="l" rtl="0">
              <a:lnSpc>
                <a:spcPct val="90000"/>
              </a:lnSpc>
              <a:spcBef>
                <a:spcPts val="0"/>
              </a:spcBef>
              <a:spcAft>
                <a:spcPts val="0"/>
              </a:spcAft>
              <a:buClr>
                <a:schemeClr val="dk1"/>
              </a:buClr>
              <a:buSzPts val="3000"/>
              <a:buFont typeface="Saira Condensed SemiBold"/>
              <a:buNone/>
            </a:pPr>
            <a:r>
              <a:rPr lang="en" dirty="0"/>
              <a:t>SCALE - CORES</a:t>
            </a:r>
            <a:endParaRPr dirty="0"/>
          </a:p>
        </p:txBody>
      </p:sp>
      <p:pic>
        <p:nvPicPr>
          <p:cNvPr id="1034" name="Picture 10">
            <a:extLst>
              <a:ext uri="{FF2B5EF4-FFF2-40B4-BE49-F238E27FC236}">
                <a16:creationId xmlns:a16="http://schemas.microsoft.com/office/drawing/2014/main" id="{69747663-2EED-7D96-F459-6A7AAE8059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36694" y="236285"/>
            <a:ext cx="3384739" cy="2219052"/>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a:extLst>
              <a:ext uri="{FF2B5EF4-FFF2-40B4-BE49-F238E27FC236}">
                <a16:creationId xmlns:a16="http://schemas.microsoft.com/office/drawing/2014/main" id="{786304D1-0368-E089-E135-6E1283BE46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81497" y="2392857"/>
            <a:ext cx="3695131" cy="2455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65784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8E7DDC08-C987-718E-05AB-BA2AC281813A}"/>
              </a:ext>
            </a:extLst>
          </p:cNvPr>
          <p:cNvSpPr txBox="1"/>
          <p:nvPr/>
        </p:nvSpPr>
        <p:spPr>
          <a:xfrm>
            <a:off x="2286000" y="2416925"/>
            <a:ext cx="4572000" cy="307777"/>
          </a:xfrm>
          <a:prstGeom prst="rect">
            <a:avLst/>
          </a:prstGeom>
          <a:noFill/>
        </p:spPr>
        <p:txBody>
          <a:bodyPr wrap="square">
            <a:spAutoFit/>
          </a:bodyPr>
          <a:lstStyle/>
          <a:p>
            <a:r>
              <a:rPr lang="en-IN" b="0" dirty="0">
                <a:effectLst/>
              </a:rPr>
              <a:t> </a:t>
            </a:r>
            <a:endParaRPr lang="en-US" dirty="0"/>
          </a:p>
        </p:txBody>
      </p:sp>
      <p:sp>
        <p:nvSpPr>
          <p:cNvPr id="10" name="TextBox 9">
            <a:extLst>
              <a:ext uri="{FF2B5EF4-FFF2-40B4-BE49-F238E27FC236}">
                <a16:creationId xmlns:a16="http://schemas.microsoft.com/office/drawing/2014/main" id="{EA94969D-4B34-C3F6-29A2-C2748CAA5CBD}"/>
              </a:ext>
            </a:extLst>
          </p:cNvPr>
          <p:cNvSpPr txBox="1"/>
          <p:nvPr/>
        </p:nvSpPr>
        <p:spPr>
          <a:xfrm>
            <a:off x="2286000" y="2416925"/>
            <a:ext cx="4572000" cy="307777"/>
          </a:xfrm>
          <a:prstGeom prst="rect">
            <a:avLst/>
          </a:prstGeom>
          <a:noFill/>
        </p:spPr>
        <p:txBody>
          <a:bodyPr wrap="square">
            <a:spAutoFit/>
          </a:bodyPr>
          <a:lstStyle/>
          <a:p>
            <a:r>
              <a:rPr lang="en-IN" b="0" dirty="0">
                <a:effectLst/>
              </a:rPr>
              <a:t> </a:t>
            </a:r>
            <a:endParaRPr lang="en-US" dirty="0"/>
          </a:p>
        </p:txBody>
      </p:sp>
      <p:sp>
        <p:nvSpPr>
          <p:cNvPr id="15" name="Google Shape;339;p54">
            <a:extLst>
              <a:ext uri="{FF2B5EF4-FFF2-40B4-BE49-F238E27FC236}">
                <a16:creationId xmlns:a16="http://schemas.microsoft.com/office/drawing/2014/main" id="{5338D1F0-7A9B-88D0-FE2B-949C20F29EC7}"/>
              </a:ext>
            </a:extLst>
          </p:cNvPr>
          <p:cNvSpPr txBox="1">
            <a:spLocks noGrp="1"/>
          </p:cNvSpPr>
          <p:nvPr>
            <p:ph type="title"/>
          </p:nvPr>
        </p:nvSpPr>
        <p:spPr>
          <a:xfrm>
            <a:off x="838926" y="222725"/>
            <a:ext cx="8031900" cy="551100"/>
          </a:xfrm>
          <a:prstGeom prst="rect">
            <a:avLst/>
          </a:prstGeom>
          <a:noFill/>
          <a:ln>
            <a:noFill/>
          </a:ln>
        </p:spPr>
        <p:txBody>
          <a:bodyPr spcFirstLastPara="1" wrap="square" lIns="68575" tIns="34275" rIns="68575" bIns="34275" anchor="t" anchorCtr="0">
            <a:normAutofit/>
          </a:bodyPr>
          <a:lstStyle/>
          <a:p>
            <a:pPr marL="0" lvl="0" indent="0" algn="l" rtl="0">
              <a:lnSpc>
                <a:spcPct val="90000"/>
              </a:lnSpc>
              <a:spcBef>
                <a:spcPts val="0"/>
              </a:spcBef>
              <a:spcAft>
                <a:spcPts val="0"/>
              </a:spcAft>
              <a:buClr>
                <a:schemeClr val="dk1"/>
              </a:buClr>
              <a:buSzPts val="3000"/>
              <a:buFont typeface="Saira Condensed SemiBold"/>
              <a:buNone/>
            </a:pPr>
            <a:r>
              <a:rPr lang="en" dirty="0"/>
              <a:t>COMPARISON</a:t>
            </a:r>
            <a:endParaRPr dirty="0"/>
          </a:p>
        </p:txBody>
      </p:sp>
      <p:graphicFrame>
        <p:nvGraphicFramePr>
          <p:cNvPr id="9" name="Chart 8">
            <a:extLst>
              <a:ext uri="{FF2B5EF4-FFF2-40B4-BE49-F238E27FC236}">
                <a16:creationId xmlns:a16="http://schemas.microsoft.com/office/drawing/2014/main" id="{9B3C729D-DABE-F984-A290-9E9E545AD403}"/>
              </a:ext>
            </a:extLst>
          </p:cNvPr>
          <p:cNvGraphicFramePr>
            <a:graphicFrameLocks/>
          </p:cNvGraphicFramePr>
          <p:nvPr>
            <p:extLst>
              <p:ext uri="{D42A27DB-BD31-4B8C-83A1-F6EECF244321}">
                <p14:modId xmlns:p14="http://schemas.microsoft.com/office/powerpoint/2010/main" val="1600938363"/>
              </p:ext>
            </p:extLst>
          </p:nvPr>
        </p:nvGraphicFramePr>
        <p:xfrm>
          <a:off x="838926" y="1932023"/>
          <a:ext cx="3200400" cy="2555773"/>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2" name="Chart 11">
            <a:extLst>
              <a:ext uri="{FF2B5EF4-FFF2-40B4-BE49-F238E27FC236}">
                <a16:creationId xmlns:a16="http://schemas.microsoft.com/office/drawing/2014/main" id="{8CD72D84-BEF9-D970-1C5D-74D7FF363106}"/>
              </a:ext>
            </a:extLst>
          </p:cNvPr>
          <p:cNvGraphicFramePr>
            <a:graphicFrameLocks/>
          </p:cNvGraphicFramePr>
          <p:nvPr>
            <p:extLst>
              <p:ext uri="{D42A27DB-BD31-4B8C-83A1-F6EECF244321}">
                <p14:modId xmlns:p14="http://schemas.microsoft.com/office/powerpoint/2010/main" val="4266940247"/>
              </p:ext>
            </p:extLst>
          </p:nvPr>
        </p:nvGraphicFramePr>
        <p:xfrm>
          <a:off x="4331110" y="211686"/>
          <a:ext cx="3672348" cy="2359127"/>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3" name="Chart 12">
            <a:extLst>
              <a:ext uri="{FF2B5EF4-FFF2-40B4-BE49-F238E27FC236}">
                <a16:creationId xmlns:a16="http://schemas.microsoft.com/office/drawing/2014/main" id="{7631DA73-FBD8-DDA7-FA6B-DDD7BD2DF616}"/>
              </a:ext>
            </a:extLst>
          </p:cNvPr>
          <p:cNvGraphicFramePr>
            <a:graphicFrameLocks/>
          </p:cNvGraphicFramePr>
          <p:nvPr>
            <p:extLst>
              <p:ext uri="{D42A27DB-BD31-4B8C-83A1-F6EECF244321}">
                <p14:modId xmlns:p14="http://schemas.microsoft.com/office/powerpoint/2010/main" val="2908402180"/>
              </p:ext>
            </p:extLst>
          </p:nvPr>
        </p:nvGraphicFramePr>
        <p:xfrm>
          <a:off x="4409768" y="2600884"/>
          <a:ext cx="3593690" cy="2211644"/>
        </p:xfrm>
        <a:graphic>
          <a:graphicData uri="http://schemas.openxmlformats.org/drawingml/2006/chart">
            <c:chart xmlns:c="http://schemas.openxmlformats.org/drawingml/2006/chart" xmlns:r="http://schemas.openxmlformats.org/officeDocument/2006/relationships" r:id="rId4"/>
          </a:graphicData>
        </a:graphic>
      </p:graphicFrame>
      <p:sp>
        <p:nvSpPr>
          <p:cNvPr id="17" name="TextBox 16">
            <a:extLst>
              <a:ext uri="{FF2B5EF4-FFF2-40B4-BE49-F238E27FC236}">
                <a16:creationId xmlns:a16="http://schemas.microsoft.com/office/drawing/2014/main" id="{1083D905-19DC-1C18-D67E-71507A71921A}"/>
              </a:ext>
            </a:extLst>
          </p:cNvPr>
          <p:cNvSpPr txBox="1"/>
          <p:nvPr/>
        </p:nvSpPr>
        <p:spPr>
          <a:xfrm>
            <a:off x="447368" y="810231"/>
            <a:ext cx="3495368" cy="1141659"/>
          </a:xfrm>
          <a:prstGeom prst="rect">
            <a:avLst/>
          </a:prstGeom>
          <a:noFill/>
        </p:spPr>
        <p:txBody>
          <a:bodyPr wrap="square" rtlCol="0">
            <a:spAutoFit/>
          </a:bodyPr>
          <a:lstStyle/>
          <a:p>
            <a:pPr marL="146050" lvl="0" algn="just" rtl="0">
              <a:lnSpc>
                <a:spcPct val="115000"/>
              </a:lnSpc>
              <a:spcBef>
                <a:spcPts val="1200"/>
              </a:spcBef>
              <a:spcAft>
                <a:spcPts val="0"/>
              </a:spcAft>
              <a:buSzPts val="1300"/>
            </a:pPr>
            <a:r>
              <a:rPr lang="en" sz="1200" dirty="0">
                <a:latin typeface="Calibri"/>
                <a:ea typeface="Calibri"/>
                <a:cs typeface="Calibri"/>
                <a:sym typeface="Calibri"/>
              </a:rPr>
              <a:t>Increasing the number of nodes resulted in a decrease in execution time, demonstrating the scalability and parallel processing capabilities of the model. This emphasizes the efficiency gains from leveraging distributed computing resources</a:t>
            </a:r>
            <a:endParaRPr lang="en-IN" sz="1200" dirty="0">
              <a:latin typeface="Calibri"/>
              <a:ea typeface="Calibri"/>
              <a:cs typeface="Calibri"/>
              <a:sym typeface="Calibri"/>
            </a:endParaRPr>
          </a:p>
        </p:txBody>
      </p:sp>
    </p:spTree>
    <p:extLst>
      <p:ext uri="{BB962C8B-B14F-4D97-AF65-F5344CB8AC3E}">
        <p14:creationId xmlns:p14="http://schemas.microsoft.com/office/powerpoint/2010/main" val="1670964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39"/>
          <p:cNvSpPr txBox="1">
            <a:spLocks noGrp="1"/>
          </p:cNvSpPr>
          <p:nvPr>
            <p:ph type="title"/>
          </p:nvPr>
        </p:nvSpPr>
        <p:spPr>
          <a:xfrm>
            <a:off x="484769" y="273845"/>
            <a:ext cx="8031773" cy="550966"/>
          </a:xfrm>
          <a:prstGeom prst="rect">
            <a:avLst/>
          </a:prstGeom>
          <a:noFill/>
          <a:ln>
            <a:noFill/>
          </a:ln>
        </p:spPr>
        <p:txBody>
          <a:bodyPr spcFirstLastPara="1" wrap="square" lIns="68575" tIns="34275" rIns="68575" bIns="34275" anchor="t" anchorCtr="0">
            <a:normAutofit/>
          </a:bodyPr>
          <a:lstStyle/>
          <a:p>
            <a:pPr marL="0" lvl="0" indent="0" algn="l" rtl="0">
              <a:lnSpc>
                <a:spcPct val="90000"/>
              </a:lnSpc>
              <a:spcBef>
                <a:spcPts val="0"/>
              </a:spcBef>
              <a:spcAft>
                <a:spcPts val="0"/>
              </a:spcAft>
              <a:buClr>
                <a:schemeClr val="dk1"/>
              </a:buClr>
              <a:buSzPts val="3000"/>
              <a:buFont typeface="Saira Condensed SemiBold"/>
              <a:buNone/>
            </a:pPr>
            <a:r>
              <a:rPr lang="en"/>
              <a:t>INTRODUCTION - PURPOSE</a:t>
            </a:r>
            <a:endParaRPr/>
          </a:p>
        </p:txBody>
      </p:sp>
      <p:sp>
        <p:nvSpPr>
          <p:cNvPr id="200" name="Google Shape;200;p39"/>
          <p:cNvSpPr txBox="1">
            <a:spLocks noGrp="1"/>
          </p:cNvSpPr>
          <p:nvPr>
            <p:ph type="body" idx="2"/>
          </p:nvPr>
        </p:nvSpPr>
        <p:spPr>
          <a:xfrm>
            <a:off x="483578" y="1652155"/>
            <a:ext cx="8031773" cy="2909455"/>
          </a:xfrm>
          <a:prstGeom prst="rect">
            <a:avLst/>
          </a:prstGeom>
          <a:noFill/>
          <a:ln>
            <a:noFill/>
          </a:ln>
        </p:spPr>
        <p:txBody>
          <a:bodyPr spcFirstLastPara="1" wrap="square" lIns="68575" tIns="34275" rIns="68575" bIns="34275" anchor="t" anchorCtr="0">
            <a:normAutofit/>
          </a:bodyPr>
          <a:lstStyle/>
          <a:p>
            <a:pPr marL="177800" lvl="0" indent="-177800" algn="l" rtl="0">
              <a:lnSpc>
                <a:spcPct val="90000"/>
              </a:lnSpc>
              <a:spcBef>
                <a:spcPts val="0"/>
              </a:spcBef>
              <a:spcAft>
                <a:spcPts val="0"/>
              </a:spcAft>
              <a:buSzPts val="1400"/>
              <a:buFont typeface="Arial"/>
              <a:buChar char="•"/>
            </a:pPr>
            <a:r>
              <a:rPr lang="en" b="0" i="0" dirty="0">
                <a:solidFill>
                  <a:srgbClr val="374151"/>
                </a:solidFill>
                <a:latin typeface="Arial"/>
                <a:ea typeface="Arial"/>
                <a:cs typeface="Arial"/>
                <a:sym typeface="Arial"/>
              </a:rPr>
              <a:t>Developing a malware prediction model using logistic regression, SVM, Random Forest and </a:t>
            </a:r>
            <a:r>
              <a:rPr lang="en" dirty="0">
                <a:solidFill>
                  <a:srgbClr val="374151"/>
                </a:solidFill>
                <a:latin typeface="Arial"/>
                <a:ea typeface="Arial"/>
                <a:cs typeface="Arial"/>
                <a:sym typeface="Arial"/>
              </a:rPr>
              <a:t>GBT</a:t>
            </a:r>
            <a:endParaRPr dirty="0"/>
          </a:p>
          <a:p>
            <a:pPr marL="177800" lvl="0" indent="-177800" algn="l" rtl="0">
              <a:lnSpc>
                <a:spcPct val="90000"/>
              </a:lnSpc>
              <a:spcBef>
                <a:spcPts val="800"/>
              </a:spcBef>
              <a:spcAft>
                <a:spcPts val="0"/>
              </a:spcAft>
              <a:buSzPts val="1400"/>
              <a:buFont typeface="Arial"/>
              <a:buChar char="•"/>
            </a:pPr>
            <a:r>
              <a:rPr lang="en" b="0" i="0" dirty="0">
                <a:solidFill>
                  <a:srgbClr val="374151"/>
                </a:solidFill>
                <a:latin typeface="Arial"/>
                <a:ea typeface="Arial"/>
                <a:cs typeface="Arial"/>
                <a:sym typeface="Arial"/>
              </a:rPr>
              <a:t>Comparing the performance of these models in predicting malware attacks</a:t>
            </a:r>
            <a:endParaRPr dirty="0"/>
          </a:p>
          <a:p>
            <a:pPr marL="177800" lvl="0" indent="-177800" algn="l" rtl="0">
              <a:lnSpc>
                <a:spcPct val="90000"/>
              </a:lnSpc>
              <a:spcBef>
                <a:spcPts val="800"/>
              </a:spcBef>
              <a:spcAft>
                <a:spcPts val="0"/>
              </a:spcAft>
              <a:buSzPts val="1400"/>
              <a:buFont typeface="Arial"/>
              <a:buChar char="•"/>
            </a:pPr>
            <a:r>
              <a:rPr lang="en" b="0" i="0" dirty="0">
                <a:solidFill>
                  <a:srgbClr val="374151"/>
                </a:solidFill>
                <a:latin typeface="Arial"/>
                <a:ea typeface="Arial"/>
                <a:cs typeface="Arial"/>
                <a:sym typeface="Arial"/>
              </a:rPr>
              <a:t>Conducting exploratory data analysis on a dataset with over 8 million recorded operating systems and their features</a:t>
            </a:r>
            <a:endParaRPr dirty="0"/>
          </a:p>
          <a:p>
            <a:pPr marL="177800" lvl="0" indent="-177800" algn="l" rtl="0">
              <a:lnSpc>
                <a:spcPct val="90000"/>
              </a:lnSpc>
              <a:spcBef>
                <a:spcPts val="800"/>
              </a:spcBef>
              <a:spcAft>
                <a:spcPts val="0"/>
              </a:spcAft>
              <a:buSzPts val="1400"/>
              <a:buFont typeface="Arial"/>
              <a:buChar char="•"/>
            </a:pPr>
            <a:r>
              <a:rPr lang="en" b="0" i="0" dirty="0">
                <a:solidFill>
                  <a:srgbClr val="374151"/>
                </a:solidFill>
                <a:latin typeface="Arial"/>
                <a:ea typeface="Arial"/>
                <a:cs typeface="Arial"/>
                <a:sym typeface="Arial"/>
              </a:rPr>
              <a:t>Building a pipeline through </a:t>
            </a:r>
            <a:r>
              <a:rPr lang="en" b="0" i="0" dirty="0" err="1">
                <a:solidFill>
                  <a:srgbClr val="374151"/>
                </a:solidFill>
                <a:latin typeface="Arial"/>
                <a:ea typeface="Arial"/>
                <a:cs typeface="Arial"/>
                <a:sym typeface="Arial"/>
              </a:rPr>
              <a:t>PySpark</a:t>
            </a:r>
            <a:r>
              <a:rPr lang="en" b="0" i="0" dirty="0">
                <a:solidFill>
                  <a:srgbClr val="374151"/>
                </a:solidFill>
                <a:latin typeface="Arial"/>
                <a:ea typeface="Arial"/>
                <a:cs typeface="Arial"/>
                <a:sym typeface="Arial"/>
              </a:rPr>
              <a:t> to accelerate data processing</a:t>
            </a:r>
            <a:endParaRPr dirty="0"/>
          </a:p>
          <a:p>
            <a:pPr marL="177800" lvl="0" indent="-177800" algn="l" rtl="0">
              <a:lnSpc>
                <a:spcPct val="90000"/>
              </a:lnSpc>
              <a:spcBef>
                <a:spcPts val="800"/>
              </a:spcBef>
              <a:spcAft>
                <a:spcPts val="0"/>
              </a:spcAft>
              <a:buSzPts val="1400"/>
              <a:buFont typeface="Arial"/>
              <a:buChar char="•"/>
            </a:pPr>
            <a:r>
              <a:rPr lang="en" b="0" i="0" dirty="0">
                <a:solidFill>
                  <a:srgbClr val="374151"/>
                </a:solidFill>
                <a:latin typeface="Arial"/>
                <a:ea typeface="Arial"/>
                <a:cs typeface="Arial"/>
                <a:sym typeface="Arial"/>
              </a:rPr>
              <a:t>Analyzing the effect of scaling on model accuracy</a:t>
            </a:r>
            <a:endParaRPr dirty="0"/>
          </a:p>
          <a:p>
            <a:pPr marL="177800" lvl="0" indent="-177800" algn="l" rtl="0">
              <a:lnSpc>
                <a:spcPct val="90000"/>
              </a:lnSpc>
              <a:spcBef>
                <a:spcPts val="800"/>
              </a:spcBef>
              <a:spcAft>
                <a:spcPts val="0"/>
              </a:spcAft>
              <a:buSzPts val="1400"/>
              <a:buFont typeface="Arial"/>
              <a:buChar char="•"/>
            </a:pPr>
            <a:r>
              <a:rPr lang="en" b="0" i="0" dirty="0">
                <a:solidFill>
                  <a:srgbClr val="374151"/>
                </a:solidFill>
                <a:latin typeface="Arial"/>
                <a:ea typeface="Arial"/>
                <a:cs typeface="Arial"/>
                <a:sym typeface="Arial"/>
              </a:rPr>
              <a:t>Gaining exposure to advanced big data tools and techniques</a:t>
            </a:r>
            <a:endParaRPr dirty="0"/>
          </a:p>
          <a:p>
            <a:pPr marL="0" lvl="0" indent="0" algn="l" rtl="0">
              <a:lnSpc>
                <a:spcPct val="90000"/>
              </a:lnSpc>
              <a:spcBef>
                <a:spcPts val="800"/>
              </a:spcBef>
              <a:spcAft>
                <a:spcPts val="0"/>
              </a:spcAft>
              <a:buSzPts val="1400"/>
              <a:buNone/>
            </a:pPr>
            <a:endParaRPr dirty="0"/>
          </a:p>
        </p:txBody>
      </p:sp>
      <p:sp>
        <p:nvSpPr>
          <p:cNvPr id="201" name="Google Shape;201;p39"/>
          <p:cNvSpPr txBox="1">
            <a:spLocks noGrp="1"/>
          </p:cNvSpPr>
          <p:nvPr>
            <p:ph type="sldNum" idx="12"/>
          </p:nvPr>
        </p:nvSpPr>
        <p:spPr>
          <a:xfrm>
            <a:off x="7031935" y="4707630"/>
            <a:ext cx="2057400" cy="273844"/>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8E7DDC08-C987-718E-05AB-BA2AC281813A}"/>
              </a:ext>
            </a:extLst>
          </p:cNvPr>
          <p:cNvSpPr txBox="1"/>
          <p:nvPr/>
        </p:nvSpPr>
        <p:spPr>
          <a:xfrm>
            <a:off x="2286000" y="2416925"/>
            <a:ext cx="4572000" cy="307777"/>
          </a:xfrm>
          <a:prstGeom prst="rect">
            <a:avLst/>
          </a:prstGeom>
          <a:noFill/>
        </p:spPr>
        <p:txBody>
          <a:bodyPr wrap="square">
            <a:spAutoFit/>
          </a:bodyPr>
          <a:lstStyle/>
          <a:p>
            <a:r>
              <a:rPr lang="en-IN" b="0" dirty="0">
                <a:effectLst/>
              </a:rPr>
              <a:t> </a:t>
            </a:r>
            <a:endParaRPr lang="en-US" dirty="0"/>
          </a:p>
        </p:txBody>
      </p:sp>
      <p:sp>
        <p:nvSpPr>
          <p:cNvPr id="10" name="TextBox 9">
            <a:extLst>
              <a:ext uri="{FF2B5EF4-FFF2-40B4-BE49-F238E27FC236}">
                <a16:creationId xmlns:a16="http://schemas.microsoft.com/office/drawing/2014/main" id="{EA94969D-4B34-C3F6-29A2-C2748CAA5CBD}"/>
              </a:ext>
            </a:extLst>
          </p:cNvPr>
          <p:cNvSpPr txBox="1"/>
          <p:nvPr/>
        </p:nvSpPr>
        <p:spPr>
          <a:xfrm>
            <a:off x="2286000" y="2416925"/>
            <a:ext cx="4572000" cy="307777"/>
          </a:xfrm>
          <a:prstGeom prst="rect">
            <a:avLst/>
          </a:prstGeom>
          <a:noFill/>
        </p:spPr>
        <p:txBody>
          <a:bodyPr wrap="square">
            <a:spAutoFit/>
          </a:bodyPr>
          <a:lstStyle/>
          <a:p>
            <a:r>
              <a:rPr lang="en-IN" b="0" dirty="0">
                <a:effectLst/>
              </a:rPr>
              <a:t> </a:t>
            </a:r>
            <a:endParaRPr lang="en-US" dirty="0"/>
          </a:p>
        </p:txBody>
      </p:sp>
      <p:sp>
        <p:nvSpPr>
          <p:cNvPr id="15" name="Google Shape;339;p54">
            <a:extLst>
              <a:ext uri="{FF2B5EF4-FFF2-40B4-BE49-F238E27FC236}">
                <a16:creationId xmlns:a16="http://schemas.microsoft.com/office/drawing/2014/main" id="{5338D1F0-7A9B-88D0-FE2B-949C20F29EC7}"/>
              </a:ext>
            </a:extLst>
          </p:cNvPr>
          <p:cNvSpPr txBox="1">
            <a:spLocks noGrp="1"/>
          </p:cNvSpPr>
          <p:nvPr>
            <p:ph type="title"/>
          </p:nvPr>
        </p:nvSpPr>
        <p:spPr>
          <a:xfrm>
            <a:off x="838926" y="222725"/>
            <a:ext cx="8031900" cy="551100"/>
          </a:xfrm>
          <a:prstGeom prst="rect">
            <a:avLst/>
          </a:prstGeom>
          <a:noFill/>
          <a:ln>
            <a:noFill/>
          </a:ln>
        </p:spPr>
        <p:txBody>
          <a:bodyPr spcFirstLastPara="1" wrap="square" lIns="68575" tIns="34275" rIns="68575" bIns="34275" anchor="t" anchorCtr="0">
            <a:normAutofit/>
          </a:bodyPr>
          <a:lstStyle/>
          <a:p>
            <a:pPr marL="0" lvl="0" indent="0" algn="l" rtl="0">
              <a:lnSpc>
                <a:spcPct val="90000"/>
              </a:lnSpc>
              <a:spcBef>
                <a:spcPts val="0"/>
              </a:spcBef>
              <a:spcAft>
                <a:spcPts val="0"/>
              </a:spcAft>
              <a:buClr>
                <a:schemeClr val="dk1"/>
              </a:buClr>
              <a:buSzPts val="3000"/>
              <a:buFont typeface="Saira Condensed SemiBold"/>
              <a:buNone/>
            </a:pPr>
            <a:r>
              <a:rPr lang="en" dirty="0"/>
              <a:t>COMPARISON</a:t>
            </a:r>
            <a:endParaRPr dirty="0"/>
          </a:p>
        </p:txBody>
      </p:sp>
      <p:graphicFrame>
        <p:nvGraphicFramePr>
          <p:cNvPr id="2" name="Chart 1">
            <a:extLst>
              <a:ext uri="{FF2B5EF4-FFF2-40B4-BE49-F238E27FC236}">
                <a16:creationId xmlns:a16="http://schemas.microsoft.com/office/drawing/2014/main" id="{61EA280B-CFC5-5E3F-60DE-801614CE65E1}"/>
              </a:ext>
            </a:extLst>
          </p:cNvPr>
          <p:cNvGraphicFramePr>
            <a:graphicFrameLocks/>
          </p:cNvGraphicFramePr>
          <p:nvPr>
            <p:extLst>
              <p:ext uri="{D42A27DB-BD31-4B8C-83A1-F6EECF244321}">
                <p14:modId xmlns:p14="http://schemas.microsoft.com/office/powerpoint/2010/main" val="3518297287"/>
              </p:ext>
            </p:extLst>
          </p:nvPr>
        </p:nvGraphicFramePr>
        <p:xfrm>
          <a:off x="538316" y="2311196"/>
          <a:ext cx="3495368" cy="2034663"/>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3" name="Chart 2">
            <a:extLst>
              <a:ext uri="{FF2B5EF4-FFF2-40B4-BE49-F238E27FC236}">
                <a16:creationId xmlns:a16="http://schemas.microsoft.com/office/drawing/2014/main" id="{8537A590-8370-938B-C48E-FF37826FBA39}"/>
              </a:ext>
            </a:extLst>
          </p:cNvPr>
          <p:cNvGraphicFramePr>
            <a:graphicFrameLocks/>
          </p:cNvGraphicFramePr>
          <p:nvPr>
            <p:extLst>
              <p:ext uri="{D42A27DB-BD31-4B8C-83A1-F6EECF244321}">
                <p14:modId xmlns:p14="http://schemas.microsoft.com/office/powerpoint/2010/main" val="2655455033"/>
              </p:ext>
            </p:extLst>
          </p:nvPr>
        </p:nvGraphicFramePr>
        <p:xfrm>
          <a:off x="4399936" y="247651"/>
          <a:ext cx="3829665" cy="2034663"/>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4" name="Chart 3">
            <a:extLst>
              <a:ext uri="{FF2B5EF4-FFF2-40B4-BE49-F238E27FC236}">
                <a16:creationId xmlns:a16="http://schemas.microsoft.com/office/drawing/2014/main" id="{300F54AF-AD68-5903-980A-A27832E8288C}"/>
              </a:ext>
            </a:extLst>
          </p:cNvPr>
          <p:cNvGraphicFramePr>
            <a:graphicFrameLocks/>
          </p:cNvGraphicFramePr>
          <p:nvPr>
            <p:extLst>
              <p:ext uri="{D42A27DB-BD31-4B8C-83A1-F6EECF244321}">
                <p14:modId xmlns:p14="http://schemas.microsoft.com/office/powerpoint/2010/main" val="1791277307"/>
              </p:ext>
            </p:extLst>
          </p:nvPr>
        </p:nvGraphicFramePr>
        <p:xfrm>
          <a:off x="4399936" y="2460957"/>
          <a:ext cx="3829665" cy="2034663"/>
        </p:xfrm>
        <a:graphic>
          <a:graphicData uri="http://schemas.openxmlformats.org/drawingml/2006/chart">
            <c:chart xmlns:c="http://schemas.openxmlformats.org/drawingml/2006/chart" xmlns:r="http://schemas.openxmlformats.org/officeDocument/2006/relationships" r:id="rId4"/>
          </a:graphicData>
        </a:graphic>
      </p:graphicFrame>
      <p:sp>
        <p:nvSpPr>
          <p:cNvPr id="5" name="TextBox 4">
            <a:extLst>
              <a:ext uri="{FF2B5EF4-FFF2-40B4-BE49-F238E27FC236}">
                <a16:creationId xmlns:a16="http://schemas.microsoft.com/office/drawing/2014/main" id="{DD4CB919-3B04-D439-EF72-38E500F2DBFF}"/>
              </a:ext>
            </a:extLst>
          </p:cNvPr>
          <p:cNvSpPr txBox="1"/>
          <p:nvPr/>
        </p:nvSpPr>
        <p:spPr>
          <a:xfrm>
            <a:off x="447368" y="810231"/>
            <a:ext cx="3495368" cy="1141659"/>
          </a:xfrm>
          <a:prstGeom prst="rect">
            <a:avLst/>
          </a:prstGeom>
          <a:noFill/>
        </p:spPr>
        <p:txBody>
          <a:bodyPr wrap="square" rtlCol="0">
            <a:spAutoFit/>
          </a:bodyPr>
          <a:lstStyle/>
          <a:p>
            <a:pPr marL="146050" lvl="0" algn="just" rtl="0">
              <a:lnSpc>
                <a:spcPct val="115000"/>
              </a:lnSpc>
              <a:spcBef>
                <a:spcPts val="1200"/>
              </a:spcBef>
              <a:spcAft>
                <a:spcPts val="0"/>
              </a:spcAft>
              <a:buSzPts val="1300"/>
            </a:pPr>
            <a:r>
              <a:rPr lang="en-IN" sz="1200" dirty="0">
                <a:latin typeface="Calibri"/>
                <a:ea typeface="Calibri"/>
                <a:cs typeface="Calibri"/>
                <a:sym typeface="Calibri"/>
              </a:rPr>
              <a:t>Subsampling was implemented to understand its effect on the model performance. However, it was observed that accuracy and ROC-AUC scores remained consistent across all subsample sizes, showcasing the robustness of our model.</a:t>
            </a:r>
          </a:p>
        </p:txBody>
      </p:sp>
    </p:spTree>
    <p:extLst>
      <p:ext uri="{BB962C8B-B14F-4D97-AF65-F5344CB8AC3E}">
        <p14:creationId xmlns:p14="http://schemas.microsoft.com/office/powerpoint/2010/main" val="16812707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Google Shape;349;p55"/>
          <p:cNvSpPr txBox="1">
            <a:spLocks noGrp="1"/>
          </p:cNvSpPr>
          <p:nvPr>
            <p:ph type="title"/>
          </p:nvPr>
        </p:nvSpPr>
        <p:spPr>
          <a:xfrm>
            <a:off x="484769" y="121445"/>
            <a:ext cx="8031900" cy="551100"/>
          </a:xfrm>
          <a:prstGeom prst="rect">
            <a:avLst/>
          </a:prstGeom>
          <a:noFill/>
          <a:ln>
            <a:noFill/>
          </a:ln>
        </p:spPr>
        <p:txBody>
          <a:bodyPr spcFirstLastPara="1" wrap="square" lIns="68575" tIns="34275" rIns="68575" bIns="34275" anchor="t" anchorCtr="0">
            <a:normAutofit/>
          </a:bodyPr>
          <a:lstStyle/>
          <a:p>
            <a:pPr marL="0" lvl="0" indent="0" algn="l" rtl="0">
              <a:lnSpc>
                <a:spcPct val="90000"/>
              </a:lnSpc>
              <a:spcBef>
                <a:spcPts val="0"/>
              </a:spcBef>
              <a:spcAft>
                <a:spcPts val="0"/>
              </a:spcAft>
              <a:buClr>
                <a:schemeClr val="dk1"/>
              </a:buClr>
              <a:buSzPts val="3000"/>
              <a:buFont typeface="Saira Condensed SemiBold"/>
              <a:buNone/>
            </a:pPr>
            <a:r>
              <a:rPr lang="en"/>
              <a:t>CONCLUSION</a:t>
            </a:r>
            <a:endParaRPr/>
          </a:p>
        </p:txBody>
      </p:sp>
      <p:sp>
        <p:nvSpPr>
          <p:cNvPr id="350" name="Google Shape;350;p55"/>
          <p:cNvSpPr txBox="1">
            <a:spLocks noGrp="1"/>
          </p:cNvSpPr>
          <p:nvPr>
            <p:ph type="sldNum" idx="12"/>
          </p:nvPr>
        </p:nvSpPr>
        <p:spPr>
          <a:xfrm>
            <a:off x="7031935" y="4707630"/>
            <a:ext cx="2057400" cy="273900"/>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
              <a:t>21</a:t>
            </a:fld>
            <a:endParaRPr/>
          </a:p>
        </p:txBody>
      </p:sp>
      <p:sp>
        <p:nvSpPr>
          <p:cNvPr id="351" name="Google Shape;351;p55"/>
          <p:cNvSpPr txBox="1"/>
          <p:nvPr/>
        </p:nvSpPr>
        <p:spPr>
          <a:xfrm>
            <a:off x="47350" y="709375"/>
            <a:ext cx="8830200" cy="3721200"/>
          </a:xfrm>
          <a:prstGeom prst="rect">
            <a:avLst/>
          </a:prstGeom>
          <a:noFill/>
          <a:ln>
            <a:noFill/>
          </a:ln>
        </p:spPr>
        <p:txBody>
          <a:bodyPr spcFirstLastPara="1" wrap="square" lIns="68575" tIns="34275" rIns="68575" bIns="34275" anchor="t" anchorCtr="0">
            <a:spAutoFit/>
          </a:bodyPr>
          <a:lstStyle/>
          <a:p>
            <a:pPr marL="457200" lvl="0" indent="-311150" algn="just" rtl="0">
              <a:lnSpc>
                <a:spcPct val="115000"/>
              </a:lnSpc>
              <a:spcBef>
                <a:spcPts val="1200"/>
              </a:spcBef>
              <a:spcAft>
                <a:spcPts val="0"/>
              </a:spcAft>
              <a:buSzPts val="1300"/>
              <a:buFont typeface="Calibri"/>
              <a:buChar char="•"/>
            </a:pPr>
            <a:r>
              <a:rPr lang="en" sz="1300" dirty="0">
                <a:latin typeface="Calibri"/>
                <a:ea typeface="Calibri"/>
                <a:cs typeface="Calibri"/>
                <a:sym typeface="Calibri"/>
              </a:rPr>
              <a:t>Subsampling Impact: Subsampling was implemented to understand its effect on the model performance. However, it was observed that accuracy and ROC-AUC scores remained consistent across all subsample sizes, showcasing the robustness of our model.</a:t>
            </a:r>
            <a:endParaRPr sz="1300" dirty="0">
              <a:latin typeface="Calibri"/>
              <a:ea typeface="Calibri"/>
              <a:cs typeface="Calibri"/>
              <a:sym typeface="Calibri"/>
            </a:endParaRPr>
          </a:p>
          <a:p>
            <a:pPr marL="457200" lvl="0" indent="-311150" algn="just" rtl="0">
              <a:lnSpc>
                <a:spcPct val="115000"/>
              </a:lnSpc>
              <a:spcBef>
                <a:spcPts val="0"/>
              </a:spcBef>
              <a:spcAft>
                <a:spcPts val="0"/>
              </a:spcAft>
              <a:buSzPts val="1300"/>
              <a:buFont typeface="Calibri"/>
              <a:buChar char="•"/>
            </a:pPr>
            <a:r>
              <a:rPr lang="en" sz="1300" dirty="0">
                <a:latin typeface="Calibri"/>
                <a:ea typeface="Calibri"/>
                <a:cs typeface="Calibri"/>
                <a:sym typeface="Calibri"/>
              </a:rPr>
              <a:t>Scalability with Nodes: Increasing the number of nodes resulted in a decrease in execution time, demonstrating the scalability and parallel processing capabilities of the model. This emphasizes the efficiency gains from leveraging distributed computing resources.</a:t>
            </a:r>
            <a:endParaRPr sz="1300" dirty="0">
              <a:latin typeface="Calibri"/>
              <a:ea typeface="Calibri"/>
              <a:cs typeface="Calibri"/>
              <a:sym typeface="Calibri"/>
            </a:endParaRPr>
          </a:p>
          <a:p>
            <a:pPr marL="457200" lvl="0" indent="-311150" algn="just" rtl="0">
              <a:lnSpc>
                <a:spcPct val="115000"/>
              </a:lnSpc>
              <a:spcBef>
                <a:spcPts val="0"/>
              </a:spcBef>
              <a:spcAft>
                <a:spcPts val="0"/>
              </a:spcAft>
              <a:buSzPts val="1300"/>
              <a:buFont typeface="Calibri"/>
              <a:buChar char="•"/>
            </a:pPr>
            <a:r>
              <a:rPr lang="en" sz="1300" dirty="0">
                <a:latin typeface="Calibri"/>
                <a:ea typeface="Calibri"/>
                <a:cs typeface="Calibri"/>
                <a:sym typeface="Calibri"/>
              </a:rPr>
              <a:t>Data Size and Time: As expected, the time taken for computation increased with the size of the data. This validates the trade-off between data volume and computation time, highlighting the need for appropriate resource allocation strategies.</a:t>
            </a:r>
            <a:endParaRPr sz="1300" dirty="0">
              <a:latin typeface="Calibri"/>
              <a:ea typeface="Calibri"/>
              <a:cs typeface="Calibri"/>
              <a:sym typeface="Calibri"/>
            </a:endParaRPr>
          </a:p>
          <a:p>
            <a:pPr marL="457200" lvl="0" indent="-311150" algn="just" rtl="0">
              <a:lnSpc>
                <a:spcPct val="115000"/>
              </a:lnSpc>
              <a:spcBef>
                <a:spcPts val="0"/>
              </a:spcBef>
              <a:spcAft>
                <a:spcPts val="0"/>
              </a:spcAft>
              <a:buSzPts val="1300"/>
              <a:buFont typeface="Calibri"/>
              <a:buChar char="•"/>
            </a:pPr>
            <a:r>
              <a:rPr lang="en" sz="1300" dirty="0">
                <a:latin typeface="Calibri"/>
                <a:ea typeface="Calibri"/>
                <a:cs typeface="Calibri"/>
                <a:sym typeface="Calibri"/>
              </a:rPr>
              <a:t>Model Performance: Among all the evaluated models, GBT exhibited the best performance for binary classification in this particular context. It showed consistent performance across different subsamples and node counts, reinforcing its suitability for the given task.</a:t>
            </a:r>
            <a:endParaRPr sz="1300" dirty="0">
              <a:latin typeface="Calibri"/>
              <a:ea typeface="Calibri"/>
              <a:cs typeface="Calibri"/>
              <a:sym typeface="Calibri"/>
            </a:endParaRPr>
          </a:p>
          <a:p>
            <a:pPr marL="457200" lvl="0" indent="-311150" algn="just" rtl="0">
              <a:lnSpc>
                <a:spcPct val="115000"/>
              </a:lnSpc>
              <a:spcBef>
                <a:spcPts val="0"/>
              </a:spcBef>
              <a:spcAft>
                <a:spcPts val="0"/>
              </a:spcAft>
              <a:buSzPts val="1300"/>
              <a:buFont typeface="Calibri"/>
              <a:buChar char="•"/>
            </a:pPr>
            <a:r>
              <a:rPr lang="en" sz="1300" dirty="0">
                <a:latin typeface="Calibri"/>
                <a:ea typeface="Calibri"/>
                <a:cs typeface="Calibri"/>
                <a:sym typeface="Calibri"/>
              </a:rPr>
              <a:t>Future Considerations: While the current model performs well, there is always scope for further tuning and optimization, such as adjusting hyperparameters or exploring other modeling techniques. Continual evaluation against new data will also be crucial to maintain the model's performance over time.</a:t>
            </a:r>
            <a:endParaRPr sz="1300" dirty="0">
              <a:latin typeface="Calibri"/>
              <a:ea typeface="Calibri"/>
              <a:cs typeface="Calibri"/>
              <a:sym typeface="Calibri"/>
            </a:endParaRPr>
          </a:p>
          <a:p>
            <a:pPr marL="457200" lvl="0" indent="-311150" algn="just" rtl="0">
              <a:lnSpc>
                <a:spcPct val="115000"/>
              </a:lnSpc>
              <a:spcBef>
                <a:spcPts val="0"/>
              </a:spcBef>
              <a:spcAft>
                <a:spcPts val="0"/>
              </a:spcAft>
              <a:buSzPts val="1300"/>
              <a:buFont typeface="Calibri"/>
              <a:buChar char="•"/>
            </a:pPr>
            <a:r>
              <a:rPr lang="en" sz="1300" dirty="0">
                <a:latin typeface="Calibri"/>
                <a:ea typeface="Calibri"/>
                <a:cs typeface="Calibri"/>
                <a:sym typeface="Calibri"/>
              </a:rPr>
              <a:t>Conclusion: GBT has shown us to give the maximum F1-Score. The data being fairly complicated would give better prediction on using advanced algorithms like Neural Networks etc.</a:t>
            </a:r>
            <a:endParaRPr sz="1300" dirty="0">
              <a:solidFill>
                <a:srgbClr val="374151"/>
              </a:solidFill>
              <a:highlight>
                <a:srgbClr val="F7F7F8"/>
              </a:highlight>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Google Shape;356;p56"/>
          <p:cNvSpPr txBox="1">
            <a:spLocks noGrp="1"/>
          </p:cNvSpPr>
          <p:nvPr>
            <p:ph type="title"/>
          </p:nvPr>
        </p:nvSpPr>
        <p:spPr>
          <a:xfrm>
            <a:off x="484769" y="121445"/>
            <a:ext cx="8031900" cy="551100"/>
          </a:xfrm>
          <a:prstGeom prst="rect">
            <a:avLst/>
          </a:prstGeom>
          <a:noFill/>
          <a:ln>
            <a:noFill/>
          </a:ln>
        </p:spPr>
        <p:txBody>
          <a:bodyPr spcFirstLastPara="1" wrap="square" lIns="68575" tIns="34275" rIns="68575" bIns="34275" anchor="t" anchorCtr="0">
            <a:normAutofit/>
          </a:bodyPr>
          <a:lstStyle/>
          <a:p>
            <a:pPr marL="0" lvl="0" indent="0" algn="l" rtl="0">
              <a:lnSpc>
                <a:spcPct val="90000"/>
              </a:lnSpc>
              <a:spcBef>
                <a:spcPts val="0"/>
              </a:spcBef>
              <a:spcAft>
                <a:spcPts val="0"/>
              </a:spcAft>
              <a:buClr>
                <a:schemeClr val="dk1"/>
              </a:buClr>
              <a:buSzPts val="3000"/>
              <a:buFont typeface="Saira Condensed SemiBold"/>
              <a:buNone/>
            </a:pPr>
            <a:r>
              <a:rPr lang="en"/>
              <a:t>CHALLENGES FACED</a:t>
            </a:r>
            <a:endParaRPr/>
          </a:p>
        </p:txBody>
      </p:sp>
      <p:sp>
        <p:nvSpPr>
          <p:cNvPr id="357" name="Google Shape;357;p56"/>
          <p:cNvSpPr txBox="1">
            <a:spLocks noGrp="1"/>
          </p:cNvSpPr>
          <p:nvPr>
            <p:ph type="sldNum" idx="12"/>
          </p:nvPr>
        </p:nvSpPr>
        <p:spPr>
          <a:xfrm>
            <a:off x="7031935" y="4707630"/>
            <a:ext cx="2057400" cy="273900"/>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
              <a:t>22</a:t>
            </a:fld>
            <a:endParaRPr/>
          </a:p>
        </p:txBody>
      </p:sp>
      <p:sp>
        <p:nvSpPr>
          <p:cNvPr id="358" name="Google Shape;358;p56"/>
          <p:cNvSpPr txBox="1"/>
          <p:nvPr/>
        </p:nvSpPr>
        <p:spPr>
          <a:xfrm>
            <a:off x="266075" y="813900"/>
            <a:ext cx="8469300" cy="3515700"/>
          </a:xfrm>
          <a:prstGeom prst="rect">
            <a:avLst/>
          </a:prstGeom>
          <a:noFill/>
          <a:ln>
            <a:noFill/>
          </a:ln>
        </p:spPr>
        <p:txBody>
          <a:bodyPr spcFirstLastPara="1" wrap="square" lIns="68575" tIns="34275" rIns="68575" bIns="34275" anchor="t" anchorCtr="0">
            <a:spAutoFit/>
          </a:bodyPr>
          <a:lstStyle/>
          <a:p>
            <a:pPr marL="0" lvl="0" indent="0" algn="l" rtl="0">
              <a:lnSpc>
                <a:spcPct val="115000"/>
              </a:lnSpc>
              <a:spcBef>
                <a:spcPts val="0"/>
              </a:spcBef>
              <a:spcAft>
                <a:spcPts val="0"/>
              </a:spcAft>
              <a:buNone/>
            </a:pPr>
            <a:endParaRPr sz="1000">
              <a:latin typeface="Helvetica Neue"/>
              <a:ea typeface="Helvetica Neue"/>
              <a:cs typeface="Helvetica Neue"/>
              <a:sym typeface="Helvetica Neue"/>
            </a:endParaRPr>
          </a:p>
          <a:p>
            <a:pPr marL="457200" lvl="0" indent="-311150" algn="l" rtl="0">
              <a:lnSpc>
                <a:spcPct val="115000"/>
              </a:lnSpc>
              <a:spcBef>
                <a:spcPts val="1200"/>
              </a:spcBef>
              <a:spcAft>
                <a:spcPts val="0"/>
              </a:spcAft>
              <a:buSzPts val="1300"/>
              <a:buFont typeface="Helvetica Neue"/>
              <a:buAutoNum type="arabicPeriod"/>
            </a:pPr>
            <a:r>
              <a:rPr lang="en" sz="1300" b="1">
                <a:latin typeface="Calibri"/>
                <a:ea typeface="Calibri"/>
                <a:cs typeface="Calibri"/>
                <a:sym typeface="Calibri"/>
              </a:rPr>
              <a:t>Handling Large Data:</a:t>
            </a:r>
            <a:r>
              <a:rPr lang="en" sz="1300">
                <a:latin typeface="Calibri"/>
                <a:ea typeface="Calibri"/>
                <a:cs typeface="Calibri"/>
                <a:sym typeface="Calibri"/>
              </a:rPr>
              <a:t> The initial dataset was extremely large, which often caused our PySpark environment to run into 'Out of Memory' errors. This challenged our ability to effectively manipulate and process the data. To overcome this, we reduced the dataset to a more manageable size of 2.4 million records.</a:t>
            </a:r>
            <a:endParaRPr sz="1300">
              <a:latin typeface="Calibri"/>
              <a:ea typeface="Calibri"/>
              <a:cs typeface="Calibri"/>
              <a:sym typeface="Calibri"/>
            </a:endParaRPr>
          </a:p>
          <a:p>
            <a:pPr marL="457200" lvl="0" indent="-311150" algn="l" rtl="0">
              <a:lnSpc>
                <a:spcPct val="115000"/>
              </a:lnSpc>
              <a:spcBef>
                <a:spcPts val="0"/>
              </a:spcBef>
              <a:spcAft>
                <a:spcPts val="0"/>
              </a:spcAft>
              <a:buSzPts val="1300"/>
              <a:buFont typeface="Helvetica Neue"/>
              <a:buAutoNum type="arabicPeriod"/>
            </a:pPr>
            <a:r>
              <a:rPr lang="en" sz="1300" b="1">
                <a:latin typeface="Calibri"/>
                <a:ea typeface="Calibri"/>
                <a:cs typeface="Calibri"/>
                <a:sym typeface="Calibri"/>
              </a:rPr>
              <a:t>High Cardinality:</a:t>
            </a:r>
            <a:r>
              <a:rPr lang="en" sz="1300">
                <a:latin typeface="Calibri"/>
                <a:ea typeface="Calibri"/>
                <a:cs typeface="Calibri"/>
                <a:sym typeface="Calibri"/>
              </a:rPr>
              <a:t> Many of the categorical columns in the dataset had high cardinality, meaning they contained a large number of unique values. This significantly slowed down the One-Hot Encoding and dimensionality reduction steps, increasing the complexity of our data processing tasks.</a:t>
            </a:r>
            <a:endParaRPr sz="1300">
              <a:latin typeface="Calibri"/>
              <a:ea typeface="Calibri"/>
              <a:cs typeface="Calibri"/>
              <a:sym typeface="Calibri"/>
            </a:endParaRPr>
          </a:p>
          <a:p>
            <a:pPr marL="457200" lvl="0" indent="-311150" algn="l" rtl="0">
              <a:lnSpc>
                <a:spcPct val="115000"/>
              </a:lnSpc>
              <a:spcBef>
                <a:spcPts val="0"/>
              </a:spcBef>
              <a:spcAft>
                <a:spcPts val="0"/>
              </a:spcAft>
              <a:buSzPts val="1300"/>
              <a:buFont typeface="Helvetica Neue"/>
              <a:buAutoNum type="arabicPeriod"/>
            </a:pPr>
            <a:r>
              <a:rPr lang="en" sz="1300" b="1">
                <a:latin typeface="Calibri"/>
                <a:ea typeface="Calibri"/>
                <a:cs typeface="Calibri"/>
                <a:sym typeface="Calibri"/>
              </a:rPr>
              <a:t>GCP Free Tier Limitations:</a:t>
            </a:r>
            <a:r>
              <a:rPr lang="en" sz="1300">
                <a:latin typeface="Calibri"/>
                <a:ea typeface="Calibri"/>
                <a:cs typeface="Calibri"/>
                <a:sym typeface="Calibri"/>
              </a:rPr>
              <a:t> The free tier of Google Cloud Platform (GCP) provides a limited number of addresses, restricting us to use no more than three worker nodes. This imposed a constraint on the scale at which we could parallelize our computations and thus impacted the speed of data processing and model training.</a:t>
            </a:r>
            <a:endParaRPr sz="1300">
              <a:latin typeface="Calibri"/>
              <a:ea typeface="Calibri"/>
              <a:cs typeface="Calibri"/>
              <a:sym typeface="Calibri"/>
            </a:endParaRPr>
          </a:p>
          <a:p>
            <a:pPr marL="457200" lvl="0" indent="-311150" algn="l" rtl="0">
              <a:lnSpc>
                <a:spcPct val="115000"/>
              </a:lnSpc>
              <a:spcBef>
                <a:spcPts val="0"/>
              </a:spcBef>
              <a:spcAft>
                <a:spcPts val="0"/>
              </a:spcAft>
              <a:buSzPts val="1300"/>
              <a:buFont typeface="Helvetica Neue"/>
              <a:buAutoNum type="arabicPeriod"/>
            </a:pPr>
            <a:r>
              <a:rPr lang="en" sz="1300" b="1">
                <a:latin typeface="Calibri"/>
                <a:ea typeface="Calibri"/>
                <a:cs typeface="Calibri"/>
                <a:sym typeface="Calibri"/>
              </a:rPr>
              <a:t>Optimization Needs:</a:t>
            </a:r>
            <a:r>
              <a:rPr lang="en" sz="1300">
                <a:latin typeface="Calibri"/>
                <a:ea typeface="Calibri"/>
                <a:cs typeface="Calibri"/>
                <a:sym typeface="Calibri"/>
              </a:rPr>
              <a:t> Due to the aforementioned issues, there was a continuous need for optimization and efficient resource usage. We had to strike a balance between computational resources and processing times, which required careful planning and execution of data processing and modeling tasks.</a:t>
            </a:r>
            <a:endParaRPr sz="1300">
              <a:latin typeface="Calibri"/>
              <a:ea typeface="Calibri"/>
              <a:cs typeface="Calibri"/>
              <a:sym typeface="Calibri"/>
            </a:endParaRPr>
          </a:p>
          <a:p>
            <a:pPr marL="0" lvl="0" indent="0" algn="just" rtl="0">
              <a:lnSpc>
                <a:spcPct val="115000"/>
              </a:lnSpc>
              <a:spcBef>
                <a:spcPts val="1200"/>
              </a:spcBef>
              <a:spcAft>
                <a:spcPts val="1200"/>
              </a:spcAft>
              <a:buNone/>
            </a:pPr>
            <a:endParaRPr sz="1300">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40"/>
          <p:cNvSpPr txBox="1">
            <a:spLocks noGrp="1"/>
          </p:cNvSpPr>
          <p:nvPr>
            <p:ph type="title"/>
          </p:nvPr>
        </p:nvSpPr>
        <p:spPr>
          <a:xfrm>
            <a:off x="484769" y="273845"/>
            <a:ext cx="8031773" cy="550966"/>
          </a:xfrm>
          <a:prstGeom prst="rect">
            <a:avLst/>
          </a:prstGeom>
          <a:noFill/>
          <a:ln>
            <a:noFill/>
          </a:ln>
        </p:spPr>
        <p:txBody>
          <a:bodyPr spcFirstLastPara="1" wrap="square" lIns="68575" tIns="34275" rIns="68575" bIns="34275" anchor="t" anchorCtr="0">
            <a:normAutofit/>
          </a:bodyPr>
          <a:lstStyle/>
          <a:p>
            <a:pPr marL="0" lvl="0" indent="0" algn="l" rtl="0">
              <a:lnSpc>
                <a:spcPct val="90000"/>
              </a:lnSpc>
              <a:spcBef>
                <a:spcPts val="0"/>
              </a:spcBef>
              <a:spcAft>
                <a:spcPts val="0"/>
              </a:spcAft>
              <a:buClr>
                <a:schemeClr val="dk1"/>
              </a:buClr>
              <a:buSzPts val="3000"/>
              <a:buFont typeface="Saira Condensed SemiBold"/>
              <a:buNone/>
            </a:pPr>
            <a:r>
              <a:rPr lang="en"/>
              <a:t>DATA - DESCRIPTION</a:t>
            </a:r>
            <a:endParaRPr/>
          </a:p>
        </p:txBody>
      </p:sp>
      <p:sp>
        <p:nvSpPr>
          <p:cNvPr id="207" name="Google Shape;207;p40"/>
          <p:cNvSpPr txBox="1">
            <a:spLocks noGrp="1"/>
          </p:cNvSpPr>
          <p:nvPr>
            <p:ph type="body" idx="2"/>
          </p:nvPr>
        </p:nvSpPr>
        <p:spPr>
          <a:xfrm>
            <a:off x="4500656" y="1110014"/>
            <a:ext cx="4190897" cy="3734537"/>
          </a:xfrm>
          <a:prstGeom prst="rect">
            <a:avLst/>
          </a:prstGeom>
          <a:noFill/>
          <a:ln>
            <a:noFill/>
          </a:ln>
        </p:spPr>
        <p:txBody>
          <a:bodyPr spcFirstLastPara="1" wrap="square" lIns="68575" tIns="34275" rIns="68575" bIns="34275" anchor="t" anchorCtr="0">
            <a:normAutofit fontScale="62500" lnSpcReduction="20000"/>
          </a:bodyPr>
          <a:lstStyle/>
          <a:p>
            <a:pPr marL="177800" lvl="0" indent="-176530" algn="l" rtl="0">
              <a:lnSpc>
                <a:spcPct val="90000"/>
              </a:lnSpc>
              <a:spcBef>
                <a:spcPts val="0"/>
              </a:spcBef>
              <a:spcAft>
                <a:spcPts val="0"/>
              </a:spcAft>
              <a:buSzPct val="100000"/>
              <a:buFont typeface="Arial"/>
              <a:buChar char="•"/>
            </a:pPr>
            <a:r>
              <a:rPr lang="en" b="0" i="0">
                <a:solidFill>
                  <a:srgbClr val="374151"/>
                </a:solidFill>
                <a:latin typeface="Arial"/>
                <a:ea typeface="Arial"/>
                <a:cs typeface="Arial"/>
                <a:sym typeface="Arial"/>
              </a:rPr>
              <a:t>"AVProductStatesIdentifier": The identifier for the anti-virus product installed on the machine.</a:t>
            </a:r>
            <a:endParaRPr/>
          </a:p>
          <a:p>
            <a:pPr marL="177800" lvl="0" indent="-176530" algn="l" rtl="0">
              <a:lnSpc>
                <a:spcPct val="90000"/>
              </a:lnSpc>
              <a:spcBef>
                <a:spcPts val="800"/>
              </a:spcBef>
              <a:spcAft>
                <a:spcPts val="0"/>
              </a:spcAft>
              <a:buSzPct val="100000"/>
              <a:buFont typeface="Arial"/>
              <a:buChar char="•"/>
            </a:pPr>
            <a:r>
              <a:rPr lang="en" b="0" i="0">
                <a:solidFill>
                  <a:srgbClr val="374151"/>
                </a:solidFill>
                <a:latin typeface="Arial"/>
                <a:ea typeface="Arial"/>
                <a:cs typeface="Arial"/>
                <a:sym typeface="Arial"/>
              </a:rPr>
              <a:t>"IsProtected": Indicates whether the machine is protected by an anti-virus product.</a:t>
            </a:r>
            <a:endParaRPr/>
          </a:p>
          <a:p>
            <a:pPr marL="177800" lvl="0" indent="-176530" algn="l" rtl="0">
              <a:lnSpc>
                <a:spcPct val="90000"/>
              </a:lnSpc>
              <a:spcBef>
                <a:spcPts val="800"/>
              </a:spcBef>
              <a:spcAft>
                <a:spcPts val="0"/>
              </a:spcAft>
              <a:buSzPct val="100000"/>
              <a:buFont typeface="Arial"/>
              <a:buChar char="•"/>
            </a:pPr>
            <a:r>
              <a:rPr lang="en" b="0" i="0">
                <a:solidFill>
                  <a:srgbClr val="374151"/>
                </a:solidFill>
                <a:latin typeface="Arial"/>
                <a:ea typeface="Arial"/>
                <a:cs typeface="Arial"/>
                <a:sym typeface="Arial"/>
              </a:rPr>
              <a:t>"Census_ProcessorCoreCount": The number of processor cores in the device.</a:t>
            </a:r>
            <a:endParaRPr/>
          </a:p>
          <a:p>
            <a:pPr marL="177800" lvl="0" indent="-176530" algn="l" rtl="0">
              <a:lnSpc>
                <a:spcPct val="90000"/>
              </a:lnSpc>
              <a:spcBef>
                <a:spcPts val="800"/>
              </a:spcBef>
              <a:spcAft>
                <a:spcPts val="0"/>
              </a:spcAft>
              <a:buSzPct val="100000"/>
              <a:buFont typeface="Arial"/>
              <a:buChar char="•"/>
            </a:pPr>
            <a:r>
              <a:rPr lang="en" b="0" i="0">
                <a:solidFill>
                  <a:srgbClr val="374151"/>
                </a:solidFill>
                <a:latin typeface="Arial"/>
                <a:ea typeface="Arial"/>
                <a:cs typeface="Arial"/>
                <a:sym typeface="Arial"/>
              </a:rPr>
              <a:t>"RtpStateBitfield": Identifies whether the Real-Time Protection feature is enabled or disabled.</a:t>
            </a:r>
            <a:endParaRPr/>
          </a:p>
          <a:p>
            <a:pPr marL="177800" lvl="0" indent="-176530" algn="l" rtl="0">
              <a:lnSpc>
                <a:spcPct val="90000"/>
              </a:lnSpc>
              <a:spcBef>
                <a:spcPts val="800"/>
              </a:spcBef>
              <a:spcAft>
                <a:spcPts val="0"/>
              </a:spcAft>
              <a:buSzPct val="100000"/>
              <a:buFont typeface="Arial"/>
              <a:buChar char="•"/>
            </a:pPr>
            <a:r>
              <a:rPr lang="en" b="0" i="0">
                <a:solidFill>
                  <a:srgbClr val="374151"/>
                </a:solidFill>
                <a:latin typeface="Arial"/>
                <a:ea typeface="Arial"/>
                <a:cs typeface="Arial"/>
                <a:sym typeface="Arial"/>
              </a:rPr>
              <a:t>"Census_InternalPrimaryDiagonalDisplaySizeInInches": The diagonal size of the primary display screen in inches.</a:t>
            </a:r>
            <a:endParaRPr/>
          </a:p>
          <a:p>
            <a:pPr marL="177800" lvl="0" indent="-176530" algn="l" rtl="0">
              <a:lnSpc>
                <a:spcPct val="90000"/>
              </a:lnSpc>
              <a:spcBef>
                <a:spcPts val="800"/>
              </a:spcBef>
              <a:spcAft>
                <a:spcPts val="0"/>
              </a:spcAft>
              <a:buSzPct val="100000"/>
              <a:buFont typeface="Arial"/>
              <a:buChar char="•"/>
            </a:pPr>
            <a:r>
              <a:rPr lang="en" b="0" i="0">
                <a:solidFill>
                  <a:srgbClr val="374151"/>
                </a:solidFill>
                <a:latin typeface="Arial"/>
                <a:ea typeface="Arial"/>
                <a:cs typeface="Arial"/>
                <a:sym typeface="Arial"/>
              </a:rPr>
              <a:t>"Wdft_RegionIdentifier": Identifier for the geographical region the device is located in.</a:t>
            </a:r>
            <a:endParaRPr/>
          </a:p>
          <a:p>
            <a:pPr marL="177800" lvl="0" indent="-176530" algn="l" rtl="0">
              <a:lnSpc>
                <a:spcPct val="90000"/>
              </a:lnSpc>
              <a:spcBef>
                <a:spcPts val="800"/>
              </a:spcBef>
              <a:spcAft>
                <a:spcPts val="0"/>
              </a:spcAft>
              <a:buSzPct val="100000"/>
              <a:buFont typeface="Arial"/>
              <a:buChar char="•"/>
            </a:pPr>
            <a:r>
              <a:rPr lang="en" b="0" i="0">
                <a:solidFill>
                  <a:srgbClr val="374151"/>
                </a:solidFill>
                <a:latin typeface="Arial"/>
                <a:ea typeface="Arial"/>
                <a:cs typeface="Arial"/>
                <a:sym typeface="Arial"/>
              </a:rPr>
              <a:t>"Census_InternalPrimaryDisplayResolutionHorizontal": The horizontal resolution of the primary display in pixels.</a:t>
            </a:r>
            <a:endParaRPr/>
          </a:p>
          <a:p>
            <a:pPr marL="177800" lvl="0" indent="-176530" algn="l" rtl="0">
              <a:lnSpc>
                <a:spcPct val="90000"/>
              </a:lnSpc>
              <a:spcBef>
                <a:spcPts val="800"/>
              </a:spcBef>
              <a:spcAft>
                <a:spcPts val="0"/>
              </a:spcAft>
              <a:buSzPct val="100000"/>
              <a:buFont typeface="Arial"/>
              <a:buChar char="•"/>
            </a:pPr>
            <a:r>
              <a:rPr lang="en" b="0" i="0">
                <a:solidFill>
                  <a:srgbClr val="374151"/>
                </a:solidFill>
                <a:latin typeface="Arial"/>
                <a:ea typeface="Arial"/>
                <a:cs typeface="Arial"/>
                <a:sym typeface="Arial"/>
              </a:rPr>
              <a:t>"Census_OSBuildNumber": The OS build number extracted from the OsVersionFull string.</a:t>
            </a:r>
            <a:endParaRPr/>
          </a:p>
          <a:p>
            <a:pPr marL="177800" lvl="0" indent="-176530" algn="l" rtl="0">
              <a:lnSpc>
                <a:spcPct val="90000"/>
              </a:lnSpc>
              <a:spcBef>
                <a:spcPts val="800"/>
              </a:spcBef>
              <a:spcAft>
                <a:spcPts val="0"/>
              </a:spcAft>
              <a:buSzPct val="100000"/>
              <a:buFont typeface="Arial"/>
              <a:buChar char="•"/>
            </a:pPr>
            <a:r>
              <a:rPr lang="en" b="0" i="0">
                <a:solidFill>
                  <a:srgbClr val="374151"/>
                </a:solidFill>
                <a:latin typeface="Arial"/>
                <a:ea typeface="Arial"/>
                <a:cs typeface="Arial"/>
                <a:sym typeface="Arial"/>
              </a:rPr>
              <a:t>"Firewall": Indicates whether a firewall is enabled on the machine.</a:t>
            </a:r>
            <a:endParaRPr/>
          </a:p>
          <a:p>
            <a:pPr marL="177800" lvl="0" indent="-176530" algn="l" rtl="0">
              <a:lnSpc>
                <a:spcPct val="90000"/>
              </a:lnSpc>
              <a:spcBef>
                <a:spcPts val="800"/>
              </a:spcBef>
              <a:spcAft>
                <a:spcPts val="0"/>
              </a:spcAft>
              <a:buSzPct val="100000"/>
              <a:buFont typeface="Arial"/>
              <a:buChar char="•"/>
            </a:pPr>
            <a:r>
              <a:rPr lang="en" b="0" i="0">
                <a:solidFill>
                  <a:srgbClr val="374151"/>
                </a:solidFill>
                <a:latin typeface="Arial"/>
                <a:ea typeface="Arial"/>
                <a:cs typeface="Arial"/>
                <a:sym typeface="Arial"/>
              </a:rPr>
              <a:t>"OsBuild": The OS Build number of the Windows version on the machine.</a:t>
            </a:r>
            <a:endParaRPr/>
          </a:p>
          <a:p>
            <a:pPr marL="177800" lvl="0" indent="-176530" algn="l" rtl="0">
              <a:lnSpc>
                <a:spcPct val="90000"/>
              </a:lnSpc>
              <a:spcBef>
                <a:spcPts val="800"/>
              </a:spcBef>
              <a:spcAft>
                <a:spcPts val="0"/>
              </a:spcAft>
              <a:buSzPct val="100000"/>
              <a:buFont typeface="Arial"/>
              <a:buChar char="•"/>
            </a:pPr>
            <a:r>
              <a:rPr lang="en" b="0" i="0">
                <a:solidFill>
                  <a:srgbClr val="374151"/>
                </a:solidFill>
                <a:latin typeface="Arial"/>
                <a:ea typeface="Arial"/>
                <a:cs typeface="Arial"/>
                <a:sym typeface="Arial"/>
              </a:rPr>
              <a:t>"Census_ProcessorModelIdentifier": Identifier for the processor model on the device.</a:t>
            </a:r>
            <a:endParaRPr/>
          </a:p>
          <a:p>
            <a:pPr marL="177800" lvl="0" indent="-176530" algn="l" rtl="0">
              <a:lnSpc>
                <a:spcPct val="90000"/>
              </a:lnSpc>
              <a:spcBef>
                <a:spcPts val="800"/>
              </a:spcBef>
              <a:spcAft>
                <a:spcPts val="0"/>
              </a:spcAft>
              <a:buSzPct val="100000"/>
              <a:buFont typeface="Arial"/>
              <a:buChar char="•"/>
            </a:pPr>
            <a:r>
              <a:rPr lang="en" b="0" i="0">
                <a:solidFill>
                  <a:srgbClr val="374151"/>
                </a:solidFill>
                <a:latin typeface="Arial"/>
                <a:ea typeface="Arial"/>
                <a:cs typeface="Arial"/>
                <a:sym typeface="Arial"/>
              </a:rPr>
              <a:t>"Census_IsVirtualDevice": Indicates whether the device is a virtual machine or not.</a:t>
            </a:r>
            <a:endParaRPr/>
          </a:p>
          <a:p>
            <a:pPr marL="177800" lvl="0" indent="-176530" algn="l" rtl="0">
              <a:lnSpc>
                <a:spcPct val="90000"/>
              </a:lnSpc>
              <a:spcBef>
                <a:spcPts val="800"/>
              </a:spcBef>
              <a:spcAft>
                <a:spcPts val="0"/>
              </a:spcAft>
              <a:buSzPct val="100000"/>
              <a:buFont typeface="Arial"/>
              <a:buChar char="•"/>
            </a:pPr>
            <a:r>
              <a:rPr lang="en" b="0" i="0">
                <a:solidFill>
                  <a:srgbClr val="374151"/>
                </a:solidFill>
                <a:latin typeface="Arial"/>
                <a:ea typeface="Arial"/>
                <a:cs typeface="Arial"/>
                <a:sym typeface="Arial"/>
              </a:rPr>
              <a:t>"Wdft_IsGamer": Indicates whether the device is a gaming machine or not.</a:t>
            </a:r>
            <a:endParaRPr/>
          </a:p>
        </p:txBody>
      </p:sp>
      <p:sp>
        <p:nvSpPr>
          <p:cNvPr id="208" name="Google Shape;208;p40"/>
          <p:cNvSpPr txBox="1">
            <a:spLocks noGrp="1"/>
          </p:cNvSpPr>
          <p:nvPr>
            <p:ph type="sldNum" idx="12"/>
          </p:nvPr>
        </p:nvSpPr>
        <p:spPr>
          <a:xfrm>
            <a:off x="7031935" y="4707630"/>
            <a:ext cx="2057400" cy="273844"/>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
              <a:t>3</a:t>
            </a:fld>
            <a:endParaRPr/>
          </a:p>
        </p:txBody>
      </p:sp>
      <p:sp>
        <p:nvSpPr>
          <p:cNvPr id="209" name="Google Shape;209;p40"/>
          <p:cNvSpPr txBox="1"/>
          <p:nvPr/>
        </p:nvSpPr>
        <p:spPr>
          <a:xfrm>
            <a:off x="370490" y="1945777"/>
            <a:ext cx="3976852" cy="2923878"/>
          </a:xfrm>
          <a:prstGeom prst="rect">
            <a:avLst/>
          </a:prstGeom>
          <a:noFill/>
          <a:ln>
            <a:noFill/>
          </a:ln>
        </p:spPr>
        <p:txBody>
          <a:bodyPr spcFirstLastPara="1" wrap="square" lIns="68575" tIns="34275" rIns="68575" bIns="34275" anchor="t" anchorCtr="0">
            <a:normAutofit fontScale="62500" lnSpcReduction="20000"/>
          </a:bodyPr>
          <a:lstStyle/>
          <a:p>
            <a:pPr marL="177800" marR="0" lvl="0" indent="-176530" algn="l" rtl="0">
              <a:lnSpc>
                <a:spcPct val="90000"/>
              </a:lnSpc>
              <a:spcBef>
                <a:spcPts val="0"/>
              </a:spcBef>
              <a:spcAft>
                <a:spcPts val="0"/>
              </a:spcAft>
              <a:buClr>
                <a:schemeClr val="accent4"/>
              </a:buClr>
              <a:buSzPct val="100000"/>
              <a:buFont typeface="Arial"/>
              <a:buChar char="•"/>
            </a:pPr>
            <a:r>
              <a:rPr lang="en" sz="1400" b="0" i="0" u="none" strike="noStrike" cap="none">
                <a:solidFill>
                  <a:srgbClr val="374151"/>
                </a:solidFill>
                <a:latin typeface="Arial"/>
                <a:ea typeface="Arial"/>
                <a:cs typeface="Arial"/>
                <a:sym typeface="Arial"/>
              </a:rPr>
              <a:t>"SmartScreen": The configuration of the SmartScreen feature on the machine.</a:t>
            </a:r>
            <a:endParaRPr sz="1100"/>
          </a:p>
          <a:p>
            <a:pPr marL="177800" marR="0" lvl="0" indent="-176530" algn="l" rtl="0">
              <a:lnSpc>
                <a:spcPct val="90000"/>
              </a:lnSpc>
              <a:spcBef>
                <a:spcPts val="800"/>
              </a:spcBef>
              <a:spcAft>
                <a:spcPts val="0"/>
              </a:spcAft>
              <a:buClr>
                <a:schemeClr val="accent4"/>
              </a:buClr>
              <a:buSzPct val="100000"/>
              <a:buFont typeface="Arial"/>
              <a:buChar char="•"/>
            </a:pPr>
            <a:r>
              <a:rPr lang="en" sz="1400" b="0" i="0" u="none" strike="noStrike" cap="none">
                <a:solidFill>
                  <a:srgbClr val="374151"/>
                </a:solidFill>
                <a:latin typeface="Arial"/>
                <a:ea typeface="Arial"/>
                <a:cs typeface="Arial"/>
                <a:sym typeface="Arial"/>
              </a:rPr>
              <a:t>"Census_OSSkuName": The OS edition of the device.</a:t>
            </a:r>
            <a:endParaRPr sz="1100"/>
          </a:p>
          <a:p>
            <a:pPr marL="177800" marR="0" lvl="0" indent="-176530" algn="l" rtl="0">
              <a:lnSpc>
                <a:spcPct val="90000"/>
              </a:lnSpc>
              <a:spcBef>
                <a:spcPts val="800"/>
              </a:spcBef>
              <a:spcAft>
                <a:spcPts val="0"/>
              </a:spcAft>
              <a:buClr>
                <a:schemeClr val="accent4"/>
              </a:buClr>
              <a:buSzPct val="100000"/>
              <a:buFont typeface="Arial"/>
              <a:buChar char="•"/>
            </a:pPr>
            <a:r>
              <a:rPr lang="en" sz="1400" b="0" i="0" u="none" strike="noStrike" cap="none">
                <a:solidFill>
                  <a:srgbClr val="374151"/>
                </a:solidFill>
                <a:latin typeface="Arial"/>
                <a:ea typeface="Arial"/>
                <a:cs typeface="Arial"/>
                <a:sym typeface="Arial"/>
              </a:rPr>
              <a:t>"Census_OSEdition": The OS edition of the device.</a:t>
            </a:r>
            <a:endParaRPr sz="1100"/>
          </a:p>
          <a:p>
            <a:pPr marL="177800" marR="0" lvl="0" indent="-176530" algn="l" rtl="0">
              <a:lnSpc>
                <a:spcPct val="90000"/>
              </a:lnSpc>
              <a:spcBef>
                <a:spcPts val="800"/>
              </a:spcBef>
              <a:spcAft>
                <a:spcPts val="0"/>
              </a:spcAft>
              <a:buClr>
                <a:schemeClr val="accent4"/>
              </a:buClr>
              <a:buSzPct val="100000"/>
              <a:buFont typeface="Arial"/>
              <a:buChar char="•"/>
            </a:pPr>
            <a:r>
              <a:rPr lang="en" sz="1400" b="0" i="0" u="none" strike="noStrike" cap="none">
                <a:solidFill>
                  <a:srgbClr val="374151"/>
                </a:solidFill>
                <a:latin typeface="Arial"/>
                <a:ea typeface="Arial"/>
                <a:cs typeface="Arial"/>
                <a:sym typeface="Arial"/>
              </a:rPr>
              <a:t>"Census_ActivationChannel": The channel used for the activation of the OS.</a:t>
            </a:r>
            <a:endParaRPr sz="1100"/>
          </a:p>
          <a:p>
            <a:pPr marL="177800" marR="0" lvl="0" indent="-176530" algn="l" rtl="0">
              <a:lnSpc>
                <a:spcPct val="90000"/>
              </a:lnSpc>
              <a:spcBef>
                <a:spcPts val="800"/>
              </a:spcBef>
              <a:spcAft>
                <a:spcPts val="0"/>
              </a:spcAft>
              <a:buClr>
                <a:schemeClr val="accent4"/>
              </a:buClr>
              <a:buSzPct val="100000"/>
              <a:buFont typeface="Arial"/>
              <a:buChar char="•"/>
            </a:pPr>
            <a:r>
              <a:rPr lang="en" sz="1400" b="0" i="0" u="none" strike="noStrike" cap="none">
                <a:solidFill>
                  <a:srgbClr val="374151"/>
                </a:solidFill>
                <a:latin typeface="Arial"/>
                <a:ea typeface="Arial"/>
                <a:cs typeface="Arial"/>
                <a:sym typeface="Arial"/>
              </a:rPr>
              <a:t>"Census_ChassisTypeName": The type of chassis the device is using.</a:t>
            </a:r>
            <a:endParaRPr sz="1100"/>
          </a:p>
          <a:p>
            <a:pPr marL="177800" marR="0" lvl="0" indent="-176530" algn="l" rtl="0">
              <a:lnSpc>
                <a:spcPct val="90000"/>
              </a:lnSpc>
              <a:spcBef>
                <a:spcPts val="800"/>
              </a:spcBef>
              <a:spcAft>
                <a:spcPts val="0"/>
              </a:spcAft>
              <a:buClr>
                <a:schemeClr val="accent4"/>
              </a:buClr>
              <a:buSzPct val="100000"/>
              <a:buFont typeface="Arial"/>
              <a:buChar char="•"/>
            </a:pPr>
            <a:r>
              <a:rPr lang="en" sz="1400" b="0" i="0" u="none" strike="noStrike" cap="none">
                <a:solidFill>
                  <a:srgbClr val="374151"/>
                </a:solidFill>
                <a:latin typeface="Arial"/>
                <a:ea typeface="Arial"/>
                <a:cs typeface="Arial"/>
                <a:sym typeface="Arial"/>
              </a:rPr>
              <a:t>"Census_PowerPlatformRoleName": Indicates the power plan of the device.</a:t>
            </a:r>
            <a:endParaRPr sz="1100"/>
          </a:p>
          <a:p>
            <a:pPr marL="177800" marR="0" lvl="0" indent="-176530" algn="l" rtl="0">
              <a:lnSpc>
                <a:spcPct val="90000"/>
              </a:lnSpc>
              <a:spcBef>
                <a:spcPts val="800"/>
              </a:spcBef>
              <a:spcAft>
                <a:spcPts val="0"/>
              </a:spcAft>
              <a:buClr>
                <a:schemeClr val="accent4"/>
              </a:buClr>
              <a:buSzPct val="100000"/>
              <a:buFont typeface="Arial"/>
              <a:buChar char="•"/>
            </a:pPr>
            <a:r>
              <a:rPr lang="en" sz="1400" b="0" i="0" u="none" strike="noStrike" cap="none">
                <a:solidFill>
                  <a:srgbClr val="374151"/>
                </a:solidFill>
                <a:latin typeface="Arial"/>
                <a:ea typeface="Arial"/>
                <a:cs typeface="Arial"/>
                <a:sym typeface="Arial"/>
              </a:rPr>
              <a:t>"Census_FlightRing": The ring the device user is in.</a:t>
            </a:r>
            <a:endParaRPr sz="1100"/>
          </a:p>
          <a:p>
            <a:pPr marL="177800" marR="0" lvl="0" indent="-176530" algn="l" rtl="0">
              <a:lnSpc>
                <a:spcPct val="90000"/>
              </a:lnSpc>
              <a:spcBef>
                <a:spcPts val="800"/>
              </a:spcBef>
              <a:spcAft>
                <a:spcPts val="0"/>
              </a:spcAft>
              <a:buClr>
                <a:schemeClr val="accent4"/>
              </a:buClr>
              <a:buSzPct val="100000"/>
              <a:buFont typeface="Arial"/>
              <a:buChar char="•"/>
            </a:pPr>
            <a:r>
              <a:rPr lang="en" sz="1400" b="0" i="0" u="none" strike="noStrike" cap="none">
                <a:solidFill>
                  <a:srgbClr val="374151"/>
                </a:solidFill>
                <a:latin typeface="Arial"/>
                <a:ea typeface="Arial"/>
                <a:cs typeface="Arial"/>
                <a:sym typeface="Arial"/>
              </a:rPr>
              <a:t>"SkuEdition": The edition of the product the machine is running.</a:t>
            </a:r>
            <a:endParaRPr sz="1100"/>
          </a:p>
          <a:p>
            <a:pPr marL="177800" marR="0" lvl="0" indent="-176530" algn="l" rtl="0">
              <a:lnSpc>
                <a:spcPct val="90000"/>
              </a:lnSpc>
              <a:spcBef>
                <a:spcPts val="800"/>
              </a:spcBef>
              <a:spcAft>
                <a:spcPts val="0"/>
              </a:spcAft>
              <a:buClr>
                <a:schemeClr val="accent4"/>
              </a:buClr>
              <a:buSzPct val="100000"/>
              <a:buFont typeface="Arial"/>
              <a:buChar char="•"/>
            </a:pPr>
            <a:r>
              <a:rPr lang="en" sz="1400" b="0" i="0" u="none" strike="noStrike" cap="none">
                <a:solidFill>
                  <a:srgbClr val="374151"/>
                </a:solidFill>
                <a:latin typeface="Arial"/>
                <a:ea typeface="Arial"/>
                <a:cs typeface="Arial"/>
                <a:sym typeface="Arial"/>
              </a:rPr>
              <a:t>"Census_OSWUAutoUpdateOptionsName": The Windows Update auto-update setting of the device.</a:t>
            </a:r>
            <a:endParaRPr sz="1100"/>
          </a:p>
          <a:p>
            <a:pPr marL="177800" marR="0" lvl="0" indent="-176530" algn="l" rtl="0">
              <a:lnSpc>
                <a:spcPct val="90000"/>
              </a:lnSpc>
              <a:spcBef>
                <a:spcPts val="800"/>
              </a:spcBef>
              <a:spcAft>
                <a:spcPts val="0"/>
              </a:spcAft>
              <a:buClr>
                <a:schemeClr val="accent4"/>
              </a:buClr>
              <a:buSzPct val="100000"/>
              <a:buFont typeface="Arial"/>
              <a:buChar char="•"/>
            </a:pPr>
            <a:r>
              <a:rPr lang="en" sz="1400" b="0" i="0" u="none" strike="noStrike" cap="none">
                <a:solidFill>
                  <a:srgbClr val="374151"/>
                </a:solidFill>
                <a:latin typeface="Arial"/>
                <a:ea typeface="Arial"/>
                <a:cs typeface="Arial"/>
                <a:sym typeface="Arial"/>
              </a:rPr>
              <a:t>"Census_PrimaryDiskTypeName": The primary disk type of the device.</a:t>
            </a:r>
            <a:endParaRPr sz="1100"/>
          </a:p>
          <a:p>
            <a:pPr marL="177800" marR="0" lvl="0" indent="-176530" algn="l" rtl="0">
              <a:lnSpc>
                <a:spcPct val="90000"/>
              </a:lnSpc>
              <a:spcBef>
                <a:spcPts val="800"/>
              </a:spcBef>
              <a:spcAft>
                <a:spcPts val="0"/>
              </a:spcAft>
              <a:buClr>
                <a:schemeClr val="accent4"/>
              </a:buClr>
              <a:buSzPct val="100000"/>
              <a:buFont typeface="Arial"/>
              <a:buChar char="•"/>
            </a:pPr>
            <a:r>
              <a:rPr lang="en" sz="1400" b="0" i="0" u="none" strike="noStrike" cap="none">
                <a:solidFill>
                  <a:srgbClr val="374151"/>
                </a:solidFill>
                <a:latin typeface="Arial"/>
                <a:ea typeface="Arial"/>
                <a:cs typeface="Arial"/>
                <a:sym typeface="Arial"/>
              </a:rPr>
              <a:t>"Census_GenuineStateName": Indicates whether the OS is genuine or not.</a:t>
            </a:r>
            <a:endParaRPr sz="1100"/>
          </a:p>
        </p:txBody>
      </p:sp>
      <p:sp>
        <p:nvSpPr>
          <p:cNvPr id="210" name="Google Shape;210;p40"/>
          <p:cNvSpPr txBox="1"/>
          <p:nvPr/>
        </p:nvSpPr>
        <p:spPr>
          <a:xfrm>
            <a:off x="541595" y="818569"/>
            <a:ext cx="3462845" cy="827690"/>
          </a:xfrm>
          <a:prstGeom prst="rect">
            <a:avLst/>
          </a:prstGeom>
          <a:noFill/>
          <a:ln>
            <a:noFill/>
          </a:ln>
        </p:spPr>
        <p:txBody>
          <a:bodyPr spcFirstLastPara="1" wrap="square" lIns="68575" tIns="34275" rIns="68575" bIns="34275" anchor="t" anchorCtr="0">
            <a:normAutofit/>
          </a:bodyPr>
          <a:lstStyle/>
          <a:p>
            <a:pPr marL="177800" marR="0" lvl="0" indent="-88900" algn="l" rtl="0">
              <a:lnSpc>
                <a:spcPct val="90000"/>
              </a:lnSpc>
              <a:spcBef>
                <a:spcPts val="0"/>
              </a:spcBef>
              <a:spcAft>
                <a:spcPts val="0"/>
              </a:spcAft>
              <a:buClr>
                <a:schemeClr val="accent4"/>
              </a:buClr>
              <a:buSzPts val="1400"/>
              <a:buFont typeface="Arial"/>
              <a:buNone/>
            </a:pPr>
            <a:endParaRPr sz="1400" b="0" i="0" u="none" strike="noStrike" cap="none">
              <a:solidFill>
                <a:srgbClr val="374151"/>
              </a:solidFill>
              <a:latin typeface="Arial"/>
              <a:ea typeface="Arial"/>
              <a:cs typeface="Arial"/>
              <a:sym typeface="Arial"/>
            </a:endParaRPr>
          </a:p>
        </p:txBody>
      </p:sp>
      <p:sp>
        <p:nvSpPr>
          <p:cNvPr id="211" name="Google Shape;211;p40"/>
          <p:cNvSpPr txBox="1"/>
          <p:nvPr/>
        </p:nvSpPr>
        <p:spPr>
          <a:xfrm>
            <a:off x="541595" y="1042085"/>
            <a:ext cx="3462845" cy="553998"/>
          </a:xfrm>
          <a:prstGeom prst="rect">
            <a:avLst/>
          </a:prstGeom>
          <a:noFill/>
          <a:ln>
            <a:noFill/>
          </a:ln>
        </p:spPr>
        <p:txBody>
          <a:bodyPr spcFirstLastPara="1" wrap="square" lIns="68575" tIns="34275" rIns="68575" bIns="34275" anchor="t" anchorCtr="0">
            <a:spAutoFit/>
          </a:bodyPr>
          <a:lstStyle/>
          <a:p>
            <a:pPr marL="0" marR="0" lvl="0" indent="0" algn="just" rtl="0">
              <a:spcBef>
                <a:spcPts val="0"/>
              </a:spcBef>
              <a:spcAft>
                <a:spcPts val="0"/>
              </a:spcAft>
              <a:buNone/>
            </a:pPr>
            <a:r>
              <a:rPr lang="en" sz="1100" b="1" i="0" u="none" strike="noStrike" cap="none">
                <a:solidFill>
                  <a:srgbClr val="374151"/>
                </a:solidFill>
                <a:latin typeface="Arial"/>
                <a:ea typeface="Arial"/>
                <a:cs typeface="Arial"/>
                <a:sym typeface="Arial"/>
              </a:rPr>
              <a:t>Due to the limitations of the free trial of GCP and issues with memory, the dataset was limited to </a:t>
            </a:r>
            <a:r>
              <a:rPr lang="en" sz="1100" b="1" i="0" u="sng" strike="noStrike" cap="none">
                <a:solidFill>
                  <a:srgbClr val="374151"/>
                </a:solidFill>
                <a:latin typeface="Arial"/>
                <a:ea typeface="Arial"/>
                <a:cs typeface="Arial"/>
                <a:sym typeface="Arial"/>
              </a:rPr>
              <a:t>26 columns </a:t>
            </a:r>
            <a:r>
              <a:rPr lang="en" sz="1100" b="1" i="0" u="none" strike="noStrike" cap="none">
                <a:solidFill>
                  <a:srgbClr val="374151"/>
                </a:solidFill>
                <a:latin typeface="Arial"/>
                <a:ea typeface="Arial"/>
                <a:cs typeface="Arial"/>
                <a:sym typeface="Arial"/>
              </a:rPr>
              <a:t>and </a:t>
            </a:r>
            <a:r>
              <a:rPr lang="en" sz="1100" b="1" i="0" u="sng" strike="noStrike" cap="none">
                <a:solidFill>
                  <a:srgbClr val="374151"/>
                </a:solidFill>
                <a:latin typeface="Arial"/>
                <a:ea typeface="Arial"/>
                <a:cs typeface="Arial"/>
                <a:sym typeface="Arial"/>
              </a:rPr>
              <a:t>2.4 million rows.</a:t>
            </a:r>
            <a:endParaRPr sz="1100" b="1" i="0" u="none" strike="noStrike" cap="none">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41"/>
          <p:cNvSpPr txBox="1">
            <a:spLocks noGrp="1"/>
          </p:cNvSpPr>
          <p:nvPr>
            <p:ph type="title"/>
          </p:nvPr>
        </p:nvSpPr>
        <p:spPr>
          <a:xfrm>
            <a:off x="484769" y="273845"/>
            <a:ext cx="8031773" cy="550966"/>
          </a:xfrm>
          <a:prstGeom prst="rect">
            <a:avLst/>
          </a:prstGeom>
          <a:noFill/>
          <a:ln>
            <a:noFill/>
          </a:ln>
        </p:spPr>
        <p:txBody>
          <a:bodyPr spcFirstLastPara="1" wrap="square" lIns="68575" tIns="34275" rIns="68575" bIns="34275" anchor="t" anchorCtr="0">
            <a:normAutofit/>
          </a:bodyPr>
          <a:lstStyle/>
          <a:p>
            <a:pPr marL="0" lvl="0" indent="0" algn="l" rtl="0">
              <a:lnSpc>
                <a:spcPct val="90000"/>
              </a:lnSpc>
              <a:spcBef>
                <a:spcPts val="0"/>
              </a:spcBef>
              <a:spcAft>
                <a:spcPts val="0"/>
              </a:spcAft>
              <a:buClr>
                <a:schemeClr val="dk1"/>
              </a:buClr>
              <a:buSzPts val="3000"/>
              <a:buFont typeface="Saira Condensed SemiBold"/>
              <a:buNone/>
            </a:pPr>
            <a:r>
              <a:rPr lang="en"/>
              <a:t>SYSTEM ARCHITECTURE</a:t>
            </a:r>
            <a:endParaRPr/>
          </a:p>
        </p:txBody>
      </p:sp>
      <p:pic>
        <p:nvPicPr>
          <p:cNvPr id="217" name="Google Shape;217;p41" descr="A picture containing text, diagram, sketch, plan&#10;&#10;Description automatically generated"/>
          <p:cNvPicPr preferRelativeResize="0">
            <a:picLocks noGrp="1"/>
          </p:cNvPicPr>
          <p:nvPr>
            <p:ph type="body" idx="2"/>
          </p:nvPr>
        </p:nvPicPr>
        <p:blipFill rotWithShape="1">
          <a:blip r:embed="rId3">
            <a:alphaModFix/>
          </a:blip>
          <a:srcRect/>
          <a:stretch/>
        </p:blipFill>
        <p:spPr>
          <a:xfrm>
            <a:off x="1909509" y="772980"/>
            <a:ext cx="4729416" cy="3986481"/>
          </a:xfrm>
          <a:prstGeom prst="rect">
            <a:avLst/>
          </a:prstGeom>
          <a:noFill/>
          <a:ln>
            <a:noFill/>
          </a:ln>
        </p:spPr>
      </p:pic>
      <p:sp>
        <p:nvSpPr>
          <p:cNvPr id="218" name="Google Shape;218;p41"/>
          <p:cNvSpPr txBox="1">
            <a:spLocks noGrp="1"/>
          </p:cNvSpPr>
          <p:nvPr>
            <p:ph type="sldNum" idx="12"/>
          </p:nvPr>
        </p:nvSpPr>
        <p:spPr>
          <a:xfrm>
            <a:off x="7031935" y="4707630"/>
            <a:ext cx="2057400" cy="273844"/>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42"/>
          <p:cNvSpPr txBox="1">
            <a:spLocks noGrp="1"/>
          </p:cNvSpPr>
          <p:nvPr>
            <p:ph type="title"/>
          </p:nvPr>
        </p:nvSpPr>
        <p:spPr>
          <a:xfrm>
            <a:off x="484769" y="273845"/>
            <a:ext cx="8031773" cy="550966"/>
          </a:xfrm>
          <a:prstGeom prst="rect">
            <a:avLst/>
          </a:prstGeom>
          <a:noFill/>
          <a:ln>
            <a:noFill/>
          </a:ln>
        </p:spPr>
        <p:txBody>
          <a:bodyPr spcFirstLastPara="1" wrap="square" lIns="68575" tIns="34275" rIns="68575" bIns="34275" anchor="t" anchorCtr="0">
            <a:normAutofit/>
          </a:bodyPr>
          <a:lstStyle/>
          <a:p>
            <a:pPr marL="0" lvl="0" indent="0" algn="l" rtl="0">
              <a:lnSpc>
                <a:spcPct val="90000"/>
              </a:lnSpc>
              <a:spcBef>
                <a:spcPts val="0"/>
              </a:spcBef>
              <a:spcAft>
                <a:spcPts val="0"/>
              </a:spcAft>
              <a:buClr>
                <a:schemeClr val="dk1"/>
              </a:buClr>
              <a:buSzPts val="3000"/>
              <a:buFont typeface="Saira Condensed SemiBold"/>
              <a:buNone/>
            </a:pPr>
            <a:r>
              <a:rPr lang="en"/>
              <a:t>EDA AND FEATURE ENGINEERING</a:t>
            </a:r>
            <a:endParaRPr/>
          </a:p>
        </p:txBody>
      </p:sp>
      <p:grpSp>
        <p:nvGrpSpPr>
          <p:cNvPr id="225" name="Google Shape;225;p42"/>
          <p:cNvGrpSpPr/>
          <p:nvPr/>
        </p:nvGrpSpPr>
        <p:grpSpPr>
          <a:xfrm>
            <a:off x="487121" y="1641241"/>
            <a:ext cx="8027067" cy="2426787"/>
            <a:chOff x="3137" y="321778"/>
            <a:chExt cx="10702756" cy="3235716"/>
          </a:xfrm>
        </p:grpSpPr>
        <p:sp>
          <p:nvSpPr>
            <p:cNvPr id="226" name="Google Shape;226;p42"/>
            <p:cNvSpPr/>
            <p:nvPr/>
          </p:nvSpPr>
          <p:spPr>
            <a:xfrm>
              <a:off x="3137" y="321778"/>
              <a:ext cx="2489013" cy="1493407"/>
            </a:xfrm>
            <a:prstGeom prst="rect">
              <a:avLst/>
            </a:prstGeom>
            <a:solidFill>
              <a:srgbClr val="A22335"/>
            </a:solidFill>
            <a:ln w="12700" cap="flat" cmpd="sng">
              <a:solidFill>
                <a:schemeClr val="lt1"/>
              </a:solidFill>
              <a:prstDash val="solid"/>
              <a:miter lim="800000"/>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27" name="Google Shape;227;p42"/>
            <p:cNvSpPr txBox="1"/>
            <p:nvPr/>
          </p:nvSpPr>
          <p:spPr>
            <a:xfrm>
              <a:off x="3137" y="321778"/>
              <a:ext cx="2489013" cy="1493407"/>
            </a:xfrm>
            <a:prstGeom prst="rect">
              <a:avLst/>
            </a:prstGeom>
            <a:noFill/>
            <a:ln>
              <a:noFill/>
            </a:ln>
          </p:spPr>
          <p:txBody>
            <a:bodyPr spcFirstLastPara="1" wrap="square" lIns="45725" tIns="45725" rIns="45725" bIns="45725" anchor="ctr" anchorCtr="0">
              <a:noAutofit/>
            </a:bodyPr>
            <a:lstStyle/>
            <a:p>
              <a:pPr marL="0" marR="0" lvl="0" indent="0" algn="ctr" rtl="0">
                <a:lnSpc>
                  <a:spcPct val="90000"/>
                </a:lnSpc>
                <a:spcBef>
                  <a:spcPts val="0"/>
                </a:spcBef>
                <a:spcAft>
                  <a:spcPts val="0"/>
                </a:spcAft>
                <a:buClr>
                  <a:schemeClr val="lt1"/>
                </a:buClr>
                <a:buSzPts val="1200"/>
                <a:buFont typeface="Calibri"/>
                <a:buNone/>
              </a:pPr>
              <a:r>
                <a:rPr lang="en" sz="1200" b="0" i="0" u="none" strike="noStrike" cap="none">
                  <a:solidFill>
                    <a:schemeClr val="lt1"/>
                  </a:solidFill>
                  <a:latin typeface="Calibri"/>
                  <a:ea typeface="Calibri"/>
                  <a:cs typeface="Calibri"/>
                  <a:sym typeface="Calibri"/>
                </a:rPr>
                <a:t>Replacing null values with -1 in numerical features.</a:t>
              </a:r>
              <a:endParaRPr sz="1200" b="0" i="0" u="none" strike="noStrike" cap="none">
                <a:solidFill>
                  <a:schemeClr val="lt1"/>
                </a:solidFill>
                <a:latin typeface="Calibri"/>
                <a:ea typeface="Calibri"/>
                <a:cs typeface="Calibri"/>
                <a:sym typeface="Calibri"/>
              </a:endParaRPr>
            </a:p>
          </p:txBody>
        </p:sp>
        <p:sp>
          <p:nvSpPr>
            <p:cNvPr id="228" name="Google Shape;228;p42"/>
            <p:cNvSpPr/>
            <p:nvPr/>
          </p:nvSpPr>
          <p:spPr>
            <a:xfrm>
              <a:off x="2741051" y="321778"/>
              <a:ext cx="2489013" cy="1493407"/>
            </a:xfrm>
            <a:prstGeom prst="rect">
              <a:avLst/>
            </a:prstGeom>
            <a:solidFill>
              <a:srgbClr val="A22335"/>
            </a:solidFill>
            <a:ln w="12700" cap="flat" cmpd="sng">
              <a:solidFill>
                <a:schemeClr val="lt1"/>
              </a:solidFill>
              <a:prstDash val="solid"/>
              <a:miter lim="800000"/>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29" name="Google Shape;229;p42"/>
            <p:cNvSpPr txBox="1"/>
            <p:nvPr/>
          </p:nvSpPr>
          <p:spPr>
            <a:xfrm>
              <a:off x="2741051" y="321778"/>
              <a:ext cx="2489013" cy="1493407"/>
            </a:xfrm>
            <a:prstGeom prst="rect">
              <a:avLst/>
            </a:prstGeom>
            <a:noFill/>
            <a:ln>
              <a:noFill/>
            </a:ln>
          </p:spPr>
          <p:txBody>
            <a:bodyPr spcFirstLastPara="1" wrap="square" lIns="45725" tIns="45725" rIns="45725" bIns="45725" anchor="ctr" anchorCtr="0">
              <a:noAutofit/>
            </a:bodyPr>
            <a:lstStyle/>
            <a:p>
              <a:pPr marL="0" marR="0" lvl="0" indent="0" algn="ctr" rtl="0">
                <a:lnSpc>
                  <a:spcPct val="90000"/>
                </a:lnSpc>
                <a:spcBef>
                  <a:spcPts val="0"/>
                </a:spcBef>
                <a:spcAft>
                  <a:spcPts val="0"/>
                </a:spcAft>
                <a:buClr>
                  <a:schemeClr val="lt1"/>
                </a:buClr>
                <a:buSzPts val="1200"/>
                <a:buFont typeface="Calibri"/>
                <a:buNone/>
              </a:pPr>
              <a:r>
                <a:rPr lang="en" sz="1200" b="0" i="0" u="none" strike="noStrike" cap="none">
                  <a:solidFill>
                    <a:schemeClr val="lt1"/>
                  </a:solidFill>
                  <a:latin typeface="Calibri"/>
                  <a:ea typeface="Calibri"/>
                  <a:cs typeface="Calibri"/>
                  <a:sym typeface="Calibri"/>
                </a:rPr>
                <a:t>Replacing null values with the mode value of the feature in binary features.</a:t>
              </a:r>
              <a:endParaRPr sz="1200" b="0" i="0" u="none" strike="noStrike" cap="none">
                <a:solidFill>
                  <a:schemeClr val="lt1"/>
                </a:solidFill>
                <a:latin typeface="Calibri"/>
                <a:ea typeface="Calibri"/>
                <a:cs typeface="Calibri"/>
                <a:sym typeface="Calibri"/>
              </a:endParaRPr>
            </a:p>
          </p:txBody>
        </p:sp>
        <p:sp>
          <p:nvSpPr>
            <p:cNvPr id="230" name="Google Shape;230;p42"/>
            <p:cNvSpPr/>
            <p:nvPr/>
          </p:nvSpPr>
          <p:spPr>
            <a:xfrm>
              <a:off x="5478966" y="321778"/>
              <a:ext cx="2489013" cy="1493407"/>
            </a:xfrm>
            <a:prstGeom prst="rect">
              <a:avLst/>
            </a:prstGeom>
            <a:solidFill>
              <a:srgbClr val="A22335"/>
            </a:solidFill>
            <a:ln w="12700" cap="flat" cmpd="sng">
              <a:solidFill>
                <a:schemeClr val="lt1"/>
              </a:solidFill>
              <a:prstDash val="solid"/>
              <a:miter lim="800000"/>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31" name="Google Shape;231;p42"/>
            <p:cNvSpPr txBox="1"/>
            <p:nvPr/>
          </p:nvSpPr>
          <p:spPr>
            <a:xfrm>
              <a:off x="5478966" y="321778"/>
              <a:ext cx="2489013" cy="1493407"/>
            </a:xfrm>
            <a:prstGeom prst="rect">
              <a:avLst/>
            </a:prstGeom>
            <a:noFill/>
            <a:ln>
              <a:noFill/>
            </a:ln>
          </p:spPr>
          <p:txBody>
            <a:bodyPr spcFirstLastPara="1" wrap="square" lIns="45725" tIns="45725" rIns="45725" bIns="45725" anchor="ctr" anchorCtr="0">
              <a:noAutofit/>
            </a:bodyPr>
            <a:lstStyle/>
            <a:p>
              <a:pPr marL="0" marR="0" lvl="0" indent="0" algn="ctr" rtl="0">
                <a:lnSpc>
                  <a:spcPct val="90000"/>
                </a:lnSpc>
                <a:spcBef>
                  <a:spcPts val="0"/>
                </a:spcBef>
                <a:spcAft>
                  <a:spcPts val="0"/>
                </a:spcAft>
                <a:buClr>
                  <a:schemeClr val="lt1"/>
                </a:buClr>
                <a:buSzPts val="1200"/>
                <a:buFont typeface="Calibri"/>
                <a:buNone/>
              </a:pPr>
              <a:r>
                <a:rPr lang="en" sz="1200" b="0" i="0" u="none" strike="noStrike" cap="none">
                  <a:solidFill>
                    <a:schemeClr val="lt1"/>
                  </a:solidFill>
                  <a:latin typeface="Calibri"/>
                  <a:ea typeface="Calibri"/>
                  <a:cs typeface="Calibri"/>
                  <a:sym typeface="Calibri"/>
                </a:rPr>
                <a:t>Applying replace functions and replacing specific values in certain columns for categorical features.</a:t>
              </a:r>
              <a:endParaRPr sz="1200" b="0" i="0" u="none" strike="noStrike" cap="none">
                <a:solidFill>
                  <a:schemeClr val="lt1"/>
                </a:solidFill>
                <a:latin typeface="Calibri"/>
                <a:ea typeface="Calibri"/>
                <a:cs typeface="Calibri"/>
                <a:sym typeface="Calibri"/>
              </a:endParaRPr>
            </a:p>
          </p:txBody>
        </p:sp>
        <p:sp>
          <p:nvSpPr>
            <p:cNvPr id="232" name="Google Shape;232;p42"/>
            <p:cNvSpPr/>
            <p:nvPr/>
          </p:nvSpPr>
          <p:spPr>
            <a:xfrm>
              <a:off x="8216880" y="321778"/>
              <a:ext cx="2489013" cy="1493407"/>
            </a:xfrm>
            <a:prstGeom prst="rect">
              <a:avLst/>
            </a:prstGeom>
            <a:solidFill>
              <a:srgbClr val="A22335"/>
            </a:solidFill>
            <a:ln w="12700" cap="flat" cmpd="sng">
              <a:solidFill>
                <a:schemeClr val="lt1"/>
              </a:solidFill>
              <a:prstDash val="solid"/>
              <a:miter lim="800000"/>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33" name="Google Shape;233;p42"/>
            <p:cNvSpPr txBox="1"/>
            <p:nvPr/>
          </p:nvSpPr>
          <p:spPr>
            <a:xfrm>
              <a:off x="8216880" y="321778"/>
              <a:ext cx="2489013" cy="1493407"/>
            </a:xfrm>
            <a:prstGeom prst="rect">
              <a:avLst/>
            </a:prstGeom>
            <a:noFill/>
            <a:ln>
              <a:noFill/>
            </a:ln>
          </p:spPr>
          <p:txBody>
            <a:bodyPr spcFirstLastPara="1" wrap="square" lIns="45725" tIns="45725" rIns="45725" bIns="45725" anchor="ctr" anchorCtr="0">
              <a:noAutofit/>
            </a:bodyPr>
            <a:lstStyle/>
            <a:p>
              <a:pPr marL="0" marR="0" lvl="0" indent="0" algn="ctr" rtl="0">
                <a:lnSpc>
                  <a:spcPct val="90000"/>
                </a:lnSpc>
                <a:spcBef>
                  <a:spcPts val="0"/>
                </a:spcBef>
                <a:spcAft>
                  <a:spcPts val="0"/>
                </a:spcAft>
                <a:buClr>
                  <a:schemeClr val="lt1"/>
                </a:buClr>
                <a:buSzPts val="1200"/>
                <a:buFont typeface="Calibri"/>
                <a:buNone/>
              </a:pPr>
              <a:r>
                <a:rPr lang="en" sz="1200" b="0" i="0" u="none" strike="noStrike" cap="none">
                  <a:solidFill>
                    <a:schemeClr val="lt1"/>
                  </a:solidFill>
                  <a:latin typeface="Calibri"/>
                  <a:ea typeface="Calibri"/>
                  <a:cs typeface="Calibri"/>
                  <a:sym typeface="Calibri"/>
                </a:rPr>
                <a:t>Replacing null values with 'unknown' in categorical features.</a:t>
              </a:r>
              <a:endParaRPr sz="1200" b="0" i="0" u="none" strike="noStrike" cap="none">
                <a:solidFill>
                  <a:schemeClr val="lt1"/>
                </a:solidFill>
                <a:latin typeface="Calibri"/>
                <a:ea typeface="Calibri"/>
                <a:cs typeface="Calibri"/>
                <a:sym typeface="Calibri"/>
              </a:endParaRPr>
            </a:p>
          </p:txBody>
        </p:sp>
        <p:sp>
          <p:nvSpPr>
            <p:cNvPr id="234" name="Google Shape;234;p42"/>
            <p:cNvSpPr/>
            <p:nvPr/>
          </p:nvSpPr>
          <p:spPr>
            <a:xfrm>
              <a:off x="3137" y="2064087"/>
              <a:ext cx="2489013" cy="1493407"/>
            </a:xfrm>
            <a:prstGeom prst="rect">
              <a:avLst/>
            </a:prstGeom>
            <a:solidFill>
              <a:srgbClr val="A22335"/>
            </a:solidFill>
            <a:ln w="12700" cap="flat" cmpd="sng">
              <a:solidFill>
                <a:schemeClr val="lt1"/>
              </a:solidFill>
              <a:prstDash val="solid"/>
              <a:miter lim="800000"/>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35" name="Google Shape;235;p42"/>
            <p:cNvSpPr txBox="1"/>
            <p:nvPr/>
          </p:nvSpPr>
          <p:spPr>
            <a:xfrm>
              <a:off x="3137" y="2064087"/>
              <a:ext cx="2489013" cy="1493407"/>
            </a:xfrm>
            <a:prstGeom prst="rect">
              <a:avLst/>
            </a:prstGeom>
            <a:noFill/>
            <a:ln>
              <a:noFill/>
            </a:ln>
          </p:spPr>
          <p:txBody>
            <a:bodyPr spcFirstLastPara="1" wrap="square" lIns="45725" tIns="45725" rIns="45725" bIns="45725" anchor="ctr" anchorCtr="0">
              <a:noAutofit/>
            </a:bodyPr>
            <a:lstStyle/>
            <a:p>
              <a:pPr marL="0" marR="0" lvl="0" indent="0" algn="ctr" rtl="0">
                <a:lnSpc>
                  <a:spcPct val="90000"/>
                </a:lnSpc>
                <a:spcBef>
                  <a:spcPts val="0"/>
                </a:spcBef>
                <a:spcAft>
                  <a:spcPts val="0"/>
                </a:spcAft>
                <a:buClr>
                  <a:schemeClr val="lt1"/>
                </a:buClr>
                <a:buSzPts val="1200"/>
                <a:buFont typeface="Calibri"/>
                <a:buNone/>
              </a:pPr>
              <a:r>
                <a:rPr lang="en" sz="1200" b="0" i="0" u="none" strike="noStrike" cap="none">
                  <a:solidFill>
                    <a:schemeClr val="lt1"/>
                  </a:solidFill>
                  <a:latin typeface="Calibri"/>
                  <a:ea typeface="Calibri"/>
                  <a:cs typeface="Calibri"/>
                  <a:sym typeface="Calibri"/>
                </a:rPr>
                <a:t>Replace functions are used to map variations of categorical features to a single category.</a:t>
              </a:r>
              <a:endParaRPr sz="1200" b="0" i="0" u="none" strike="noStrike" cap="none">
                <a:solidFill>
                  <a:schemeClr val="lt1"/>
                </a:solidFill>
                <a:latin typeface="Calibri"/>
                <a:ea typeface="Calibri"/>
                <a:cs typeface="Calibri"/>
                <a:sym typeface="Calibri"/>
              </a:endParaRPr>
            </a:p>
          </p:txBody>
        </p:sp>
        <p:sp>
          <p:nvSpPr>
            <p:cNvPr id="236" name="Google Shape;236;p42"/>
            <p:cNvSpPr/>
            <p:nvPr/>
          </p:nvSpPr>
          <p:spPr>
            <a:xfrm>
              <a:off x="2741051" y="2064087"/>
              <a:ext cx="2489013" cy="1493407"/>
            </a:xfrm>
            <a:prstGeom prst="rect">
              <a:avLst/>
            </a:prstGeom>
            <a:solidFill>
              <a:srgbClr val="A22335"/>
            </a:solidFill>
            <a:ln w="12700" cap="flat" cmpd="sng">
              <a:solidFill>
                <a:schemeClr val="lt1"/>
              </a:solidFill>
              <a:prstDash val="solid"/>
              <a:miter lim="800000"/>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37" name="Google Shape;237;p42"/>
            <p:cNvSpPr txBox="1"/>
            <p:nvPr/>
          </p:nvSpPr>
          <p:spPr>
            <a:xfrm>
              <a:off x="2741051" y="2064087"/>
              <a:ext cx="2489013" cy="1493407"/>
            </a:xfrm>
            <a:prstGeom prst="rect">
              <a:avLst/>
            </a:prstGeom>
            <a:noFill/>
            <a:ln>
              <a:noFill/>
            </a:ln>
          </p:spPr>
          <p:txBody>
            <a:bodyPr spcFirstLastPara="1" wrap="square" lIns="45725" tIns="45725" rIns="45725" bIns="45725" anchor="ctr" anchorCtr="0">
              <a:noAutofit/>
            </a:bodyPr>
            <a:lstStyle/>
            <a:p>
              <a:pPr marL="0" marR="0" lvl="0" indent="0" algn="ctr" rtl="0">
                <a:lnSpc>
                  <a:spcPct val="90000"/>
                </a:lnSpc>
                <a:spcBef>
                  <a:spcPts val="0"/>
                </a:spcBef>
                <a:spcAft>
                  <a:spcPts val="0"/>
                </a:spcAft>
                <a:buClr>
                  <a:schemeClr val="lt1"/>
                </a:buClr>
                <a:buSzPts val="1200"/>
                <a:buFont typeface="Calibri"/>
                <a:buNone/>
              </a:pPr>
              <a:r>
                <a:rPr lang="en" sz="1200" b="0" i="0" u="none" strike="noStrike" cap="none">
                  <a:solidFill>
                    <a:schemeClr val="lt1"/>
                  </a:solidFill>
                  <a:latin typeface="Calibri"/>
                  <a:ea typeface="Calibri"/>
                  <a:cs typeface="Calibri"/>
                  <a:sym typeface="Calibri"/>
                </a:rPr>
                <a:t>The "SmartScreen" column is mapped to categories such as "block" and "existnotset".</a:t>
              </a:r>
              <a:endParaRPr sz="1200" b="0" i="0" u="none" strike="noStrike" cap="none">
                <a:solidFill>
                  <a:schemeClr val="lt1"/>
                </a:solidFill>
                <a:latin typeface="Calibri"/>
                <a:ea typeface="Calibri"/>
                <a:cs typeface="Calibri"/>
                <a:sym typeface="Calibri"/>
              </a:endParaRPr>
            </a:p>
          </p:txBody>
        </p:sp>
        <p:sp>
          <p:nvSpPr>
            <p:cNvPr id="238" name="Google Shape;238;p42"/>
            <p:cNvSpPr/>
            <p:nvPr/>
          </p:nvSpPr>
          <p:spPr>
            <a:xfrm>
              <a:off x="5478966" y="2064087"/>
              <a:ext cx="2489013" cy="1493407"/>
            </a:xfrm>
            <a:prstGeom prst="rect">
              <a:avLst/>
            </a:prstGeom>
            <a:solidFill>
              <a:srgbClr val="A22335"/>
            </a:solidFill>
            <a:ln w="12700" cap="flat" cmpd="sng">
              <a:solidFill>
                <a:schemeClr val="lt1"/>
              </a:solidFill>
              <a:prstDash val="solid"/>
              <a:miter lim="800000"/>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39" name="Google Shape;239;p42"/>
            <p:cNvSpPr txBox="1"/>
            <p:nvPr/>
          </p:nvSpPr>
          <p:spPr>
            <a:xfrm>
              <a:off x="5478966" y="2064087"/>
              <a:ext cx="2489013" cy="1493407"/>
            </a:xfrm>
            <a:prstGeom prst="rect">
              <a:avLst/>
            </a:prstGeom>
            <a:noFill/>
            <a:ln>
              <a:noFill/>
            </a:ln>
          </p:spPr>
          <p:txBody>
            <a:bodyPr spcFirstLastPara="1" wrap="square" lIns="45725" tIns="45725" rIns="45725" bIns="45725" anchor="ctr" anchorCtr="0">
              <a:noAutofit/>
            </a:bodyPr>
            <a:lstStyle/>
            <a:p>
              <a:pPr marL="0" marR="0" lvl="0" indent="0" algn="ctr" rtl="0">
                <a:lnSpc>
                  <a:spcPct val="90000"/>
                </a:lnSpc>
                <a:spcBef>
                  <a:spcPts val="0"/>
                </a:spcBef>
                <a:spcAft>
                  <a:spcPts val="0"/>
                </a:spcAft>
                <a:buClr>
                  <a:schemeClr val="lt1"/>
                </a:buClr>
                <a:buSzPts val="1200"/>
                <a:buFont typeface="Calibri"/>
                <a:buNone/>
              </a:pPr>
              <a:r>
                <a:rPr lang="en" sz="1200" b="0" i="0" u="none" strike="noStrike" cap="none">
                  <a:solidFill>
                    <a:schemeClr val="lt1"/>
                  </a:solidFill>
                  <a:latin typeface="Calibri"/>
                  <a:ea typeface="Calibri"/>
                  <a:cs typeface="Calibri"/>
                  <a:sym typeface="Calibri"/>
                </a:rPr>
                <a:t>The "Census_OSSkuName" column is mapped to categories such as "core" and "enterprise".</a:t>
              </a:r>
              <a:endParaRPr sz="1200" b="0" i="0" u="none" strike="noStrike" cap="none">
                <a:solidFill>
                  <a:schemeClr val="lt1"/>
                </a:solidFill>
                <a:latin typeface="Calibri"/>
                <a:ea typeface="Calibri"/>
                <a:cs typeface="Calibri"/>
                <a:sym typeface="Calibri"/>
              </a:endParaRPr>
            </a:p>
          </p:txBody>
        </p:sp>
        <p:sp>
          <p:nvSpPr>
            <p:cNvPr id="240" name="Google Shape;240;p42"/>
            <p:cNvSpPr/>
            <p:nvPr/>
          </p:nvSpPr>
          <p:spPr>
            <a:xfrm>
              <a:off x="8216880" y="2064087"/>
              <a:ext cx="2489013" cy="1493407"/>
            </a:xfrm>
            <a:prstGeom prst="rect">
              <a:avLst/>
            </a:prstGeom>
            <a:solidFill>
              <a:srgbClr val="A22335"/>
            </a:solidFill>
            <a:ln w="12700" cap="flat" cmpd="sng">
              <a:solidFill>
                <a:schemeClr val="lt1"/>
              </a:solidFill>
              <a:prstDash val="solid"/>
              <a:miter lim="800000"/>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41" name="Google Shape;241;p42"/>
            <p:cNvSpPr txBox="1"/>
            <p:nvPr/>
          </p:nvSpPr>
          <p:spPr>
            <a:xfrm>
              <a:off x="8216880" y="2064087"/>
              <a:ext cx="2489013" cy="1493407"/>
            </a:xfrm>
            <a:prstGeom prst="rect">
              <a:avLst/>
            </a:prstGeom>
            <a:noFill/>
            <a:ln>
              <a:noFill/>
            </a:ln>
          </p:spPr>
          <p:txBody>
            <a:bodyPr spcFirstLastPara="1" wrap="square" lIns="45725" tIns="45725" rIns="45725" bIns="45725" anchor="ctr" anchorCtr="0">
              <a:noAutofit/>
            </a:bodyPr>
            <a:lstStyle/>
            <a:p>
              <a:pPr marL="0" marR="0" lvl="0" indent="0" algn="ctr" rtl="0">
                <a:lnSpc>
                  <a:spcPct val="90000"/>
                </a:lnSpc>
                <a:spcBef>
                  <a:spcPts val="0"/>
                </a:spcBef>
                <a:spcAft>
                  <a:spcPts val="0"/>
                </a:spcAft>
                <a:buClr>
                  <a:schemeClr val="lt1"/>
                </a:buClr>
                <a:buSzPts val="1200"/>
                <a:buFont typeface="Calibri"/>
                <a:buNone/>
              </a:pPr>
              <a:r>
                <a:rPr lang="en" sz="1200" b="0" i="0" u="none" strike="noStrike" cap="none">
                  <a:solidFill>
                    <a:schemeClr val="lt1"/>
                  </a:solidFill>
                  <a:latin typeface="Calibri"/>
                  <a:ea typeface="Calibri"/>
                  <a:cs typeface="Calibri"/>
                  <a:sym typeface="Calibri"/>
                </a:rPr>
                <a:t>The "Census_ActivationChannel" column is mapped to categories such as "oem" and "volume".</a:t>
              </a:r>
              <a:endParaRPr sz="1200" b="0" i="0" u="none" strike="noStrike" cap="none">
                <a:solidFill>
                  <a:schemeClr val="lt1"/>
                </a:solidFill>
                <a:latin typeface="Calibri"/>
                <a:ea typeface="Calibri"/>
                <a:cs typeface="Calibri"/>
                <a:sym typeface="Calibri"/>
              </a:endParaRPr>
            </a:p>
          </p:txBody>
        </p:sp>
      </p:grpSp>
      <p:sp>
        <p:nvSpPr>
          <p:cNvPr id="242" name="Google Shape;242;p42"/>
          <p:cNvSpPr txBox="1">
            <a:spLocks noGrp="1"/>
          </p:cNvSpPr>
          <p:nvPr>
            <p:ph type="sldNum" idx="12"/>
          </p:nvPr>
        </p:nvSpPr>
        <p:spPr>
          <a:xfrm>
            <a:off x="7031935" y="4707630"/>
            <a:ext cx="2057400" cy="273844"/>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43"/>
          <p:cNvSpPr txBox="1">
            <a:spLocks noGrp="1"/>
          </p:cNvSpPr>
          <p:nvPr>
            <p:ph type="title"/>
          </p:nvPr>
        </p:nvSpPr>
        <p:spPr>
          <a:xfrm>
            <a:off x="484769" y="108308"/>
            <a:ext cx="8031773" cy="550966"/>
          </a:xfrm>
          <a:prstGeom prst="rect">
            <a:avLst/>
          </a:prstGeom>
          <a:noFill/>
          <a:ln>
            <a:noFill/>
          </a:ln>
        </p:spPr>
        <p:txBody>
          <a:bodyPr spcFirstLastPara="1" wrap="square" lIns="68575" tIns="34275" rIns="68575" bIns="34275" anchor="t" anchorCtr="0">
            <a:normAutofit/>
          </a:bodyPr>
          <a:lstStyle/>
          <a:p>
            <a:pPr marL="0" lvl="0" indent="0" algn="l" rtl="0">
              <a:lnSpc>
                <a:spcPct val="90000"/>
              </a:lnSpc>
              <a:spcBef>
                <a:spcPts val="0"/>
              </a:spcBef>
              <a:spcAft>
                <a:spcPts val="0"/>
              </a:spcAft>
              <a:buClr>
                <a:schemeClr val="dk1"/>
              </a:buClr>
              <a:buSzPts val="3000"/>
              <a:buFont typeface="Saira Condensed SemiBold"/>
              <a:buNone/>
            </a:pPr>
            <a:r>
              <a:rPr lang="en"/>
              <a:t>DATA ARCHITECTURE</a:t>
            </a:r>
            <a:endParaRPr/>
          </a:p>
        </p:txBody>
      </p:sp>
      <p:sp>
        <p:nvSpPr>
          <p:cNvPr id="248" name="Google Shape;248;p43"/>
          <p:cNvSpPr txBox="1">
            <a:spLocks noGrp="1"/>
          </p:cNvSpPr>
          <p:nvPr>
            <p:ph type="body" idx="2"/>
          </p:nvPr>
        </p:nvSpPr>
        <p:spPr>
          <a:xfrm>
            <a:off x="484769" y="3371146"/>
            <a:ext cx="8031773" cy="1336484"/>
          </a:xfrm>
          <a:prstGeom prst="rect">
            <a:avLst/>
          </a:prstGeom>
          <a:noFill/>
          <a:ln>
            <a:noFill/>
          </a:ln>
        </p:spPr>
        <p:txBody>
          <a:bodyPr spcFirstLastPara="1" wrap="square" lIns="68575" tIns="34275" rIns="68575" bIns="34275" anchor="t" anchorCtr="0">
            <a:normAutofit lnSpcReduction="10000"/>
          </a:bodyPr>
          <a:lstStyle/>
          <a:p>
            <a:pPr marL="177800" lvl="0" indent="-177800" algn="just" rtl="0">
              <a:lnSpc>
                <a:spcPct val="90000"/>
              </a:lnSpc>
              <a:spcBef>
                <a:spcPts val="0"/>
              </a:spcBef>
              <a:spcAft>
                <a:spcPts val="0"/>
              </a:spcAft>
              <a:buSzPts val="1400"/>
              <a:buFont typeface="Arial"/>
              <a:buChar char="•"/>
            </a:pPr>
            <a:r>
              <a:rPr lang="en" b="0" i="0">
                <a:solidFill>
                  <a:srgbClr val="374151"/>
                </a:solidFill>
                <a:latin typeface="Arial"/>
                <a:ea typeface="Arial"/>
                <a:cs typeface="Arial"/>
                <a:sym typeface="Arial"/>
              </a:rPr>
              <a:t>Valid categorical columns are identified by counting the number of distinct values for each categorical column.</a:t>
            </a:r>
            <a:endParaRPr/>
          </a:p>
          <a:p>
            <a:pPr marL="177800" lvl="0" indent="-177800" algn="just" rtl="0">
              <a:lnSpc>
                <a:spcPct val="90000"/>
              </a:lnSpc>
              <a:spcBef>
                <a:spcPts val="800"/>
              </a:spcBef>
              <a:spcAft>
                <a:spcPts val="0"/>
              </a:spcAft>
              <a:buSzPts val="1400"/>
              <a:buFont typeface="Arial"/>
              <a:buChar char="•"/>
            </a:pPr>
            <a:r>
              <a:rPr lang="en" b="0" i="0">
                <a:solidFill>
                  <a:srgbClr val="374151"/>
                </a:solidFill>
                <a:latin typeface="Arial"/>
                <a:ea typeface="Arial"/>
                <a:cs typeface="Arial"/>
                <a:sym typeface="Arial"/>
              </a:rPr>
              <a:t>One-hot encoding is performed for each valid categorical column using StringIndexer and OneHotEncoder transformers.</a:t>
            </a:r>
            <a:endParaRPr/>
          </a:p>
          <a:p>
            <a:pPr marL="177800" lvl="0" indent="-177800" algn="just" rtl="0">
              <a:lnSpc>
                <a:spcPct val="90000"/>
              </a:lnSpc>
              <a:spcBef>
                <a:spcPts val="800"/>
              </a:spcBef>
              <a:spcAft>
                <a:spcPts val="0"/>
              </a:spcAft>
              <a:buSzPts val="1400"/>
              <a:buFont typeface="Arial"/>
              <a:buChar char="•"/>
            </a:pPr>
            <a:r>
              <a:rPr lang="en" b="0" i="0">
                <a:solidFill>
                  <a:srgbClr val="374151"/>
                </a:solidFill>
                <a:latin typeface="Arial"/>
                <a:ea typeface="Arial"/>
                <a:cs typeface="Arial"/>
                <a:sym typeface="Arial"/>
              </a:rPr>
              <a:t>A VectorAssembler is used to assemble all the feature vectors, including numerical features, binary features, and encoded categorical features.</a:t>
            </a:r>
            <a:endParaRPr/>
          </a:p>
          <a:p>
            <a:pPr marL="0" lvl="0" indent="0" algn="just" rtl="0">
              <a:lnSpc>
                <a:spcPct val="90000"/>
              </a:lnSpc>
              <a:spcBef>
                <a:spcPts val="800"/>
              </a:spcBef>
              <a:spcAft>
                <a:spcPts val="0"/>
              </a:spcAft>
              <a:buSzPts val="1400"/>
              <a:buNone/>
            </a:pPr>
            <a:endParaRPr/>
          </a:p>
        </p:txBody>
      </p:sp>
      <p:sp>
        <p:nvSpPr>
          <p:cNvPr id="249" name="Google Shape;249;p43"/>
          <p:cNvSpPr txBox="1">
            <a:spLocks noGrp="1"/>
          </p:cNvSpPr>
          <p:nvPr>
            <p:ph type="sldNum" idx="12"/>
          </p:nvPr>
        </p:nvSpPr>
        <p:spPr>
          <a:xfrm>
            <a:off x="7031935" y="4707630"/>
            <a:ext cx="2057400" cy="273844"/>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
              <a:t>6</a:t>
            </a:fld>
            <a:endParaRPr/>
          </a:p>
        </p:txBody>
      </p:sp>
      <p:pic>
        <p:nvPicPr>
          <p:cNvPr id="250" name="Google Shape;250;p43"/>
          <p:cNvPicPr preferRelativeResize="0"/>
          <p:nvPr/>
        </p:nvPicPr>
        <p:blipFill rotWithShape="1">
          <a:blip r:embed="rId3">
            <a:alphaModFix/>
          </a:blip>
          <a:srcRect/>
          <a:stretch/>
        </p:blipFill>
        <p:spPr>
          <a:xfrm>
            <a:off x="1780850" y="824811"/>
            <a:ext cx="5439609" cy="2388487"/>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Shape 255"/>
        <p:cNvGrpSpPr/>
        <p:nvPr/>
      </p:nvGrpSpPr>
      <p:grpSpPr>
        <a:xfrm>
          <a:off x="0" y="0"/>
          <a:ext cx="0" cy="0"/>
          <a:chOff x="0" y="0"/>
          <a:chExt cx="0" cy="0"/>
        </a:xfrm>
      </p:grpSpPr>
      <p:sp>
        <p:nvSpPr>
          <p:cNvPr id="256" name="Google Shape;256;p44"/>
          <p:cNvSpPr txBox="1">
            <a:spLocks noGrp="1"/>
          </p:cNvSpPr>
          <p:nvPr>
            <p:ph type="title"/>
          </p:nvPr>
        </p:nvSpPr>
        <p:spPr>
          <a:xfrm>
            <a:off x="484769" y="273845"/>
            <a:ext cx="8031773" cy="550966"/>
          </a:xfrm>
          <a:prstGeom prst="rect">
            <a:avLst/>
          </a:prstGeom>
          <a:noFill/>
          <a:ln>
            <a:noFill/>
          </a:ln>
        </p:spPr>
        <p:txBody>
          <a:bodyPr spcFirstLastPara="1" wrap="square" lIns="68575" tIns="34275" rIns="68575" bIns="34275" anchor="t" anchorCtr="0">
            <a:normAutofit/>
          </a:bodyPr>
          <a:lstStyle/>
          <a:p>
            <a:pPr marL="0" lvl="0" indent="0" algn="l" rtl="0">
              <a:lnSpc>
                <a:spcPct val="90000"/>
              </a:lnSpc>
              <a:spcBef>
                <a:spcPts val="0"/>
              </a:spcBef>
              <a:spcAft>
                <a:spcPts val="0"/>
              </a:spcAft>
              <a:buClr>
                <a:schemeClr val="dk1"/>
              </a:buClr>
              <a:buSzPts val="3000"/>
              <a:buFont typeface="Saira Condensed SemiBold"/>
              <a:buNone/>
            </a:pPr>
            <a:r>
              <a:rPr lang="en"/>
              <a:t>DATA ARCHITECTURE</a:t>
            </a:r>
            <a:endParaRPr/>
          </a:p>
        </p:txBody>
      </p:sp>
      <p:sp>
        <p:nvSpPr>
          <p:cNvPr id="257" name="Google Shape;257;p44"/>
          <p:cNvSpPr txBox="1">
            <a:spLocks noGrp="1"/>
          </p:cNvSpPr>
          <p:nvPr>
            <p:ph type="body" idx="2"/>
          </p:nvPr>
        </p:nvSpPr>
        <p:spPr>
          <a:xfrm>
            <a:off x="484775" y="1194950"/>
            <a:ext cx="8031900" cy="3031500"/>
          </a:xfrm>
          <a:prstGeom prst="rect">
            <a:avLst/>
          </a:prstGeom>
          <a:solidFill>
            <a:schemeClr val="lt1"/>
          </a:solidFill>
          <a:ln>
            <a:noFill/>
          </a:ln>
        </p:spPr>
        <p:txBody>
          <a:bodyPr spcFirstLastPara="1" wrap="square" lIns="68575" tIns="34275" rIns="68575" bIns="34275" anchor="t" anchorCtr="0">
            <a:normAutofit/>
          </a:bodyPr>
          <a:lstStyle/>
          <a:p>
            <a:pPr marL="177800" lvl="0" indent="-177800" algn="l" rtl="0">
              <a:lnSpc>
                <a:spcPct val="90000"/>
              </a:lnSpc>
              <a:spcBef>
                <a:spcPts val="0"/>
              </a:spcBef>
              <a:spcAft>
                <a:spcPts val="0"/>
              </a:spcAft>
              <a:buSzPts val="1400"/>
              <a:buFont typeface="Calibri"/>
              <a:buAutoNum type="arabicPeriod"/>
            </a:pPr>
            <a:r>
              <a:rPr lang="en" b="0" i="0" dirty="0">
                <a:solidFill>
                  <a:srgbClr val="374151"/>
                </a:solidFill>
                <a:latin typeface="Arial"/>
                <a:ea typeface="Arial"/>
                <a:cs typeface="Arial"/>
                <a:sym typeface="Arial"/>
              </a:rPr>
              <a:t>The feature vectors are scaled using StandardScaler. This is done to ensure that each feature has equal importance in the model.</a:t>
            </a:r>
            <a:endParaRPr dirty="0"/>
          </a:p>
          <a:p>
            <a:pPr marL="177800" lvl="0" indent="-177800" algn="l" rtl="0">
              <a:lnSpc>
                <a:spcPct val="90000"/>
              </a:lnSpc>
              <a:spcBef>
                <a:spcPts val="800"/>
              </a:spcBef>
              <a:spcAft>
                <a:spcPts val="0"/>
              </a:spcAft>
              <a:buSzPts val="1400"/>
              <a:buFont typeface="Calibri"/>
              <a:buAutoNum type="arabicPeriod"/>
            </a:pPr>
            <a:r>
              <a:rPr lang="en" b="0" i="0" dirty="0">
                <a:solidFill>
                  <a:srgbClr val="374151"/>
                </a:solidFill>
                <a:latin typeface="Arial"/>
                <a:ea typeface="Arial"/>
                <a:cs typeface="Arial"/>
                <a:sym typeface="Arial"/>
              </a:rPr>
              <a:t>The scaled feature vectors are then converted to a Pandas DataFrame and then to a NumPy array.</a:t>
            </a:r>
            <a:endParaRPr dirty="0"/>
          </a:p>
          <a:p>
            <a:pPr marL="177800" lvl="0" indent="-177800" algn="l" rtl="0">
              <a:lnSpc>
                <a:spcPct val="90000"/>
              </a:lnSpc>
              <a:spcBef>
                <a:spcPts val="800"/>
              </a:spcBef>
              <a:spcAft>
                <a:spcPts val="0"/>
              </a:spcAft>
              <a:buSzPts val="1400"/>
              <a:buFont typeface="Calibri"/>
              <a:buAutoNum type="arabicPeriod"/>
            </a:pPr>
            <a:r>
              <a:rPr lang="en" b="0" i="0" dirty="0">
                <a:solidFill>
                  <a:srgbClr val="374151"/>
                </a:solidFill>
                <a:latin typeface="Arial"/>
                <a:ea typeface="Arial"/>
                <a:cs typeface="Arial"/>
                <a:sym typeface="Arial"/>
              </a:rPr>
              <a:t>Gaussian Random Projection (GRP) is performed on the scaled feature vectors to reduce the dimensionality of the data. This is done to speed up the training process and reduce overfitting.</a:t>
            </a:r>
            <a:endParaRPr dirty="0"/>
          </a:p>
          <a:p>
            <a:pPr marL="177800" lvl="0" indent="-177800" algn="l" rtl="0">
              <a:lnSpc>
                <a:spcPct val="90000"/>
              </a:lnSpc>
              <a:spcBef>
                <a:spcPts val="800"/>
              </a:spcBef>
              <a:spcAft>
                <a:spcPts val="0"/>
              </a:spcAft>
              <a:buSzPts val="1400"/>
              <a:buFont typeface="Calibri"/>
              <a:buAutoNum type="arabicPeriod"/>
            </a:pPr>
            <a:r>
              <a:rPr lang="en" b="0" i="0" dirty="0">
                <a:solidFill>
                  <a:srgbClr val="374151"/>
                </a:solidFill>
                <a:latin typeface="Arial"/>
                <a:ea typeface="Arial"/>
                <a:cs typeface="Arial"/>
                <a:sym typeface="Arial"/>
              </a:rPr>
              <a:t>The reduced features are converted back to a PySpark DataFrame and indexed.</a:t>
            </a:r>
            <a:endParaRPr dirty="0"/>
          </a:p>
          <a:p>
            <a:pPr marL="177800" lvl="0" indent="-177800" algn="l" rtl="0">
              <a:lnSpc>
                <a:spcPct val="90000"/>
              </a:lnSpc>
              <a:spcBef>
                <a:spcPts val="800"/>
              </a:spcBef>
              <a:spcAft>
                <a:spcPts val="0"/>
              </a:spcAft>
              <a:buSzPts val="1400"/>
              <a:buFont typeface="Calibri"/>
              <a:buAutoNum type="arabicPeriod"/>
            </a:pPr>
            <a:r>
              <a:rPr lang="en" b="0" i="0" dirty="0">
                <a:solidFill>
                  <a:srgbClr val="374151"/>
                </a:solidFill>
                <a:latin typeface="Arial"/>
                <a:ea typeface="Arial"/>
                <a:cs typeface="Arial"/>
                <a:sym typeface="Arial"/>
              </a:rPr>
              <a:t>The reduced features are joined with the target column to create a new DataFrame with reduced features and the target column.</a:t>
            </a:r>
            <a:endParaRPr dirty="0"/>
          </a:p>
          <a:p>
            <a:pPr marL="177800" lvl="0" indent="-177800" algn="l" rtl="0">
              <a:spcBef>
                <a:spcPts val="800"/>
              </a:spcBef>
              <a:spcAft>
                <a:spcPts val="0"/>
              </a:spcAft>
              <a:buSzPts val="1400"/>
              <a:buFont typeface="Arial"/>
              <a:buAutoNum type="arabicPeriod"/>
            </a:pPr>
            <a:r>
              <a:rPr lang="en" dirty="0">
                <a:solidFill>
                  <a:srgbClr val="374151"/>
                </a:solidFill>
                <a:latin typeface="Arial"/>
                <a:ea typeface="Arial"/>
                <a:cs typeface="Arial"/>
                <a:sym typeface="Arial"/>
              </a:rPr>
              <a:t>The components of the reduced feature vectors are assembled into a single 'features' column using VectorAssembler. This is done to prepare the data for machine learning model training.</a:t>
            </a:r>
            <a:endParaRPr dirty="0">
              <a:solidFill>
                <a:srgbClr val="374151"/>
              </a:solidFill>
              <a:latin typeface="Arial"/>
              <a:ea typeface="Arial"/>
              <a:cs typeface="Arial"/>
              <a:sym typeface="Arial"/>
            </a:endParaRPr>
          </a:p>
          <a:p>
            <a:pPr marL="0" lvl="0" indent="0" algn="l" rtl="0">
              <a:lnSpc>
                <a:spcPct val="90000"/>
              </a:lnSpc>
              <a:spcBef>
                <a:spcPts val="800"/>
              </a:spcBef>
              <a:spcAft>
                <a:spcPts val="0"/>
              </a:spcAft>
              <a:buNone/>
            </a:pPr>
            <a:endParaRPr dirty="0"/>
          </a:p>
        </p:txBody>
      </p:sp>
      <p:sp>
        <p:nvSpPr>
          <p:cNvPr id="258" name="Google Shape;258;p44"/>
          <p:cNvSpPr txBox="1">
            <a:spLocks noGrp="1"/>
          </p:cNvSpPr>
          <p:nvPr>
            <p:ph type="sldNum" idx="12"/>
          </p:nvPr>
        </p:nvSpPr>
        <p:spPr>
          <a:xfrm>
            <a:off x="7031935" y="4707630"/>
            <a:ext cx="2057400" cy="273844"/>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45"/>
          <p:cNvSpPr txBox="1">
            <a:spLocks noGrp="1"/>
          </p:cNvSpPr>
          <p:nvPr>
            <p:ph type="title"/>
          </p:nvPr>
        </p:nvSpPr>
        <p:spPr>
          <a:xfrm>
            <a:off x="484769" y="273845"/>
            <a:ext cx="8031900" cy="551100"/>
          </a:xfrm>
          <a:prstGeom prst="rect">
            <a:avLst/>
          </a:prstGeom>
          <a:noFill/>
          <a:ln>
            <a:noFill/>
          </a:ln>
        </p:spPr>
        <p:txBody>
          <a:bodyPr spcFirstLastPara="1" wrap="square" lIns="68575" tIns="34275" rIns="68575" bIns="34275" anchor="t" anchorCtr="0">
            <a:normAutofit/>
          </a:bodyPr>
          <a:lstStyle/>
          <a:p>
            <a:pPr marL="0" lvl="0" indent="0" algn="l" rtl="0">
              <a:lnSpc>
                <a:spcPct val="90000"/>
              </a:lnSpc>
              <a:spcBef>
                <a:spcPts val="0"/>
              </a:spcBef>
              <a:spcAft>
                <a:spcPts val="0"/>
              </a:spcAft>
              <a:buClr>
                <a:schemeClr val="dk1"/>
              </a:buClr>
              <a:buSzPts val="3000"/>
              <a:buFont typeface="Saira Condensed SemiBold"/>
              <a:buNone/>
            </a:pPr>
            <a:r>
              <a:rPr lang="en"/>
              <a:t>MODELS</a:t>
            </a:r>
            <a:endParaRPr/>
          </a:p>
        </p:txBody>
      </p:sp>
      <p:sp>
        <p:nvSpPr>
          <p:cNvPr id="264" name="Google Shape;264;p45"/>
          <p:cNvSpPr txBox="1">
            <a:spLocks noGrp="1"/>
          </p:cNvSpPr>
          <p:nvPr>
            <p:ph type="body" idx="2"/>
          </p:nvPr>
        </p:nvSpPr>
        <p:spPr>
          <a:xfrm>
            <a:off x="484768" y="1194956"/>
            <a:ext cx="5877900" cy="3329400"/>
          </a:xfrm>
          <a:prstGeom prst="rect">
            <a:avLst/>
          </a:prstGeom>
          <a:noFill/>
          <a:ln>
            <a:noFill/>
          </a:ln>
        </p:spPr>
        <p:txBody>
          <a:bodyPr spcFirstLastPara="1" wrap="square" lIns="68575" tIns="34275" rIns="68575" bIns="34275" anchor="t" anchorCtr="0">
            <a:normAutofit/>
          </a:bodyPr>
          <a:lstStyle/>
          <a:p>
            <a:pPr marL="177800" lvl="0" indent="-177800" algn="just" rtl="0">
              <a:lnSpc>
                <a:spcPct val="90000"/>
              </a:lnSpc>
              <a:spcBef>
                <a:spcPts val="0"/>
              </a:spcBef>
              <a:spcAft>
                <a:spcPts val="0"/>
              </a:spcAft>
              <a:buSzPts val="1400"/>
              <a:buFont typeface="Calibri"/>
              <a:buAutoNum type="arabicPeriod"/>
            </a:pPr>
            <a:r>
              <a:rPr lang="en" b="1" i="0">
                <a:solidFill>
                  <a:srgbClr val="374151"/>
                </a:solidFill>
                <a:latin typeface="Arial"/>
                <a:ea typeface="Arial"/>
                <a:cs typeface="Arial"/>
                <a:sym typeface="Arial"/>
              </a:rPr>
              <a:t>Model</a:t>
            </a:r>
            <a:r>
              <a:rPr lang="en" b="0" i="0">
                <a:solidFill>
                  <a:srgbClr val="374151"/>
                </a:solidFill>
                <a:latin typeface="Arial"/>
                <a:ea typeface="Arial"/>
                <a:cs typeface="Arial"/>
                <a:sym typeface="Arial"/>
              </a:rPr>
              <a:t>: Logistic Regression</a:t>
            </a:r>
            <a:endParaRPr b="0" i="0">
              <a:solidFill>
                <a:srgbClr val="374151"/>
              </a:solidFill>
              <a:latin typeface="Arial"/>
              <a:ea typeface="Arial"/>
              <a:cs typeface="Arial"/>
              <a:sym typeface="Arial"/>
            </a:endParaRPr>
          </a:p>
          <a:p>
            <a:pPr marL="177800" lvl="0" indent="0" algn="just" rtl="0">
              <a:lnSpc>
                <a:spcPct val="90000"/>
              </a:lnSpc>
              <a:spcBef>
                <a:spcPts val="0"/>
              </a:spcBef>
              <a:spcAft>
                <a:spcPts val="0"/>
              </a:spcAft>
              <a:buNone/>
            </a:pPr>
            <a:endParaRPr>
              <a:solidFill>
                <a:srgbClr val="374151"/>
              </a:solidFill>
              <a:latin typeface="Arial"/>
              <a:ea typeface="Arial"/>
              <a:cs typeface="Arial"/>
              <a:sym typeface="Arial"/>
            </a:endParaRPr>
          </a:p>
          <a:p>
            <a:pPr marL="177800" lvl="0" indent="-177800" algn="just" rtl="0">
              <a:lnSpc>
                <a:spcPct val="90000"/>
              </a:lnSpc>
              <a:spcBef>
                <a:spcPts val="0"/>
              </a:spcBef>
              <a:spcAft>
                <a:spcPts val="0"/>
              </a:spcAft>
              <a:buSzPts val="1400"/>
              <a:buFont typeface="Calibri"/>
              <a:buAutoNum type="arabicPeriod"/>
            </a:pPr>
            <a:r>
              <a:rPr lang="en" b="1" i="0">
                <a:solidFill>
                  <a:srgbClr val="374151"/>
                </a:solidFill>
                <a:latin typeface="Arial"/>
                <a:ea typeface="Arial"/>
                <a:cs typeface="Arial"/>
                <a:sym typeface="Arial"/>
              </a:rPr>
              <a:t>Parameters Grid</a:t>
            </a:r>
            <a:r>
              <a:rPr lang="en" b="0" i="0">
                <a:solidFill>
                  <a:srgbClr val="374151"/>
                </a:solidFill>
                <a:latin typeface="Arial"/>
                <a:ea typeface="Arial"/>
                <a:cs typeface="Arial"/>
                <a:sym typeface="Arial"/>
              </a:rPr>
              <a:t>: We're using a grid of parameters to tune our model. This means we're training multiple versions of our logistic regression model, each with different settings, and then comparing their performance to find the best configuration.</a:t>
            </a:r>
            <a:endParaRPr/>
          </a:p>
          <a:p>
            <a:pPr marL="558800" lvl="1" indent="-215900" algn="just" rtl="0">
              <a:lnSpc>
                <a:spcPct val="90000"/>
              </a:lnSpc>
              <a:spcBef>
                <a:spcPts val="400"/>
              </a:spcBef>
              <a:spcAft>
                <a:spcPts val="0"/>
              </a:spcAft>
              <a:buSzPts val="1400"/>
              <a:buFont typeface="Calibri"/>
              <a:buAutoNum type="arabicPeriod"/>
            </a:pPr>
            <a:r>
              <a:rPr lang="en" b="0" i="0">
                <a:solidFill>
                  <a:srgbClr val="374151"/>
                </a:solidFill>
                <a:latin typeface="Arial"/>
                <a:ea typeface="Arial"/>
                <a:cs typeface="Arial"/>
                <a:sym typeface="Arial"/>
              </a:rPr>
              <a:t>Regularization Parameter (regParam): 0.01, 0.1, 1.0</a:t>
            </a:r>
            <a:endParaRPr/>
          </a:p>
          <a:p>
            <a:pPr marL="558800" lvl="1" indent="-215900" algn="just" rtl="0">
              <a:lnSpc>
                <a:spcPct val="90000"/>
              </a:lnSpc>
              <a:spcBef>
                <a:spcPts val="400"/>
              </a:spcBef>
              <a:spcAft>
                <a:spcPts val="0"/>
              </a:spcAft>
              <a:buSzPts val="1400"/>
              <a:buFont typeface="Calibri"/>
              <a:buAutoNum type="arabicPeriod"/>
            </a:pPr>
            <a:r>
              <a:rPr lang="en" b="0" i="0">
                <a:solidFill>
                  <a:srgbClr val="374151"/>
                </a:solidFill>
                <a:latin typeface="Arial"/>
                <a:ea typeface="Arial"/>
                <a:cs typeface="Arial"/>
                <a:sym typeface="Arial"/>
              </a:rPr>
              <a:t>Fit Intercept (fitIntercept): True, False</a:t>
            </a:r>
            <a:endParaRPr/>
          </a:p>
          <a:p>
            <a:pPr marL="558800" lvl="1" indent="-215900" algn="just" rtl="0">
              <a:lnSpc>
                <a:spcPct val="90000"/>
              </a:lnSpc>
              <a:spcBef>
                <a:spcPts val="400"/>
              </a:spcBef>
              <a:spcAft>
                <a:spcPts val="0"/>
              </a:spcAft>
              <a:buSzPts val="1400"/>
              <a:buFont typeface="Calibri"/>
              <a:buAutoNum type="arabicPeriod"/>
            </a:pPr>
            <a:r>
              <a:rPr lang="en" b="0" i="0">
                <a:solidFill>
                  <a:srgbClr val="374151"/>
                </a:solidFill>
                <a:latin typeface="Arial"/>
                <a:ea typeface="Arial"/>
                <a:cs typeface="Arial"/>
                <a:sym typeface="Arial"/>
              </a:rPr>
              <a:t>Elastic Net Mixing Parameter (elasticNetParam): 0.0, 0.5, 1.0</a:t>
            </a:r>
            <a:endParaRPr/>
          </a:p>
          <a:p>
            <a:pPr marL="558800" lvl="1" indent="-215900" algn="just" rtl="0">
              <a:lnSpc>
                <a:spcPct val="90000"/>
              </a:lnSpc>
              <a:spcBef>
                <a:spcPts val="400"/>
              </a:spcBef>
              <a:spcAft>
                <a:spcPts val="0"/>
              </a:spcAft>
              <a:buSzPts val="1400"/>
              <a:buFont typeface="Calibri"/>
              <a:buAutoNum type="arabicPeriod"/>
            </a:pPr>
            <a:r>
              <a:rPr lang="en" b="0" i="0">
                <a:solidFill>
                  <a:srgbClr val="374151"/>
                </a:solidFill>
                <a:latin typeface="Arial"/>
                <a:ea typeface="Arial"/>
                <a:cs typeface="Arial"/>
                <a:sym typeface="Arial"/>
              </a:rPr>
              <a:t>Maximum Iterations (maxIter): 10, 100, 1000</a:t>
            </a:r>
            <a:endParaRPr/>
          </a:p>
          <a:p>
            <a:pPr marL="177800" lvl="0" indent="-177800" algn="just" rtl="0">
              <a:lnSpc>
                <a:spcPct val="90000"/>
              </a:lnSpc>
              <a:spcBef>
                <a:spcPts val="800"/>
              </a:spcBef>
              <a:spcAft>
                <a:spcPts val="0"/>
              </a:spcAft>
              <a:buSzPts val="1400"/>
              <a:buFont typeface="Calibri"/>
              <a:buAutoNum type="arabicPeriod"/>
            </a:pPr>
            <a:r>
              <a:rPr lang="en" b="1" i="0">
                <a:solidFill>
                  <a:srgbClr val="374151"/>
                </a:solidFill>
                <a:latin typeface="Arial"/>
                <a:ea typeface="Arial"/>
                <a:cs typeface="Arial"/>
                <a:sym typeface="Arial"/>
              </a:rPr>
              <a:t>Performance Metrics</a:t>
            </a:r>
            <a:r>
              <a:rPr lang="en" b="0" i="0">
                <a:solidFill>
                  <a:srgbClr val="374151"/>
                </a:solidFill>
                <a:latin typeface="Arial"/>
                <a:ea typeface="Arial"/>
                <a:cs typeface="Arial"/>
                <a:sym typeface="Arial"/>
              </a:rPr>
              <a:t>:</a:t>
            </a:r>
            <a:endParaRPr/>
          </a:p>
          <a:p>
            <a:pPr marL="558800" lvl="1" indent="-215900" algn="just" rtl="0">
              <a:lnSpc>
                <a:spcPct val="90000"/>
              </a:lnSpc>
              <a:spcBef>
                <a:spcPts val="400"/>
              </a:spcBef>
              <a:spcAft>
                <a:spcPts val="0"/>
              </a:spcAft>
              <a:buSzPts val="1400"/>
              <a:buFont typeface="Calibri"/>
              <a:buAutoNum type="arabicPeriod"/>
            </a:pPr>
            <a:r>
              <a:rPr lang="en" b="0" i="0">
                <a:solidFill>
                  <a:srgbClr val="374151"/>
                </a:solidFill>
                <a:latin typeface="Arial"/>
                <a:ea typeface="Arial"/>
                <a:cs typeface="Arial"/>
                <a:sym typeface="Arial"/>
              </a:rPr>
              <a:t>Area Under the ROC Curve (AUC)</a:t>
            </a:r>
            <a:endParaRPr/>
          </a:p>
          <a:p>
            <a:pPr marL="558800" lvl="1" indent="-215900" algn="just" rtl="0">
              <a:lnSpc>
                <a:spcPct val="90000"/>
              </a:lnSpc>
              <a:spcBef>
                <a:spcPts val="400"/>
              </a:spcBef>
              <a:spcAft>
                <a:spcPts val="0"/>
              </a:spcAft>
              <a:buSzPts val="1400"/>
              <a:buFont typeface="Calibri"/>
              <a:buAutoNum type="arabicPeriod"/>
            </a:pPr>
            <a:r>
              <a:rPr lang="en" b="0" i="0">
                <a:solidFill>
                  <a:srgbClr val="374151"/>
                </a:solidFill>
                <a:latin typeface="Arial"/>
                <a:ea typeface="Arial"/>
                <a:cs typeface="Arial"/>
                <a:sym typeface="Arial"/>
              </a:rPr>
              <a:t>F1 Score</a:t>
            </a:r>
            <a:endParaRPr/>
          </a:p>
          <a:p>
            <a:pPr marL="558800" lvl="1" indent="-215900" algn="just" rtl="0">
              <a:lnSpc>
                <a:spcPct val="90000"/>
              </a:lnSpc>
              <a:spcBef>
                <a:spcPts val="400"/>
              </a:spcBef>
              <a:spcAft>
                <a:spcPts val="0"/>
              </a:spcAft>
              <a:buSzPts val="1400"/>
              <a:buFont typeface="Calibri"/>
              <a:buAutoNum type="arabicPeriod"/>
            </a:pPr>
            <a:r>
              <a:rPr lang="en" b="0" i="0">
                <a:solidFill>
                  <a:srgbClr val="374151"/>
                </a:solidFill>
                <a:latin typeface="Arial"/>
                <a:ea typeface="Arial"/>
                <a:cs typeface="Arial"/>
                <a:sym typeface="Arial"/>
              </a:rPr>
              <a:t>Runtime</a:t>
            </a:r>
            <a:endParaRPr/>
          </a:p>
        </p:txBody>
      </p:sp>
      <p:sp>
        <p:nvSpPr>
          <p:cNvPr id="265" name="Google Shape;265;p45"/>
          <p:cNvSpPr txBox="1">
            <a:spLocks noGrp="1"/>
          </p:cNvSpPr>
          <p:nvPr>
            <p:ph type="sldNum" idx="12"/>
          </p:nvPr>
        </p:nvSpPr>
        <p:spPr>
          <a:xfrm>
            <a:off x="7031935" y="4707630"/>
            <a:ext cx="2057400" cy="273900"/>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46"/>
          <p:cNvSpPr txBox="1">
            <a:spLocks noGrp="1"/>
          </p:cNvSpPr>
          <p:nvPr>
            <p:ph type="title"/>
          </p:nvPr>
        </p:nvSpPr>
        <p:spPr>
          <a:xfrm>
            <a:off x="484769" y="273845"/>
            <a:ext cx="8031773" cy="550966"/>
          </a:xfrm>
          <a:prstGeom prst="rect">
            <a:avLst/>
          </a:prstGeom>
          <a:noFill/>
          <a:ln>
            <a:noFill/>
          </a:ln>
        </p:spPr>
        <p:txBody>
          <a:bodyPr spcFirstLastPara="1" wrap="square" lIns="68575" tIns="34275" rIns="68575" bIns="34275" anchor="t" anchorCtr="0">
            <a:normAutofit/>
          </a:bodyPr>
          <a:lstStyle/>
          <a:p>
            <a:pPr marL="0" lvl="0" indent="0" algn="l" rtl="0">
              <a:lnSpc>
                <a:spcPct val="90000"/>
              </a:lnSpc>
              <a:spcBef>
                <a:spcPts val="0"/>
              </a:spcBef>
              <a:spcAft>
                <a:spcPts val="0"/>
              </a:spcAft>
              <a:buClr>
                <a:schemeClr val="dk1"/>
              </a:buClr>
              <a:buSzPts val="3000"/>
              <a:buFont typeface="Saira Condensed SemiBold"/>
              <a:buNone/>
            </a:pPr>
            <a:r>
              <a:rPr lang="en"/>
              <a:t>SCALE - SUBSAMPLING</a:t>
            </a:r>
            <a:endParaRPr/>
          </a:p>
        </p:txBody>
      </p:sp>
      <p:sp>
        <p:nvSpPr>
          <p:cNvPr id="271" name="Google Shape;271;p46"/>
          <p:cNvSpPr txBox="1">
            <a:spLocks noGrp="1"/>
          </p:cNvSpPr>
          <p:nvPr>
            <p:ph type="sldNum" idx="12"/>
          </p:nvPr>
        </p:nvSpPr>
        <p:spPr>
          <a:xfrm>
            <a:off x="7031935" y="4707630"/>
            <a:ext cx="2057400" cy="273844"/>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
              <a:t>9</a:t>
            </a:fld>
            <a:endParaRPr/>
          </a:p>
        </p:txBody>
      </p:sp>
      <p:pic>
        <p:nvPicPr>
          <p:cNvPr id="272" name="Google Shape;272;p46"/>
          <p:cNvPicPr preferRelativeResize="0"/>
          <p:nvPr/>
        </p:nvPicPr>
        <p:blipFill rotWithShape="1">
          <a:blip r:embed="rId3">
            <a:alphaModFix/>
          </a:blip>
          <a:srcRect/>
          <a:stretch/>
        </p:blipFill>
        <p:spPr>
          <a:xfrm>
            <a:off x="4489219" y="375619"/>
            <a:ext cx="3436200" cy="2076300"/>
          </a:xfrm>
          <a:prstGeom prst="rect">
            <a:avLst/>
          </a:prstGeom>
          <a:noFill/>
          <a:ln>
            <a:noFill/>
          </a:ln>
        </p:spPr>
      </p:pic>
      <p:pic>
        <p:nvPicPr>
          <p:cNvPr id="273" name="Google Shape;273;p46"/>
          <p:cNvPicPr preferRelativeResize="0"/>
          <p:nvPr/>
        </p:nvPicPr>
        <p:blipFill rotWithShape="1">
          <a:blip r:embed="rId4">
            <a:alphaModFix/>
          </a:blip>
          <a:srcRect/>
          <a:stretch/>
        </p:blipFill>
        <p:spPr>
          <a:xfrm>
            <a:off x="4500656" y="2511773"/>
            <a:ext cx="3450900" cy="2076300"/>
          </a:xfrm>
          <a:prstGeom prst="rect">
            <a:avLst/>
          </a:prstGeom>
          <a:noFill/>
          <a:ln>
            <a:noFill/>
          </a:ln>
        </p:spPr>
      </p:pic>
      <p:pic>
        <p:nvPicPr>
          <p:cNvPr id="274" name="Google Shape;274;p46"/>
          <p:cNvPicPr preferRelativeResize="0"/>
          <p:nvPr/>
        </p:nvPicPr>
        <p:blipFill rotWithShape="1">
          <a:blip r:embed="rId5">
            <a:alphaModFix/>
          </a:blip>
          <a:srcRect/>
          <a:stretch/>
        </p:blipFill>
        <p:spPr>
          <a:xfrm>
            <a:off x="831699" y="2686050"/>
            <a:ext cx="3168900" cy="1771800"/>
          </a:xfrm>
          <a:prstGeom prst="rect">
            <a:avLst/>
          </a:prstGeom>
          <a:noFill/>
          <a:ln>
            <a:noFill/>
          </a:ln>
        </p:spPr>
      </p:pic>
      <p:sp>
        <p:nvSpPr>
          <p:cNvPr id="275" name="Google Shape;275;p46"/>
          <p:cNvSpPr txBox="1"/>
          <p:nvPr/>
        </p:nvSpPr>
        <p:spPr>
          <a:xfrm>
            <a:off x="484769" y="964654"/>
            <a:ext cx="3571200" cy="1793100"/>
          </a:xfrm>
          <a:prstGeom prst="rect">
            <a:avLst/>
          </a:prstGeom>
          <a:noFill/>
          <a:ln>
            <a:noFill/>
          </a:ln>
        </p:spPr>
        <p:txBody>
          <a:bodyPr spcFirstLastPara="1" wrap="square" lIns="68575" tIns="34275" rIns="68575" bIns="34275" anchor="t" anchorCtr="0">
            <a:spAutoFit/>
          </a:bodyPr>
          <a:lstStyle/>
          <a:p>
            <a:pPr marL="0" marR="0" lvl="0" indent="0" algn="just" rtl="0">
              <a:spcBef>
                <a:spcPts val="0"/>
              </a:spcBef>
              <a:spcAft>
                <a:spcPts val="0"/>
              </a:spcAft>
              <a:buNone/>
            </a:pPr>
            <a:r>
              <a:rPr lang="en">
                <a:solidFill>
                  <a:schemeClr val="dk1"/>
                </a:solidFill>
                <a:latin typeface="Calibri"/>
                <a:ea typeface="Calibri"/>
                <a:cs typeface="Calibri"/>
                <a:sym typeface="Calibri"/>
              </a:rPr>
              <a:t>Model: </a:t>
            </a:r>
            <a:r>
              <a:rPr lang="en" b="1">
                <a:solidFill>
                  <a:schemeClr val="dk1"/>
                </a:solidFill>
                <a:latin typeface="Calibri"/>
                <a:ea typeface="Calibri"/>
                <a:cs typeface="Calibri"/>
                <a:sym typeface="Calibri"/>
              </a:rPr>
              <a:t>Logistic Regression</a:t>
            </a:r>
            <a:endParaRPr b="1">
              <a:solidFill>
                <a:schemeClr val="dk1"/>
              </a:solidFill>
              <a:latin typeface="Calibri"/>
              <a:ea typeface="Calibri"/>
              <a:cs typeface="Calibri"/>
              <a:sym typeface="Calibri"/>
            </a:endParaRPr>
          </a:p>
          <a:p>
            <a:pPr marL="215900" marR="0" lvl="0" indent="-215900" algn="just" rtl="0">
              <a:spcBef>
                <a:spcPts val="0"/>
              </a:spcBef>
              <a:spcAft>
                <a:spcPts val="0"/>
              </a:spcAft>
              <a:buClr>
                <a:schemeClr val="dk1"/>
              </a:buClr>
              <a:buSzPts val="1400"/>
              <a:buFont typeface="Arial"/>
              <a:buChar char="•"/>
            </a:pPr>
            <a:r>
              <a:rPr lang="en" sz="1400" b="0" i="0" u="none" strike="noStrike" cap="none">
                <a:solidFill>
                  <a:schemeClr val="dk1"/>
                </a:solidFill>
                <a:latin typeface="Calibri"/>
                <a:ea typeface="Calibri"/>
                <a:cs typeface="Calibri"/>
                <a:sym typeface="Calibri"/>
              </a:rPr>
              <a:t>Comparison of various metrics against different subsamples.</a:t>
            </a:r>
            <a:endParaRPr sz="1100"/>
          </a:p>
          <a:p>
            <a:pPr marL="215900" marR="0" lvl="0" indent="-215900" algn="just" rtl="0">
              <a:spcBef>
                <a:spcPts val="0"/>
              </a:spcBef>
              <a:spcAft>
                <a:spcPts val="0"/>
              </a:spcAft>
              <a:buClr>
                <a:schemeClr val="dk1"/>
              </a:buClr>
              <a:buSzPts val="1400"/>
              <a:buFont typeface="Arial"/>
              <a:buChar char="•"/>
            </a:pPr>
            <a:r>
              <a:rPr lang="en" sz="1400" b="0" i="0" u="none" strike="noStrike" cap="none">
                <a:solidFill>
                  <a:schemeClr val="dk1"/>
                </a:solidFill>
                <a:latin typeface="Calibri"/>
                <a:ea typeface="Calibri"/>
                <a:cs typeface="Calibri"/>
                <a:sym typeface="Calibri"/>
              </a:rPr>
              <a:t>Data was sampled at different percentages –(20%, 40%, 60%, 80% and 100%)</a:t>
            </a:r>
            <a:endParaRPr sz="1100"/>
          </a:p>
          <a:p>
            <a:pPr marL="215900" marR="0" lvl="0" indent="-215900" algn="just" rtl="0">
              <a:spcBef>
                <a:spcPts val="0"/>
              </a:spcBef>
              <a:spcAft>
                <a:spcPts val="0"/>
              </a:spcAft>
              <a:buClr>
                <a:schemeClr val="dk1"/>
              </a:buClr>
              <a:buSzPts val="1400"/>
              <a:buFont typeface="Arial"/>
              <a:buChar char="•"/>
            </a:pPr>
            <a:r>
              <a:rPr lang="en" sz="1400" b="0" i="0" u="none" strike="noStrike" cap="none">
                <a:solidFill>
                  <a:schemeClr val="dk1"/>
                </a:solidFill>
                <a:latin typeface="Calibri"/>
                <a:ea typeface="Calibri"/>
                <a:cs typeface="Calibri"/>
                <a:sym typeface="Calibri"/>
              </a:rPr>
              <a:t>The metrics have constantly remained same across all the subsamples and only time has increased with the increase in data</a:t>
            </a:r>
            <a:endParaRPr sz="1100"/>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Stevens">
      <a:dk1>
        <a:srgbClr val="363D45"/>
      </a:dk1>
      <a:lt1>
        <a:srgbClr val="FFFFFF"/>
      </a:lt1>
      <a:dk2>
        <a:srgbClr val="00427F"/>
      </a:dk2>
      <a:lt2>
        <a:srgbClr val="E3E5E6"/>
      </a:lt2>
      <a:accent1>
        <a:srgbClr val="A32537"/>
      </a:accent1>
      <a:accent2>
        <a:srgbClr val="4895CF"/>
      </a:accent2>
      <a:accent3>
        <a:srgbClr val="EBC73A"/>
      </a:accent3>
      <a:accent4>
        <a:srgbClr val="E6832E"/>
      </a:accent4>
      <a:accent5>
        <a:srgbClr val="E7F2FB"/>
      </a:accent5>
      <a:accent6>
        <a:srgbClr val="FFF2E8"/>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TotalTime>
  <Words>2475</Words>
  <Application>Microsoft Office PowerPoint</Application>
  <PresentationFormat>On-screen Show (16:9)</PresentationFormat>
  <Paragraphs>195</Paragraphs>
  <Slides>23</Slides>
  <Notes>20</Notes>
  <HiddenSlides>1</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23</vt:i4>
      </vt:variant>
    </vt:vector>
  </HeadingPairs>
  <TitlesOfParts>
    <vt:vector size="35" baseType="lpstr">
      <vt:lpstr>Noto Sans Symbols</vt:lpstr>
      <vt:lpstr>Arial</vt:lpstr>
      <vt:lpstr>Calibri</vt:lpstr>
      <vt:lpstr>IBM Plex Sans</vt:lpstr>
      <vt:lpstr>Saira Condensed Light</vt:lpstr>
      <vt:lpstr>NTR</vt:lpstr>
      <vt:lpstr>Helvetica Neue</vt:lpstr>
      <vt:lpstr>IBM Plex Sans SemiBold</vt:lpstr>
      <vt:lpstr>Saira Condensed SemiBold</vt:lpstr>
      <vt:lpstr>IBM Plex Sans Light</vt:lpstr>
      <vt:lpstr>Simple Light</vt:lpstr>
      <vt:lpstr>Office Theme</vt:lpstr>
      <vt:lpstr>OBJECTIVE</vt:lpstr>
      <vt:lpstr>INTRODUCTION - PURPOSE</vt:lpstr>
      <vt:lpstr>DATA - DESCRIPTION</vt:lpstr>
      <vt:lpstr>SYSTEM ARCHITECTURE</vt:lpstr>
      <vt:lpstr>EDA AND FEATURE ENGINEERING</vt:lpstr>
      <vt:lpstr>DATA ARCHITECTURE</vt:lpstr>
      <vt:lpstr>DATA ARCHITECTURE</vt:lpstr>
      <vt:lpstr>MODELS</vt:lpstr>
      <vt:lpstr>SCALE - SUBSAMPLING</vt:lpstr>
      <vt:lpstr>SCALE - CORES</vt:lpstr>
      <vt:lpstr>MODELS - GBT</vt:lpstr>
      <vt:lpstr>SCALE - SUBSAMPLING</vt:lpstr>
      <vt:lpstr>SCALE - CORES</vt:lpstr>
      <vt:lpstr>MODELS </vt:lpstr>
      <vt:lpstr>SCALE - SUBSAMPLING</vt:lpstr>
      <vt:lpstr>MODELS</vt:lpstr>
      <vt:lpstr>SCALE - SUBSAMPLING</vt:lpstr>
      <vt:lpstr>SCALE - CORES</vt:lpstr>
      <vt:lpstr>COMPARISON</vt:lpstr>
      <vt:lpstr>COMPARISON</vt:lpstr>
      <vt:lpstr>CONCLUSION</vt:lpstr>
      <vt:lpstr>CHALLENGES FACED</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WINDOWS MALWARE PREDICTION</dc:title>
  <dc:creator>Aston</dc:creator>
  <cp:lastModifiedBy>Aston Glen Noronha</cp:lastModifiedBy>
  <cp:revision>3</cp:revision>
  <dcterms:modified xsi:type="dcterms:W3CDTF">2023-12-12T03:15:39Z</dcterms:modified>
</cp:coreProperties>
</file>