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76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BD242-07FD-491B-9393-4ABB90B1E791}" type="datetimeFigureOut">
              <a:rPr lang="ro-RO" smtClean="0"/>
              <a:t>26.06.2017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FB911-3608-4AA4-B759-264A54BA70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981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2F13-C85D-41D1-B526-BE13617822CB}" type="datetimeFigureOut">
              <a:rPr lang="en-US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01C4-EA70-460F-84D4-2E777EE5ED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0A3A-3250-4ACD-8478-42F14DF9C7A9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9D1F-23BF-49A2-BE7C-D5B608032A60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24E9-A4DE-41AB-869B-DF06168773D5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3EE7-2B1F-4BCE-B4A5-ADD67F68E717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CD99-4EB4-4E04-AD92-BADA8B6C8F83}" type="datetime1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D595-2C48-4D18-88CF-42A5A9075495}" type="datetime1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9C55-5435-4C66-9078-9EC030B4F408}" type="datetime1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E713C-589F-422D-9BAC-C4643EE0165C}" type="datetime1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3DA-1A0D-4A80-AA34-3465076F38A2}" type="datetime1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ECDA-FC0B-47F0-948F-DC1298FC0150}" type="datetime1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1B71-81C0-4678-9655-0C33DE7C7F84}" type="datetime1">
              <a:rPr lang="en-US" smtClean="0"/>
              <a:t>6/26/2017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E1CCF18-453E-49E4-8893-16D7A69A6EAD}" type="datetime1">
              <a:rPr lang="en-US" smtClean="0"/>
              <a:t>6/26/2017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3" y="398173"/>
            <a:ext cx="10058400" cy="259397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6700" b="1" dirty="0" smtClean="0">
                <a:latin typeface="Cambria" panose="02040503050406030204" pitchFamily="18" charset="0"/>
              </a:rPr>
              <a:t>			</a:t>
            </a:r>
            <a:br>
              <a:rPr lang="en-US" sz="6700" b="1" dirty="0" smtClean="0">
                <a:latin typeface="Cambria" panose="02040503050406030204" pitchFamily="18" charset="0"/>
              </a:rPr>
            </a:br>
            <a:r>
              <a:rPr lang="en-US" sz="6700" b="1" dirty="0">
                <a:latin typeface="Cambria" panose="02040503050406030204" pitchFamily="18" charset="0"/>
              </a:rPr>
              <a:t/>
            </a:r>
            <a:br>
              <a:rPr lang="en-US" sz="6700" b="1" dirty="0">
                <a:latin typeface="Cambria" panose="02040503050406030204" pitchFamily="18" charset="0"/>
              </a:rPr>
            </a:br>
            <a:r>
              <a:rPr lang="en-US" sz="6700" b="1" dirty="0" smtClean="0">
                <a:latin typeface="Cambria" panose="02040503050406030204" pitchFamily="18" charset="0"/>
              </a:rPr>
              <a:t/>
            </a:r>
            <a:br>
              <a:rPr lang="en-US" sz="6700" b="1" dirty="0" smtClean="0">
                <a:latin typeface="Cambria" panose="02040503050406030204" pitchFamily="18" charset="0"/>
              </a:rPr>
            </a:br>
            <a:r>
              <a:rPr lang="en-US" sz="5400" b="1" dirty="0" err="1" smtClean="0">
                <a:latin typeface="Cambria" panose="02040503050406030204" pitchFamily="18" charset="0"/>
              </a:rPr>
              <a:t>BattleOfTitans</a:t>
            </a:r>
            <a:r>
              <a:rPr lang="ro-RO" dirty="0" smtClean="0">
                <a:latin typeface="Cambria" panose="02040503050406030204" pitchFamily="18" charset="0"/>
              </a:rPr>
              <a:t/>
            </a:r>
            <a:br>
              <a:rPr lang="ro-RO" dirty="0" smtClean="0">
                <a:latin typeface="Cambria" panose="02040503050406030204" pitchFamily="18" charset="0"/>
              </a:rPr>
            </a:br>
            <a:r>
              <a:rPr lang="en-US" sz="1800" dirty="0" smtClean="0">
                <a:latin typeface="Cambria" panose="02040503050406030204" pitchFamily="18" charset="0"/>
              </a:rPr>
              <a:t>LU</a:t>
            </a:r>
            <a:r>
              <a:rPr lang="ro-RO" sz="1800" dirty="0" smtClean="0">
                <a:latin typeface="Cambria" panose="02040503050406030204" pitchFamily="18" charset="0"/>
              </a:rPr>
              <a:t>CRARE DE LICENȚĂ</a:t>
            </a:r>
            <a:r>
              <a:rPr lang="en-US" sz="2000" dirty="0">
                <a:latin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</a:rPr>
            </a:br>
            <a:r>
              <a:rPr lang="en-US" sz="2000" dirty="0" smtClean="0">
                <a:latin typeface="Cambria" panose="02040503050406030204" pitchFamily="18" charset="0"/>
              </a:rPr>
              <a:t>i</a:t>
            </a:r>
            <a:r>
              <a:rPr lang="ro-RO" sz="2000" i="1" dirty="0" smtClean="0">
                <a:latin typeface="Cambria" panose="02040503050406030204" pitchFamily="18" charset="0"/>
              </a:rPr>
              <a:t>ulie </a:t>
            </a:r>
            <a:r>
              <a:rPr lang="ro-RO" sz="2000" i="1" dirty="0" smtClean="0">
                <a:latin typeface="Cambria" panose="02040503050406030204" pitchFamily="18" charset="0"/>
              </a:rPr>
              <a:t>2017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3814"/>
            <a:ext cx="9144000" cy="16557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dirty="0">
                <a:latin typeface="Cambria" panose="02040503050406030204" pitchFamily="18" charset="0"/>
              </a:rPr>
              <a:t>Autor:</a:t>
            </a:r>
            <a:r>
              <a:rPr lang="ro-RO" sz="2200" dirty="0"/>
              <a:t> </a:t>
            </a:r>
            <a:r>
              <a:rPr lang="ro-RO" sz="2200" b="1" dirty="0" smtClean="0"/>
              <a:t>Cehan Dan Ștefan</a:t>
            </a:r>
            <a:endParaRPr lang="ro-RO" sz="2200" b="1" dirty="0"/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dirty="0">
                <a:latin typeface="Cambria" panose="02040503050406030204" pitchFamily="18" charset="0"/>
              </a:rPr>
              <a:t>Coordonator științific: </a:t>
            </a:r>
            <a:r>
              <a:rPr lang="ro-RO" sz="2200" b="1" dirty="0"/>
              <a:t>Asist. Dr. Vasile Alaiba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8C71CAF9-4461-454A-B702-D536C37757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 dirty="0">
                <a:latin typeface="Cambria" panose="02040503050406030204" pitchFamily="18" charset="0"/>
              </a:rPr>
              <a:t>Cuprins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41476"/>
            <a:ext cx="10515600" cy="4896976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o-RO" sz="10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10400" dirty="0" smtClean="0">
                <a:solidFill>
                  <a:schemeClr val="bg2">
                    <a:lumMod val="50000"/>
                  </a:schemeClr>
                </a:solidFill>
              </a:rPr>
              <a:t>Introducere </a:t>
            </a:r>
            <a:endParaRPr lang="ro-RO" sz="10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o-RO" sz="10400" dirty="0" smtClean="0">
                <a:solidFill>
                  <a:schemeClr val="bg2">
                    <a:lumMod val="50000"/>
                  </a:schemeClr>
                </a:solidFill>
              </a:rPr>
              <a:t>Abordare tehnică</a:t>
            </a:r>
            <a:endParaRPr lang="ro-RO" sz="10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o-RO" sz="10400" dirty="0" smtClean="0">
                <a:solidFill>
                  <a:schemeClr val="bg2">
                    <a:lumMod val="50000"/>
                  </a:schemeClr>
                </a:solidFill>
                <a:hlinkClick r:id="" action="ppaction://noaction"/>
              </a:rPr>
              <a:t>Potențiale </a:t>
            </a:r>
            <a:r>
              <a:rPr lang="ro-RO" sz="10400" dirty="0">
                <a:solidFill>
                  <a:schemeClr val="bg2">
                    <a:lumMod val="50000"/>
                  </a:schemeClr>
                </a:solidFill>
                <a:hlinkClick r:id="" action="ppaction://noaction"/>
              </a:rPr>
              <a:t>îmbunătățiri</a:t>
            </a:r>
            <a:endParaRPr lang="ro-RO" sz="10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o-RO" sz="10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10400" dirty="0">
                <a:solidFill>
                  <a:schemeClr val="bg2">
                    <a:lumMod val="50000"/>
                  </a:schemeClr>
                </a:solidFill>
                <a:hlinkClick r:id="rId3" action="ppaction://hlinksldjump"/>
              </a:rPr>
              <a:t>Concluzii</a:t>
            </a:r>
            <a:endParaRPr lang="ro-RO" sz="10400" dirty="0">
              <a:solidFill>
                <a:schemeClr val="bg2">
                  <a:lumMod val="50000"/>
                </a:schemeClr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o-RO" sz="2200" b="1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FoodApp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 dirty="0">
                <a:latin typeface="Cambria" panose="02040503050406030204" pitchFamily="18" charset="0"/>
              </a:rPr>
              <a:t>1. Introducere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41476"/>
            <a:ext cx="10515600" cy="48969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3000" dirty="0"/>
              <a:t>Aplicația </a:t>
            </a:r>
            <a:r>
              <a:rPr lang="ro-RO" sz="3000" dirty="0" smtClean="0"/>
              <a:t>reprezintă un joc în manieră 3D, </a:t>
            </a:r>
            <a:r>
              <a:rPr lang="en-US" sz="3200" dirty="0"/>
              <a:t>de tip multiplayer online battle arena (</a:t>
            </a:r>
            <a:r>
              <a:rPr lang="en-US" sz="3200" i="1" dirty="0"/>
              <a:t>MOBA</a:t>
            </a:r>
            <a:r>
              <a:rPr lang="en-US" sz="3200" dirty="0" smtClean="0"/>
              <a:t>).</a:t>
            </a:r>
            <a:r>
              <a:rPr lang="en-US" sz="3200" dirty="0"/>
              <a:t> </a:t>
            </a:r>
            <a:endParaRPr lang="ro-RO" sz="3200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Multiplayer </a:t>
            </a:r>
            <a:r>
              <a:rPr lang="en-US" sz="3200" dirty="0"/>
              <a:t>online battle arena </a:t>
            </a:r>
            <a:r>
              <a:rPr lang="en-US" sz="3200" dirty="0" err="1"/>
              <a:t>este</a:t>
            </a:r>
            <a:r>
              <a:rPr lang="en-US" sz="3200" dirty="0"/>
              <a:t> un </a:t>
            </a:r>
            <a:r>
              <a:rPr lang="en-US" sz="3200" dirty="0" err="1"/>
              <a:t>subgen</a:t>
            </a:r>
            <a:r>
              <a:rPr lang="en-US" sz="3200" dirty="0"/>
              <a:t> al </a:t>
            </a:r>
            <a:r>
              <a:rPr lang="en-US" sz="3200" dirty="0" err="1"/>
              <a:t>jocurilor</a:t>
            </a:r>
            <a:r>
              <a:rPr lang="en-US" sz="3200" dirty="0"/>
              <a:t> video de </a:t>
            </a:r>
            <a:r>
              <a:rPr lang="ro-RO" sz="3200" dirty="0" smtClean="0"/>
              <a:t>strategie </a:t>
            </a:r>
            <a:r>
              <a:rPr lang="en-US" sz="3200" dirty="0" err="1" smtClean="0"/>
              <a:t>în</a:t>
            </a:r>
            <a:r>
              <a:rPr lang="en-US" sz="3200" dirty="0" smtClean="0"/>
              <a:t> </a:t>
            </a:r>
            <a:r>
              <a:rPr lang="en-US" sz="3200" dirty="0" err="1"/>
              <a:t>timp</a:t>
            </a:r>
            <a:r>
              <a:rPr lang="en-US" sz="3200" dirty="0"/>
              <a:t> real, </a:t>
            </a:r>
            <a:r>
              <a:rPr lang="en-US" sz="3200" dirty="0" err="1"/>
              <a:t>unde</a:t>
            </a:r>
            <a:r>
              <a:rPr lang="en-US" sz="3200" dirty="0"/>
              <a:t> </a:t>
            </a:r>
            <a:r>
              <a:rPr lang="en-US" sz="3200" dirty="0" err="1"/>
              <a:t>jucătorul</a:t>
            </a:r>
            <a:r>
              <a:rPr lang="en-US" sz="3200" dirty="0"/>
              <a:t> </a:t>
            </a:r>
            <a:r>
              <a:rPr lang="en-US" sz="3200" dirty="0" err="1"/>
              <a:t>controlează</a:t>
            </a:r>
            <a:r>
              <a:rPr lang="en-US" sz="3200" dirty="0"/>
              <a:t> un </a:t>
            </a:r>
            <a:r>
              <a:rPr lang="en-US" sz="3200" dirty="0" err="1"/>
              <a:t>singur</a:t>
            </a:r>
            <a:r>
              <a:rPr lang="en-US" sz="3200" dirty="0"/>
              <a:t> </a:t>
            </a:r>
            <a:r>
              <a:rPr lang="en-US" sz="3200" dirty="0" err="1"/>
              <a:t>personaj</a:t>
            </a:r>
            <a:r>
              <a:rPr lang="en-US" sz="3200" dirty="0"/>
              <a:t>, </a:t>
            </a:r>
            <a:r>
              <a:rPr lang="en-US" sz="3200" dirty="0" err="1"/>
              <a:t>plasat</a:t>
            </a:r>
            <a:r>
              <a:rPr lang="en-US" sz="3200" dirty="0"/>
              <a:t> </a:t>
            </a:r>
            <a:r>
              <a:rPr lang="en-US" sz="3200" dirty="0" err="1"/>
              <a:t>într-una</a:t>
            </a:r>
            <a:r>
              <a:rPr lang="en-US" sz="3200" dirty="0"/>
              <a:t> </a:t>
            </a:r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cele</a:t>
            </a:r>
            <a:r>
              <a:rPr lang="en-US" sz="3200" dirty="0"/>
              <a:t> </a:t>
            </a:r>
            <a:r>
              <a:rPr lang="en-US" sz="3200" dirty="0" err="1"/>
              <a:t>două</a:t>
            </a:r>
            <a:r>
              <a:rPr lang="en-US" sz="3200" dirty="0"/>
              <a:t> </a:t>
            </a:r>
            <a:r>
              <a:rPr lang="en-US" sz="3200" dirty="0" err="1"/>
              <a:t>echipe</a:t>
            </a:r>
            <a:r>
              <a:rPr lang="en-US" sz="3200" dirty="0"/>
              <a:t> </a:t>
            </a:r>
            <a:r>
              <a:rPr lang="en-US" sz="3200" dirty="0" err="1"/>
              <a:t>existente</a:t>
            </a:r>
            <a:r>
              <a:rPr lang="en-US" sz="3200" dirty="0"/>
              <a:t>. </a:t>
            </a:r>
            <a:endParaRPr lang="ro-RO" sz="3200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/>
              <a:t>Obiectivul</a:t>
            </a:r>
            <a:r>
              <a:rPr lang="en-US" sz="3200" dirty="0" smtClean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distrugerea</a:t>
            </a:r>
            <a:r>
              <a:rPr lang="en-US" sz="3200" dirty="0"/>
              <a:t> </a:t>
            </a:r>
            <a:r>
              <a:rPr lang="en-US" sz="3200" dirty="0" err="1"/>
              <a:t>structurilor</a:t>
            </a:r>
            <a:r>
              <a:rPr lang="en-US" sz="3200" dirty="0"/>
              <a:t> </a:t>
            </a:r>
            <a:r>
              <a:rPr lang="en-US" sz="3200" dirty="0" err="1"/>
              <a:t>inamice</a:t>
            </a:r>
            <a:r>
              <a:rPr lang="en-US" sz="3200" dirty="0"/>
              <a:t> cu </a:t>
            </a:r>
            <a:r>
              <a:rPr lang="en-US" sz="3200" dirty="0" err="1"/>
              <a:t>ajutorul</a:t>
            </a:r>
            <a:r>
              <a:rPr lang="en-US" sz="3200" dirty="0"/>
              <a:t> </a:t>
            </a:r>
            <a:r>
              <a:rPr lang="en-US" sz="3200" dirty="0" err="1"/>
              <a:t>unităților</a:t>
            </a:r>
            <a:r>
              <a:rPr lang="en-US" sz="3200" dirty="0"/>
              <a:t> generate periodic, </a:t>
            </a:r>
            <a:r>
              <a:rPr lang="en-US" sz="3200" dirty="0" err="1"/>
              <a:t>unitați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au un </a:t>
            </a:r>
            <a:r>
              <a:rPr lang="en-US" sz="3200" dirty="0" err="1"/>
              <a:t>scop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un drum </a:t>
            </a:r>
            <a:r>
              <a:rPr lang="en-US" sz="3200" dirty="0" err="1"/>
              <a:t>prestabilit</a:t>
            </a:r>
            <a:r>
              <a:rPr lang="en-US" sz="3200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ro-RO" sz="3200" dirty="0" smtClean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dirty="0" smtClean="0"/>
              <a:t>BattleOfTitans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 dirty="0">
                <a:latin typeface="Cambria" panose="02040503050406030204" pitchFamily="18" charset="0"/>
              </a:rPr>
              <a:t>2. </a:t>
            </a:r>
            <a:r>
              <a:rPr lang="ro-RO" b="1" dirty="0" smtClean="0">
                <a:latin typeface="Cambria" panose="02040503050406030204" pitchFamily="18" charset="0"/>
              </a:rPr>
              <a:t>Abordare tehnică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07134" y="1577080"/>
            <a:ext cx="10515600" cy="4896976"/>
          </a:xfrm>
        </p:spPr>
        <p:txBody>
          <a:bodyPr>
            <a:normAutofit/>
          </a:bodyPr>
          <a:lstStyle/>
          <a:p>
            <a:r>
              <a:rPr lang="ro-RO" sz="2400" dirty="0" smtClean="0"/>
              <a:t>Compusă din două proiecte principale:</a:t>
            </a:r>
          </a:p>
          <a:p>
            <a:pPr lvl="1"/>
            <a:r>
              <a:rPr lang="ro-RO" dirty="0" smtClean="0"/>
              <a:t>Client (dezvoltarea jocului propriu-zis)</a:t>
            </a:r>
          </a:p>
          <a:p>
            <a:pPr lvl="1"/>
            <a:r>
              <a:rPr lang="ro-RO" dirty="0" smtClean="0"/>
              <a:t>Server semi autoritar </a:t>
            </a:r>
          </a:p>
          <a:p>
            <a:pPr marL="411480" lvl="1" indent="0">
              <a:buNone/>
            </a:pPr>
            <a:r>
              <a:rPr lang="en-US" sz="2400" dirty="0" err="1" smtClean="0"/>
              <a:t>Aplicația</a:t>
            </a:r>
            <a:r>
              <a:rPr lang="en-US" sz="2400" dirty="0" smtClean="0"/>
              <a:t> </a:t>
            </a:r>
            <a:r>
              <a:rPr lang="en-US" sz="2400" dirty="0" err="1" smtClean="0"/>
              <a:t>folosește</a:t>
            </a:r>
            <a:endParaRPr lang="ro-RO" sz="2400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de client game engine-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i="1" dirty="0" smtClean="0"/>
              <a:t>Unity</a:t>
            </a:r>
            <a:r>
              <a:rPr lang="en-US" dirty="0" smtClean="0"/>
              <a:t>,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sz="1800" dirty="0" smtClean="0"/>
              <a:t> </a:t>
            </a:r>
            <a:r>
              <a:rPr lang="en-US" dirty="0" err="1" smtClean="0"/>
              <a:t>limbajul</a:t>
            </a:r>
            <a:r>
              <a:rPr lang="en-US" dirty="0" smtClean="0"/>
              <a:t> de </a:t>
            </a:r>
            <a:r>
              <a:rPr lang="en-US" dirty="0" err="1" smtClean="0"/>
              <a:t>de</a:t>
            </a:r>
            <a:r>
              <a:rPr lang="en-US" dirty="0" smtClean="0"/>
              <a:t> </a:t>
            </a:r>
            <a:r>
              <a:rPr lang="en-US" dirty="0" err="1" smtClean="0"/>
              <a:t>programare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i="1" dirty="0" smtClean="0"/>
              <a:t>C#</a:t>
            </a:r>
            <a:endParaRPr lang="ro-RO" i="1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server </a:t>
            </a:r>
            <a:r>
              <a:rPr lang="en-US" i="1" dirty="0"/>
              <a:t>Node</a:t>
            </a:r>
            <a:r>
              <a:rPr lang="en-US" sz="2600" i="1" dirty="0"/>
              <a:t>.</a:t>
            </a:r>
            <a:r>
              <a:rPr lang="en-US" i="1" dirty="0"/>
              <a:t>js</a:t>
            </a:r>
            <a:r>
              <a:rPr lang="en-US" dirty="0"/>
              <a:t> cu </a:t>
            </a:r>
            <a:r>
              <a:rPr lang="en-US" dirty="0" err="1"/>
              <a:t>limbaj</a:t>
            </a:r>
            <a:r>
              <a:rPr lang="en-US" dirty="0"/>
              <a:t> de scripting </a:t>
            </a:r>
            <a:r>
              <a:rPr lang="en-US" i="1" dirty="0"/>
              <a:t>JavaScript</a:t>
            </a:r>
            <a:r>
              <a:rPr lang="en-US" sz="2600" dirty="0"/>
              <a:t>.</a:t>
            </a:r>
            <a:r>
              <a:rPr lang="en-US" dirty="0"/>
              <a:t> </a:t>
            </a:r>
            <a:endParaRPr lang="ro-RO" dirty="0" smtClean="0"/>
          </a:p>
          <a:p>
            <a:pPr lvl="1"/>
            <a:r>
              <a:rPr lang="ro-RO" dirty="0" smtClean="0"/>
              <a:t>c</a:t>
            </a:r>
            <a:r>
              <a:rPr lang="en-US" dirty="0" err="1" smtClean="0"/>
              <a:t>omunicarea</a:t>
            </a:r>
            <a:r>
              <a:rPr lang="en-US" dirty="0" smtClean="0"/>
              <a:t> </a:t>
            </a:r>
            <a:r>
              <a:rPr lang="en-US" dirty="0" err="1"/>
              <a:t>între</a:t>
            </a:r>
            <a:r>
              <a:rPr lang="en-US" dirty="0"/>
              <a:t> client </a:t>
            </a:r>
            <a:r>
              <a:rPr lang="en-US" dirty="0" err="1"/>
              <a:t>și</a:t>
            </a:r>
            <a:r>
              <a:rPr lang="en-US" dirty="0"/>
              <a:t> server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en-US" i="1" dirty="0"/>
              <a:t>Socket</a:t>
            </a:r>
            <a:r>
              <a:rPr lang="en-US" sz="2600" i="1" dirty="0"/>
              <a:t>.</a:t>
            </a:r>
            <a:r>
              <a:rPr lang="en-US" i="1" dirty="0"/>
              <a:t>IO</a:t>
            </a:r>
            <a:r>
              <a:rPr lang="en-US" sz="2600" dirty="0" smtClean="0"/>
              <a:t>.</a:t>
            </a:r>
            <a:endParaRPr lang="ro-RO" sz="2600" dirty="0" smtClean="0"/>
          </a:p>
          <a:p>
            <a:pPr lvl="1"/>
            <a:r>
              <a:rPr lang="en-US" dirty="0" smtClean="0"/>
              <a:t> </a:t>
            </a:r>
            <a:r>
              <a:rPr lang="ro-RO" dirty="0" err="1"/>
              <a:t>p</a:t>
            </a:r>
            <a:r>
              <a:rPr lang="en-US" dirty="0" err="1" smtClean="0"/>
              <a:t>entru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stoca</a:t>
            </a:r>
            <a:r>
              <a:rPr lang="en-US" dirty="0"/>
              <a:t> date,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i="1" dirty="0" err="1"/>
              <a:t>Mysql</a:t>
            </a:r>
            <a:r>
              <a:rPr lang="en-US" sz="2600" dirty="0" smtClean="0"/>
              <a:t>.</a:t>
            </a:r>
            <a:endParaRPr lang="ro-RO" sz="2600" dirty="0"/>
          </a:p>
          <a:p>
            <a:pPr marL="411480" lvl="1" indent="0">
              <a:buNone/>
            </a:pPr>
            <a:endParaRPr lang="ro-RO" sz="1800" dirty="0" smtClean="0"/>
          </a:p>
          <a:p>
            <a:pPr marL="411480" lvl="1" indent="0">
              <a:buNone/>
            </a:pPr>
            <a:endParaRPr lang="ro-RO" sz="1800" dirty="0"/>
          </a:p>
          <a:p>
            <a:pPr marL="411480" lvl="1" indent="0">
              <a:buNone/>
            </a:pPr>
            <a:endParaRPr lang="ro-RO" sz="1800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FoodApp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FoodApp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>
                <a:latin typeface="Cambria" panose="02040503050406030204" pitchFamily="18" charset="0"/>
              </a:rPr>
              <a:t>9. Concluzii</a:t>
            </a:r>
            <a:endParaRPr lang="en-US" i="1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838200" y="1641475"/>
            <a:ext cx="10515600" cy="453548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dirty="0"/>
              <a:t>Ideea de bază – componente mici ce se combină pentru a forma funcționalități mari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dirty="0"/>
              <a:t>API-ul REST și aplicația intermediară permit scrierea serverului și a clientului folosind orice limbaj/platformă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dirty="0"/>
              <a:t>Prima experiență cu NuGet și Windows Azure – sunt foarte mulțumit </a:t>
            </a:r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FoodApp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>
                <a:latin typeface="Cambria" panose="02040503050406030204" pitchFamily="18" charset="0"/>
              </a:rPr>
              <a:t>Întrebări?</a:t>
            </a:r>
            <a:endParaRPr lang="en-US" i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808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>
                <a:latin typeface="Cambria" panose="02040503050406030204" pitchFamily="18" charset="0"/>
              </a:rPr>
              <a:t>Vă mulțumesc pentru atenție</a:t>
            </a:r>
            <a:endParaRPr lang="en-US" i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284</TotalTime>
  <Words>189</Words>
  <Application>Microsoft Office PowerPoint</Application>
  <PresentationFormat>Custom</PresentationFormat>
  <Paragraphs>47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      BattleOfTitans LUCRARE DE LICENȚĂ iulie 2017</vt:lpstr>
      <vt:lpstr>Cuprins</vt:lpstr>
      <vt:lpstr>1. Introducere</vt:lpstr>
      <vt:lpstr>2. Abordare tehnică</vt:lpstr>
      <vt:lpstr>Repository</vt:lpstr>
      <vt:lpstr>9. Concluzii</vt:lpstr>
      <vt:lpstr>Întrebări?</vt:lpstr>
      <vt:lpstr>Vă mulțumesc pentru atenție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FoodApp LUCRARE DE LICENȚĂ</dc:title>
  <dc:creator>Largu, Dragos</dc:creator>
  <cp:lastModifiedBy>dan.cehan</cp:lastModifiedBy>
  <cp:revision>62</cp:revision>
  <dcterms:created xsi:type="dcterms:W3CDTF">2012-07-27T01:16:44Z</dcterms:created>
  <dcterms:modified xsi:type="dcterms:W3CDTF">2017-06-26T17:35:49Z</dcterms:modified>
</cp:coreProperties>
</file>