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49147-7EDE-41DD-AEB7-16A74A7741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64E7E7-E7AB-4795-8C3A-760E6CDECAD2}">
      <dgm:prSet/>
      <dgm:spPr/>
      <dgm:t>
        <a:bodyPr/>
        <a:lstStyle/>
        <a:p>
          <a:r>
            <a:rPr lang="en-US" dirty="0"/>
            <a:t>The purpose of developing this “Plagiarism Checker” is to :</a:t>
          </a:r>
          <a:endParaRPr lang="en-IN" dirty="0"/>
        </a:p>
      </dgm:t>
    </dgm:pt>
    <dgm:pt modelId="{452243CA-B9B0-4B73-B782-82C5A69219D8}" type="parTrans" cxnId="{8BB75ED2-2A8A-401A-A6F0-C2295F911539}">
      <dgm:prSet/>
      <dgm:spPr/>
      <dgm:t>
        <a:bodyPr/>
        <a:lstStyle/>
        <a:p>
          <a:endParaRPr lang="en-IN"/>
        </a:p>
      </dgm:t>
    </dgm:pt>
    <dgm:pt modelId="{D3CC519A-46BD-443C-A6EE-CD0430D3079F}" type="sibTrans" cxnId="{8BB75ED2-2A8A-401A-A6F0-C2295F911539}">
      <dgm:prSet/>
      <dgm:spPr/>
      <dgm:t>
        <a:bodyPr/>
        <a:lstStyle/>
        <a:p>
          <a:endParaRPr lang="en-IN"/>
        </a:p>
      </dgm:t>
    </dgm:pt>
    <dgm:pt modelId="{83591B1C-1DE4-4DC1-97D4-BC73432A8417}">
      <dgm:prSet/>
      <dgm:spPr/>
      <dgm:t>
        <a:bodyPr/>
        <a:lstStyle/>
        <a:p>
          <a:r>
            <a:rPr lang="en-US" dirty="0"/>
            <a:t>Help students analyze originality of their content(assignments , projects </a:t>
          </a:r>
          <a:r>
            <a:rPr lang="en-US" dirty="0" smtClean="0"/>
            <a:t> </a:t>
          </a:r>
          <a:r>
            <a:rPr lang="en-US" dirty="0"/>
            <a:t>etc)</a:t>
          </a:r>
          <a:endParaRPr lang="en-IN" dirty="0"/>
        </a:p>
      </dgm:t>
    </dgm:pt>
    <dgm:pt modelId="{8A585799-E085-4BDA-A7DC-F3DF55D8735B}" type="parTrans" cxnId="{48080092-CF92-4F89-BACC-32ACB210AB12}">
      <dgm:prSet/>
      <dgm:spPr/>
      <dgm:t>
        <a:bodyPr/>
        <a:lstStyle/>
        <a:p>
          <a:endParaRPr lang="en-IN"/>
        </a:p>
      </dgm:t>
    </dgm:pt>
    <dgm:pt modelId="{049CAE18-04D7-467C-B13D-DFA309043372}" type="sibTrans" cxnId="{48080092-CF92-4F89-BACC-32ACB210AB12}">
      <dgm:prSet/>
      <dgm:spPr/>
      <dgm:t>
        <a:bodyPr/>
        <a:lstStyle/>
        <a:p>
          <a:endParaRPr lang="en-IN"/>
        </a:p>
      </dgm:t>
    </dgm:pt>
    <dgm:pt modelId="{090A0575-A1AD-4DEB-B169-D3E7E8848694}">
      <dgm:prSet/>
      <dgm:spPr/>
      <dgm:t>
        <a:bodyPr/>
        <a:lstStyle/>
        <a:p>
          <a:r>
            <a:rPr lang="en-US" dirty="0"/>
            <a:t>Help teachers check and avoid plagiarism among student’s assignments..</a:t>
          </a:r>
          <a:endParaRPr lang="en-IN" dirty="0"/>
        </a:p>
      </dgm:t>
    </dgm:pt>
    <dgm:pt modelId="{3B5EDF67-06C4-4AA4-A2A9-E5614B232FD1}" type="parTrans" cxnId="{119337C0-418E-495D-BB5A-AC34EE114B39}">
      <dgm:prSet/>
      <dgm:spPr/>
      <dgm:t>
        <a:bodyPr/>
        <a:lstStyle/>
        <a:p>
          <a:endParaRPr lang="en-IN"/>
        </a:p>
      </dgm:t>
    </dgm:pt>
    <dgm:pt modelId="{CA17DD53-03E9-450E-92EA-6E352EAEAE4D}" type="sibTrans" cxnId="{119337C0-418E-495D-BB5A-AC34EE114B39}">
      <dgm:prSet/>
      <dgm:spPr/>
      <dgm:t>
        <a:bodyPr/>
        <a:lstStyle/>
        <a:p>
          <a:endParaRPr lang="en-IN"/>
        </a:p>
      </dgm:t>
    </dgm:pt>
    <dgm:pt modelId="{1488FD48-3F9B-4A17-BF7E-EA02C296E19C}">
      <dgm:prSet/>
      <dgm:spPr/>
      <dgm:t>
        <a:bodyPr/>
        <a:lstStyle/>
        <a:p>
          <a:r>
            <a:rPr lang="en-US" dirty="0"/>
            <a:t>Any guest user can check for grammatical errors and plagiarism in their documents</a:t>
          </a:r>
          <a:endParaRPr lang="en-IN" dirty="0"/>
        </a:p>
      </dgm:t>
    </dgm:pt>
    <dgm:pt modelId="{D4EE86D5-2DA9-443C-89EB-6CF101C4B672}" type="parTrans" cxnId="{5A300D8C-2F59-458E-89DC-E98F6C87CB34}">
      <dgm:prSet/>
      <dgm:spPr/>
      <dgm:t>
        <a:bodyPr/>
        <a:lstStyle/>
        <a:p>
          <a:endParaRPr lang="en-IN"/>
        </a:p>
      </dgm:t>
    </dgm:pt>
    <dgm:pt modelId="{9D77A6E5-AA6B-476B-BCD4-70948BEC59C6}" type="sibTrans" cxnId="{5A300D8C-2F59-458E-89DC-E98F6C87CB34}">
      <dgm:prSet/>
      <dgm:spPr/>
      <dgm:t>
        <a:bodyPr/>
        <a:lstStyle/>
        <a:p>
          <a:endParaRPr lang="en-IN"/>
        </a:p>
      </dgm:t>
    </dgm:pt>
    <dgm:pt modelId="{F693560D-E7D9-4E2A-8E80-FA32FCC0E552}">
      <dgm:prSet/>
      <dgm:spPr/>
      <dgm:t>
        <a:bodyPr/>
        <a:lstStyle/>
        <a:p>
          <a:r>
            <a:rPr lang="en-US" dirty="0"/>
            <a:t>A virtual classroom environment where teacher can post assignments and students can submit their assignments , teachers can then check for malpractices within submissions made by students.</a:t>
          </a:r>
          <a:endParaRPr lang="en-IN" dirty="0"/>
        </a:p>
      </dgm:t>
    </dgm:pt>
    <dgm:pt modelId="{16B8D4C7-8804-4A00-A182-A96746BFC3D8}" type="parTrans" cxnId="{61A063F5-8AA3-4AF8-BBE5-87858C371620}">
      <dgm:prSet/>
      <dgm:spPr/>
      <dgm:t>
        <a:bodyPr/>
        <a:lstStyle/>
        <a:p>
          <a:endParaRPr lang="en-IN"/>
        </a:p>
      </dgm:t>
    </dgm:pt>
    <dgm:pt modelId="{B3A20CB5-3CA9-4080-B9FC-7B7AFB321656}" type="sibTrans" cxnId="{61A063F5-8AA3-4AF8-BBE5-87858C371620}">
      <dgm:prSet/>
      <dgm:spPr/>
      <dgm:t>
        <a:bodyPr/>
        <a:lstStyle/>
        <a:p>
          <a:endParaRPr lang="en-IN"/>
        </a:p>
      </dgm:t>
    </dgm:pt>
    <dgm:pt modelId="{16F78504-77D3-49B0-9FB9-8E83DA0640DE}" type="pres">
      <dgm:prSet presAssocID="{A4D49147-7EDE-41DD-AEB7-16A74A7741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5CF50-FD15-45AC-99C3-370F78FB9FD9}" type="pres">
      <dgm:prSet presAssocID="{1C64E7E7-E7AB-4795-8C3A-760E6CDECAD2}" presName="linNode" presStyleCnt="0"/>
      <dgm:spPr/>
    </dgm:pt>
    <dgm:pt modelId="{EE32933D-137C-4B14-99B4-71DF10A22872}" type="pres">
      <dgm:prSet presAssocID="{1C64E7E7-E7AB-4795-8C3A-760E6CDECAD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AEA84-C05F-4CFA-8761-0D58204FF8B1}" type="pres">
      <dgm:prSet presAssocID="{1C64E7E7-E7AB-4795-8C3A-760E6CDECAD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300D8C-2F59-458E-89DC-E98F6C87CB34}" srcId="{1C64E7E7-E7AB-4795-8C3A-760E6CDECAD2}" destId="{1488FD48-3F9B-4A17-BF7E-EA02C296E19C}" srcOrd="2" destOrd="0" parTransId="{D4EE86D5-2DA9-443C-89EB-6CF101C4B672}" sibTransId="{9D77A6E5-AA6B-476B-BCD4-70948BEC59C6}"/>
    <dgm:cxn modelId="{BE98C82A-689F-4DBE-AA3E-6D0319793C32}" type="presOf" srcId="{F693560D-E7D9-4E2A-8E80-FA32FCC0E552}" destId="{EDDAEA84-C05F-4CFA-8761-0D58204FF8B1}" srcOrd="0" destOrd="3" presId="urn:microsoft.com/office/officeart/2005/8/layout/vList5"/>
    <dgm:cxn modelId="{1206507C-14E2-4C51-BE18-AA3C1D687F51}" type="presOf" srcId="{83591B1C-1DE4-4DC1-97D4-BC73432A8417}" destId="{EDDAEA84-C05F-4CFA-8761-0D58204FF8B1}" srcOrd="0" destOrd="0" presId="urn:microsoft.com/office/officeart/2005/8/layout/vList5"/>
    <dgm:cxn modelId="{61A063F5-8AA3-4AF8-BBE5-87858C371620}" srcId="{1C64E7E7-E7AB-4795-8C3A-760E6CDECAD2}" destId="{F693560D-E7D9-4E2A-8E80-FA32FCC0E552}" srcOrd="3" destOrd="0" parTransId="{16B8D4C7-8804-4A00-A182-A96746BFC3D8}" sibTransId="{B3A20CB5-3CA9-4080-B9FC-7B7AFB321656}"/>
    <dgm:cxn modelId="{9676C183-AC11-48A2-B05C-22984573B3D3}" type="presOf" srcId="{1488FD48-3F9B-4A17-BF7E-EA02C296E19C}" destId="{EDDAEA84-C05F-4CFA-8761-0D58204FF8B1}" srcOrd="0" destOrd="2" presId="urn:microsoft.com/office/officeart/2005/8/layout/vList5"/>
    <dgm:cxn modelId="{119337C0-418E-495D-BB5A-AC34EE114B39}" srcId="{1C64E7E7-E7AB-4795-8C3A-760E6CDECAD2}" destId="{090A0575-A1AD-4DEB-B169-D3E7E8848694}" srcOrd="1" destOrd="0" parTransId="{3B5EDF67-06C4-4AA4-A2A9-E5614B232FD1}" sibTransId="{CA17DD53-03E9-450E-92EA-6E352EAEAE4D}"/>
    <dgm:cxn modelId="{48080092-CF92-4F89-BACC-32ACB210AB12}" srcId="{1C64E7E7-E7AB-4795-8C3A-760E6CDECAD2}" destId="{83591B1C-1DE4-4DC1-97D4-BC73432A8417}" srcOrd="0" destOrd="0" parTransId="{8A585799-E085-4BDA-A7DC-F3DF55D8735B}" sibTransId="{049CAE18-04D7-467C-B13D-DFA309043372}"/>
    <dgm:cxn modelId="{598DE044-48B1-4226-838A-3561A019F469}" type="presOf" srcId="{1C64E7E7-E7AB-4795-8C3A-760E6CDECAD2}" destId="{EE32933D-137C-4B14-99B4-71DF10A22872}" srcOrd="0" destOrd="0" presId="urn:microsoft.com/office/officeart/2005/8/layout/vList5"/>
    <dgm:cxn modelId="{8BB75ED2-2A8A-401A-A6F0-C2295F911539}" srcId="{A4D49147-7EDE-41DD-AEB7-16A74A774178}" destId="{1C64E7E7-E7AB-4795-8C3A-760E6CDECAD2}" srcOrd="0" destOrd="0" parTransId="{452243CA-B9B0-4B73-B782-82C5A69219D8}" sibTransId="{D3CC519A-46BD-443C-A6EE-CD0430D3079F}"/>
    <dgm:cxn modelId="{111C195B-AB5B-406B-90AD-FFAA64844E22}" type="presOf" srcId="{A4D49147-7EDE-41DD-AEB7-16A74A774178}" destId="{16F78504-77D3-49B0-9FB9-8E83DA0640DE}" srcOrd="0" destOrd="0" presId="urn:microsoft.com/office/officeart/2005/8/layout/vList5"/>
    <dgm:cxn modelId="{F6C73431-30CB-411A-86A8-706ECE959981}" type="presOf" srcId="{090A0575-A1AD-4DEB-B169-D3E7E8848694}" destId="{EDDAEA84-C05F-4CFA-8761-0D58204FF8B1}" srcOrd="0" destOrd="1" presId="urn:microsoft.com/office/officeart/2005/8/layout/vList5"/>
    <dgm:cxn modelId="{57A8C67C-D85F-4F96-8D8A-167FB48C0D16}" type="presParOf" srcId="{16F78504-77D3-49B0-9FB9-8E83DA0640DE}" destId="{F7A5CF50-FD15-45AC-99C3-370F78FB9FD9}" srcOrd="0" destOrd="0" presId="urn:microsoft.com/office/officeart/2005/8/layout/vList5"/>
    <dgm:cxn modelId="{2909B19C-2B48-48F2-B96E-31AD2884A833}" type="presParOf" srcId="{F7A5CF50-FD15-45AC-99C3-370F78FB9FD9}" destId="{EE32933D-137C-4B14-99B4-71DF10A22872}" srcOrd="0" destOrd="0" presId="urn:microsoft.com/office/officeart/2005/8/layout/vList5"/>
    <dgm:cxn modelId="{F7176BEE-71BD-431A-BE48-ACF50660E2BC}" type="presParOf" srcId="{F7A5CF50-FD15-45AC-99C3-370F78FB9FD9}" destId="{EDDAEA84-C05F-4CFA-8761-0D58204FF8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428C5-47BA-4BF6-8EA7-16283273E66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3BAD23-338D-4900-93E5-2E8FD99BA8C3}">
      <dgm:prSet custT="1"/>
      <dgm:spPr/>
      <dgm:t>
        <a:bodyPr/>
        <a:lstStyle/>
        <a:p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It will help avoid copying assignments </a:t>
          </a:r>
          <a:r>
            <a:rPr lang="en-US" sz="2400" dirty="0" smtClean="0">
              <a:solidFill>
                <a:schemeClr val="accent5">
                  <a:lumMod val="50000"/>
                </a:schemeClr>
              </a:solidFill>
            </a:rPr>
            <a:t>and </a:t>
          </a:r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other content within students and in general. </a:t>
          </a:r>
          <a:endParaRPr lang="en-IN" sz="2400" dirty="0">
            <a:solidFill>
              <a:schemeClr val="accent5">
                <a:lumMod val="50000"/>
              </a:schemeClr>
            </a:solidFill>
          </a:endParaRPr>
        </a:p>
      </dgm:t>
    </dgm:pt>
    <dgm:pt modelId="{DFD9D1AC-4E3A-40B5-A09B-FEA9B1D9240E}" type="parTrans" cxnId="{9992E350-2A26-49C2-9F6E-CB7B9052DEBB}">
      <dgm:prSet/>
      <dgm:spPr/>
      <dgm:t>
        <a:bodyPr/>
        <a:lstStyle/>
        <a:p>
          <a:endParaRPr lang="en-IN"/>
        </a:p>
      </dgm:t>
    </dgm:pt>
    <dgm:pt modelId="{414C4671-12DE-444F-B074-2A5169BBD9CB}" type="sibTrans" cxnId="{9992E350-2A26-49C2-9F6E-CB7B9052DEBB}">
      <dgm:prSet/>
      <dgm:spPr/>
      <dgm:t>
        <a:bodyPr/>
        <a:lstStyle/>
        <a:p>
          <a:endParaRPr lang="en-IN"/>
        </a:p>
      </dgm:t>
    </dgm:pt>
    <dgm:pt modelId="{E0538FBF-F111-4719-B564-6EB880CC116D}">
      <dgm:prSet custT="1"/>
      <dgm:spPr/>
      <dgm:t>
        <a:bodyPr/>
        <a:lstStyle/>
        <a:p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It can be used by anyone for checking plagiarism , grammatical mistakes within their documents and much more.</a:t>
          </a:r>
          <a:endParaRPr lang="en-IN" sz="2400" dirty="0">
            <a:solidFill>
              <a:schemeClr val="accent5">
                <a:lumMod val="50000"/>
              </a:schemeClr>
            </a:solidFill>
          </a:endParaRPr>
        </a:p>
      </dgm:t>
    </dgm:pt>
    <dgm:pt modelId="{7D76D1B1-FB9E-4251-AD20-D4A784F56A01}" type="parTrans" cxnId="{C181778A-46E1-4CBF-9E81-89FE357E0E41}">
      <dgm:prSet/>
      <dgm:spPr/>
      <dgm:t>
        <a:bodyPr/>
        <a:lstStyle/>
        <a:p>
          <a:endParaRPr lang="en-IN"/>
        </a:p>
      </dgm:t>
    </dgm:pt>
    <dgm:pt modelId="{A4AC6523-5A8B-4B8D-9459-466880ED3DCE}" type="sibTrans" cxnId="{C181778A-46E1-4CBF-9E81-89FE357E0E41}">
      <dgm:prSet/>
      <dgm:spPr/>
      <dgm:t>
        <a:bodyPr/>
        <a:lstStyle/>
        <a:p>
          <a:endParaRPr lang="en-IN"/>
        </a:p>
      </dgm:t>
    </dgm:pt>
    <dgm:pt modelId="{3A0146A9-038F-46A5-9343-464EBCADD174}">
      <dgm:prSet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It is general purpose application for analyzing similarities among various documents, checking grammatical errors ang also provides a virtual classroom environment.</a:t>
          </a:r>
          <a:endParaRPr lang="en-IN" dirty="0">
            <a:solidFill>
              <a:schemeClr val="accent5">
                <a:lumMod val="50000"/>
              </a:schemeClr>
            </a:solidFill>
          </a:endParaRPr>
        </a:p>
      </dgm:t>
    </dgm:pt>
    <dgm:pt modelId="{E5122EBE-7ADC-4254-A8CE-1A8FAB5CEA05}" type="parTrans" cxnId="{B2C26808-E7AA-4F25-B3B5-95CFC5E130D9}">
      <dgm:prSet/>
      <dgm:spPr/>
      <dgm:t>
        <a:bodyPr/>
        <a:lstStyle/>
        <a:p>
          <a:endParaRPr lang="en-IN"/>
        </a:p>
      </dgm:t>
    </dgm:pt>
    <dgm:pt modelId="{E245FC87-5528-4038-93D9-CC40647BA21A}" type="sibTrans" cxnId="{B2C26808-E7AA-4F25-B3B5-95CFC5E130D9}">
      <dgm:prSet/>
      <dgm:spPr/>
      <dgm:t>
        <a:bodyPr/>
        <a:lstStyle/>
        <a:p>
          <a:endParaRPr lang="en-IN"/>
        </a:p>
      </dgm:t>
    </dgm:pt>
    <dgm:pt modelId="{F4DCD3AA-B24E-46C5-824B-115245E349E1}" type="pres">
      <dgm:prSet presAssocID="{90A428C5-47BA-4BF6-8EA7-16283273E6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153739-B537-46A5-BD04-3662845002E9}" type="pres">
      <dgm:prSet presAssocID="{9C3BAD23-338D-4900-93E5-2E8FD99BA8C3}" presName="root" presStyleCnt="0"/>
      <dgm:spPr/>
    </dgm:pt>
    <dgm:pt modelId="{BCDE287B-066D-4B6D-B89A-4BEA2CC4EA7C}" type="pres">
      <dgm:prSet presAssocID="{9C3BAD23-338D-4900-93E5-2E8FD99BA8C3}" presName="rootComposite" presStyleCnt="0"/>
      <dgm:spPr/>
    </dgm:pt>
    <dgm:pt modelId="{9E587F6C-9B46-43F2-87DD-492C1543079F}" type="pres">
      <dgm:prSet presAssocID="{9C3BAD23-338D-4900-93E5-2E8FD99BA8C3}" presName="rootText" presStyleLbl="node1" presStyleIdx="0" presStyleCnt="3" custAng="0" custScaleX="114999" custScaleY="229014" custLinFactNeighborX="-367" custLinFactNeighborY="-47949"/>
      <dgm:spPr/>
      <dgm:t>
        <a:bodyPr/>
        <a:lstStyle/>
        <a:p>
          <a:endParaRPr lang="en-US"/>
        </a:p>
      </dgm:t>
    </dgm:pt>
    <dgm:pt modelId="{1FBE73E0-C83C-420B-A563-DA139D173B2F}" type="pres">
      <dgm:prSet presAssocID="{9C3BAD23-338D-4900-93E5-2E8FD99BA8C3}" presName="rootConnector" presStyleLbl="node1" presStyleIdx="0" presStyleCnt="3"/>
      <dgm:spPr/>
      <dgm:t>
        <a:bodyPr/>
        <a:lstStyle/>
        <a:p>
          <a:endParaRPr lang="en-US"/>
        </a:p>
      </dgm:t>
    </dgm:pt>
    <dgm:pt modelId="{828D7028-7AFF-48C9-9A8A-32C6A104204B}" type="pres">
      <dgm:prSet presAssocID="{9C3BAD23-338D-4900-93E5-2E8FD99BA8C3}" presName="childShape" presStyleCnt="0"/>
      <dgm:spPr/>
    </dgm:pt>
    <dgm:pt modelId="{884FE5A2-4F37-49D0-9CED-36352840F665}" type="pres">
      <dgm:prSet presAssocID="{E0538FBF-F111-4719-B564-6EB880CC116D}" presName="root" presStyleCnt="0"/>
      <dgm:spPr/>
    </dgm:pt>
    <dgm:pt modelId="{EEB5A675-50F0-431E-9F20-4D12BFECBDC3}" type="pres">
      <dgm:prSet presAssocID="{E0538FBF-F111-4719-B564-6EB880CC116D}" presName="rootComposite" presStyleCnt="0"/>
      <dgm:spPr/>
    </dgm:pt>
    <dgm:pt modelId="{78F84391-8A3D-4A53-A2B9-78B8A3C7F4FD}" type="pres">
      <dgm:prSet presAssocID="{E0538FBF-F111-4719-B564-6EB880CC116D}" presName="rootText" presStyleLbl="node1" presStyleIdx="1" presStyleCnt="3" custScaleX="110973" custScaleY="229651" custLinFactNeighborX="-1615" custLinFactNeighborY="-49811"/>
      <dgm:spPr/>
      <dgm:t>
        <a:bodyPr/>
        <a:lstStyle/>
        <a:p>
          <a:endParaRPr lang="en-US"/>
        </a:p>
      </dgm:t>
    </dgm:pt>
    <dgm:pt modelId="{E131A52C-419C-47EA-857F-BD7DD592D210}" type="pres">
      <dgm:prSet presAssocID="{E0538FBF-F111-4719-B564-6EB880CC116D}" presName="rootConnector" presStyleLbl="node1" presStyleIdx="1" presStyleCnt="3"/>
      <dgm:spPr/>
      <dgm:t>
        <a:bodyPr/>
        <a:lstStyle/>
        <a:p>
          <a:endParaRPr lang="en-US"/>
        </a:p>
      </dgm:t>
    </dgm:pt>
    <dgm:pt modelId="{79CE289F-5023-4874-A91A-0BD7505EE265}" type="pres">
      <dgm:prSet presAssocID="{E0538FBF-F111-4719-B564-6EB880CC116D}" presName="childShape" presStyleCnt="0"/>
      <dgm:spPr/>
    </dgm:pt>
    <dgm:pt modelId="{D3AD4A0B-F513-4FC6-A8E1-C0B0EA167533}" type="pres">
      <dgm:prSet presAssocID="{3A0146A9-038F-46A5-9343-464EBCADD174}" presName="root" presStyleCnt="0"/>
      <dgm:spPr/>
    </dgm:pt>
    <dgm:pt modelId="{B68EF63E-67AF-47BD-AE07-9B5F01808B57}" type="pres">
      <dgm:prSet presAssocID="{3A0146A9-038F-46A5-9343-464EBCADD174}" presName="rootComposite" presStyleCnt="0"/>
      <dgm:spPr/>
    </dgm:pt>
    <dgm:pt modelId="{947576F3-0ECC-442B-9094-54EB8237A8DB}" type="pres">
      <dgm:prSet presAssocID="{3A0146A9-038F-46A5-9343-464EBCADD174}" presName="rootText" presStyleLbl="node1" presStyleIdx="2" presStyleCnt="3" custScaleX="117899" custScaleY="217896" custLinFactNeighborX="-4254" custLinFactNeighborY="-47949"/>
      <dgm:spPr/>
      <dgm:t>
        <a:bodyPr/>
        <a:lstStyle/>
        <a:p>
          <a:endParaRPr lang="en-US"/>
        </a:p>
      </dgm:t>
    </dgm:pt>
    <dgm:pt modelId="{424F29A3-C44E-420C-85D9-3067C319B62C}" type="pres">
      <dgm:prSet presAssocID="{3A0146A9-038F-46A5-9343-464EBCADD174}" presName="rootConnector" presStyleLbl="node1" presStyleIdx="2" presStyleCnt="3"/>
      <dgm:spPr/>
      <dgm:t>
        <a:bodyPr/>
        <a:lstStyle/>
        <a:p>
          <a:endParaRPr lang="en-US"/>
        </a:p>
      </dgm:t>
    </dgm:pt>
    <dgm:pt modelId="{AC3B09F3-2D10-4AF8-84C4-D152F2809CEB}" type="pres">
      <dgm:prSet presAssocID="{3A0146A9-038F-46A5-9343-464EBCADD174}" presName="childShape" presStyleCnt="0"/>
      <dgm:spPr/>
    </dgm:pt>
  </dgm:ptLst>
  <dgm:cxnLst>
    <dgm:cxn modelId="{B2C26808-E7AA-4F25-B3B5-95CFC5E130D9}" srcId="{90A428C5-47BA-4BF6-8EA7-16283273E663}" destId="{3A0146A9-038F-46A5-9343-464EBCADD174}" srcOrd="2" destOrd="0" parTransId="{E5122EBE-7ADC-4254-A8CE-1A8FAB5CEA05}" sibTransId="{E245FC87-5528-4038-93D9-CC40647BA21A}"/>
    <dgm:cxn modelId="{B2D8AEEA-7393-4D1C-9B12-C2804EEF8414}" type="presOf" srcId="{3A0146A9-038F-46A5-9343-464EBCADD174}" destId="{947576F3-0ECC-442B-9094-54EB8237A8DB}" srcOrd="0" destOrd="0" presId="urn:microsoft.com/office/officeart/2005/8/layout/hierarchy3"/>
    <dgm:cxn modelId="{CA5086A2-FD4C-4B28-90EC-DF7D3FB8F6B3}" type="presOf" srcId="{9C3BAD23-338D-4900-93E5-2E8FD99BA8C3}" destId="{9E587F6C-9B46-43F2-87DD-492C1543079F}" srcOrd="0" destOrd="0" presId="urn:microsoft.com/office/officeart/2005/8/layout/hierarchy3"/>
    <dgm:cxn modelId="{9992E350-2A26-49C2-9F6E-CB7B9052DEBB}" srcId="{90A428C5-47BA-4BF6-8EA7-16283273E663}" destId="{9C3BAD23-338D-4900-93E5-2E8FD99BA8C3}" srcOrd="0" destOrd="0" parTransId="{DFD9D1AC-4E3A-40B5-A09B-FEA9B1D9240E}" sibTransId="{414C4671-12DE-444F-B074-2A5169BBD9CB}"/>
    <dgm:cxn modelId="{178A6CA9-84D3-4AD1-8857-4317E38A5544}" type="presOf" srcId="{9C3BAD23-338D-4900-93E5-2E8FD99BA8C3}" destId="{1FBE73E0-C83C-420B-A563-DA139D173B2F}" srcOrd="1" destOrd="0" presId="urn:microsoft.com/office/officeart/2005/8/layout/hierarchy3"/>
    <dgm:cxn modelId="{CBE4AFE5-81D3-4518-AAF0-0C4298EC4EE6}" type="presOf" srcId="{E0538FBF-F111-4719-B564-6EB880CC116D}" destId="{78F84391-8A3D-4A53-A2B9-78B8A3C7F4FD}" srcOrd="0" destOrd="0" presId="urn:microsoft.com/office/officeart/2005/8/layout/hierarchy3"/>
    <dgm:cxn modelId="{C181778A-46E1-4CBF-9E81-89FE357E0E41}" srcId="{90A428C5-47BA-4BF6-8EA7-16283273E663}" destId="{E0538FBF-F111-4719-B564-6EB880CC116D}" srcOrd="1" destOrd="0" parTransId="{7D76D1B1-FB9E-4251-AD20-D4A784F56A01}" sibTransId="{A4AC6523-5A8B-4B8D-9459-466880ED3DCE}"/>
    <dgm:cxn modelId="{DEC6B17F-ED70-4D25-8910-938D4DA11F01}" type="presOf" srcId="{E0538FBF-F111-4719-B564-6EB880CC116D}" destId="{E131A52C-419C-47EA-857F-BD7DD592D210}" srcOrd="1" destOrd="0" presId="urn:microsoft.com/office/officeart/2005/8/layout/hierarchy3"/>
    <dgm:cxn modelId="{81E522B2-0992-4CC7-BE80-CAD5D2448146}" type="presOf" srcId="{90A428C5-47BA-4BF6-8EA7-16283273E663}" destId="{F4DCD3AA-B24E-46C5-824B-115245E349E1}" srcOrd="0" destOrd="0" presId="urn:microsoft.com/office/officeart/2005/8/layout/hierarchy3"/>
    <dgm:cxn modelId="{F966DE2E-F520-4087-84CD-EFB36FD01B78}" type="presOf" srcId="{3A0146A9-038F-46A5-9343-464EBCADD174}" destId="{424F29A3-C44E-420C-85D9-3067C319B62C}" srcOrd="1" destOrd="0" presId="urn:microsoft.com/office/officeart/2005/8/layout/hierarchy3"/>
    <dgm:cxn modelId="{3EF1E083-8AB8-4E9A-AAC8-C4615C88AEEF}" type="presParOf" srcId="{F4DCD3AA-B24E-46C5-824B-115245E349E1}" destId="{8E153739-B537-46A5-BD04-3662845002E9}" srcOrd="0" destOrd="0" presId="urn:microsoft.com/office/officeart/2005/8/layout/hierarchy3"/>
    <dgm:cxn modelId="{AC729891-0473-4FA8-9F96-2555F1DFE1AA}" type="presParOf" srcId="{8E153739-B537-46A5-BD04-3662845002E9}" destId="{BCDE287B-066D-4B6D-B89A-4BEA2CC4EA7C}" srcOrd="0" destOrd="0" presId="urn:microsoft.com/office/officeart/2005/8/layout/hierarchy3"/>
    <dgm:cxn modelId="{B35C6DC1-E546-4B4C-B02A-1E81876604F8}" type="presParOf" srcId="{BCDE287B-066D-4B6D-B89A-4BEA2CC4EA7C}" destId="{9E587F6C-9B46-43F2-87DD-492C1543079F}" srcOrd="0" destOrd="0" presId="urn:microsoft.com/office/officeart/2005/8/layout/hierarchy3"/>
    <dgm:cxn modelId="{83C29E52-1CEA-4ECE-A404-22AECA82F4DD}" type="presParOf" srcId="{BCDE287B-066D-4B6D-B89A-4BEA2CC4EA7C}" destId="{1FBE73E0-C83C-420B-A563-DA139D173B2F}" srcOrd="1" destOrd="0" presId="urn:microsoft.com/office/officeart/2005/8/layout/hierarchy3"/>
    <dgm:cxn modelId="{3635F76D-E891-499D-AEAC-D41BDBAB491E}" type="presParOf" srcId="{8E153739-B537-46A5-BD04-3662845002E9}" destId="{828D7028-7AFF-48C9-9A8A-32C6A104204B}" srcOrd="1" destOrd="0" presId="urn:microsoft.com/office/officeart/2005/8/layout/hierarchy3"/>
    <dgm:cxn modelId="{29966328-A389-4898-9D32-4468621859DC}" type="presParOf" srcId="{F4DCD3AA-B24E-46C5-824B-115245E349E1}" destId="{884FE5A2-4F37-49D0-9CED-36352840F665}" srcOrd="1" destOrd="0" presId="urn:microsoft.com/office/officeart/2005/8/layout/hierarchy3"/>
    <dgm:cxn modelId="{31072B58-DAD6-45A6-BA4D-A5DBC5F0AF2C}" type="presParOf" srcId="{884FE5A2-4F37-49D0-9CED-36352840F665}" destId="{EEB5A675-50F0-431E-9F20-4D12BFECBDC3}" srcOrd="0" destOrd="0" presId="urn:microsoft.com/office/officeart/2005/8/layout/hierarchy3"/>
    <dgm:cxn modelId="{10D32CB6-1FC8-44AD-893A-D9FFC6573B0C}" type="presParOf" srcId="{EEB5A675-50F0-431E-9F20-4D12BFECBDC3}" destId="{78F84391-8A3D-4A53-A2B9-78B8A3C7F4FD}" srcOrd="0" destOrd="0" presId="urn:microsoft.com/office/officeart/2005/8/layout/hierarchy3"/>
    <dgm:cxn modelId="{6A876D27-1EFB-45C7-8121-20DDEE06FB22}" type="presParOf" srcId="{EEB5A675-50F0-431E-9F20-4D12BFECBDC3}" destId="{E131A52C-419C-47EA-857F-BD7DD592D210}" srcOrd="1" destOrd="0" presId="urn:microsoft.com/office/officeart/2005/8/layout/hierarchy3"/>
    <dgm:cxn modelId="{72812DCD-271A-4F69-BE9A-A4E8CBD690B0}" type="presParOf" srcId="{884FE5A2-4F37-49D0-9CED-36352840F665}" destId="{79CE289F-5023-4874-A91A-0BD7505EE265}" srcOrd="1" destOrd="0" presId="urn:microsoft.com/office/officeart/2005/8/layout/hierarchy3"/>
    <dgm:cxn modelId="{D6170DFA-9B8B-44C7-8967-E7A7021B5D02}" type="presParOf" srcId="{F4DCD3AA-B24E-46C5-824B-115245E349E1}" destId="{D3AD4A0B-F513-4FC6-A8E1-C0B0EA167533}" srcOrd="2" destOrd="0" presId="urn:microsoft.com/office/officeart/2005/8/layout/hierarchy3"/>
    <dgm:cxn modelId="{71FDF79C-3251-4899-B585-79F6CAF3865E}" type="presParOf" srcId="{D3AD4A0B-F513-4FC6-A8E1-C0B0EA167533}" destId="{B68EF63E-67AF-47BD-AE07-9B5F01808B57}" srcOrd="0" destOrd="0" presId="urn:microsoft.com/office/officeart/2005/8/layout/hierarchy3"/>
    <dgm:cxn modelId="{F8A43D02-B972-4E7E-9145-D87D789813BA}" type="presParOf" srcId="{B68EF63E-67AF-47BD-AE07-9B5F01808B57}" destId="{947576F3-0ECC-442B-9094-54EB8237A8DB}" srcOrd="0" destOrd="0" presId="urn:microsoft.com/office/officeart/2005/8/layout/hierarchy3"/>
    <dgm:cxn modelId="{B2A806EB-B017-4362-8E60-D8B47060BCA3}" type="presParOf" srcId="{B68EF63E-67AF-47BD-AE07-9B5F01808B57}" destId="{424F29A3-C44E-420C-85D9-3067C319B62C}" srcOrd="1" destOrd="0" presId="urn:microsoft.com/office/officeart/2005/8/layout/hierarchy3"/>
    <dgm:cxn modelId="{BE407FE9-DB9F-4C44-A31A-938EF4EE76B3}" type="presParOf" srcId="{D3AD4A0B-F513-4FC6-A8E1-C0B0EA167533}" destId="{AC3B09F3-2D10-4AF8-84C4-D152F2809CE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8CDA01-9447-43FF-94A3-1C76D29456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53362AF-63D5-42F5-BF89-0D24E4A98B8A}">
      <dgm:prSet/>
      <dgm:spPr/>
      <dgm:t>
        <a:bodyPr/>
        <a:lstStyle/>
        <a:p>
          <a:r>
            <a:rPr lang="en-US" b="1" u="sng" dirty="0"/>
            <a:t>Existing System</a:t>
          </a:r>
          <a:r>
            <a:rPr lang="en-US" b="1" dirty="0"/>
            <a:t/>
          </a:r>
          <a:br>
            <a:rPr lang="en-US" b="1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>The present system has no integration of plagiarism checker, grammatical errors checker with student teacher portal and similar features for any guest user as well.</a:t>
          </a:r>
          <a:endParaRPr lang="en-IN" dirty="0"/>
        </a:p>
      </dgm:t>
    </dgm:pt>
    <dgm:pt modelId="{1A283080-A795-422F-B10D-F804AAD10A1C}" type="parTrans" cxnId="{63E5F686-E341-4EF9-97AE-08F4FB77077C}">
      <dgm:prSet/>
      <dgm:spPr/>
      <dgm:t>
        <a:bodyPr/>
        <a:lstStyle/>
        <a:p>
          <a:endParaRPr lang="en-IN"/>
        </a:p>
      </dgm:t>
    </dgm:pt>
    <dgm:pt modelId="{A78B24A1-5AAA-43C4-9E48-97C9840AF8F6}" type="sibTrans" cxnId="{63E5F686-E341-4EF9-97AE-08F4FB77077C}">
      <dgm:prSet/>
      <dgm:spPr/>
      <dgm:t>
        <a:bodyPr/>
        <a:lstStyle/>
        <a:p>
          <a:endParaRPr lang="en-IN"/>
        </a:p>
      </dgm:t>
    </dgm:pt>
    <dgm:pt modelId="{681EC355-F00A-40BB-A50C-86A69046216D}">
      <dgm:prSet/>
      <dgm:spPr/>
      <dgm:t>
        <a:bodyPr/>
        <a:lstStyle/>
        <a:p>
          <a:r>
            <a:rPr lang="en-US" dirty="0"/>
            <a:t>There are platforms for grammatical error checker but doesn’t have plag checker.</a:t>
          </a:r>
          <a:endParaRPr lang="en-IN" dirty="0"/>
        </a:p>
      </dgm:t>
    </dgm:pt>
    <dgm:pt modelId="{E8A8E910-1275-417D-9D13-3010A71B68FC}" type="parTrans" cxnId="{8AB5B85D-E398-4B80-8D69-ABED47EC07B8}">
      <dgm:prSet/>
      <dgm:spPr/>
      <dgm:t>
        <a:bodyPr/>
        <a:lstStyle/>
        <a:p>
          <a:endParaRPr lang="en-IN"/>
        </a:p>
      </dgm:t>
    </dgm:pt>
    <dgm:pt modelId="{2E8F340D-C3EE-4B9D-AA5E-781E1B555F9B}" type="sibTrans" cxnId="{8AB5B85D-E398-4B80-8D69-ABED47EC07B8}">
      <dgm:prSet/>
      <dgm:spPr/>
      <dgm:t>
        <a:bodyPr/>
        <a:lstStyle/>
        <a:p>
          <a:endParaRPr lang="en-IN"/>
        </a:p>
      </dgm:t>
    </dgm:pt>
    <dgm:pt modelId="{17CD923F-ED26-4B13-9CB0-07133CE07B45}">
      <dgm:prSet/>
      <dgm:spPr/>
      <dgm:t>
        <a:bodyPr/>
        <a:lstStyle/>
        <a:p>
          <a:r>
            <a:rPr lang="en-US" dirty="0"/>
            <a:t>Similarly there are platforms for plag but doesn’t have grammatical checker.</a:t>
          </a:r>
          <a:endParaRPr lang="en-IN" dirty="0"/>
        </a:p>
      </dgm:t>
    </dgm:pt>
    <dgm:pt modelId="{3081514F-1555-4C73-B13A-5C4F1CB1A2AF}" type="parTrans" cxnId="{B09E9F82-0B94-41C7-9F21-103D5EC41F43}">
      <dgm:prSet/>
      <dgm:spPr/>
      <dgm:t>
        <a:bodyPr/>
        <a:lstStyle/>
        <a:p>
          <a:endParaRPr lang="en-IN"/>
        </a:p>
      </dgm:t>
    </dgm:pt>
    <dgm:pt modelId="{6F2B490C-6559-44A3-BE6E-6E4F41F9CE4D}" type="sibTrans" cxnId="{B09E9F82-0B94-41C7-9F21-103D5EC41F43}">
      <dgm:prSet/>
      <dgm:spPr/>
      <dgm:t>
        <a:bodyPr/>
        <a:lstStyle/>
        <a:p>
          <a:endParaRPr lang="en-IN"/>
        </a:p>
      </dgm:t>
    </dgm:pt>
    <dgm:pt modelId="{34451E4E-00D7-4635-B319-FAD6C6EAC3E5}">
      <dgm:prSet/>
      <dgm:spPr/>
      <dgm:t>
        <a:bodyPr/>
        <a:lstStyle/>
        <a:p>
          <a:r>
            <a:rPr lang="en-US" dirty="0"/>
            <a:t>Some platform provide virtual classroom facility but they don’t have plag checker.</a:t>
          </a:r>
          <a:endParaRPr lang="en-IN" dirty="0"/>
        </a:p>
      </dgm:t>
    </dgm:pt>
    <dgm:pt modelId="{47B291E8-6D08-4D65-9951-A25F697DE5D3}" type="parTrans" cxnId="{31909910-C449-488A-9B14-3CA3919B736F}">
      <dgm:prSet/>
      <dgm:spPr/>
      <dgm:t>
        <a:bodyPr/>
        <a:lstStyle/>
        <a:p>
          <a:endParaRPr lang="en-IN"/>
        </a:p>
      </dgm:t>
    </dgm:pt>
    <dgm:pt modelId="{A3665B50-1F34-4CCD-94A3-9D3EB1884BBB}" type="sibTrans" cxnId="{31909910-C449-488A-9B14-3CA3919B736F}">
      <dgm:prSet/>
      <dgm:spPr/>
      <dgm:t>
        <a:bodyPr/>
        <a:lstStyle/>
        <a:p>
          <a:endParaRPr lang="en-IN"/>
        </a:p>
      </dgm:t>
    </dgm:pt>
    <dgm:pt modelId="{7803328E-997B-45AA-BA74-D1EC9DB2C689}">
      <dgm:prSet/>
      <dgm:spPr/>
      <dgm:t>
        <a:bodyPr/>
        <a:lstStyle/>
        <a:p>
          <a:r>
            <a:rPr lang="en-US" dirty="0"/>
            <a:t>Also there is no such system which allows checking for plag within assignments submitted by various students locally.</a:t>
          </a:r>
          <a:endParaRPr lang="en-IN" dirty="0"/>
        </a:p>
      </dgm:t>
    </dgm:pt>
    <dgm:pt modelId="{FE33716E-7885-41F9-9F83-D00A2B172BBD}" type="parTrans" cxnId="{22893749-8099-4074-BCD7-B471CA211BEF}">
      <dgm:prSet/>
      <dgm:spPr/>
      <dgm:t>
        <a:bodyPr/>
        <a:lstStyle/>
        <a:p>
          <a:endParaRPr lang="en-IN"/>
        </a:p>
      </dgm:t>
    </dgm:pt>
    <dgm:pt modelId="{44472ABC-4C1E-4C64-B5A3-D765E954B559}" type="sibTrans" cxnId="{22893749-8099-4074-BCD7-B471CA211BEF}">
      <dgm:prSet/>
      <dgm:spPr/>
      <dgm:t>
        <a:bodyPr/>
        <a:lstStyle/>
        <a:p>
          <a:endParaRPr lang="en-IN"/>
        </a:p>
      </dgm:t>
    </dgm:pt>
    <dgm:pt modelId="{4FF88A2A-F647-4BBF-886A-7A84A3DE3A87}" type="pres">
      <dgm:prSet presAssocID="{6E8CDA01-9447-43FF-94A3-1C76D29456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543E46-62A8-4186-9CD2-CC69C8EF5DE0}" type="pres">
      <dgm:prSet presAssocID="{053362AF-63D5-42F5-BF89-0D24E4A98B8A}" presName="linNode" presStyleCnt="0"/>
      <dgm:spPr/>
    </dgm:pt>
    <dgm:pt modelId="{EEDAFC2B-14EA-498B-B45D-6A0EF996BB16}" type="pres">
      <dgm:prSet presAssocID="{053362AF-63D5-42F5-BF89-0D24E4A98B8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C58D8-D3DF-4EBA-8E3A-BF240F94D5B1}" type="pres">
      <dgm:prSet presAssocID="{053362AF-63D5-42F5-BF89-0D24E4A98B8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F75CC-2409-4FEC-A2AD-B2E30918078F}" type="presOf" srcId="{6E8CDA01-9447-43FF-94A3-1C76D2945631}" destId="{4FF88A2A-F647-4BBF-886A-7A84A3DE3A87}" srcOrd="0" destOrd="0" presId="urn:microsoft.com/office/officeart/2005/8/layout/vList5"/>
    <dgm:cxn modelId="{31909910-C449-488A-9B14-3CA3919B736F}" srcId="{053362AF-63D5-42F5-BF89-0D24E4A98B8A}" destId="{34451E4E-00D7-4635-B319-FAD6C6EAC3E5}" srcOrd="2" destOrd="0" parTransId="{47B291E8-6D08-4D65-9951-A25F697DE5D3}" sibTransId="{A3665B50-1F34-4CCD-94A3-9D3EB1884BBB}"/>
    <dgm:cxn modelId="{45712706-CB04-44CE-A3F1-080CE0510953}" type="presOf" srcId="{7803328E-997B-45AA-BA74-D1EC9DB2C689}" destId="{9DAC58D8-D3DF-4EBA-8E3A-BF240F94D5B1}" srcOrd="0" destOrd="3" presId="urn:microsoft.com/office/officeart/2005/8/layout/vList5"/>
    <dgm:cxn modelId="{1FF2A282-5927-479A-A4D3-B77C4038EAB4}" type="presOf" srcId="{681EC355-F00A-40BB-A50C-86A69046216D}" destId="{9DAC58D8-D3DF-4EBA-8E3A-BF240F94D5B1}" srcOrd="0" destOrd="0" presId="urn:microsoft.com/office/officeart/2005/8/layout/vList5"/>
    <dgm:cxn modelId="{3330F91C-B67B-433E-8B60-72B3A28F3C89}" type="presOf" srcId="{053362AF-63D5-42F5-BF89-0D24E4A98B8A}" destId="{EEDAFC2B-14EA-498B-B45D-6A0EF996BB16}" srcOrd="0" destOrd="0" presId="urn:microsoft.com/office/officeart/2005/8/layout/vList5"/>
    <dgm:cxn modelId="{22893749-8099-4074-BCD7-B471CA211BEF}" srcId="{053362AF-63D5-42F5-BF89-0D24E4A98B8A}" destId="{7803328E-997B-45AA-BA74-D1EC9DB2C689}" srcOrd="3" destOrd="0" parTransId="{FE33716E-7885-41F9-9F83-D00A2B172BBD}" sibTransId="{44472ABC-4C1E-4C64-B5A3-D765E954B559}"/>
    <dgm:cxn modelId="{B09E9F82-0B94-41C7-9F21-103D5EC41F43}" srcId="{053362AF-63D5-42F5-BF89-0D24E4A98B8A}" destId="{17CD923F-ED26-4B13-9CB0-07133CE07B45}" srcOrd="1" destOrd="0" parTransId="{3081514F-1555-4C73-B13A-5C4F1CB1A2AF}" sibTransId="{6F2B490C-6559-44A3-BE6E-6E4F41F9CE4D}"/>
    <dgm:cxn modelId="{8AB5B85D-E398-4B80-8D69-ABED47EC07B8}" srcId="{053362AF-63D5-42F5-BF89-0D24E4A98B8A}" destId="{681EC355-F00A-40BB-A50C-86A69046216D}" srcOrd="0" destOrd="0" parTransId="{E8A8E910-1275-417D-9D13-3010A71B68FC}" sibTransId="{2E8F340D-C3EE-4B9D-AA5E-781E1B555F9B}"/>
    <dgm:cxn modelId="{1FD059D5-259A-4CB2-9E6C-0DFE04E6ED05}" type="presOf" srcId="{34451E4E-00D7-4635-B319-FAD6C6EAC3E5}" destId="{9DAC58D8-D3DF-4EBA-8E3A-BF240F94D5B1}" srcOrd="0" destOrd="2" presId="urn:microsoft.com/office/officeart/2005/8/layout/vList5"/>
    <dgm:cxn modelId="{3250C683-C0B0-4EF6-962D-B74A033AFB7A}" type="presOf" srcId="{17CD923F-ED26-4B13-9CB0-07133CE07B45}" destId="{9DAC58D8-D3DF-4EBA-8E3A-BF240F94D5B1}" srcOrd="0" destOrd="1" presId="urn:microsoft.com/office/officeart/2005/8/layout/vList5"/>
    <dgm:cxn modelId="{63E5F686-E341-4EF9-97AE-08F4FB77077C}" srcId="{6E8CDA01-9447-43FF-94A3-1C76D2945631}" destId="{053362AF-63D5-42F5-BF89-0D24E4A98B8A}" srcOrd="0" destOrd="0" parTransId="{1A283080-A795-422F-B10D-F804AAD10A1C}" sibTransId="{A78B24A1-5AAA-43C4-9E48-97C9840AF8F6}"/>
    <dgm:cxn modelId="{CC611D75-6C6E-44BE-9D47-D22231CA5D35}" type="presParOf" srcId="{4FF88A2A-F647-4BBF-886A-7A84A3DE3A87}" destId="{1B543E46-62A8-4186-9CD2-CC69C8EF5DE0}" srcOrd="0" destOrd="0" presId="urn:microsoft.com/office/officeart/2005/8/layout/vList5"/>
    <dgm:cxn modelId="{D1124295-2C1A-430B-8B8A-1C90E4E9B82B}" type="presParOf" srcId="{1B543E46-62A8-4186-9CD2-CC69C8EF5DE0}" destId="{EEDAFC2B-14EA-498B-B45D-6A0EF996BB16}" srcOrd="0" destOrd="0" presId="urn:microsoft.com/office/officeart/2005/8/layout/vList5"/>
    <dgm:cxn modelId="{4350A854-1718-4657-971A-3A8A959F77DA}" type="presParOf" srcId="{1B543E46-62A8-4186-9CD2-CC69C8EF5DE0}" destId="{9DAC58D8-D3DF-4EBA-8E3A-BF240F94D5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DFF1B-844E-4A19-8878-2161C0A1CA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925CC8-DDA6-430A-96B8-A624F3963697}">
      <dgm:prSet/>
      <dgm:spPr/>
      <dgm:t>
        <a:bodyPr/>
        <a:lstStyle/>
        <a:p>
          <a:r>
            <a:rPr lang="en-US" dirty="0"/>
            <a:t>The plagiarism checker contains integrated grammatical error checker and a teacher-student portal.</a:t>
          </a:r>
          <a:endParaRPr lang="en-IN" dirty="0"/>
        </a:p>
      </dgm:t>
    </dgm:pt>
    <dgm:pt modelId="{3A509C95-7518-4E5F-AB0B-F297217ECCE6}" type="parTrans" cxnId="{E0D247BF-CA31-4F94-B97A-1D4910C0D635}">
      <dgm:prSet/>
      <dgm:spPr/>
      <dgm:t>
        <a:bodyPr/>
        <a:lstStyle/>
        <a:p>
          <a:endParaRPr lang="en-IN"/>
        </a:p>
      </dgm:t>
    </dgm:pt>
    <dgm:pt modelId="{B2650669-EE9D-45A8-BFC1-24294EACDE1C}" type="sibTrans" cxnId="{E0D247BF-CA31-4F94-B97A-1D4910C0D635}">
      <dgm:prSet/>
      <dgm:spPr/>
      <dgm:t>
        <a:bodyPr/>
        <a:lstStyle/>
        <a:p>
          <a:endParaRPr lang="en-IN"/>
        </a:p>
      </dgm:t>
    </dgm:pt>
    <dgm:pt modelId="{36CEB6AC-2CA9-4B39-8188-FF6099A28DAB}">
      <dgm:prSet/>
      <dgm:spPr/>
      <dgm:t>
        <a:bodyPr/>
        <a:lstStyle/>
        <a:p>
          <a:r>
            <a:rPr lang="en-US" dirty="0"/>
            <a:t>The system after careful analysis has been identified to be presented with the following</a:t>
          </a:r>
          <a:br>
            <a:rPr lang="en-US" dirty="0"/>
          </a:br>
          <a:r>
            <a:rPr lang="en-US" dirty="0"/>
            <a:t>modules:</a:t>
          </a:r>
          <a:br>
            <a:rPr lang="en-US" dirty="0"/>
          </a:br>
          <a:r>
            <a:rPr lang="en-US" b="1" u="sng" dirty="0"/>
            <a:t>Student Login: </a:t>
          </a:r>
          <a:r>
            <a:rPr lang="en-US" dirty="0"/>
            <a:t>Students can login to their classroom page and view/submit their assignments.</a:t>
          </a:r>
          <a:br>
            <a:rPr lang="en-US" dirty="0"/>
          </a:br>
          <a:r>
            <a:rPr lang="en-US" b="1" u="sng" dirty="0"/>
            <a:t>Teacher Login: </a:t>
          </a:r>
          <a:r>
            <a:rPr lang="en-US" dirty="0"/>
            <a:t>Teachers can login and view submission made by various students and check for plagiarism , can also post new assignments ,evaluate currently submitted ones</a:t>
          </a:r>
          <a:r>
            <a:rPr lang="en-US" dirty="0" smtClean="0"/>
            <a:t>.</a:t>
          </a:r>
        </a:p>
        <a:p>
          <a:endParaRPr lang="en-IN" dirty="0"/>
        </a:p>
      </dgm:t>
    </dgm:pt>
    <dgm:pt modelId="{FE972590-C086-4807-A77A-A4B7BF9F149A}" type="parTrans" cxnId="{9544D85C-8ABA-45C5-8F6C-DD90709BB6E2}">
      <dgm:prSet/>
      <dgm:spPr/>
      <dgm:t>
        <a:bodyPr/>
        <a:lstStyle/>
        <a:p>
          <a:endParaRPr lang="en-IN"/>
        </a:p>
      </dgm:t>
    </dgm:pt>
    <dgm:pt modelId="{8F642C93-A2C4-4839-836E-82C735A4DDD3}" type="sibTrans" cxnId="{9544D85C-8ABA-45C5-8F6C-DD90709BB6E2}">
      <dgm:prSet/>
      <dgm:spPr/>
      <dgm:t>
        <a:bodyPr/>
        <a:lstStyle/>
        <a:p>
          <a:endParaRPr lang="en-IN"/>
        </a:p>
      </dgm:t>
    </dgm:pt>
    <dgm:pt modelId="{DEE904C5-827A-4822-919B-4D81D0C50685}">
      <dgm:prSet/>
      <dgm:spPr/>
      <dgm:t>
        <a:bodyPr/>
        <a:lstStyle/>
        <a:p>
          <a:r>
            <a:rPr lang="en-US" b="1" u="sng" dirty="0"/>
            <a:t>Authentication: </a:t>
          </a:r>
          <a:r>
            <a:rPr lang="en-US" dirty="0"/>
            <a:t>Authentication of this application will be provided for only registered members</a:t>
          </a:r>
          <a:r>
            <a:rPr lang="en-US" dirty="0" smtClean="0"/>
            <a:t>.</a:t>
          </a:r>
        </a:p>
        <a:p>
          <a:r>
            <a:rPr lang="en-US" dirty="0"/>
            <a:t/>
          </a:r>
          <a:br>
            <a:rPr lang="en-US" dirty="0"/>
          </a:br>
          <a:r>
            <a:rPr lang="en-US" b="1" u="sng" dirty="0"/>
            <a:t>Analysis: </a:t>
          </a:r>
          <a:r>
            <a:rPr lang="en-US" dirty="0"/>
            <a:t>tells how similar various documents are </a:t>
          </a:r>
          <a:r>
            <a:rPr lang="en-US" dirty="0" smtClean="0"/>
            <a:t>locally.</a:t>
          </a:r>
        </a:p>
        <a:p>
          <a:r>
            <a:rPr lang="en-US" dirty="0"/>
            <a:t/>
          </a:r>
          <a:br>
            <a:rPr lang="en-US" dirty="0"/>
          </a:br>
          <a:r>
            <a:rPr lang="en-US" b="1" u="sng" dirty="0"/>
            <a:t>Grammatical error check: </a:t>
          </a:r>
          <a:r>
            <a:rPr lang="en-US" b="0" dirty="0"/>
            <a:t>checks for grammatical errors within a document.</a:t>
          </a:r>
          <a:endParaRPr lang="en-IN" b="0" dirty="0"/>
        </a:p>
      </dgm:t>
    </dgm:pt>
    <dgm:pt modelId="{8825988B-4157-4AF2-A826-D47D79F4C995}" type="parTrans" cxnId="{CE84244F-3E53-4849-94C4-46B25B89F287}">
      <dgm:prSet/>
      <dgm:spPr/>
      <dgm:t>
        <a:bodyPr/>
        <a:lstStyle/>
        <a:p>
          <a:endParaRPr lang="en-IN"/>
        </a:p>
      </dgm:t>
    </dgm:pt>
    <dgm:pt modelId="{EBE6FB52-F767-4130-8B7E-EC917FDF9FFA}" type="sibTrans" cxnId="{CE84244F-3E53-4849-94C4-46B25B89F287}">
      <dgm:prSet/>
      <dgm:spPr/>
      <dgm:t>
        <a:bodyPr/>
        <a:lstStyle/>
        <a:p>
          <a:endParaRPr lang="en-IN"/>
        </a:p>
      </dgm:t>
    </dgm:pt>
    <dgm:pt modelId="{A0D91B88-FEC4-4371-8F35-D3C7924181B2}" type="pres">
      <dgm:prSet presAssocID="{4DCDFF1B-844E-4A19-8878-2161C0A1CA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17D57-FF28-4D9D-A504-CF57738DF36A}" type="pres">
      <dgm:prSet presAssocID="{52925CC8-DDA6-430A-96B8-A624F3963697}" presName="parentText" presStyleLbl="node1" presStyleIdx="0" presStyleCnt="3" custScaleY="464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DAEE4-6AD2-407D-B2B5-660E5A38D1FF}" type="pres">
      <dgm:prSet presAssocID="{B2650669-EE9D-45A8-BFC1-24294EACDE1C}" presName="spacer" presStyleCnt="0"/>
      <dgm:spPr/>
    </dgm:pt>
    <dgm:pt modelId="{12B692D3-5845-42E3-A369-607C158CEBF5}" type="pres">
      <dgm:prSet presAssocID="{36CEB6AC-2CA9-4B39-8188-FF6099A28DA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79E85-0AFE-4F68-8F3B-5F4903FA6860}" type="pres">
      <dgm:prSet presAssocID="{8F642C93-A2C4-4839-836E-82C735A4DDD3}" presName="spacer" presStyleCnt="0"/>
      <dgm:spPr/>
    </dgm:pt>
    <dgm:pt modelId="{357A6522-1BC2-4DBC-822A-45DC32A42A0F}" type="pres">
      <dgm:prSet presAssocID="{DEE904C5-827A-4822-919B-4D81D0C506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4244F-3E53-4849-94C4-46B25B89F287}" srcId="{4DCDFF1B-844E-4A19-8878-2161C0A1CA75}" destId="{DEE904C5-827A-4822-919B-4D81D0C50685}" srcOrd="2" destOrd="0" parTransId="{8825988B-4157-4AF2-A826-D47D79F4C995}" sibTransId="{EBE6FB52-F767-4130-8B7E-EC917FDF9FFA}"/>
    <dgm:cxn modelId="{0C9CD01C-2FC4-4C31-82D4-2AFF17F06ED8}" type="presOf" srcId="{4DCDFF1B-844E-4A19-8878-2161C0A1CA75}" destId="{A0D91B88-FEC4-4371-8F35-D3C7924181B2}" srcOrd="0" destOrd="0" presId="urn:microsoft.com/office/officeart/2005/8/layout/vList2"/>
    <dgm:cxn modelId="{9544D85C-8ABA-45C5-8F6C-DD90709BB6E2}" srcId="{4DCDFF1B-844E-4A19-8878-2161C0A1CA75}" destId="{36CEB6AC-2CA9-4B39-8188-FF6099A28DAB}" srcOrd="1" destOrd="0" parTransId="{FE972590-C086-4807-A77A-A4B7BF9F149A}" sibTransId="{8F642C93-A2C4-4839-836E-82C735A4DDD3}"/>
    <dgm:cxn modelId="{2B533CB8-0D1B-4BDC-9C91-B0AA8F0E9326}" type="presOf" srcId="{36CEB6AC-2CA9-4B39-8188-FF6099A28DAB}" destId="{12B692D3-5845-42E3-A369-607C158CEBF5}" srcOrd="0" destOrd="0" presId="urn:microsoft.com/office/officeart/2005/8/layout/vList2"/>
    <dgm:cxn modelId="{C7057007-6AC1-4CF3-AA2F-91DE6277B47A}" type="presOf" srcId="{52925CC8-DDA6-430A-96B8-A624F3963697}" destId="{8FF17D57-FF28-4D9D-A504-CF57738DF36A}" srcOrd="0" destOrd="0" presId="urn:microsoft.com/office/officeart/2005/8/layout/vList2"/>
    <dgm:cxn modelId="{E0D247BF-CA31-4F94-B97A-1D4910C0D635}" srcId="{4DCDFF1B-844E-4A19-8878-2161C0A1CA75}" destId="{52925CC8-DDA6-430A-96B8-A624F3963697}" srcOrd="0" destOrd="0" parTransId="{3A509C95-7518-4E5F-AB0B-F297217ECCE6}" sibTransId="{B2650669-EE9D-45A8-BFC1-24294EACDE1C}"/>
    <dgm:cxn modelId="{8927516F-4CFB-4B0B-B854-C8167CDE391F}" type="presOf" srcId="{DEE904C5-827A-4822-919B-4D81D0C50685}" destId="{357A6522-1BC2-4DBC-822A-45DC32A42A0F}" srcOrd="0" destOrd="0" presId="urn:microsoft.com/office/officeart/2005/8/layout/vList2"/>
    <dgm:cxn modelId="{B9E33D3F-0EB7-4C52-8061-624A5A6C7DB8}" type="presParOf" srcId="{A0D91B88-FEC4-4371-8F35-D3C7924181B2}" destId="{8FF17D57-FF28-4D9D-A504-CF57738DF36A}" srcOrd="0" destOrd="0" presId="urn:microsoft.com/office/officeart/2005/8/layout/vList2"/>
    <dgm:cxn modelId="{40D3E954-DADC-4B30-9DE0-09671BD9BEC1}" type="presParOf" srcId="{A0D91B88-FEC4-4371-8F35-D3C7924181B2}" destId="{236DAEE4-6AD2-407D-B2B5-660E5A38D1FF}" srcOrd="1" destOrd="0" presId="urn:microsoft.com/office/officeart/2005/8/layout/vList2"/>
    <dgm:cxn modelId="{8504C89A-74C2-4488-855A-6ED1D15FCBD2}" type="presParOf" srcId="{A0D91B88-FEC4-4371-8F35-D3C7924181B2}" destId="{12B692D3-5845-42E3-A369-607C158CEBF5}" srcOrd="2" destOrd="0" presId="urn:microsoft.com/office/officeart/2005/8/layout/vList2"/>
    <dgm:cxn modelId="{C4E92419-34B8-4BBE-8F9C-B47EBCB23089}" type="presParOf" srcId="{A0D91B88-FEC4-4371-8F35-D3C7924181B2}" destId="{53E79E85-0AFE-4F68-8F3B-5F4903FA6860}" srcOrd="3" destOrd="0" presId="urn:microsoft.com/office/officeart/2005/8/layout/vList2"/>
    <dgm:cxn modelId="{62F0D304-4375-45D3-BE15-A429E5B2DF50}" type="presParOf" srcId="{A0D91B88-FEC4-4371-8F35-D3C7924181B2}" destId="{357A6522-1BC2-4DBC-822A-45DC32A42A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C4BBF0-1A04-49D7-BB4D-B873141B8A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B13DE3-EE5C-415C-AFC5-41CEF3976793}">
      <dgm:prSet/>
      <dgm:spPr/>
      <dgm:t>
        <a:bodyPr/>
        <a:lstStyle/>
        <a:p>
          <a:r>
            <a:rPr lang="en-US" dirty="0"/>
            <a:t>Users must have valid User ID and password to login thus creating their individual profiles. </a:t>
          </a:r>
          <a:endParaRPr lang="en-IN" dirty="0"/>
        </a:p>
      </dgm:t>
    </dgm:pt>
    <dgm:pt modelId="{51FD59F3-8186-46DB-9EF4-7E90F9D0CC98}" type="parTrans" cxnId="{9D4ACEB6-2A0D-4FCB-B18C-FD572905C398}">
      <dgm:prSet/>
      <dgm:spPr/>
      <dgm:t>
        <a:bodyPr/>
        <a:lstStyle/>
        <a:p>
          <a:endParaRPr lang="en-IN"/>
        </a:p>
      </dgm:t>
    </dgm:pt>
    <dgm:pt modelId="{795D69BA-1AB2-41F5-882D-B70BAB12E843}" type="sibTrans" cxnId="{9D4ACEB6-2A0D-4FCB-B18C-FD572905C398}">
      <dgm:prSet/>
      <dgm:spPr/>
      <dgm:t>
        <a:bodyPr/>
        <a:lstStyle/>
        <a:p>
          <a:endParaRPr lang="en-IN"/>
        </a:p>
      </dgm:t>
    </dgm:pt>
    <dgm:pt modelId="{2B5CBAAF-B125-499B-AE55-1F5FA43745EA}">
      <dgm:prSet/>
      <dgm:spPr/>
      <dgm:t>
        <a:bodyPr/>
        <a:lstStyle/>
        <a:p>
          <a:r>
            <a:rPr lang="en-US" dirty="0"/>
            <a:t>Addition of  new user (teacher/students).</a:t>
          </a:r>
          <a:endParaRPr lang="en-IN" dirty="0"/>
        </a:p>
      </dgm:t>
    </dgm:pt>
    <dgm:pt modelId="{D3F02E38-19C4-4AD0-9D74-644845C4F89D}" type="parTrans" cxnId="{10178B15-258B-46B0-91BA-62701347E8E3}">
      <dgm:prSet/>
      <dgm:spPr/>
      <dgm:t>
        <a:bodyPr/>
        <a:lstStyle/>
        <a:p>
          <a:endParaRPr lang="en-IN"/>
        </a:p>
      </dgm:t>
    </dgm:pt>
    <dgm:pt modelId="{9BE0A231-924D-41AA-AA41-49C678FC0B5E}" type="sibTrans" cxnId="{10178B15-258B-46B0-91BA-62701347E8E3}">
      <dgm:prSet/>
      <dgm:spPr/>
      <dgm:t>
        <a:bodyPr/>
        <a:lstStyle/>
        <a:p>
          <a:endParaRPr lang="en-IN"/>
        </a:p>
      </dgm:t>
    </dgm:pt>
    <dgm:pt modelId="{55762C3A-77A8-4C7D-BED0-E91C32CCB7B3}">
      <dgm:prSet/>
      <dgm:spPr/>
      <dgm:t>
        <a:bodyPr/>
        <a:lstStyle/>
        <a:p>
          <a:r>
            <a:rPr lang="en-US" b="1" dirty="0"/>
            <a:t>Teachers can </a:t>
          </a:r>
          <a:r>
            <a:rPr lang="en-US" b="1" dirty="0" smtClean="0"/>
            <a:t>create class and post </a:t>
          </a:r>
          <a:r>
            <a:rPr lang="en-US" b="1" dirty="0"/>
            <a:t>assignments.</a:t>
          </a:r>
          <a:endParaRPr lang="en-IN" dirty="0"/>
        </a:p>
      </dgm:t>
    </dgm:pt>
    <dgm:pt modelId="{4E40C5D1-5344-4C8D-A681-8D0E051CC979}" type="parTrans" cxnId="{97080C40-27D1-49BF-8E5C-6593578C5A2D}">
      <dgm:prSet/>
      <dgm:spPr/>
      <dgm:t>
        <a:bodyPr/>
        <a:lstStyle/>
        <a:p>
          <a:endParaRPr lang="en-IN"/>
        </a:p>
      </dgm:t>
    </dgm:pt>
    <dgm:pt modelId="{94F210F3-F57C-446E-9D58-4A5A70CD9313}" type="sibTrans" cxnId="{97080C40-27D1-49BF-8E5C-6593578C5A2D}">
      <dgm:prSet/>
      <dgm:spPr/>
      <dgm:t>
        <a:bodyPr/>
        <a:lstStyle/>
        <a:p>
          <a:endParaRPr lang="en-IN"/>
        </a:p>
      </dgm:t>
    </dgm:pt>
    <dgm:pt modelId="{A360E8F5-AD6E-4242-9FA9-D3ABD74E4136}">
      <dgm:prSet/>
      <dgm:spPr/>
      <dgm:t>
        <a:bodyPr/>
        <a:lstStyle/>
        <a:p>
          <a:r>
            <a:rPr lang="en-US" b="1" dirty="0"/>
            <a:t>Students can submit assignment.</a:t>
          </a:r>
          <a:endParaRPr lang="en-IN" dirty="0"/>
        </a:p>
      </dgm:t>
    </dgm:pt>
    <dgm:pt modelId="{A4FC8D02-4729-44C4-9B36-2F295B24D64E}" type="parTrans" cxnId="{305BC8D0-BC11-41EE-A0B6-3D0A77D1C79A}">
      <dgm:prSet/>
      <dgm:spPr/>
      <dgm:t>
        <a:bodyPr/>
        <a:lstStyle/>
        <a:p>
          <a:endParaRPr lang="en-IN"/>
        </a:p>
      </dgm:t>
    </dgm:pt>
    <dgm:pt modelId="{6EC85B3E-E6E3-4444-9D39-572B23146274}" type="sibTrans" cxnId="{305BC8D0-BC11-41EE-A0B6-3D0A77D1C79A}">
      <dgm:prSet/>
      <dgm:spPr/>
      <dgm:t>
        <a:bodyPr/>
        <a:lstStyle/>
        <a:p>
          <a:endParaRPr lang="en-IN"/>
        </a:p>
      </dgm:t>
    </dgm:pt>
    <dgm:pt modelId="{3DF2F7F6-899D-4342-9289-4B558F764FC7}">
      <dgm:prSet/>
      <dgm:spPr/>
      <dgm:t>
        <a:bodyPr/>
        <a:lstStyle/>
        <a:p>
          <a:r>
            <a:rPr lang="en-US" dirty="0"/>
            <a:t>Enable teachers to detect plagiarism and cheating in student submitted assignments. </a:t>
          </a:r>
          <a:endParaRPr lang="en-IN" dirty="0"/>
        </a:p>
      </dgm:t>
    </dgm:pt>
    <dgm:pt modelId="{BAEDF4E7-03A5-4F46-9AB3-E7C6EF025A89}" type="parTrans" cxnId="{32F34F5D-7F32-4A75-9F0A-368B1BF19460}">
      <dgm:prSet/>
      <dgm:spPr/>
      <dgm:t>
        <a:bodyPr/>
        <a:lstStyle/>
        <a:p>
          <a:endParaRPr lang="en-IN"/>
        </a:p>
      </dgm:t>
    </dgm:pt>
    <dgm:pt modelId="{AE58A6D8-74A1-4D3C-A4EE-7FC8F5241D14}" type="sibTrans" cxnId="{32F34F5D-7F32-4A75-9F0A-368B1BF19460}">
      <dgm:prSet/>
      <dgm:spPr/>
      <dgm:t>
        <a:bodyPr/>
        <a:lstStyle/>
        <a:p>
          <a:endParaRPr lang="en-IN"/>
        </a:p>
      </dgm:t>
    </dgm:pt>
    <dgm:pt modelId="{99FF2EC9-56A4-4A08-A43C-AC46BCCAB56A}">
      <dgm:prSet/>
      <dgm:spPr/>
      <dgm:t>
        <a:bodyPr/>
        <a:lstStyle/>
        <a:p>
          <a:r>
            <a:rPr lang="en-US" dirty="0"/>
            <a:t>Viewing visually aided cheating (similarity) reports.</a:t>
          </a:r>
          <a:endParaRPr lang="en-IN" dirty="0"/>
        </a:p>
      </dgm:t>
    </dgm:pt>
    <dgm:pt modelId="{EED14B21-2C7E-4355-9E40-9D1AD2DB35D8}" type="parTrans" cxnId="{78FC8DDA-1B31-4C11-9FAA-4D34E3663702}">
      <dgm:prSet/>
      <dgm:spPr/>
      <dgm:t>
        <a:bodyPr/>
        <a:lstStyle/>
        <a:p>
          <a:endParaRPr lang="en-IN"/>
        </a:p>
      </dgm:t>
    </dgm:pt>
    <dgm:pt modelId="{EF303A95-2813-4EC0-8D58-6D28642C11CE}" type="sibTrans" cxnId="{78FC8DDA-1B31-4C11-9FAA-4D34E3663702}">
      <dgm:prSet/>
      <dgm:spPr/>
      <dgm:t>
        <a:bodyPr/>
        <a:lstStyle/>
        <a:p>
          <a:endParaRPr lang="en-IN"/>
        </a:p>
      </dgm:t>
    </dgm:pt>
    <dgm:pt modelId="{F9561162-BD59-46A7-A9E5-F3C553D58386}">
      <dgm:prSet/>
      <dgm:spPr/>
      <dgm:t>
        <a:bodyPr/>
        <a:lstStyle/>
        <a:p>
          <a:r>
            <a:rPr lang="en-US" b="1" dirty="0"/>
            <a:t>Guest user check grammar and plagiarism.</a:t>
          </a:r>
          <a:endParaRPr lang="en-IN" dirty="0"/>
        </a:p>
      </dgm:t>
    </dgm:pt>
    <dgm:pt modelId="{D8303C03-16B9-4A06-A4E2-4D015E9CB8E2}" type="parTrans" cxnId="{E1262136-E344-45A4-871F-2E9A9F149EEA}">
      <dgm:prSet/>
      <dgm:spPr/>
      <dgm:t>
        <a:bodyPr/>
        <a:lstStyle/>
        <a:p>
          <a:endParaRPr lang="en-IN"/>
        </a:p>
      </dgm:t>
    </dgm:pt>
    <dgm:pt modelId="{47DFDF5B-6524-4C20-970F-E8E70F93B570}" type="sibTrans" cxnId="{E1262136-E344-45A4-871F-2E9A9F149EEA}">
      <dgm:prSet/>
      <dgm:spPr/>
      <dgm:t>
        <a:bodyPr/>
        <a:lstStyle/>
        <a:p>
          <a:endParaRPr lang="en-IN"/>
        </a:p>
      </dgm:t>
    </dgm:pt>
    <dgm:pt modelId="{CFEE3052-2674-4063-AEE5-6E086BDA65A8}" type="pres">
      <dgm:prSet presAssocID="{3EC4BBF0-1A04-49D7-BB4D-B873141B8A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0199E-7397-4602-9A2C-70DF1830AA66}" type="pres">
      <dgm:prSet presAssocID="{C1B13DE3-EE5C-415C-AFC5-41CEF397679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05820-BB3C-4B8D-9642-75004935B5A9}" type="pres">
      <dgm:prSet presAssocID="{795D69BA-1AB2-41F5-882D-B70BAB12E843}" presName="spacer" presStyleCnt="0"/>
      <dgm:spPr/>
    </dgm:pt>
    <dgm:pt modelId="{A98E97F3-2F4E-448A-B39C-8F68706F4974}" type="pres">
      <dgm:prSet presAssocID="{2B5CBAAF-B125-499B-AE55-1F5FA43745E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63AD6-CAC1-4F3A-9114-C20B4A0494A4}" type="pres">
      <dgm:prSet presAssocID="{9BE0A231-924D-41AA-AA41-49C678FC0B5E}" presName="spacer" presStyleCnt="0"/>
      <dgm:spPr/>
    </dgm:pt>
    <dgm:pt modelId="{0CEB16BE-2C71-46AD-AA7E-0C4FB3F2966B}" type="pres">
      <dgm:prSet presAssocID="{55762C3A-77A8-4C7D-BED0-E91C32CCB7B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1D040-86F2-4294-A6A6-3E0307CE5347}" type="pres">
      <dgm:prSet presAssocID="{94F210F3-F57C-446E-9D58-4A5A70CD9313}" presName="spacer" presStyleCnt="0"/>
      <dgm:spPr/>
    </dgm:pt>
    <dgm:pt modelId="{B6005F11-8591-4872-A785-DD403B819308}" type="pres">
      <dgm:prSet presAssocID="{A360E8F5-AD6E-4242-9FA9-D3ABD74E413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36529-2D28-4506-9FE5-1408B57D0747}" type="pres">
      <dgm:prSet presAssocID="{6EC85B3E-E6E3-4444-9D39-572B23146274}" presName="spacer" presStyleCnt="0"/>
      <dgm:spPr/>
    </dgm:pt>
    <dgm:pt modelId="{07EFAE11-0096-4DE8-B588-9C0249FFA43E}" type="pres">
      <dgm:prSet presAssocID="{3DF2F7F6-899D-4342-9289-4B558F764FC7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352ED-EE9C-47CC-B5A0-2E16532563F6}" type="pres">
      <dgm:prSet presAssocID="{AE58A6D8-74A1-4D3C-A4EE-7FC8F5241D14}" presName="spacer" presStyleCnt="0"/>
      <dgm:spPr/>
    </dgm:pt>
    <dgm:pt modelId="{56D6F9AD-C836-4106-A366-96CB58053915}" type="pres">
      <dgm:prSet presAssocID="{99FF2EC9-56A4-4A08-A43C-AC46BCCAB56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77780-2FA6-4BE4-AE01-D7891240E688}" type="pres">
      <dgm:prSet presAssocID="{EF303A95-2813-4EC0-8D58-6D28642C11CE}" presName="spacer" presStyleCnt="0"/>
      <dgm:spPr/>
    </dgm:pt>
    <dgm:pt modelId="{90273B4D-053A-4AC2-A20E-B9541CE2B909}" type="pres">
      <dgm:prSet presAssocID="{F9561162-BD59-46A7-A9E5-F3C553D58386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E2A7FF-4630-4B40-8F1C-70AD5235609E}" type="presOf" srcId="{55762C3A-77A8-4C7D-BED0-E91C32CCB7B3}" destId="{0CEB16BE-2C71-46AD-AA7E-0C4FB3F2966B}" srcOrd="0" destOrd="0" presId="urn:microsoft.com/office/officeart/2005/8/layout/vList2"/>
    <dgm:cxn modelId="{305BC8D0-BC11-41EE-A0B6-3D0A77D1C79A}" srcId="{3EC4BBF0-1A04-49D7-BB4D-B873141B8AA9}" destId="{A360E8F5-AD6E-4242-9FA9-D3ABD74E4136}" srcOrd="3" destOrd="0" parTransId="{A4FC8D02-4729-44C4-9B36-2F295B24D64E}" sibTransId="{6EC85B3E-E6E3-4444-9D39-572B23146274}"/>
    <dgm:cxn modelId="{4111174A-C5BA-45C4-A9C4-E04305E838D8}" type="presOf" srcId="{3DF2F7F6-899D-4342-9289-4B558F764FC7}" destId="{07EFAE11-0096-4DE8-B588-9C0249FFA43E}" srcOrd="0" destOrd="0" presId="urn:microsoft.com/office/officeart/2005/8/layout/vList2"/>
    <dgm:cxn modelId="{A7E08F2E-0F0D-4B99-B477-A445D4BACD80}" type="presOf" srcId="{A360E8F5-AD6E-4242-9FA9-D3ABD74E4136}" destId="{B6005F11-8591-4872-A785-DD403B819308}" srcOrd="0" destOrd="0" presId="urn:microsoft.com/office/officeart/2005/8/layout/vList2"/>
    <dgm:cxn modelId="{10178B15-258B-46B0-91BA-62701347E8E3}" srcId="{3EC4BBF0-1A04-49D7-BB4D-B873141B8AA9}" destId="{2B5CBAAF-B125-499B-AE55-1F5FA43745EA}" srcOrd="1" destOrd="0" parTransId="{D3F02E38-19C4-4AD0-9D74-644845C4F89D}" sibTransId="{9BE0A231-924D-41AA-AA41-49C678FC0B5E}"/>
    <dgm:cxn modelId="{9D4ACEB6-2A0D-4FCB-B18C-FD572905C398}" srcId="{3EC4BBF0-1A04-49D7-BB4D-B873141B8AA9}" destId="{C1B13DE3-EE5C-415C-AFC5-41CEF3976793}" srcOrd="0" destOrd="0" parTransId="{51FD59F3-8186-46DB-9EF4-7E90F9D0CC98}" sibTransId="{795D69BA-1AB2-41F5-882D-B70BAB12E843}"/>
    <dgm:cxn modelId="{E1262136-E344-45A4-871F-2E9A9F149EEA}" srcId="{3EC4BBF0-1A04-49D7-BB4D-B873141B8AA9}" destId="{F9561162-BD59-46A7-A9E5-F3C553D58386}" srcOrd="6" destOrd="0" parTransId="{D8303C03-16B9-4A06-A4E2-4D015E9CB8E2}" sibTransId="{47DFDF5B-6524-4C20-970F-E8E70F93B570}"/>
    <dgm:cxn modelId="{A696D6B8-B105-4BFB-A1D2-ECB3BA832B5E}" type="presOf" srcId="{2B5CBAAF-B125-499B-AE55-1F5FA43745EA}" destId="{A98E97F3-2F4E-448A-B39C-8F68706F4974}" srcOrd="0" destOrd="0" presId="urn:microsoft.com/office/officeart/2005/8/layout/vList2"/>
    <dgm:cxn modelId="{87F01610-E87E-4118-8C2D-5D96A8D36FC8}" type="presOf" srcId="{F9561162-BD59-46A7-A9E5-F3C553D58386}" destId="{90273B4D-053A-4AC2-A20E-B9541CE2B909}" srcOrd="0" destOrd="0" presId="urn:microsoft.com/office/officeart/2005/8/layout/vList2"/>
    <dgm:cxn modelId="{97080C40-27D1-49BF-8E5C-6593578C5A2D}" srcId="{3EC4BBF0-1A04-49D7-BB4D-B873141B8AA9}" destId="{55762C3A-77A8-4C7D-BED0-E91C32CCB7B3}" srcOrd="2" destOrd="0" parTransId="{4E40C5D1-5344-4C8D-A681-8D0E051CC979}" sibTransId="{94F210F3-F57C-446E-9D58-4A5A70CD9313}"/>
    <dgm:cxn modelId="{78FC8DDA-1B31-4C11-9FAA-4D34E3663702}" srcId="{3EC4BBF0-1A04-49D7-BB4D-B873141B8AA9}" destId="{99FF2EC9-56A4-4A08-A43C-AC46BCCAB56A}" srcOrd="5" destOrd="0" parTransId="{EED14B21-2C7E-4355-9E40-9D1AD2DB35D8}" sibTransId="{EF303A95-2813-4EC0-8D58-6D28642C11CE}"/>
    <dgm:cxn modelId="{05C06CF7-2B1D-493B-B062-3CB0F471AAB1}" type="presOf" srcId="{C1B13DE3-EE5C-415C-AFC5-41CEF3976793}" destId="{00C0199E-7397-4602-9A2C-70DF1830AA66}" srcOrd="0" destOrd="0" presId="urn:microsoft.com/office/officeart/2005/8/layout/vList2"/>
    <dgm:cxn modelId="{F4841098-615D-4926-BCAF-F9A1725CCEF2}" type="presOf" srcId="{3EC4BBF0-1A04-49D7-BB4D-B873141B8AA9}" destId="{CFEE3052-2674-4063-AEE5-6E086BDA65A8}" srcOrd="0" destOrd="0" presId="urn:microsoft.com/office/officeart/2005/8/layout/vList2"/>
    <dgm:cxn modelId="{32F34F5D-7F32-4A75-9F0A-368B1BF19460}" srcId="{3EC4BBF0-1A04-49D7-BB4D-B873141B8AA9}" destId="{3DF2F7F6-899D-4342-9289-4B558F764FC7}" srcOrd="4" destOrd="0" parTransId="{BAEDF4E7-03A5-4F46-9AB3-E7C6EF025A89}" sibTransId="{AE58A6D8-74A1-4D3C-A4EE-7FC8F5241D14}"/>
    <dgm:cxn modelId="{EE65FA10-0A1B-4D14-802E-A1528D6AA217}" type="presOf" srcId="{99FF2EC9-56A4-4A08-A43C-AC46BCCAB56A}" destId="{56D6F9AD-C836-4106-A366-96CB58053915}" srcOrd="0" destOrd="0" presId="urn:microsoft.com/office/officeart/2005/8/layout/vList2"/>
    <dgm:cxn modelId="{200E3D35-F12F-4A5B-A257-B5058924FFC0}" type="presParOf" srcId="{CFEE3052-2674-4063-AEE5-6E086BDA65A8}" destId="{00C0199E-7397-4602-9A2C-70DF1830AA66}" srcOrd="0" destOrd="0" presId="urn:microsoft.com/office/officeart/2005/8/layout/vList2"/>
    <dgm:cxn modelId="{657E4DE6-A77E-41E2-8831-2EF61B6C4A2C}" type="presParOf" srcId="{CFEE3052-2674-4063-AEE5-6E086BDA65A8}" destId="{5A805820-BB3C-4B8D-9642-75004935B5A9}" srcOrd="1" destOrd="0" presId="urn:microsoft.com/office/officeart/2005/8/layout/vList2"/>
    <dgm:cxn modelId="{48C99017-B537-4C7D-86EA-92CE21D04AD2}" type="presParOf" srcId="{CFEE3052-2674-4063-AEE5-6E086BDA65A8}" destId="{A98E97F3-2F4E-448A-B39C-8F68706F4974}" srcOrd="2" destOrd="0" presId="urn:microsoft.com/office/officeart/2005/8/layout/vList2"/>
    <dgm:cxn modelId="{93E2D14B-6AE4-4E23-867F-5E406DAF444A}" type="presParOf" srcId="{CFEE3052-2674-4063-AEE5-6E086BDA65A8}" destId="{70963AD6-CAC1-4F3A-9114-C20B4A0494A4}" srcOrd="3" destOrd="0" presId="urn:microsoft.com/office/officeart/2005/8/layout/vList2"/>
    <dgm:cxn modelId="{048B892B-962E-4C63-8502-A3766A959753}" type="presParOf" srcId="{CFEE3052-2674-4063-AEE5-6E086BDA65A8}" destId="{0CEB16BE-2C71-46AD-AA7E-0C4FB3F2966B}" srcOrd="4" destOrd="0" presId="urn:microsoft.com/office/officeart/2005/8/layout/vList2"/>
    <dgm:cxn modelId="{7CEE2278-1028-4269-8657-84D95B71B15F}" type="presParOf" srcId="{CFEE3052-2674-4063-AEE5-6E086BDA65A8}" destId="{EC61D040-86F2-4294-A6A6-3E0307CE5347}" srcOrd="5" destOrd="0" presId="urn:microsoft.com/office/officeart/2005/8/layout/vList2"/>
    <dgm:cxn modelId="{F622006A-31D0-4AA1-A1D9-73C01F0C4D53}" type="presParOf" srcId="{CFEE3052-2674-4063-AEE5-6E086BDA65A8}" destId="{B6005F11-8591-4872-A785-DD403B819308}" srcOrd="6" destOrd="0" presId="urn:microsoft.com/office/officeart/2005/8/layout/vList2"/>
    <dgm:cxn modelId="{49F12E31-0F45-4FA7-8A66-54CF6DF5430F}" type="presParOf" srcId="{CFEE3052-2674-4063-AEE5-6E086BDA65A8}" destId="{13536529-2D28-4506-9FE5-1408B57D0747}" srcOrd="7" destOrd="0" presId="urn:microsoft.com/office/officeart/2005/8/layout/vList2"/>
    <dgm:cxn modelId="{A4B3355D-0155-4714-BCDB-0D9171ACC0A2}" type="presParOf" srcId="{CFEE3052-2674-4063-AEE5-6E086BDA65A8}" destId="{07EFAE11-0096-4DE8-B588-9C0249FFA43E}" srcOrd="8" destOrd="0" presId="urn:microsoft.com/office/officeart/2005/8/layout/vList2"/>
    <dgm:cxn modelId="{A80916A3-8B60-4F95-8CBD-F918DE29BDA8}" type="presParOf" srcId="{CFEE3052-2674-4063-AEE5-6E086BDA65A8}" destId="{828352ED-EE9C-47CC-B5A0-2E16532563F6}" srcOrd="9" destOrd="0" presId="urn:microsoft.com/office/officeart/2005/8/layout/vList2"/>
    <dgm:cxn modelId="{B526F27D-33B1-477F-AA0B-8563D70BFF66}" type="presParOf" srcId="{CFEE3052-2674-4063-AEE5-6E086BDA65A8}" destId="{56D6F9AD-C836-4106-A366-96CB58053915}" srcOrd="10" destOrd="0" presId="urn:microsoft.com/office/officeart/2005/8/layout/vList2"/>
    <dgm:cxn modelId="{659BCC18-7A89-4133-8E49-4CA2FA02C1DB}" type="presParOf" srcId="{CFEE3052-2674-4063-AEE5-6E086BDA65A8}" destId="{72F77780-2FA6-4BE4-AE01-D7891240E688}" srcOrd="11" destOrd="0" presId="urn:microsoft.com/office/officeart/2005/8/layout/vList2"/>
    <dgm:cxn modelId="{D11DF7A6-C11A-40E0-8C9F-AA208AEB076E}" type="presParOf" srcId="{CFEE3052-2674-4063-AEE5-6E086BDA65A8}" destId="{90273B4D-053A-4AC2-A20E-B9541CE2B90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78C02F-0C84-4D53-985C-62CCA3172A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2030198-6879-4BD2-AC03-BA4B0AFFE080}">
      <dgm:prSet custT="1"/>
      <dgm:spPr/>
      <dgm:t>
        <a:bodyPr/>
        <a:lstStyle/>
        <a:p>
          <a:r>
            <a:rPr lang="en-US" sz="2000" dirty="0" smtClean="0"/>
            <a:t>-: Compatibility</a:t>
          </a:r>
          <a:r>
            <a:rPr lang="en-US" sz="2000" dirty="0"/>
            <a:t>.</a:t>
          </a:r>
          <a:endParaRPr lang="en-IN" sz="2000" dirty="0"/>
        </a:p>
      </dgm:t>
    </dgm:pt>
    <dgm:pt modelId="{1EDFF5C7-3C8B-40E1-B0A9-CBF28F9778B3}" type="parTrans" cxnId="{B483AB3A-9A8F-43A3-8117-83EEBC5DCFE7}">
      <dgm:prSet/>
      <dgm:spPr/>
      <dgm:t>
        <a:bodyPr/>
        <a:lstStyle/>
        <a:p>
          <a:endParaRPr lang="en-IN"/>
        </a:p>
      </dgm:t>
    </dgm:pt>
    <dgm:pt modelId="{7A81A741-3942-4924-B506-5E61F612B7C4}" type="sibTrans" cxnId="{B483AB3A-9A8F-43A3-8117-83EEBC5DCFE7}">
      <dgm:prSet/>
      <dgm:spPr/>
      <dgm:t>
        <a:bodyPr/>
        <a:lstStyle/>
        <a:p>
          <a:endParaRPr lang="en-IN"/>
        </a:p>
      </dgm:t>
    </dgm:pt>
    <dgm:pt modelId="{C448DDEF-E2F2-489E-8849-291EDAB14D39}">
      <dgm:prSet custT="1"/>
      <dgm:spPr/>
      <dgm:t>
        <a:bodyPr/>
        <a:lstStyle/>
        <a:p>
          <a:r>
            <a:rPr lang="en-US" sz="2000" dirty="0" smtClean="0"/>
            <a:t>-: Ease </a:t>
          </a:r>
          <a:r>
            <a:rPr lang="en-US" sz="2000" dirty="0"/>
            <a:t>to use.</a:t>
          </a:r>
          <a:endParaRPr lang="en-IN" sz="2000" dirty="0"/>
        </a:p>
      </dgm:t>
    </dgm:pt>
    <dgm:pt modelId="{7913F5D6-AF34-46F4-87D5-E10B4EA3EF45}" type="parTrans" cxnId="{D5996E94-E0B0-4C3D-BE6D-6F7BAB49DEEE}">
      <dgm:prSet/>
      <dgm:spPr/>
      <dgm:t>
        <a:bodyPr/>
        <a:lstStyle/>
        <a:p>
          <a:endParaRPr lang="en-IN"/>
        </a:p>
      </dgm:t>
    </dgm:pt>
    <dgm:pt modelId="{76E8C271-8B92-4576-8C5F-BF9818347EE4}" type="sibTrans" cxnId="{D5996E94-E0B0-4C3D-BE6D-6F7BAB49DEEE}">
      <dgm:prSet/>
      <dgm:spPr/>
      <dgm:t>
        <a:bodyPr/>
        <a:lstStyle/>
        <a:p>
          <a:endParaRPr lang="en-IN"/>
        </a:p>
      </dgm:t>
    </dgm:pt>
    <dgm:pt modelId="{C89833F4-E668-41A2-8B9E-963A6983FD60}">
      <dgm:prSet custT="1"/>
      <dgm:spPr/>
      <dgm:t>
        <a:bodyPr/>
        <a:lstStyle/>
        <a:p>
          <a:r>
            <a:rPr lang="en-US" sz="1600" b="1" dirty="0"/>
            <a:t>SOFTWARE TOOLS</a:t>
          </a:r>
          <a:br>
            <a:rPr lang="en-US" sz="1600" b="1" dirty="0"/>
          </a:br>
          <a:r>
            <a:rPr lang="en-US" sz="1600" b="1" dirty="0"/>
            <a:t>Database Server: </a:t>
          </a:r>
          <a:r>
            <a:rPr lang="en-US" sz="1600" dirty="0"/>
            <a:t>MongoDB </a:t>
          </a:r>
          <a:br>
            <a:rPr lang="en-US" sz="1600" dirty="0"/>
          </a:br>
          <a:r>
            <a:rPr lang="en-US" sz="1600" b="1" dirty="0"/>
            <a:t>Client: </a:t>
          </a:r>
          <a:r>
            <a:rPr lang="en-US" sz="1600" dirty="0"/>
            <a:t>Any web browser</a:t>
          </a:r>
          <a:br>
            <a:rPr lang="en-US" sz="1600" dirty="0"/>
          </a:br>
          <a:r>
            <a:rPr lang="en-US" sz="1600" b="1" dirty="0"/>
            <a:t>Development Tools: </a:t>
          </a:r>
          <a:r>
            <a:rPr lang="en-US" sz="1600" dirty="0"/>
            <a:t>Vs code</a:t>
          </a:r>
          <a:br>
            <a:rPr lang="en-US" sz="1600" dirty="0"/>
          </a:br>
          <a:r>
            <a:rPr lang="en-US" sz="1600" b="1" dirty="0"/>
            <a:t>Languages: </a:t>
          </a:r>
          <a:r>
            <a:rPr lang="en-US" sz="1600" dirty="0"/>
            <a:t>JavaScript, HTML/CSS, python, NodeJS</a:t>
          </a:r>
        </a:p>
        <a:p>
          <a:r>
            <a:rPr lang="en-US" sz="1600" b="1" dirty="0"/>
            <a:t>Framework/Libraries </a:t>
          </a:r>
          <a:r>
            <a:rPr lang="en-US" sz="1600" dirty="0"/>
            <a:t>: </a:t>
          </a:r>
          <a:r>
            <a:rPr lang="en-US" sz="1600" dirty="0" err="1" smtClean="0"/>
            <a:t>React,Flask</a:t>
          </a:r>
          <a:r>
            <a:rPr lang="en-US" sz="1600" dirty="0" smtClean="0"/>
            <a:t> </a:t>
          </a:r>
          <a:r>
            <a:rPr lang="en-US" sz="1600" dirty="0" err="1" smtClean="0"/>
            <a:t>api</a:t>
          </a:r>
          <a:r>
            <a:rPr lang="en-US" sz="1600" dirty="0" smtClean="0"/>
            <a:t> ,</a:t>
          </a:r>
          <a:r>
            <a:rPr lang="en-US" sz="1600" dirty="0" err="1" smtClean="0"/>
            <a:t>PyMongo</a:t>
          </a:r>
          <a:r>
            <a:rPr lang="en-US" sz="1600" dirty="0" smtClean="0"/>
            <a:t>,</a:t>
          </a:r>
        </a:p>
      </dgm:t>
    </dgm:pt>
    <dgm:pt modelId="{62817034-9C5A-49EB-85FF-8CA29AA445F5}" type="parTrans" cxnId="{2C197B3F-5643-4C85-89BA-6984B9EAB9A1}">
      <dgm:prSet/>
      <dgm:spPr/>
      <dgm:t>
        <a:bodyPr/>
        <a:lstStyle/>
        <a:p>
          <a:endParaRPr lang="en-IN"/>
        </a:p>
      </dgm:t>
    </dgm:pt>
    <dgm:pt modelId="{1E72EE32-83F9-4D1E-A955-4202528BCF84}" type="sibTrans" cxnId="{2C197B3F-5643-4C85-89BA-6984B9EAB9A1}">
      <dgm:prSet/>
      <dgm:spPr/>
      <dgm:t>
        <a:bodyPr/>
        <a:lstStyle/>
        <a:p>
          <a:endParaRPr lang="en-IN"/>
        </a:p>
      </dgm:t>
    </dgm:pt>
    <dgm:pt modelId="{BF96C053-52C6-4E9F-9D0E-2B8B190D1D82}">
      <dgm:prSet custT="1"/>
      <dgm:spPr/>
      <dgm:t>
        <a:bodyPr/>
        <a:lstStyle/>
        <a:p>
          <a:r>
            <a:rPr lang="en-US" sz="1600" dirty="0"/>
            <a:t> </a:t>
          </a:r>
          <a:br>
            <a:rPr lang="en-US" sz="1600" dirty="0"/>
          </a:br>
          <a:r>
            <a:rPr lang="en-US" sz="1600" dirty="0"/>
            <a:t> </a:t>
          </a:r>
          <a:r>
            <a:rPr lang="en-US" sz="1600" b="1" u="sng" dirty="0"/>
            <a:t>DEPLOYMENT</a:t>
          </a:r>
          <a:r>
            <a:rPr lang="en-US" sz="1600" b="1" dirty="0"/>
            <a:t/>
          </a:r>
          <a:br>
            <a:rPr lang="en-US" sz="1600" b="1" dirty="0"/>
          </a:br>
          <a:r>
            <a:rPr lang="en-US" sz="1600" b="1" dirty="0"/>
            <a:t> Operating System Server: </a:t>
          </a:r>
          <a:r>
            <a:rPr lang="en-US" sz="1600" dirty="0"/>
            <a:t>Any</a:t>
          </a:r>
          <a:br>
            <a:rPr lang="en-US" sz="1600" dirty="0"/>
          </a:br>
          <a:r>
            <a:rPr lang="en-US" sz="1600" dirty="0"/>
            <a:t> </a:t>
          </a:r>
          <a:r>
            <a:rPr lang="en-US" sz="1600" b="1" u="sng" dirty="0"/>
            <a:t>HARDWARE SPECIFICATION</a:t>
          </a:r>
          <a:r>
            <a:rPr lang="en-US" sz="1600" b="1" dirty="0"/>
            <a:t/>
          </a:r>
          <a:br>
            <a:rPr lang="en-US" sz="1600" b="1" dirty="0"/>
          </a:br>
          <a:r>
            <a:rPr lang="en-US" sz="1600" b="1" dirty="0"/>
            <a:t> Processor	- Core i3</a:t>
          </a:r>
        </a:p>
        <a:p>
          <a:r>
            <a:rPr lang="en-US" sz="1600" b="1" dirty="0"/>
            <a:t> Ram		- 4 GB</a:t>
          </a:r>
        </a:p>
        <a:p>
          <a:r>
            <a:rPr lang="en-US" sz="1600" b="1" dirty="0"/>
            <a:t> HDD		- </a:t>
          </a:r>
          <a:r>
            <a:rPr lang="en-US" sz="1600" b="1" dirty="0" smtClean="0"/>
            <a:t>2 </a:t>
          </a:r>
          <a:r>
            <a:rPr lang="en-US" sz="1600" b="1" dirty="0"/>
            <a:t>GB</a:t>
          </a:r>
          <a:endParaRPr lang="en-IN" sz="1600" dirty="0"/>
        </a:p>
      </dgm:t>
    </dgm:pt>
    <dgm:pt modelId="{199989CE-2DEF-4798-9551-0C3DCFAC8C20}" type="parTrans" cxnId="{4A0797C6-20D0-42D6-90EA-3D193189DB22}">
      <dgm:prSet/>
      <dgm:spPr/>
      <dgm:t>
        <a:bodyPr/>
        <a:lstStyle/>
        <a:p>
          <a:endParaRPr lang="en-IN"/>
        </a:p>
      </dgm:t>
    </dgm:pt>
    <dgm:pt modelId="{D826A114-3EF7-40FD-97B9-2B04E4375C43}" type="sibTrans" cxnId="{4A0797C6-20D0-42D6-90EA-3D193189DB22}">
      <dgm:prSet/>
      <dgm:spPr/>
      <dgm:t>
        <a:bodyPr/>
        <a:lstStyle/>
        <a:p>
          <a:endParaRPr lang="en-IN"/>
        </a:p>
      </dgm:t>
    </dgm:pt>
    <dgm:pt modelId="{2F920B40-B55D-46E1-9939-200E73C09077}" type="pres">
      <dgm:prSet presAssocID="{A378C02F-0C84-4D53-985C-62CCA3172A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25A986-576A-4798-9B81-7DF50F504A6E}" type="pres">
      <dgm:prSet presAssocID="{C2030198-6879-4BD2-AC03-BA4B0AFFE080}" presName="parentText" presStyleLbl="node1" presStyleIdx="0" presStyleCnt="4" custScaleY="33436" custLinFactY="-470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929AC-1723-4C15-A0FB-EBB63A890103}" type="pres">
      <dgm:prSet presAssocID="{7A81A741-3942-4924-B506-5E61F612B7C4}" presName="spacer" presStyleCnt="0"/>
      <dgm:spPr/>
    </dgm:pt>
    <dgm:pt modelId="{866CA776-3977-4DFD-9892-CAE332833B08}" type="pres">
      <dgm:prSet presAssocID="{C448DDEF-E2F2-489E-8849-291EDAB14D39}" presName="parentText" presStyleLbl="node1" presStyleIdx="1" presStyleCnt="4" custScaleY="290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42F43-CC8B-4B1A-98DB-B91CA7CEDC94}" type="pres">
      <dgm:prSet presAssocID="{76E8C271-8B92-4576-8C5F-BF9818347EE4}" presName="spacer" presStyleCnt="0"/>
      <dgm:spPr/>
    </dgm:pt>
    <dgm:pt modelId="{D2FD645A-6DBC-4989-A9F4-42BFAFBB4DC3}" type="pres">
      <dgm:prSet presAssocID="{C89833F4-E668-41A2-8B9E-963A6983FD60}" presName="parentText" presStyleLbl="node1" presStyleIdx="2" presStyleCnt="4" custLinFactNeighborY="-90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67113-2AC5-409D-AAB5-49388780F865}" type="pres">
      <dgm:prSet presAssocID="{1E72EE32-83F9-4D1E-A955-4202528BCF84}" presName="spacer" presStyleCnt="0"/>
      <dgm:spPr/>
    </dgm:pt>
    <dgm:pt modelId="{F4B3785B-0C73-411B-A32A-70BCAC436866}" type="pres">
      <dgm:prSet presAssocID="{BF96C053-52C6-4E9F-9D0E-2B8B190D1D82}" presName="parentText" presStyleLbl="node1" presStyleIdx="3" presStyleCnt="4" custLinFactNeighborY="-430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4C8FA7-216A-47E4-8677-487A75C54710}" type="presOf" srcId="{C448DDEF-E2F2-489E-8849-291EDAB14D39}" destId="{866CA776-3977-4DFD-9892-CAE332833B08}" srcOrd="0" destOrd="0" presId="urn:microsoft.com/office/officeart/2005/8/layout/vList2"/>
    <dgm:cxn modelId="{CFC3A416-397A-4901-B4A9-525468689A25}" type="presOf" srcId="{BF96C053-52C6-4E9F-9D0E-2B8B190D1D82}" destId="{F4B3785B-0C73-411B-A32A-70BCAC436866}" srcOrd="0" destOrd="0" presId="urn:microsoft.com/office/officeart/2005/8/layout/vList2"/>
    <dgm:cxn modelId="{E0D99AA0-EB05-48FC-B8EC-D4485520EDE5}" type="presOf" srcId="{C2030198-6879-4BD2-AC03-BA4B0AFFE080}" destId="{D825A986-576A-4798-9B81-7DF50F504A6E}" srcOrd="0" destOrd="0" presId="urn:microsoft.com/office/officeart/2005/8/layout/vList2"/>
    <dgm:cxn modelId="{B483AB3A-9A8F-43A3-8117-83EEBC5DCFE7}" srcId="{A378C02F-0C84-4D53-985C-62CCA3172A4D}" destId="{C2030198-6879-4BD2-AC03-BA4B0AFFE080}" srcOrd="0" destOrd="0" parTransId="{1EDFF5C7-3C8B-40E1-B0A9-CBF28F9778B3}" sibTransId="{7A81A741-3942-4924-B506-5E61F612B7C4}"/>
    <dgm:cxn modelId="{37136036-8789-4F62-B2C0-9996A1E30E7E}" type="presOf" srcId="{A378C02F-0C84-4D53-985C-62CCA3172A4D}" destId="{2F920B40-B55D-46E1-9939-200E73C09077}" srcOrd="0" destOrd="0" presId="urn:microsoft.com/office/officeart/2005/8/layout/vList2"/>
    <dgm:cxn modelId="{D1109275-F1C5-4748-8143-AD38C74D3E3C}" type="presOf" srcId="{C89833F4-E668-41A2-8B9E-963A6983FD60}" destId="{D2FD645A-6DBC-4989-A9F4-42BFAFBB4DC3}" srcOrd="0" destOrd="0" presId="urn:microsoft.com/office/officeart/2005/8/layout/vList2"/>
    <dgm:cxn modelId="{4A0797C6-20D0-42D6-90EA-3D193189DB22}" srcId="{A378C02F-0C84-4D53-985C-62CCA3172A4D}" destId="{BF96C053-52C6-4E9F-9D0E-2B8B190D1D82}" srcOrd="3" destOrd="0" parTransId="{199989CE-2DEF-4798-9551-0C3DCFAC8C20}" sibTransId="{D826A114-3EF7-40FD-97B9-2B04E4375C43}"/>
    <dgm:cxn modelId="{2C197B3F-5643-4C85-89BA-6984B9EAB9A1}" srcId="{A378C02F-0C84-4D53-985C-62CCA3172A4D}" destId="{C89833F4-E668-41A2-8B9E-963A6983FD60}" srcOrd="2" destOrd="0" parTransId="{62817034-9C5A-49EB-85FF-8CA29AA445F5}" sibTransId="{1E72EE32-83F9-4D1E-A955-4202528BCF84}"/>
    <dgm:cxn modelId="{D5996E94-E0B0-4C3D-BE6D-6F7BAB49DEEE}" srcId="{A378C02F-0C84-4D53-985C-62CCA3172A4D}" destId="{C448DDEF-E2F2-489E-8849-291EDAB14D39}" srcOrd="1" destOrd="0" parTransId="{7913F5D6-AF34-46F4-87D5-E10B4EA3EF45}" sibTransId="{76E8C271-8B92-4576-8C5F-BF9818347EE4}"/>
    <dgm:cxn modelId="{5E629DC8-0394-4FE5-9FE6-9F1DD65BA87B}" type="presParOf" srcId="{2F920B40-B55D-46E1-9939-200E73C09077}" destId="{D825A986-576A-4798-9B81-7DF50F504A6E}" srcOrd="0" destOrd="0" presId="urn:microsoft.com/office/officeart/2005/8/layout/vList2"/>
    <dgm:cxn modelId="{EF6B999C-A9F2-46D4-98B5-DF38AA42D1AE}" type="presParOf" srcId="{2F920B40-B55D-46E1-9939-200E73C09077}" destId="{841929AC-1723-4C15-A0FB-EBB63A890103}" srcOrd="1" destOrd="0" presId="urn:microsoft.com/office/officeart/2005/8/layout/vList2"/>
    <dgm:cxn modelId="{7A6B4E60-FAF4-4A24-8EC6-52DFC01EEAB8}" type="presParOf" srcId="{2F920B40-B55D-46E1-9939-200E73C09077}" destId="{866CA776-3977-4DFD-9892-CAE332833B08}" srcOrd="2" destOrd="0" presId="urn:microsoft.com/office/officeart/2005/8/layout/vList2"/>
    <dgm:cxn modelId="{4407323F-02B4-4F8F-BA02-A1081A1F23AB}" type="presParOf" srcId="{2F920B40-B55D-46E1-9939-200E73C09077}" destId="{94F42F43-CC8B-4B1A-98DB-B91CA7CEDC94}" srcOrd="3" destOrd="0" presId="urn:microsoft.com/office/officeart/2005/8/layout/vList2"/>
    <dgm:cxn modelId="{89A9DFAA-8B8D-4AFA-8D85-8E66974BA793}" type="presParOf" srcId="{2F920B40-B55D-46E1-9939-200E73C09077}" destId="{D2FD645A-6DBC-4989-A9F4-42BFAFBB4DC3}" srcOrd="4" destOrd="0" presId="urn:microsoft.com/office/officeart/2005/8/layout/vList2"/>
    <dgm:cxn modelId="{FE15EB2C-1D44-4058-B611-FF619F0A61B1}" type="presParOf" srcId="{2F920B40-B55D-46E1-9939-200E73C09077}" destId="{4F067113-2AC5-409D-AAB5-49388780F865}" srcOrd="5" destOrd="0" presId="urn:microsoft.com/office/officeart/2005/8/layout/vList2"/>
    <dgm:cxn modelId="{0F0AB0BC-C8A1-4A1C-BE91-33FE2BE28592}" type="presParOf" srcId="{2F920B40-B55D-46E1-9939-200E73C09077}" destId="{F4B3785B-0C73-411B-A32A-70BCAC4368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AEA84-C05F-4CFA-8761-0D58204FF8B1}">
      <dsp:nvSpPr>
        <dsp:cNvPr id="0" name=""/>
        <dsp:cNvSpPr/>
      </dsp:nvSpPr>
      <dsp:spPr>
        <a:xfrm rot="5400000">
          <a:off x="4888445" y="-958919"/>
          <a:ext cx="3442405" cy="62208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Help students analyze originality of their content(assignments , projects </a:t>
          </a:r>
          <a:r>
            <a:rPr lang="en-US" sz="2200" kern="1200" dirty="0" smtClean="0"/>
            <a:t> </a:t>
          </a:r>
          <a:r>
            <a:rPr lang="en-US" sz="2200" kern="1200" dirty="0"/>
            <a:t>etc)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Help teachers check and avoid plagiarism among student’s assignments..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Any guest user can check for grammatical errors and plagiarism in their documents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A virtual classroom environment where teacher can post assignments and students can submit their assignments , teachers can then check for malpractices within submissions made by students.</a:t>
          </a:r>
          <a:endParaRPr lang="en-IN" sz="2200" kern="1200" dirty="0"/>
        </a:p>
      </dsp:txBody>
      <dsp:txXfrm rot="-5400000">
        <a:off x="3499225" y="598345"/>
        <a:ext cx="6052801" cy="3106317"/>
      </dsp:txXfrm>
    </dsp:sp>
    <dsp:sp modelId="{EE32933D-137C-4B14-99B4-71DF10A22872}">
      <dsp:nvSpPr>
        <dsp:cNvPr id="0" name=""/>
        <dsp:cNvSpPr/>
      </dsp:nvSpPr>
      <dsp:spPr>
        <a:xfrm>
          <a:off x="0" y="0"/>
          <a:ext cx="3499225" cy="4303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The purpose of developing this “Plagiarism Checker” is to :</a:t>
          </a:r>
          <a:endParaRPr lang="en-IN" sz="4300" kern="1200" dirty="0"/>
        </a:p>
      </dsp:txBody>
      <dsp:txXfrm>
        <a:off x="170818" y="170818"/>
        <a:ext cx="3157589" cy="3961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87F6C-9B46-43F2-87DD-492C1543079F}">
      <dsp:nvSpPr>
        <dsp:cNvPr id="0" name=""/>
        <dsp:cNvSpPr/>
      </dsp:nvSpPr>
      <dsp:spPr>
        <a:xfrm>
          <a:off x="0" y="6916"/>
          <a:ext cx="2832702" cy="282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It will help avoid copying assignments </a:t>
          </a:r>
          <a:r>
            <a:rPr lang="en-US" sz="2400" kern="1200" dirty="0" smtClean="0">
              <a:solidFill>
                <a:schemeClr val="accent5">
                  <a:lumMod val="50000"/>
                </a:schemeClr>
              </a:solidFill>
            </a:rPr>
            <a:t>and </a:t>
          </a: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other content within students and in general. </a:t>
          </a:r>
          <a:endParaRPr lang="en-IN" sz="24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82612" y="89528"/>
        <a:ext cx="2667478" cy="2655358"/>
      </dsp:txXfrm>
    </dsp:sp>
    <dsp:sp modelId="{78F84391-8A3D-4A53-A2B9-78B8A3C7F4FD}">
      <dsp:nvSpPr>
        <dsp:cNvPr id="0" name=""/>
        <dsp:cNvSpPr/>
      </dsp:nvSpPr>
      <dsp:spPr>
        <a:xfrm>
          <a:off x="3417771" y="0"/>
          <a:ext cx="2733532" cy="2828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It can be used by anyone for checking plagiarism , grammatical mistakes within their documents and much more.</a:t>
          </a:r>
          <a:endParaRPr lang="en-IN" sz="24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3497833" y="80062"/>
        <a:ext cx="2573408" cy="2668304"/>
      </dsp:txXfrm>
    </dsp:sp>
    <dsp:sp modelId="{947576F3-0ECC-442B-9094-54EB8237A8DB}">
      <dsp:nvSpPr>
        <dsp:cNvPr id="0" name=""/>
        <dsp:cNvSpPr/>
      </dsp:nvSpPr>
      <dsp:spPr>
        <a:xfrm>
          <a:off x="6702108" y="6916"/>
          <a:ext cx="2904136" cy="2683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It is general purpose application for analyzing similarities among various documents, checking grammatical errors ang also provides a virtual classroom environment.</a:t>
          </a:r>
          <a:endParaRPr lang="en-IN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780709" y="85517"/>
        <a:ext cx="2746934" cy="2526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C58D8-D3DF-4EBA-8E3A-BF240F94D5B1}">
      <dsp:nvSpPr>
        <dsp:cNvPr id="0" name=""/>
        <dsp:cNvSpPr/>
      </dsp:nvSpPr>
      <dsp:spPr>
        <a:xfrm rot="5400000">
          <a:off x="5000304" y="-1098742"/>
          <a:ext cx="3218688" cy="62208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There are platforms for grammatical error checker but doesn’t have plag checker.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Similarly there are platforms for plag but doesn’t have grammatical checker.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Some platform provide virtual classroom facility but they don’t have plag checker.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Also there is no such system which allows checking for plag within assignments submitted by various students locally.</a:t>
          </a:r>
          <a:endParaRPr lang="en-IN" sz="2300" kern="1200" dirty="0"/>
        </a:p>
      </dsp:txBody>
      <dsp:txXfrm rot="-5400000">
        <a:off x="3499226" y="559459"/>
        <a:ext cx="6063722" cy="2904442"/>
      </dsp:txXfrm>
    </dsp:sp>
    <dsp:sp modelId="{EEDAFC2B-14EA-498B-B45D-6A0EF996BB16}">
      <dsp:nvSpPr>
        <dsp:cNvPr id="0" name=""/>
        <dsp:cNvSpPr/>
      </dsp:nvSpPr>
      <dsp:spPr>
        <a:xfrm>
          <a:off x="0" y="0"/>
          <a:ext cx="3499225" cy="4023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sng" kern="1200" dirty="0"/>
            <a:t>Existing System</a:t>
          </a:r>
          <a:r>
            <a:rPr lang="en-US" sz="2600" b="1" kern="1200" dirty="0"/>
            <a:t/>
          </a:r>
          <a:br>
            <a:rPr lang="en-US" sz="2600" b="1" kern="1200" dirty="0"/>
          </a:br>
          <a:r>
            <a:rPr lang="en-US" sz="2600" kern="1200" dirty="0"/>
            <a:t/>
          </a:r>
          <a:br>
            <a:rPr lang="en-US" sz="2600" kern="1200" dirty="0"/>
          </a:br>
          <a:r>
            <a:rPr lang="en-US" sz="2600" kern="1200" dirty="0"/>
            <a:t>The present system has no integration of plagiarism checker, grammatical errors checker with student teacher portal and similar features for any guest user as well.</a:t>
          </a:r>
          <a:endParaRPr lang="en-IN" sz="2600" kern="1200" dirty="0"/>
        </a:p>
      </dsp:txBody>
      <dsp:txXfrm>
        <a:off x="170818" y="170818"/>
        <a:ext cx="3157589" cy="3681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17D57-FF28-4D9D-A504-CF57738DF36A}">
      <dsp:nvSpPr>
        <dsp:cNvPr id="0" name=""/>
        <dsp:cNvSpPr/>
      </dsp:nvSpPr>
      <dsp:spPr>
        <a:xfrm>
          <a:off x="0" y="47138"/>
          <a:ext cx="9720071" cy="810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plagiarism checker contains integrated grammatical error checker and a teacher-student portal.</a:t>
          </a:r>
          <a:endParaRPr lang="en-IN" sz="1800" kern="1200" dirty="0"/>
        </a:p>
      </dsp:txBody>
      <dsp:txXfrm>
        <a:off x="39588" y="86726"/>
        <a:ext cx="9640895" cy="731782"/>
      </dsp:txXfrm>
    </dsp:sp>
    <dsp:sp modelId="{12B692D3-5845-42E3-A369-607C158CEBF5}">
      <dsp:nvSpPr>
        <dsp:cNvPr id="0" name=""/>
        <dsp:cNvSpPr/>
      </dsp:nvSpPr>
      <dsp:spPr>
        <a:xfrm>
          <a:off x="0" y="909936"/>
          <a:ext cx="9720071" cy="17453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system after careful analysis has been identified to be presented with the following</a:t>
          </a:r>
          <a:br>
            <a:rPr lang="en-US" sz="1800" kern="1200" dirty="0"/>
          </a:br>
          <a:r>
            <a:rPr lang="en-US" sz="1800" kern="1200" dirty="0"/>
            <a:t>modules:</a:t>
          </a:r>
          <a:br>
            <a:rPr lang="en-US" sz="1800" kern="1200" dirty="0"/>
          </a:br>
          <a:r>
            <a:rPr lang="en-US" sz="1800" b="1" u="sng" kern="1200" dirty="0"/>
            <a:t>Student Login: </a:t>
          </a:r>
          <a:r>
            <a:rPr lang="en-US" sz="1800" kern="1200" dirty="0"/>
            <a:t>Students can login to their classroom page and view/submit their assignments.</a:t>
          </a:r>
          <a:br>
            <a:rPr lang="en-US" sz="1800" kern="1200" dirty="0"/>
          </a:br>
          <a:r>
            <a:rPr lang="en-US" sz="1800" b="1" u="sng" kern="1200" dirty="0"/>
            <a:t>Teacher Login: </a:t>
          </a:r>
          <a:r>
            <a:rPr lang="en-US" sz="1800" kern="1200" dirty="0"/>
            <a:t>Teachers can login and view submission made by various students and check for plagiarism , can also post new assignments ,evaluate currently submitted ones</a:t>
          </a:r>
          <a:r>
            <a:rPr lang="en-US" sz="1800" kern="1200" dirty="0" smtClean="0"/>
            <a:t>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>
        <a:off x="85201" y="995137"/>
        <a:ext cx="9549669" cy="1574945"/>
      </dsp:txXfrm>
    </dsp:sp>
    <dsp:sp modelId="{357A6522-1BC2-4DBC-822A-45DC32A42A0F}">
      <dsp:nvSpPr>
        <dsp:cNvPr id="0" name=""/>
        <dsp:cNvSpPr/>
      </dsp:nvSpPr>
      <dsp:spPr>
        <a:xfrm>
          <a:off x="0" y="2707124"/>
          <a:ext cx="9720071" cy="17453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/>
            <a:t>Authentication: </a:t>
          </a:r>
          <a:r>
            <a:rPr lang="en-US" sz="1800" kern="1200" dirty="0"/>
            <a:t>Authentication of this application will be provided for only registered members</a:t>
          </a:r>
          <a:r>
            <a:rPr lang="en-US" sz="1800" kern="1200" dirty="0" smtClean="0"/>
            <a:t>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/>
          </a:r>
          <a:br>
            <a:rPr lang="en-US" sz="1800" kern="1200" dirty="0"/>
          </a:br>
          <a:r>
            <a:rPr lang="en-US" sz="1800" b="1" u="sng" kern="1200" dirty="0"/>
            <a:t>Analysis: </a:t>
          </a:r>
          <a:r>
            <a:rPr lang="en-US" sz="1800" kern="1200" dirty="0"/>
            <a:t>tells how similar various documents are </a:t>
          </a:r>
          <a:r>
            <a:rPr lang="en-US" sz="1800" kern="1200" dirty="0" smtClean="0"/>
            <a:t>locally.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/>
          </a:r>
          <a:br>
            <a:rPr lang="en-US" sz="1800" kern="1200" dirty="0"/>
          </a:br>
          <a:r>
            <a:rPr lang="en-US" sz="1800" b="1" u="sng" kern="1200" dirty="0"/>
            <a:t>Grammatical error check: </a:t>
          </a:r>
          <a:r>
            <a:rPr lang="en-US" sz="1800" b="0" kern="1200" dirty="0"/>
            <a:t>checks for grammatical errors within a document.</a:t>
          </a:r>
          <a:endParaRPr lang="en-IN" sz="1800" b="0" kern="1200" dirty="0"/>
        </a:p>
      </dsp:txBody>
      <dsp:txXfrm>
        <a:off x="85201" y="2792325"/>
        <a:ext cx="9549669" cy="15749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0199E-7397-4602-9A2C-70DF1830AA66}">
      <dsp:nvSpPr>
        <dsp:cNvPr id="0" name=""/>
        <dsp:cNvSpPr/>
      </dsp:nvSpPr>
      <dsp:spPr>
        <a:xfrm>
          <a:off x="0" y="241830"/>
          <a:ext cx="9720071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Users must have valid User ID and password to login thus creating their individual profiles. </a:t>
          </a:r>
          <a:endParaRPr lang="en-IN" sz="2000" kern="1200" dirty="0"/>
        </a:p>
      </dsp:txBody>
      <dsp:txXfrm>
        <a:off x="22275" y="264105"/>
        <a:ext cx="9675521" cy="411750"/>
      </dsp:txXfrm>
    </dsp:sp>
    <dsp:sp modelId="{A98E97F3-2F4E-448A-B39C-8F68706F4974}">
      <dsp:nvSpPr>
        <dsp:cNvPr id="0" name=""/>
        <dsp:cNvSpPr/>
      </dsp:nvSpPr>
      <dsp:spPr>
        <a:xfrm>
          <a:off x="0" y="755730"/>
          <a:ext cx="9720071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Addition of  new user (teacher/students).</a:t>
          </a:r>
          <a:endParaRPr lang="en-IN" sz="2000" kern="1200" dirty="0"/>
        </a:p>
      </dsp:txBody>
      <dsp:txXfrm>
        <a:off x="22275" y="778005"/>
        <a:ext cx="9675521" cy="411750"/>
      </dsp:txXfrm>
    </dsp:sp>
    <dsp:sp modelId="{0CEB16BE-2C71-46AD-AA7E-0C4FB3F2966B}">
      <dsp:nvSpPr>
        <dsp:cNvPr id="0" name=""/>
        <dsp:cNvSpPr/>
      </dsp:nvSpPr>
      <dsp:spPr>
        <a:xfrm>
          <a:off x="0" y="1269630"/>
          <a:ext cx="9720071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Teachers can </a:t>
          </a:r>
          <a:r>
            <a:rPr lang="en-US" sz="2000" b="1" kern="1200" dirty="0" smtClean="0"/>
            <a:t>create class and post </a:t>
          </a:r>
          <a:r>
            <a:rPr lang="en-US" sz="2000" b="1" kern="1200" dirty="0"/>
            <a:t>assignments.</a:t>
          </a:r>
          <a:endParaRPr lang="en-IN" sz="2000" kern="1200" dirty="0"/>
        </a:p>
      </dsp:txBody>
      <dsp:txXfrm>
        <a:off x="22275" y="1291905"/>
        <a:ext cx="9675521" cy="411750"/>
      </dsp:txXfrm>
    </dsp:sp>
    <dsp:sp modelId="{B6005F11-8591-4872-A785-DD403B819308}">
      <dsp:nvSpPr>
        <dsp:cNvPr id="0" name=""/>
        <dsp:cNvSpPr/>
      </dsp:nvSpPr>
      <dsp:spPr>
        <a:xfrm>
          <a:off x="0" y="1783530"/>
          <a:ext cx="9720071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Students can submit assignment.</a:t>
          </a:r>
          <a:endParaRPr lang="en-IN" sz="2000" kern="1200" dirty="0"/>
        </a:p>
      </dsp:txBody>
      <dsp:txXfrm>
        <a:off x="22275" y="1805805"/>
        <a:ext cx="9675521" cy="411750"/>
      </dsp:txXfrm>
    </dsp:sp>
    <dsp:sp modelId="{07EFAE11-0096-4DE8-B588-9C0249FFA43E}">
      <dsp:nvSpPr>
        <dsp:cNvPr id="0" name=""/>
        <dsp:cNvSpPr/>
      </dsp:nvSpPr>
      <dsp:spPr>
        <a:xfrm>
          <a:off x="0" y="2297430"/>
          <a:ext cx="9720071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Enable teachers to detect plagiarism and cheating in student submitted assignments. </a:t>
          </a:r>
          <a:endParaRPr lang="en-IN" sz="2000" kern="1200" dirty="0"/>
        </a:p>
      </dsp:txBody>
      <dsp:txXfrm>
        <a:off x="22275" y="2319705"/>
        <a:ext cx="9675521" cy="411750"/>
      </dsp:txXfrm>
    </dsp:sp>
    <dsp:sp modelId="{56D6F9AD-C836-4106-A366-96CB58053915}">
      <dsp:nvSpPr>
        <dsp:cNvPr id="0" name=""/>
        <dsp:cNvSpPr/>
      </dsp:nvSpPr>
      <dsp:spPr>
        <a:xfrm>
          <a:off x="0" y="2811330"/>
          <a:ext cx="9720071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Viewing visually aided cheating (similarity) reports.</a:t>
          </a:r>
          <a:endParaRPr lang="en-IN" sz="2000" kern="1200" dirty="0"/>
        </a:p>
      </dsp:txBody>
      <dsp:txXfrm>
        <a:off x="22275" y="2833605"/>
        <a:ext cx="9675521" cy="411750"/>
      </dsp:txXfrm>
    </dsp:sp>
    <dsp:sp modelId="{90273B4D-053A-4AC2-A20E-B9541CE2B909}">
      <dsp:nvSpPr>
        <dsp:cNvPr id="0" name=""/>
        <dsp:cNvSpPr/>
      </dsp:nvSpPr>
      <dsp:spPr>
        <a:xfrm>
          <a:off x="0" y="3325230"/>
          <a:ext cx="9720071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Guest user check grammar and plagiarism.</a:t>
          </a:r>
          <a:endParaRPr lang="en-IN" sz="2000" kern="1200" dirty="0"/>
        </a:p>
      </dsp:txBody>
      <dsp:txXfrm>
        <a:off x="22275" y="3347505"/>
        <a:ext cx="9675521" cy="411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5A986-576A-4798-9B81-7DF50F504A6E}">
      <dsp:nvSpPr>
        <dsp:cNvPr id="0" name=""/>
        <dsp:cNvSpPr/>
      </dsp:nvSpPr>
      <dsp:spPr>
        <a:xfrm>
          <a:off x="0" y="0"/>
          <a:ext cx="9720071" cy="611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-: Compatibility</a:t>
          </a:r>
          <a:r>
            <a:rPr lang="en-US" sz="2000" kern="1200" dirty="0"/>
            <a:t>.</a:t>
          </a:r>
          <a:endParaRPr lang="en-IN" sz="2000" kern="1200" dirty="0"/>
        </a:p>
      </dsp:txBody>
      <dsp:txXfrm>
        <a:off x="29873" y="29873"/>
        <a:ext cx="9660325" cy="552202"/>
      </dsp:txXfrm>
    </dsp:sp>
    <dsp:sp modelId="{866CA776-3977-4DFD-9892-CAE332833B08}">
      <dsp:nvSpPr>
        <dsp:cNvPr id="0" name=""/>
        <dsp:cNvSpPr/>
      </dsp:nvSpPr>
      <dsp:spPr>
        <a:xfrm>
          <a:off x="0" y="618436"/>
          <a:ext cx="9720071" cy="531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-: Ease </a:t>
          </a:r>
          <a:r>
            <a:rPr lang="en-US" sz="2000" kern="1200" dirty="0"/>
            <a:t>to use.</a:t>
          </a:r>
          <a:endParaRPr lang="en-IN" sz="2000" kern="1200" dirty="0"/>
        </a:p>
      </dsp:txBody>
      <dsp:txXfrm>
        <a:off x="25927" y="644363"/>
        <a:ext cx="9668217" cy="479272"/>
      </dsp:txXfrm>
    </dsp:sp>
    <dsp:sp modelId="{D2FD645A-6DBC-4989-A9F4-42BFAFBB4DC3}">
      <dsp:nvSpPr>
        <dsp:cNvPr id="0" name=""/>
        <dsp:cNvSpPr/>
      </dsp:nvSpPr>
      <dsp:spPr>
        <a:xfrm>
          <a:off x="0" y="1153296"/>
          <a:ext cx="9720071" cy="1830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SOFTWARE TOOLS</a:t>
          </a:r>
          <a:br>
            <a:rPr lang="en-US" sz="1600" b="1" kern="1200" dirty="0"/>
          </a:br>
          <a:r>
            <a:rPr lang="en-US" sz="1600" b="1" kern="1200" dirty="0"/>
            <a:t>Database Server: </a:t>
          </a:r>
          <a:r>
            <a:rPr lang="en-US" sz="1600" kern="1200" dirty="0"/>
            <a:t>MongoDB </a:t>
          </a:r>
          <a:br>
            <a:rPr lang="en-US" sz="1600" kern="1200" dirty="0"/>
          </a:br>
          <a:r>
            <a:rPr lang="en-US" sz="1600" b="1" kern="1200" dirty="0"/>
            <a:t>Client: </a:t>
          </a:r>
          <a:r>
            <a:rPr lang="en-US" sz="1600" kern="1200" dirty="0"/>
            <a:t>Any web browser</a:t>
          </a:r>
          <a:br>
            <a:rPr lang="en-US" sz="1600" kern="1200" dirty="0"/>
          </a:br>
          <a:r>
            <a:rPr lang="en-US" sz="1600" b="1" kern="1200" dirty="0"/>
            <a:t>Development Tools: </a:t>
          </a:r>
          <a:r>
            <a:rPr lang="en-US" sz="1600" kern="1200" dirty="0"/>
            <a:t>Vs code</a:t>
          </a:r>
          <a:br>
            <a:rPr lang="en-US" sz="1600" kern="1200" dirty="0"/>
          </a:br>
          <a:r>
            <a:rPr lang="en-US" sz="1600" b="1" kern="1200" dirty="0"/>
            <a:t>Languages: </a:t>
          </a:r>
          <a:r>
            <a:rPr lang="en-US" sz="1600" kern="1200" dirty="0"/>
            <a:t>JavaScript, HTML/CSS, python, NodeJS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Framework/Libraries </a:t>
          </a:r>
          <a:r>
            <a:rPr lang="en-US" sz="1600" kern="1200" dirty="0"/>
            <a:t>: </a:t>
          </a:r>
          <a:r>
            <a:rPr lang="en-US" sz="1600" kern="1200" dirty="0" err="1" smtClean="0"/>
            <a:t>React,Flask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api</a:t>
          </a:r>
          <a:r>
            <a:rPr lang="en-US" sz="1600" kern="1200" dirty="0" smtClean="0"/>
            <a:t> ,</a:t>
          </a:r>
          <a:r>
            <a:rPr lang="en-US" sz="1600" kern="1200" dirty="0" err="1" smtClean="0"/>
            <a:t>PyMongo</a:t>
          </a:r>
          <a:r>
            <a:rPr lang="en-US" sz="1600" kern="1200" dirty="0" smtClean="0"/>
            <a:t>,</a:t>
          </a:r>
        </a:p>
      </dsp:txBody>
      <dsp:txXfrm>
        <a:off x="89343" y="1242639"/>
        <a:ext cx="9541385" cy="1651522"/>
      </dsp:txXfrm>
    </dsp:sp>
    <dsp:sp modelId="{F4B3785B-0C73-411B-A32A-70BCAC436866}">
      <dsp:nvSpPr>
        <dsp:cNvPr id="0" name=""/>
        <dsp:cNvSpPr/>
      </dsp:nvSpPr>
      <dsp:spPr>
        <a:xfrm>
          <a:off x="0" y="2986217"/>
          <a:ext cx="9720071" cy="1830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  <a:br>
            <a:rPr lang="en-US" sz="1600" kern="1200" dirty="0"/>
          </a:br>
          <a:r>
            <a:rPr lang="en-US" sz="1600" kern="1200" dirty="0"/>
            <a:t> </a:t>
          </a:r>
          <a:r>
            <a:rPr lang="en-US" sz="1600" b="1" u="sng" kern="1200" dirty="0"/>
            <a:t>DEPLOYMENT</a:t>
          </a:r>
          <a:r>
            <a:rPr lang="en-US" sz="1600" b="1" kern="1200" dirty="0"/>
            <a:t/>
          </a:r>
          <a:br>
            <a:rPr lang="en-US" sz="1600" b="1" kern="1200" dirty="0"/>
          </a:br>
          <a:r>
            <a:rPr lang="en-US" sz="1600" b="1" kern="1200" dirty="0"/>
            <a:t> Operating System Server: </a:t>
          </a:r>
          <a:r>
            <a:rPr lang="en-US" sz="1600" kern="1200" dirty="0"/>
            <a:t>Any</a:t>
          </a:r>
          <a:br>
            <a:rPr lang="en-US" sz="1600" kern="1200" dirty="0"/>
          </a:br>
          <a:r>
            <a:rPr lang="en-US" sz="1600" kern="1200" dirty="0"/>
            <a:t> </a:t>
          </a:r>
          <a:r>
            <a:rPr lang="en-US" sz="1600" b="1" u="sng" kern="1200" dirty="0"/>
            <a:t>HARDWARE SPECIFICATION</a:t>
          </a:r>
          <a:r>
            <a:rPr lang="en-US" sz="1600" b="1" kern="1200" dirty="0"/>
            <a:t/>
          </a:r>
          <a:br>
            <a:rPr lang="en-US" sz="1600" b="1" kern="1200" dirty="0"/>
          </a:br>
          <a:r>
            <a:rPr lang="en-US" sz="1600" b="1" kern="1200" dirty="0"/>
            <a:t> Processor	- Core i3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 Ram		- 4 GB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 HDD		- </a:t>
          </a:r>
          <a:r>
            <a:rPr lang="en-US" sz="1600" b="1" kern="1200" dirty="0" smtClean="0"/>
            <a:t>2 </a:t>
          </a:r>
          <a:r>
            <a:rPr lang="en-US" sz="1600" b="1" kern="1200" dirty="0"/>
            <a:t>GB</a:t>
          </a:r>
          <a:endParaRPr lang="en-IN" sz="1600" kern="1200" dirty="0"/>
        </a:p>
      </dsp:txBody>
      <dsp:txXfrm>
        <a:off x="89343" y="3075560"/>
        <a:ext cx="9541385" cy="1651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701C-BD82-40E3-80EB-40711D737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/>
              <a:t>Srs document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E778D-7BD5-4118-9371-2839B28C7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Plagiarism Checker</a:t>
            </a:r>
          </a:p>
          <a:p>
            <a:r>
              <a:rPr lang="en-US" sz="2800" dirty="0"/>
              <a:t>- Web Application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3764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E243-6C21-46BE-B515-6F2306D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purpose</a:t>
            </a:r>
            <a:endParaRPr lang="en-IN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BB1BA7-9D06-42E3-982A-B1894E075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565721"/>
              </p:ext>
            </p:extLst>
          </p:nvPr>
        </p:nvGraphicFramePr>
        <p:xfrm>
          <a:off x="1024128" y="2006353"/>
          <a:ext cx="9720071" cy="430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5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7985-5982-41CA-8141-7EB4345D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Scope</a:t>
            </a:r>
            <a:endParaRPr lang="en-IN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68C8CC-62D2-4DE8-B364-97C36EEF1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75245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14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5F52-FD76-4A5E-A62B-AE5A9C2A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br>
              <a:rPr lang="en-US" u="sng" dirty="0"/>
            </a:br>
            <a:r>
              <a:rPr lang="en-US" u="sng" dirty="0"/>
              <a:t>: </a:t>
            </a:r>
            <a:r>
              <a:rPr lang="en-US" sz="2800" u="sng" dirty="0"/>
              <a:t>It contains the following sub - Categories</a:t>
            </a:r>
            <a:endParaRPr lang="en-IN" sz="2800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E2891E-AC46-40B5-8617-2C8BCF534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586354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01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87C6-F0D2-4EFE-B8FC-EA8CC209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Proposed system</a:t>
            </a:r>
            <a:endParaRPr lang="en-IN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0AFFA-1360-49AA-97F7-9628CB9B8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988542"/>
              </p:ext>
            </p:extLst>
          </p:nvPr>
        </p:nvGraphicFramePr>
        <p:xfrm>
          <a:off x="1024128" y="1809750"/>
          <a:ext cx="9720071" cy="4499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60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86D0-CA83-49A4-8512-49224CED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53084"/>
          </a:xfrm>
        </p:spPr>
        <p:txBody>
          <a:bodyPr/>
          <a:lstStyle/>
          <a:p>
            <a:r>
              <a:rPr lang="en-US" u="sng" dirty="0"/>
              <a:t>ADvantages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D385-997A-489C-A9F5-3011B4EE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Advantages for Students :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checking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correctness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originality of their content.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Advantages for Faculty 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-manage and analyze assignments submitted by students all at one place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-efficiently able to mange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assignments ,check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plag within various submissions.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71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20E3-6AF2-41CB-A4BF-F2D4A7B6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REQUIREMENTS:</a:t>
            </a:r>
            <a:endParaRPr lang="en-IN" sz="4000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4C9428-DB6E-440C-BC2B-77147747D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109171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30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2AC0-3996-45A6-8376-98E255E4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NON-FUNCTIONAL REQUIREMENTS:</a:t>
            </a:r>
            <a:endParaRPr lang="en-IN" sz="3600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C20F32-4B8E-4567-9213-57B2ABFD0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650981"/>
              </p:ext>
            </p:extLst>
          </p:nvPr>
        </p:nvGraphicFramePr>
        <p:xfrm>
          <a:off x="1024128" y="1784412"/>
          <a:ext cx="9720071" cy="4820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323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</TotalTime>
  <Words>325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Tw Cen MT</vt:lpstr>
      <vt:lpstr>Tw Cen MT Condensed</vt:lpstr>
      <vt:lpstr>Wingdings 3</vt:lpstr>
      <vt:lpstr>Integral</vt:lpstr>
      <vt:lpstr>Srs document</vt:lpstr>
      <vt:lpstr>purpose</vt:lpstr>
      <vt:lpstr>Scope</vt:lpstr>
      <vt:lpstr>Introduction : It contains the following sub - Categories</vt:lpstr>
      <vt:lpstr>Proposed system</vt:lpstr>
      <vt:lpstr>ADvantages</vt:lpstr>
      <vt:lpstr>FUNCTIONAL REQUIREMENTS:</vt:lpstr>
      <vt:lpstr>NON-FUNCTIONAL REQUIREMENTS: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document</dc:title>
  <dc:creator>abhishek kumar</dc:creator>
  <cp:lastModifiedBy>KAMRAN AYESH</cp:lastModifiedBy>
  <cp:revision>13</cp:revision>
  <dcterms:created xsi:type="dcterms:W3CDTF">2022-01-27T05:15:38Z</dcterms:created>
  <dcterms:modified xsi:type="dcterms:W3CDTF">2022-04-15T17:36:06Z</dcterms:modified>
</cp:coreProperties>
</file>