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08930-3D16-467B-9AEA-9C459DE128A2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5723-8D08-43A3-8065-E97454B3E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1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2046-0C99-4D90-90DE-03F87260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9FB6-052F-4081-9E54-AD56CA6F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751F-10E4-4985-AFD7-4CD88A4C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6BCE-DDB3-4039-9643-9C7CB476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493E-FE0D-49C4-8C57-23087DA3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31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49F7-D765-4B2B-9323-6F27B503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D660-4AB5-4E29-9340-945721D8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8291-56B4-43CE-ABBF-ADBEF003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CE5E-6474-455C-9FA5-666BC9A0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F921-1821-4852-BFD4-0F1B7870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1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C475-EAD3-4CCF-B44D-E07CCBC0F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0514-750D-44A1-B1E6-63D34C12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58BD-BA21-408D-8D43-8CE7FE0F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163-4DED-4D5F-BF33-D8130B27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C831-3D0B-406A-8C8B-499E6450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26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8FB1-B386-40C1-AFB5-31635DB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9C49-7234-4715-91FA-6BA9B36A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674E-8C67-4335-A71B-F1D6D382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10F2-4F7B-44B1-B02C-792E9892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2EA8-015F-4EE3-A0A5-D999CA20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9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272A-1D72-44C8-8B10-D17DDEC7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B1997-E1CA-4D15-A2ED-789854D7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10CF-78A2-4B8B-A9E7-4366D6C7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9664-B894-4FCD-902E-BE2B796D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C7F6-D064-49A1-913A-5DFECEBE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85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3724-F2B2-4604-A357-38E004FE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36BA-CDEB-42BD-8989-03D06DE2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9726-2EA5-4E26-9354-39849BCD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44954-00D1-4356-9DC0-298566DE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FF8B-0442-4A15-BA94-99FA4614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65DF6-CE62-48B9-A7B2-C2E134E8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1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1E52-D5C1-4718-B959-B489D357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12E2-76B5-4918-9C1F-4DB69E1E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EB060-5D01-47F1-81F2-8B139C4AF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871E8-C4FB-4873-AFE7-1A140477C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60192-FD22-49BB-A4F3-9C169BCD7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801E3-A50C-46FC-899A-E86F6658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EDA55-98E4-4B25-A79C-6B6BD59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0A2FC-3357-4555-BF74-43BAF0AE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7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F50B-7CEA-4C9D-A6DB-293418C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B93B-B7A9-4FAA-A6F8-E374CEB6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C20-E6AD-4A8B-BE3E-471598F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88F-FFC3-4B67-83C3-F2F5451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8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2D899-F911-4342-A9EB-8B2A1402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01E63-04D8-420D-9EDF-614D4FC2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114FB-76CE-4B4F-869B-25937F44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2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11A2-2BCA-4B7E-8A57-1ECEF917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102C-AD17-44BC-BE72-B6CC34B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9F1F-AF0E-4780-9622-97A6777E0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4816-72A7-48E5-98DC-7F905D3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786E0-3BAE-4AA1-A1EB-DA43EE3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5E90-39E6-49DC-BC0B-259C2796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3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F6E-01BE-4107-A8BC-E505F4B1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22862-5289-4703-9823-0198028E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21FDC-11FA-4123-8A93-A02E6206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A24D-2FB3-4FE5-9293-B78CEFC4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6D67-0068-41AD-993D-87FC2B49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7709-226F-4761-8345-E1525D7F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6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8895F-76AC-496F-8492-B9586CB2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6779-62E0-464C-AAB5-6DF96AA5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A125-B1DA-4982-9312-7F8DA4F4A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09EC-9B2B-4237-9D76-EC68727C6F6D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28E5-A7E2-4705-8AC6-0F8203731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D94B-71E6-4C14-99E3-418B6CD5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9" y="0"/>
            <a:ext cx="11475713" cy="6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EE23137-B384-4A3E-B100-F84ADD28859C}"/>
              </a:ext>
            </a:extLst>
          </p:cNvPr>
          <p:cNvSpPr/>
          <p:nvPr/>
        </p:nvSpPr>
        <p:spPr>
          <a:xfrm>
            <a:off x="5048640" y="2588064"/>
            <a:ext cx="2084599" cy="1910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DAF3D8-1578-4A3D-B180-09E28417E427}"/>
              </a:ext>
            </a:extLst>
          </p:cNvPr>
          <p:cNvSpPr txBox="1"/>
          <p:nvPr/>
        </p:nvSpPr>
        <p:spPr>
          <a:xfrm rot="5400000">
            <a:off x="5775712" y="244177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Get Grammatical</a:t>
            </a:r>
          </a:p>
          <a:p>
            <a:r>
              <a:rPr lang="en-IN" sz="900" dirty="0"/>
              <a:t>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EF91E-B81E-4839-9F00-1244C916418D}"/>
              </a:ext>
            </a:extLst>
          </p:cNvPr>
          <p:cNvSpPr/>
          <p:nvPr/>
        </p:nvSpPr>
        <p:spPr>
          <a:xfrm>
            <a:off x="347529" y="2722117"/>
            <a:ext cx="2094720" cy="1530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3141C1-9508-46A1-99C5-BE60E372DDEE}"/>
              </a:ext>
            </a:extLst>
          </p:cNvPr>
          <p:cNvSpPr/>
          <p:nvPr/>
        </p:nvSpPr>
        <p:spPr>
          <a:xfrm>
            <a:off x="5048640" y="169806"/>
            <a:ext cx="2094720" cy="1530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BDD80-90C4-45D1-886F-81F604C37DD5}"/>
              </a:ext>
            </a:extLst>
          </p:cNvPr>
          <p:cNvSpPr/>
          <p:nvPr/>
        </p:nvSpPr>
        <p:spPr>
          <a:xfrm>
            <a:off x="9492343" y="2841663"/>
            <a:ext cx="2094720" cy="1530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ADEEC-00D1-46D1-8ACC-7D4F73B28BDD}"/>
              </a:ext>
            </a:extLst>
          </p:cNvPr>
          <p:cNvSpPr txBox="1"/>
          <p:nvPr/>
        </p:nvSpPr>
        <p:spPr>
          <a:xfrm>
            <a:off x="717293" y="3302559"/>
            <a:ext cx="168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TEACHERS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23DD7-6600-4E46-AEAF-A6473404EA22}"/>
              </a:ext>
            </a:extLst>
          </p:cNvPr>
          <p:cNvSpPr txBox="1"/>
          <p:nvPr/>
        </p:nvSpPr>
        <p:spPr>
          <a:xfrm>
            <a:off x="9831356" y="316733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DBD981-5A5E-49BF-9A66-2305DAC57952}"/>
              </a:ext>
            </a:extLst>
          </p:cNvPr>
          <p:cNvSpPr txBox="1"/>
          <p:nvPr/>
        </p:nvSpPr>
        <p:spPr>
          <a:xfrm>
            <a:off x="5223588" y="750248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E01B8-A25A-4080-8EE1-1F5466385E78}"/>
              </a:ext>
            </a:extLst>
          </p:cNvPr>
          <p:cNvSpPr txBox="1"/>
          <p:nvPr/>
        </p:nvSpPr>
        <p:spPr>
          <a:xfrm>
            <a:off x="5517503" y="3007864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650D6-BFD4-4720-9978-2E3032E1E4DA}"/>
              </a:ext>
            </a:extLst>
          </p:cNvPr>
          <p:cNvSpPr txBox="1"/>
          <p:nvPr/>
        </p:nvSpPr>
        <p:spPr>
          <a:xfrm>
            <a:off x="172616" y="153966"/>
            <a:ext cx="15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5F899-7031-478D-847B-F8089C58F64C}"/>
              </a:ext>
            </a:extLst>
          </p:cNvPr>
          <p:cNvCxnSpPr>
            <a:cxnSpLocks/>
          </p:cNvCxnSpPr>
          <p:nvPr/>
        </p:nvCxnSpPr>
        <p:spPr>
          <a:xfrm>
            <a:off x="2422553" y="2851554"/>
            <a:ext cx="2607074" cy="1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9D5B9-6378-4089-9215-5D4C3F550128}"/>
              </a:ext>
            </a:extLst>
          </p:cNvPr>
          <p:cNvSpPr txBox="1"/>
          <p:nvPr/>
        </p:nvSpPr>
        <p:spPr>
          <a:xfrm>
            <a:off x="3630388" y="2478497"/>
            <a:ext cx="96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Login Info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E31AF5-EC39-4FC5-8970-BF4D272ED11E}"/>
              </a:ext>
            </a:extLst>
          </p:cNvPr>
          <p:cNvCxnSpPr>
            <a:cxnSpLocks/>
          </p:cNvCxnSpPr>
          <p:nvPr/>
        </p:nvCxnSpPr>
        <p:spPr>
          <a:xfrm>
            <a:off x="2449824" y="3217363"/>
            <a:ext cx="2569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A5E6BC-A3FB-4DCF-BDAF-B91A70355646}"/>
              </a:ext>
            </a:extLst>
          </p:cNvPr>
          <p:cNvSpPr txBox="1"/>
          <p:nvPr/>
        </p:nvSpPr>
        <p:spPr>
          <a:xfrm>
            <a:off x="3597734" y="2979936"/>
            <a:ext cx="121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Create class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C0E337-9B54-4413-9C54-905C02AD7D90}"/>
              </a:ext>
            </a:extLst>
          </p:cNvPr>
          <p:cNvCxnSpPr>
            <a:cxnSpLocks/>
          </p:cNvCxnSpPr>
          <p:nvPr/>
        </p:nvCxnSpPr>
        <p:spPr>
          <a:xfrm flipH="1">
            <a:off x="7133239" y="3855630"/>
            <a:ext cx="2382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EBEFA1-B27B-4128-8D1D-8852F4B78E4D}"/>
              </a:ext>
            </a:extLst>
          </p:cNvPr>
          <p:cNvSpPr txBox="1"/>
          <p:nvPr/>
        </p:nvSpPr>
        <p:spPr>
          <a:xfrm>
            <a:off x="7917795" y="3629477"/>
            <a:ext cx="12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Submit Assignments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481FCA-5C69-4600-BD8A-3984D133F128}"/>
              </a:ext>
            </a:extLst>
          </p:cNvPr>
          <p:cNvCxnSpPr>
            <a:cxnSpLocks/>
          </p:cNvCxnSpPr>
          <p:nvPr/>
        </p:nvCxnSpPr>
        <p:spPr>
          <a:xfrm flipH="1">
            <a:off x="7144269" y="3054811"/>
            <a:ext cx="2348074" cy="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B35C3E-02A3-4375-832D-B43107696E74}"/>
              </a:ext>
            </a:extLst>
          </p:cNvPr>
          <p:cNvSpPr txBox="1"/>
          <p:nvPr/>
        </p:nvSpPr>
        <p:spPr>
          <a:xfrm>
            <a:off x="7977302" y="2841663"/>
            <a:ext cx="12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Login Info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50ACD7-2AF5-4E29-823D-E52C1D62B219}"/>
              </a:ext>
            </a:extLst>
          </p:cNvPr>
          <p:cNvCxnSpPr>
            <a:cxnSpLocks/>
          </p:cNvCxnSpPr>
          <p:nvPr/>
        </p:nvCxnSpPr>
        <p:spPr>
          <a:xfrm>
            <a:off x="7152252" y="3477563"/>
            <a:ext cx="2340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F9017F-E6A7-4E66-844B-F1A7541A95F0}"/>
              </a:ext>
            </a:extLst>
          </p:cNvPr>
          <p:cNvSpPr txBox="1"/>
          <p:nvPr/>
        </p:nvSpPr>
        <p:spPr>
          <a:xfrm>
            <a:off x="8119583" y="3219730"/>
            <a:ext cx="1175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Assignments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10AB46-EBFD-44F4-8CA0-FD92F2D97617}"/>
              </a:ext>
            </a:extLst>
          </p:cNvPr>
          <p:cNvCxnSpPr>
            <a:cxnSpLocks/>
          </p:cNvCxnSpPr>
          <p:nvPr/>
        </p:nvCxnSpPr>
        <p:spPr>
          <a:xfrm flipH="1">
            <a:off x="2422553" y="3740291"/>
            <a:ext cx="2596291" cy="29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63CE53-4F1F-494E-A654-6F3FE3D53AAB}"/>
              </a:ext>
            </a:extLst>
          </p:cNvPr>
          <p:cNvSpPr txBox="1"/>
          <p:nvPr/>
        </p:nvSpPr>
        <p:spPr>
          <a:xfrm>
            <a:off x="3603121" y="3503418"/>
            <a:ext cx="12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Plagiarism Report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82972-7E92-4AD1-89A3-4DCEF468B770}"/>
              </a:ext>
            </a:extLst>
          </p:cNvPr>
          <p:cNvCxnSpPr/>
          <p:nvPr/>
        </p:nvCxnSpPr>
        <p:spPr>
          <a:xfrm>
            <a:off x="5517503" y="1700023"/>
            <a:ext cx="0" cy="86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3636A92-2E83-402A-A0EC-E3C75DAA0CD3}"/>
              </a:ext>
            </a:extLst>
          </p:cNvPr>
          <p:cNvSpPr txBox="1"/>
          <p:nvPr/>
        </p:nvSpPr>
        <p:spPr>
          <a:xfrm rot="5400000">
            <a:off x="4714739" y="2531573"/>
            <a:ext cx="2006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Upload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737FD6-2B10-43FD-9E42-3A6B2B5DC264}"/>
              </a:ext>
            </a:extLst>
          </p:cNvPr>
          <p:cNvCxnSpPr>
            <a:cxnSpLocks/>
          </p:cNvCxnSpPr>
          <p:nvPr/>
        </p:nvCxnSpPr>
        <p:spPr>
          <a:xfrm flipV="1">
            <a:off x="6018245" y="1700022"/>
            <a:ext cx="32559" cy="88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6D4AF9-EF40-46FA-9D0A-E4C2F63B9D20}"/>
              </a:ext>
            </a:extLst>
          </p:cNvPr>
          <p:cNvSpPr txBox="1"/>
          <p:nvPr/>
        </p:nvSpPr>
        <p:spPr>
          <a:xfrm rot="5400000">
            <a:off x="5240349" y="2511076"/>
            <a:ext cx="2006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Get Plague Report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5679F7-2CAC-4C30-A3A5-81C295E40F70}"/>
              </a:ext>
            </a:extLst>
          </p:cNvPr>
          <p:cNvCxnSpPr>
            <a:cxnSpLocks/>
          </p:cNvCxnSpPr>
          <p:nvPr/>
        </p:nvCxnSpPr>
        <p:spPr>
          <a:xfrm flipV="1">
            <a:off x="6571288" y="1699966"/>
            <a:ext cx="14879" cy="86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BD33AB-23B7-4493-AF68-FD853E53449F}"/>
              </a:ext>
            </a:extLst>
          </p:cNvPr>
          <p:cNvCxnSpPr>
            <a:cxnSpLocks/>
          </p:cNvCxnSpPr>
          <p:nvPr/>
        </p:nvCxnSpPr>
        <p:spPr>
          <a:xfrm flipH="1">
            <a:off x="2422553" y="4148338"/>
            <a:ext cx="2626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02959C-AE11-4E10-ABD0-5C4A7D77197B}"/>
              </a:ext>
            </a:extLst>
          </p:cNvPr>
          <p:cNvSpPr txBox="1"/>
          <p:nvPr/>
        </p:nvSpPr>
        <p:spPr>
          <a:xfrm>
            <a:off x="3368495" y="3905424"/>
            <a:ext cx="1650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Submitted Assignments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4D413FD-FA75-42D1-BC36-096BC664A7B1}"/>
              </a:ext>
            </a:extLst>
          </p:cNvPr>
          <p:cNvCxnSpPr/>
          <p:nvPr/>
        </p:nvCxnSpPr>
        <p:spPr>
          <a:xfrm flipV="1">
            <a:off x="5038539" y="2898127"/>
            <a:ext cx="2104821" cy="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0D4E8C-D945-43A2-9824-8D883B64FABB}"/>
              </a:ext>
            </a:extLst>
          </p:cNvPr>
          <p:cNvSpPr txBox="1"/>
          <p:nvPr/>
        </p:nvSpPr>
        <p:spPr>
          <a:xfrm>
            <a:off x="5903848" y="2571004"/>
            <a:ext cx="4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2C421-E6D9-4472-A6F9-D08A810351AC}"/>
              </a:ext>
            </a:extLst>
          </p:cNvPr>
          <p:cNvCxnSpPr>
            <a:cxnSpLocks/>
          </p:cNvCxnSpPr>
          <p:nvPr/>
        </p:nvCxnSpPr>
        <p:spPr>
          <a:xfrm>
            <a:off x="7143360" y="4166345"/>
            <a:ext cx="2348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7380DC-D2F3-4804-BDA1-CC46202FC70A}"/>
              </a:ext>
            </a:extLst>
          </p:cNvPr>
          <p:cNvSpPr txBox="1"/>
          <p:nvPr/>
        </p:nvSpPr>
        <p:spPr>
          <a:xfrm>
            <a:off x="7922842" y="3930835"/>
            <a:ext cx="1175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Submission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CAD8C1-49BC-4B84-8C34-813E5FB384C2}"/>
              </a:ext>
            </a:extLst>
          </p:cNvPr>
          <p:cNvSpPr txBox="1"/>
          <p:nvPr/>
        </p:nvSpPr>
        <p:spPr>
          <a:xfrm>
            <a:off x="3490430" y="3256393"/>
            <a:ext cx="121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Post Assignments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492A74-F809-4DF9-9698-D721E1ECD713}"/>
              </a:ext>
            </a:extLst>
          </p:cNvPr>
          <p:cNvCxnSpPr>
            <a:cxnSpLocks/>
          </p:cNvCxnSpPr>
          <p:nvPr/>
        </p:nvCxnSpPr>
        <p:spPr>
          <a:xfrm>
            <a:off x="2436188" y="3479306"/>
            <a:ext cx="2569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2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0"/>
            <a:ext cx="1178269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33688-8167-40DC-992D-D158CE5A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270587"/>
            <a:ext cx="11826242" cy="6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Rajput</dc:creator>
  <cp:lastModifiedBy>Divyansh Rajput</cp:lastModifiedBy>
  <cp:revision>7</cp:revision>
  <dcterms:created xsi:type="dcterms:W3CDTF">2022-02-09T18:43:39Z</dcterms:created>
  <dcterms:modified xsi:type="dcterms:W3CDTF">2022-04-19T10:51:23Z</dcterms:modified>
</cp:coreProperties>
</file>