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08FD1-0178-4838-8D3C-9CA3D37FE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2A4DD5-E8CD-4F25-A7C9-D5C149E84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A0E07-0FF3-4158-AA60-6ABC9893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943FC-C24D-4AB1-959F-B7277999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A17F0-F0C0-4A16-9BB5-5919F332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D32B2-5881-40BA-908E-ACDA1F4C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216CA-9CF6-4AD3-B8A0-49455A78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7ED58-A937-467C-9C80-E07566B0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A2CDD-CEE0-4204-B86C-79573775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242E6-3E9F-4F54-8049-F91FA6DA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57FF69-814F-450E-AC2B-F4B9D9C24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87C67-E4A6-49B5-B001-73DE33246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33398-7D9B-4ACA-8F39-8A4802AC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093AF-2F58-45EA-946F-BFAF4AB1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9C371-AFDF-4BCF-94E2-3E627EB7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4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44A89-302C-4F91-A232-AD24AD2E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3175C-6944-4F9C-9EF9-0BE4C399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65F07-E2E4-4285-939F-3310983D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58FE7-9EEE-46B5-9B9A-C08B6354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1169-3FED-429B-B244-91643599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4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8CD5-3C9D-452D-97CD-A716D802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64BD8-FA48-4337-A776-410F632F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68D4C-3D6E-408C-9127-A3EE3605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47A9A-FB86-4BD2-A4B1-0E03AAEF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EE558-9017-4EC0-9F12-6344C44B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ED29-9F05-4B98-990E-ACF8D76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35FBA-3E21-4254-BC8C-5AB2FB485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DFA0C-F0CA-4A4D-AD5A-DD106D87A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0ED30-0C45-49FF-8D74-1013573E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9EB36-9406-4FD3-ABD2-242D2C14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FC0DA-1744-4B4B-B152-FA33C7F2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3EA00-1997-451E-A4D2-3745CB8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5D968-AA52-478F-95A1-75363FBB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DAA92-E1FA-4E80-8FC5-24770962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43AA88-7363-4D1C-A007-BDFC5EB9A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84460B-6F2E-42D4-8C9B-913CFB6B0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8EBBB7-E538-479D-B72B-1716C8DC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E46442-8504-49A2-ADAA-55E77355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B5FC62-7932-491C-B31A-B758FA5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3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B7F78-D79E-4F2A-96C8-2A2C99E4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ABEC2-7CDE-4F7A-8BAD-91EB3335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55F61F-38ED-441B-914A-8EBEABFB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2F65B-290D-43CE-A75D-8CE5A6F7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8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A2E21E-26C7-4F8A-97F6-7F21103D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0B4A44-852B-4574-A985-AFF07894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02D761-ADD4-4ADB-A003-254E1A23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7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05D1D-17DF-4E25-847E-6338D38C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99653-F395-4785-9F5B-3F852E2F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74714D-925B-43EB-B8A7-EFDCE2BF1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31400-ED1F-4887-9F10-357C6AE4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42FC5-A8E4-4780-AB1A-6DD9AF6F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965DE-6413-43DA-B35C-CF72BAC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3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2EEA3-76E9-470E-8AAF-C1132F91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036EAF-CCE6-4C20-A4E3-81B419B7A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EF19A-58D8-482D-B8AE-D2EC9245B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659A7-A7B8-41FF-A93B-6268D38B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99230-1AFB-4129-BA37-B16B958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9D8A1-F14D-408C-96FA-F566AD4B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4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81207-884E-4511-A05B-8497B360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390C4-7C06-40C2-8851-0A8DE698D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4CC55-AF0A-40D4-AE5A-D3F77FD67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C4A5-6987-4449-B7AB-93409A77A02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0E777-B9DF-4F41-8AB7-ADDED284D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ECD2B-06B8-4E53-BD27-0D5CEC0D1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FC9D-EC8B-46F4-8C3E-E8C2AFD22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400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ekyllthemes.io/fre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DBAF-8CB8-4D9D-9EA3-0E5FD250A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깃으로 정적인 페이지 </a:t>
            </a:r>
            <a:br>
              <a:rPr lang="en-US" altLang="ko-KR" dirty="0"/>
            </a:b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8630E7-D6C5-4502-890E-DCA294386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5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2E91F-56F7-4FED-8FDE-FB1CE80F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테마 나의 </a:t>
            </a:r>
            <a:r>
              <a:rPr lang="ko-KR" altLang="en-US" dirty="0" err="1"/>
              <a:t>레포에</a:t>
            </a:r>
            <a:r>
              <a:rPr lang="ko-KR" altLang="en-US" dirty="0"/>
              <a:t> 적용하기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74D2D4-A180-4D50-B19D-F1E96D8E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65" y="2999617"/>
            <a:ext cx="3238952" cy="342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2091D4-091C-44A2-823B-9C943A47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84" y="2800802"/>
            <a:ext cx="4335230" cy="3167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712EC-5A7E-49BE-B6F2-252E5B961DD1}"/>
              </a:ext>
            </a:extLst>
          </p:cNvPr>
          <p:cNvSpPr txBox="1"/>
          <p:nvPr/>
        </p:nvSpPr>
        <p:spPr>
          <a:xfrm>
            <a:off x="1007083" y="1974886"/>
            <a:ext cx="646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cp -r freelancer-theme/* anhr1234.github.io/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81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49014-62E5-45FF-A7AF-23634090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해당 테마 내 </a:t>
            </a:r>
            <a:r>
              <a:rPr lang="ko-KR" altLang="en-US" dirty="0" err="1"/>
              <a:t>레포에</a:t>
            </a:r>
            <a:r>
              <a:rPr lang="ko-KR" altLang="en-US" dirty="0"/>
              <a:t> 적용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626BB-E5D2-4ACE-AC91-EA27B52E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config.yml</a:t>
            </a:r>
            <a:r>
              <a:rPr lang="en-US" altLang="ko-KR" dirty="0"/>
              <a:t> </a:t>
            </a:r>
            <a:r>
              <a:rPr lang="ko-KR" altLang="en-US" dirty="0"/>
              <a:t>파일 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BB00AE-2A5F-44F6-8252-E8C28E29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2618111"/>
            <a:ext cx="5201376" cy="2372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911402-C843-4937-B1AF-A623DDCA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68" y="4990167"/>
            <a:ext cx="579200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EFBCA-5338-42FF-A746-8BEEFA28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2D0A1-B360-4716-9FF1-92DCF5E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의존성 설치 </a:t>
            </a:r>
            <a:r>
              <a:rPr lang="en-US" altLang="ko-KR" dirty="0"/>
              <a:t>: bundle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서버 실행 </a:t>
            </a:r>
            <a:r>
              <a:rPr lang="en-US" altLang="ko-KR" dirty="0"/>
              <a:t>: bundle</a:t>
            </a:r>
            <a:r>
              <a:rPr lang="ko-KR" altLang="en-US" dirty="0"/>
              <a:t> </a:t>
            </a:r>
            <a:r>
              <a:rPr lang="en-US" altLang="ko-KR" dirty="0"/>
              <a:t>exec</a:t>
            </a:r>
            <a:r>
              <a:rPr lang="ko-KR" altLang="en-US" dirty="0"/>
              <a:t> </a:t>
            </a:r>
            <a:r>
              <a:rPr lang="en-US" altLang="ko-KR" dirty="0" err="1"/>
              <a:t>jekyll</a:t>
            </a:r>
            <a:r>
              <a:rPr lang="ko-KR" altLang="en-US" dirty="0"/>
              <a:t> </a:t>
            </a:r>
            <a:r>
              <a:rPr lang="en-US" altLang="ko-KR" dirty="0"/>
              <a:t>serve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http://localhost:4000/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A1C71-F380-4689-A96B-7A977EED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45" y="2406853"/>
            <a:ext cx="4648849" cy="590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DC5493-F0D4-43CE-9BB1-9BB0C5C2E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372" y="3578713"/>
            <a:ext cx="5258534" cy="1371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8AA003-3BA6-4FE8-91D5-B7E471565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594" y="4264608"/>
            <a:ext cx="4157034" cy="204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7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6EA4F-D136-494F-8AA4-BBC1B773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반영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F7570-C993-437E-92D9-B6C08B51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commit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DF68A-CD78-488B-BDCE-A8975938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52" y="2819315"/>
            <a:ext cx="4829849" cy="609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188A4B-5583-414A-B8EB-DFBA94B8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63" y="3326416"/>
            <a:ext cx="4923574" cy="29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5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1267-B085-462D-95A3-8BF94A57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 </a:t>
            </a:r>
            <a:r>
              <a:rPr lang="ko-KR" altLang="en-US" dirty="0"/>
              <a:t>내게 맞게 수정하기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1FDB7A-1676-42BE-AC5B-57542CC2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62" y="1964319"/>
            <a:ext cx="5509846" cy="41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8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DA6C5B-4995-402F-805D-8B644A8B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85" y="996460"/>
            <a:ext cx="4912292" cy="5521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742D7-4050-4126-ACB1-3A2E7551B80D}"/>
              </a:ext>
            </a:extLst>
          </p:cNvPr>
          <p:cNvSpPr txBox="1"/>
          <p:nvPr/>
        </p:nvSpPr>
        <p:spPr>
          <a:xfrm>
            <a:off x="762000" y="1359876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퍼블릭으로</a:t>
            </a:r>
            <a:r>
              <a:rPr lang="ko-KR" altLang="en-US" dirty="0"/>
              <a:t> </a:t>
            </a:r>
            <a:r>
              <a:rPr lang="ko-KR" altLang="en-US" dirty="0" err="1"/>
              <a:t>레포</a:t>
            </a:r>
            <a:r>
              <a:rPr lang="ko-KR" altLang="en-US" dirty="0"/>
              <a:t> 구성하기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278514-2F99-44AB-9617-C706B49B6666}"/>
              </a:ext>
            </a:extLst>
          </p:cNvPr>
          <p:cNvSpPr/>
          <p:nvPr/>
        </p:nvSpPr>
        <p:spPr>
          <a:xfrm>
            <a:off x="4396154" y="3001107"/>
            <a:ext cx="1242646" cy="556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124781-0DA9-4FDA-B829-6FF02A2676AF}"/>
              </a:ext>
            </a:extLst>
          </p:cNvPr>
          <p:cNvSpPr/>
          <p:nvPr/>
        </p:nvSpPr>
        <p:spPr>
          <a:xfrm>
            <a:off x="5474677" y="1720361"/>
            <a:ext cx="1242646" cy="556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4FD19-7154-4DE0-AACA-7F0455CB9E04}"/>
              </a:ext>
            </a:extLst>
          </p:cNvPr>
          <p:cNvSpPr txBox="1"/>
          <p:nvPr/>
        </p:nvSpPr>
        <p:spPr>
          <a:xfrm>
            <a:off x="7147654" y="1675618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반드시 </a:t>
            </a:r>
            <a:r>
              <a:rPr lang="ko-KR" altLang="en-US" dirty="0" err="1"/>
              <a:t>계정명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계정명</a:t>
            </a:r>
            <a:r>
              <a:rPr lang="en-US" altLang="ko-KR" dirty="0"/>
              <a:t>.github.io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0B1592-DB4A-4BB6-A3F4-059BEE7E581B}"/>
              </a:ext>
            </a:extLst>
          </p:cNvPr>
          <p:cNvSpPr/>
          <p:nvPr/>
        </p:nvSpPr>
        <p:spPr>
          <a:xfrm>
            <a:off x="8062627" y="5961184"/>
            <a:ext cx="1242646" cy="556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5F17F4-3EE1-4F41-A0F5-45642550605D}"/>
              </a:ext>
            </a:extLst>
          </p:cNvPr>
          <p:cNvSpPr/>
          <p:nvPr/>
        </p:nvSpPr>
        <p:spPr>
          <a:xfrm>
            <a:off x="4589424" y="3909645"/>
            <a:ext cx="1242646" cy="556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14AA9-4882-43DB-8A9B-9045B2E34514}"/>
              </a:ext>
            </a:extLst>
          </p:cNvPr>
          <p:cNvSpPr txBox="1"/>
          <p:nvPr/>
        </p:nvSpPr>
        <p:spPr>
          <a:xfrm>
            <a:off x="761999" y="304799"/>
            <a:ext cx="6388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latin typeface="+mj-lt"/>
                <a:ea typeface="+mj-ea"/>
                <a:cs typeface="+mj-cs"/>
              </a:rPr>
              <a:t>깃헙에서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4400" dirty="0" err="1">
                <a:latin typeface="+mj-lt"/>
                <a:ea typeface="+mj-ea"/>
                <a:cs typeface="+mj-cs"/>
              </a:rPr>
              <a:t>레포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 생성하기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!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280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ED3283B-D9ED-4D66-998E-39DD2D19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10" y="1286404"/>
            <a:ext cx="4810796" cy="9812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39302C7-AE6C-447A-9F7F-227E7912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05" y="2572697"/>
            <a:ext cx="5001323" cy="154326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C21E642-B949-4E6D-915A-467EFA244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605" y="4421043"/>
            <a:ext cx="6306430" cy="20291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B4BD325-78CD-4285-85A8-96BF2EC72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842" y="3701869"/>
            <a:ext cx="3648584" cy="25530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E1B025-6392-4B1F-BF35-26420F2F00B7}"/>
              </a:ext>
            </a:extLst>
          </p:cNvPr>
          <p:cNvSpPr txBox="1"/>
          <p:nvPr/>
        </p:nvSpPr>
        <p:spPr>
          <a:xfrm>
            <a:off x="348269" y="1311318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생성된 </a:t>
            </a:r>
            <a:r>
              <a:rPr lang="ko-KR" altLang="en-US" dirty="0" err="1"/>
              <a:t>레포</a:t>
            </a:r>
            <a:r>
              <a:rPr lang="ko-KR" altLang="en-US" dirty="0"/>
              <a:t> 로컬에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29E32-6F15-4B07-82BF-AC5278B8C6BB}"/>
              </a:ext>
            </a:extLst>
          </p:cNvPr>
          <p:cNvSpPr txBox="1"/>
          <p:nvPr/>
        </p:nvSpPr>
        <p:spPr>
          <a:xfrm>
            <a:off x="761999" y="304799"/>
            <a:ext cx="5339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  <a:ea typeface="+mj-ea"/>
                <a:cs typeface="+mj-cs"/>
              </a:rPr>
              <a:t>로컬에서 </a:t>
            </a:r>
            <a:r>
              <a:rPr lang="ko-KR" altLang="en-US" sz="4400" dirty="0" err="1">
                <a:latin typeface="+mj-lt"/>
                <a:ea typeface="+mj-ea"/>
                <a:cs typeface="+mj-cs"/>
              </a:rPr>
              <a:t>레포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clone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E977CF-D3B1-4DA2-B64E-0F2B0B926131}"/>
              </a:ext>
            </a:extLst>
          </p:cNvPr>
          <p:cNvSpPr/>
          <p:nvPr/>
        </p:nvSpPr>
        <p:spPr>
          <a:xfrm>
            <a:off x="1019908" y="3701869"/>
            <a:ext cx="2164394" cy="556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AD8EA4-A007-4B9D-B96C-C3652EE34154}"/>
              </a:ext>
            </a:extLst>
          </p:cNvPr>
          <p:cNvSpPr txBox="1"/>
          <p:nvPr/>
        </p:nvSpPr>
        <p:spPr>
          <a:xfrm>
            <a:off x="7768976" y="3131018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 err="1"/>
              <a:t>레포에</a:t>
            </a:r>
            <a:r>
              <a:rPr lang="ko-KR" altLang="en-US" dirty="0"/>
              <a:t> </a:t>
            </a:r>
            <a:r>
              <a:rPr lang="en-US" altLang="ko-KR" dirty="0"/>
              <a:t>index.html </a:t>
            </a:r>
            <a:r>
              <a:rPr lang="ko-KR" altLang="en-US" dirty="0"/>
              <a:t>만들기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21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854AED-7533-44D3-A8CE-FCF8BD24D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02" y="1871997"/>
            <a:ext cx="4858428" cy="1152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3131E2-3882-4BCD-8F13-7E5587D0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02" y="3429000"/>
            <a:ext cx="4972744" cy="1333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FE6D94-5098-455D-B2C0-F46F89250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312" y="4986003"/>
            <a:ext cx="4887007" cy="1286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F53AC6-A584-43EC-94F0-381252DE786B}"/>
              </a:ext>
            </a:extLst>
          </p:cNvPr>
          <p:cNvSpPr txBox="1"/>
          <p:nvPr/>
        </p:nvSpPr>
        <p:spPr>
          <a:xfrm>
            <a:off x="761999" y="304799"/>
            <a:ext cx="6022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latin typeface="+mj-lt"/>
                <a:ea typeface="+mj-ea"/>
                <a:cs typeface="+mj-cs"/>
              </a:rPr>
              <a:t>깃헙에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4400" dirty="0" err="1">
                <a:latin typeface="+mj-lt"/>
                <a:ea typeface="+mj-ea"/>
                <a:cs typeface="+mj-cs"/>
              </a:rPr>
              <a:t>푸쉬하여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 확인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!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35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7CA1B-AA85-4744-A822-B0D4A62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effectLst/>
              </a:rPr>
              <a:t>Jekyll </a:t>
            </a:r>
            <a:r>
              <a:rPr lang="ko-KR" altLang="en-US" b="0" i="0" dirty="0">
                <a:effectLst/>
              </a:rPr>
              <a:t>사용</a:t>
            </a:r>
            <a:r>
              <a:rPr lang="en-US" altLang="ko-KR" b="0" i="0" dirty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C16C7-A47E-4A6B-9DFF-F8286ED9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34"/>
            <a:ext cx="10515600" cy="4940829"/>
          </a:xfrm>
        </p:spPr>
        <p:txBody>
          <a:bodyPr/>
          <a:lstStyle/>
          <a:p>
            <a:r>
              <a:rPr lang="en-US" altLang="ko-KR" dirty="0"/>
              <a:t>Jekyll : </a:t>
            </a:r>
            <a:r>
              <a:rPr lang="ko-KR" altLang="en-US" dirty="0"/>
              <a:t>정적 웹사이트 </a:t>
            </a:r>
            <a:r>
              <a:rPr lang="ko-KR" altLang="en-US" dirty="0" err="1"/>
              <a:t>생성기</a:t>
            </a:r>
            <a:r>
              <a:rPr lang="en-US" altLang="ko-KR" dirty="0"/>
              <a:t>, </a:t>
            </a:r>
            <a:r>
              <a:rPr lang="ko-KR" altLang="en-US" dirty="0" err="1"/>
              <a:t>깃헙에서</a:t>
            </a:r>
            <a:r>
              <a:rPr lang="ko-KR" altLang="en-US" dirty="0"/>
              <a:t> 개발한 툴</a:t>
            </a:r>
            <a:r>
              <a:rPr lang="en-US" altLang="ko-KR" dirty="0"/>
              <a:t>, </a:t>
            </a:r>
            <a:r>
              <a:rPr lang="ko-KR" altLang="en-US" dirty="0"/>
              <a:t>텍스트 변환 엔진</a:t>
            </a:r>
            <a:endParaRPr lang="en-US" altLang="ko-KR" dirty="0"/>
          </a:p>
          <a:p>
            <a:r>
              <a:rPr lang="en-US" altLang="ko-KR" dirty="0"/>
              <a:t>Ruby </a:t>
            </a:r>
            <a:r>
              <a:rPr lang="ko-KR" altLang="en-US" dirty="0"/>
              <a:t>설치</a:t>
            </a:r>
            <a:r>
              <a:rPr lang="en-US" altLang="ko-KR" dirty="0"/>
              <a:t> https://rubyinstaller.org/downloads/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52848D-D633-4E31-9F7C-FF33F34F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9" y="2968257"/>
            <a:ext cx="2705478" cy="1476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34D9B4-9C35-478E-BA5D-E1CB9CA2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81" y="2893947"/>
            <a:ext cx="4009290" cy="31017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46524B-3DC2-48F6-8583-AE1E8EB0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408" y="2968257"/>
            <a:ext cx="3942426" cy="30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076-305E-4A57-A2A7-E9E13314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ruby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ko-KR" altLang="en-US" dirty="0"/>
              <a:t>아래 </a:t>
            </a:r>
            <a:r>
              <a:rPr lang="ko-KR" altLang="en-US" dirty="0" err="1"/>
              <a:t>화면나오면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1F34D-82E5-468D-9EFF-85E0D750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8322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8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81D45-B3B0-468C-A115-E8152F38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ruby </a:t>
            </a:r>
            <a:r>
              <a:rPr lang="ko-KR" altLang="en-US" dirty="0"/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7AA2C6-ED0F-465E-AAA8-8E901757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478"/>
            <a:ext cx="2695951" cy="847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8A05C4-7D96-45A1-92A3-E695EA9FA1C8}"/>
              </a:ext>
            </a:extLst>
          </p:cNvPr>
          <p:cNvSpPr txBox="1"/>
          <p:nvPr/>
        </p:nvSpPr>
        <p:spPr>
          <a:xfrm>
            <a:off x="926123" y="1230923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Ruby command </a:t>
            </a:r>
            <a:r>
              <a:rPr lang="ko-KR" altLang="en-US" dirty="0"/>
              <a:t>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9BE53-CE66-447D-A8E2-6314049A9D94}"/>
              </a:ext>
            </a:extLst>
          </p:cNvPr>
          <p:cNvSpPr txBox="1"/>
          <p:nvPr/>
        </p:nvSpPr>
        <p:spPr>
          <a:xfrm>
            <a:off x="838200" y="3001108"/>
            <a:ext cx="2558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아래의 명령어 실행</a:t>
            </a:r>
            <a:endParaRPr lang="en-US" altLang="ko-KR" dirty="0"/>
          </a:p>
          <a:p>
            <a:r>
              <a:rPr lang="en-US" altLang="ko-KR" dirty="0"/>
              <a:t>gem install </a:t>
            </a:r>
            <a:r>
              <a:rPr lang="en-US" altLang="ko-KR" dirty="0" err="1"/>
              <a:t>jekyll</a:t>
            </a:r>
            <a:endParaRPr lang="en-US" altLang="ko-KR" dirty="0"/>
          </a:p>
          <a:p>
            <a:r>
              <a:rPr lang="en-US" altLang="ko-KR" dirty="0"/>
              <a:t>gem install minima</a:t>
            </a:r>
          </a:p>
          <a:p>
            <a:r>
              <a:rPr lang="en-US" altLang="ko-KR" dirty="0"/>
              <a:t>gem install bundler</a:t>
            </a:r>
          </a:p>
          <a:p>
            <a:r>
              <a:rPr lang="en-US" altLang="ko-KR" dirty="0"/>
              <a:t>gem install </a:t>
            </a:r>
            <a:r>
              <a:rPr lang="en-US" altLang="ko-KR" dirty="0" err="1"/>
              <a:t>jekyll</a:t>
            </a:r>
            <a:r>
              <a:rPr lang="en-US" altLang="ko-KR" dirty="0"/>
              <a:t>-feed</a:t>
            </a:r>
          </a:p>
          <a:p>
            <a:r>
              <a:rPr lang="en-US" altLang="ko-KR" dirty="0"/>
              <a:t>gem install </a:t>
            </a:r>
            <a:r>
              <a:rPr lang="en-US" altLang="ko-KR" dirty="0" err="1"/>
              <a:t>tzinfo</a:t>
            </a:r>
            <a:r>
              <a:rPr lang="en-US" altLang="ko-KR" dirty="0"/>
              <a:t>-data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573D67-BDF5-4D31-A29D-EA173071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839" y="3001108"/>
            <a:ext cx="4458322" cy="1743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8320F-7165-406B-814D-D535722297EC}"/>
              </a:ext>
            </a:extLst>
          </p:cNvPr>
          <p:cNvSpPr txBox="1"/>
          <p:nvPr/>
        </p:nvSpPr>
        <p:spPr>
          <a:xfrm>
            <a:off x="838200" y="5306970"/>
            <a:ext cx="2640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 완료 후</a:t>
            </a:r>
            <a:r>
              <a:rPr lang="en-US" altLang="ko-KR" dirty="0"/>
              <a:t>,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jekyll</a:t>
            </a:r>
            <a:r>
              <a:rPr lang="ko-KR" altLang="en-US" dirty="0"/>
              <a:t> </a:t>
            </a:r>
            <a:r>
              <a:rPr lang="en-US" altLang="ko-KR" dirty="0"/>
              <a:t>-v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32552C-CF82-484D-BEAA-298859D9C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252" y="5549529"/>
            <a:ext cx="2981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5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B5E0-E0D8-4587-96F7-B1E51A54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Jekyll theme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2DE2B-4CB9-4F51-9C51-8554ACDE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https://jekyllthemes.io/free</a:t>
            </a:r>
            <a:r>
              <a:rPr lang="en-US" altLang="ko-KR" dirty="0"/>
              <a:t> </a:t>
            </a:r>
            <a:r>
              <a:rPr lang="ko-KR" altLang="en-US" dirty="0"/>
              <a:t>원하는 테마 고르기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골랐으면</a:t>
            </a:r>
            <a:r>
              <a:rPr lang="ko-KR" altLang="en-US" dirty="0"/>
              <a:t> 대상 </a:t>
            </a:r>
            <a:r>
              <a:rPr lang="ko-KR" altLang="en-US" dirty="0" err="1"/>
              <a:t>깃허브</a:t>
            </a:r>
            <a:r>
              <a:rPr lang="ko-KR" altLang="en-US" dirty="0"/>
              <a:t> 페이지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76FA4-F326-4E04-B1F0-69A34745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09" y="3233327"/>
            <a:ext cx="787827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3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0E1DF-8900-4F15-9684-26C2324F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테마 로컬에 다운로드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AC821-A195-4427-8E2B-0EB3F17F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83" y="2814552"/>
            <a:ext cx="5277587" cy="1228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80F68B-8285-4FCF-9F99-B83DE41A3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83" y="4614785"/>
            <a:ext cx="2905530" cy="1105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C3B84D-3EE1-4099-8A24-7B30B91DE4ED}"/>
              </a:ext>
            </a:extLst>
          </p:cNvPr>
          <p:cNvSpPr txBox="1"/>
          <p:nvPr/>
        </p:nvSpPr>
        <p:spPr>
          <a:xfrm>
            <a:off x="1007083" y="1974886"/>
            <a:ext cx="91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s-E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clone https://github.com/jeromelachaud/freelancer-theme.git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39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216</Words>
  <Application>Microsoft Office PowerPoint</Application>
  <PresentationFormat>와이드스크린</PresentationFormat>
  <Paragraphs>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Lucida Console</vt:lpstr>
      <vt:lpstr>Office 테마</vt:lpstr>
      <vt:lpstr>깃으로 정적인 페이지  구현</vt:lpstr>
      <vt:lpstr>PowerPoint 프레젠테이션</vt:lpstr>
      <vt:lpstr>PowerPoint 프레젠테이션</vt:lpstr>
      <vt:lpstr>PowerPoint 프레젠테이션</vt:lpstr>
      <vt:lpstr>Jekyll 사용 </vt:lpstr>
      <vt:lpstr>ruby 설치 – 아래 화면나오면 엔터!</vt:lpstr>
      <vt:lpstr>ruby 설치</vt:lpstr>
      <vt:lpstr>Jekyll theme 다운로드</vt:lpstr>
      <vt:lpstr>원하는 테마 로컬에 다운로드!</vt:lpstr>
      <vt:lpstr>해당 테마 나의 레포에 적용하기!</vt:lpstr>
      <vt:lpstr>해당 테마 내 레포에 적용!</vt:lpstr>
      <vt:lpstr>로컬 테스트</vt:lpstr>
      <vt:lpstr>git hub반영</vt:lpstr>
      <vt:lpstr>실습! 내게 맞게 수정하기!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45</cp:revision>
  <dcterms:created xsi:type="dcterms:W3CDTF">2024-11-18T06:45:21Z</dcterms:created>
  <dcterms:modified xsi:type="dcterms:W3CDTF">2024-11-18T09:55:56Z</dcterms:modified>
</cp:coreProperties>
</file>