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87"/>
  </p:normalViewPr>
  <p:slideViewPr>
    <p:cSldViewPr snapToGrid="0" snapToObjects="1">
      <p:cViewPr varScale="1">
        <p:scale>
          <a:sx n="112" d="100"/>
          <a:sy n="112" d="100"/>
        </p:scale>
        <p:origin x="17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1주차 Flutter 다이어리 앱 개발 계획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기획 및 UI 설계 단계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dirty="0"/>
              <a:t>주차 </a:t>
            </a:r>
            <a:r>
              <a:rPr dirty="0" err="1"/>
              <a:t>상세</a:t>
            </a:r>
            <a:r>
              <a:rPr dirty="0"/>
              <a:t> </a:t>
            </a:r>
            <a:r>
              <a:rPr dirty="0" err="1"/>
              <a:t>개발</a:t>
            </a:r>
            <a:r>
              <a:rPr dirty="0"/>
              <a:t> </a:t>
            </a:r>
            <a:r>
              <a:rPr dirty="0" err="1"/>
              <a:t>계획표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654435"/>
              </p:ext>
            </p:extLst>
          </p:nvPr>
        </p:nvGraphicFramePr>
        <p:xfrm>
          <a:off x="274320" y="1188720"/>
          <a:ext cx="841248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구분</a:t>
                      </a:r>
                    </a:p>
                  </a:txBody>
                  <a:tcPr>
                    <a:solidFill>
                      <a:srgbClr val="C8D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세부 내용</a:t>
                      </a:r>
                    </a:p>
                  </a:txBody>
                  <a:tcPr>
                    <a:solidFill>
                      <a:srgbClr val="C8DD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비고</a:t>
                      </a:r>
                    </a:p>
                  </a:txBody>
                  <a:tcPr>
                    <a:solidFill>
                      <a:srgbClr val="C8DD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앱 기획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다이어리 앱의 핵심 목적 정의</a:t>
                      </a:r>
                    </a:p>
                    <a:p>
                      <a:r>
                        <a:t>텍스트 위주인지, 사진 포함인지 결정</a:t>
                      </a:r>
                    </a:p>
                    <a:p>
                      <a:r>
                        <a:t>핵심 기능 목록 정리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Notion이나 문서로 정리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요구사항 정리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사용자 입장에서 필요한 기능 목록 작성</a:t>
                      </a:r>
                    </a:p>
                    <a:p>
                      <a:r>
                        <a:t>MVP 기준 설정 (필수 vs 선택 기능)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표로 문서화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UI/UX 흐름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홈화면, 작성화면, 목록화면 흐름 정의</a:t>
                      </a:r>
                    </a:p>
                    <a:p>
                      <a:r>
                        <a:t>화면 이동 방식 (Navigator 사용)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Figma 또는 그림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Flutter 프로젝트 초기화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flutter create diary_app</a:t>
                      </a:r>
                    </a:p>
                    <a:p>
                      <a:r>
                        <a:t>main.dart, screens, widgets, models 폴더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IDE: VSCode 또는 Android 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주요 화면 레이아웃 스케치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홈: 날짜 리스트/캘린더</a:t>
                      </a:r>
                    </a:p>
                    <a:p>
                      <a:r>
                        <a:t>작성: TextField, 저장 버튼</a:t>
                      </a:r>
                    </a:p>
                    <a:p>
                      <a:r>
                        <a:t>목록: ListView, 카드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종이 스케치나 Figma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라우팅 구조 구성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Navigator.push() 사용해 화면 이동 구현</a:t>
                      </a:r>
                    </a:p>
                    <a:p>
                      <a:r>
                        <a:t>화면별 위젯 구조 설정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MaterialPageRoute 등 사용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일정 공유 및 커밋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GitHub 초기 커밋</a:t>
                      </a:r>
                    </a:p>
                    <a:p>
                      <a:r>
                        <a:t>계획서 문서 공유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협업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시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필수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164</Words>
  <Application>Microsoft Macintosh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1주차 Flutter 다이어리 앱 개발 계획</vt:lpstr>
      <vt:lpstr>9주차 상세 개발 계획표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김강현</cp:lastModifiedBy>
  <cp:revision>2</cp:revision>
  <dcterms:created xsi:type="dcterms:W3CDTF">2013-01-27T09:14:16Z</dcterms:created>
  <dcterms:modified xsi:type="dcterms:W3CDTF">2025-05-19T01:25:11Z</dcterms:modified>
  <cp:category/>
</cp:coreProperties>
</file>