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1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9CDA77-83D7-4369-89E6-951EC52799B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3F7521-390B-4202-A3CA-B9933C2C232C}">
      <dgm:prSet/>
      <dgm:spPr/>
      <dgm:t>
        <a:bodyPr/>
        <a:lstStyle/>
        <a:p>
          <a:r>
            <a:rPr kumimoji="1" lang="en-US"/>
            <a:t>1.</a:t>
          </a:r>
          <a:r>
            <a:rPr kumimoji="1" lang="ko-KR"/>
            <a:t> 사용자가 이용하기 편하게 꼭 필요한 기능만 추가해서 </a:t>
          </a:r>
          <a:r>
            <a:rPr kumimoji="1" lang="en-US"/>
            <a:t>UI</a:t>
          </a:r>
          <a:r>
            <a:rPr kumimoji="1" lang="ko-KR"/>
            <a:t>를 깔끔하게 제작</a:t>
          </a:r>
          <a:endParaRPr lang="en-US"/>
        </a:p>
      </dgm:t>
    </dgm:pt>
    <dgm:pt modelId="{55B28064-A28B-4111-84DD-C392AC0202A0}" type="parTrans" cxnId="{1AC3DFEE-2E48-4A2B-AF20-D8DBF2F118C4}">
      <dgm:prSet/>
      <dgm:spPr/>
      <dgm:t>
        <a:bodyPr/>
        <a:lstStyle/>
        <a:p>
          <a:endParaRPr lang="en-US"/>
        </a:p>
      </dgm:t>
    </dgm:pt>
    <dgm:pt modelId="{BD3527CB-0AE8-453E-B3E4-2EE843386276}" type="sibTrans" cxnId="{1AC3DFEE-2E48-4A2B-AF20-D8DBF2F118C4}">
      <dgm:prSet/>
      <dgm:spPr/>
      <dgm:t>
        <a:bodyPr/>
        <a:lstStyle/>
        <a:p>
          <a:endParaRPr lang="en-US"/>
        </a:p>
      </dgm:t>
    </dgm:pt>
    <dgm:pt modelId="{69EE10B2-1315-47A9-B21C-C43A2EA30F72}">
      <dgm:prSet/>
      <dgm:spPr/>
      <dgm:t>
        <a:bodyPr/>
        <a:lstStyle/>
        <a:p>
          <a:r>
            <a:rPr kumimoji="1" lang="en-US"/>
            <a:t>2.</a:t>
          </a:r>
          <a:r>
            <a:rPr kumimoji="1" lang="ko-KR"/>
            <a:t> 일상에서 쉽고 빠르게 기록 할 수 있게 </a:t>
          </a:r>
          <a:endParaRPr lang="en-US"/>
        </a:p>
      </dgm:t>
    </dgm:pt>
    <dgm:pt modelId="{644F066B-9751-4F67-B4A4-42DE86AFCD35}" type="parTrans" cxnId="{2648EA63-C04D-4ABD-97DE-4C5EF8A75F14}">
      <dgm:prSet/>
      <dgm:spPr/>
      <dgm:t>
        <a:bodyPr/>
        <a:lstStyle/>
        <a:p>
          <a:endParaRPr lang="en-US"/>
        </a:p>
      </dgm:t>
    </dgm:pt>
    <dgm:pt modelId="{44F3F316-B281-434A-90A3-451C1690A346}" type="sibTrans" cxnId="{2648EA63-C04D-4ABD-97DE-4C5EF8A75F14}">
      <dgm:prSet/>
      <dgm:spPr/>
      <dgm:t>
        <a:bodyPr/>
        <a:lstStyle/>
        <a:p>
          <a:endParaRPr lang="en-US"/>
        </a:p>
      </dgm:t>
    </dgm:pt>
    <dgm:pt modelId="{25205510-BA4C-495E-A13B-59FD82F74A82}">
      <dgm:prSet/>
      <dgm:spPr/>
      <dgm:t>
        <a:bodyPr/>
        <a:lstStyle/>
        <a:p>
          <a:r>
            <a:rPr kumimoji="1" lang="en-US"/>
            <a:t>3.</a:t>
          </a:r>
          <a:r>
            <a:rPr kumimoji="1" lang="ko-KR"/>
            <a:t>보안 기능을 추가해서 사생활 보호 </a:t>
          </a:r>
          <a:endParaRPr lang="en-US"/>
        </a:p>
      </dgm:t>
    </dgm:pt>
    <dgm:pt modelId="{186F675B-D79E-4623-9A2D-F9ADE011803C}" type="parTrans" cxnId="{F98714A9-41CD-4079-988F-56617B058AA9}">
      <dgm:prSet/>
      <dgm:spPr/>
      <dgm:t>
        <a:bodyPr/>
        <a:lstStyle/>
        <a:p>
          <a:endParaRPr lang="en-US"/>
        </a:p>
      </dgm:t>
    </dgm:pt>
    <dgm:pt modelId="{C6DFB02A-2F35-49DC-8A00-CA10A26E03D4}" type="sibTrans" cxnId="{F98714A9-41CD-4079-988F-56617B058AA9}">
      <dgm:prSet/>
      <dgm:spPr/>
      <dgm:t>
        <a:bodyPr/>
        <a:lstStyle/>
        <a:p>
          <a:endParaRPr lang="en-US"/>
        </a:p>
      </dgm:t>
    </dgm:pt>
    <dgm:pt modelId="{F8B742BA-383E-A84F-B12C-864142F2B7AE}" type="pres">
      <dgm:prSet presAssocID="{3E9CDA77-83D7-4369-89E6-951EC52799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696EDA-41FF-C54A-94F7-32E41A26432A}" type="pres">
      <dgm:prSet presAssocID="{313F7521-390B-4202-A3CA-B9933C2C232C}" presName="hierRoot1" presStyleCnt="0"/>
      <dgm:spPr/>
    </dgm:pt>
    <dgm:pt modelId="{F0DC1C1B-A2EC-B446-B16B-6D7AE35E156E}" type="pres">
      <dgm:prSet presAssocID="{313F7521-390B-4202-A3CA-B9933C2C232C}" presName="composite" presStyleCnt="0"/>
      <dgm:spPr/>
    </dgm:pt>
    <dgm:pt modelId="{0CFEB32F-42ED-4C41-B977-BD4877AEFCD5}" type="pres">
      <dgm:prSet presAssocID="{313F7521-390B-4202-A3CA-B9933C2C232C}" presName="background" presStyleLbl="node0" presStyleIdx="0" presStyleCnt="3"/>
      <dgm:spPr/>
    </dgm:pt>
    <dgm:pt modelId="{81B0CECC-D280-5048-8A83-5846FA55C302}" type="pres">
      <dgm:prSet presAssocID="{313F7521-390B-4202-A3CA-B9933C2C232C}" presName="text" presStyleLbl="fgAcc0" presStyleIdx="0" presStyleCnt="3">
        <dgm:presLayoutVars>
          <dgm:chPref val="3"/>
        </dgm:presLayoutVars>
      </dgm:prSet>
      <dgm:spPr/>
    </dgm:pt>
    <dgm:pt modelId="{14313EF7-794D-CA45-A61D-09FE4E22EAA2}" type="pres">
      <dgm:prSet presAssocID="{313F7521-390B-4202-A3CA-B9933C2C232C}" presName="hierChild2" presStyleCnt="0"/>
      <dgm:spPr/>
    </dgm:pt>
    <dgm:pt modelId="{8F5D2451-3003-B841-BD26-0AF6B2FA2AFE}" type="pres">
      <dgm:prSet presAssocID="{69EE10B2-1315-47A9-B21C-C43A2EA30F72}" presName="hierRoot1" presStyleCnt="0"/>
      <dgm:spPr/>
    </dgm:pt>
    <dgm:pt modelId="{2270A968-4E12-2046-B660-3B1CA1D181FC}" type="pres">
      <dgm:prSet presAssocID="{69EE10B2-1315-47A9-B21C-C43A2EA30F72}" presName="composite" presStyleCnt="0"/>
      <dgm:spPr/>
    </dgm:pt>
    <dgm:pt modelId="{BAC4F6FB-131A-DB48-BD71-E8C9644DC1C3}" type="pres">
      <dgm:prSet presAssocID="{69EE10B2-1315-47A9-B21C-C43A2EA30F72}" presName="background" presStyleLbl="node0" presStyleIdx="1" presStyleCnt="3"/>
      <dgm:spPr/>
    </dgm:pt>
    <dgm:pt modelId="{FE637513-E4C9-6C40-AC52-CDC5B6F5E987}" type="pres">
      <dgm:prSet presAssocID="{69EE10B2-1315-47A9-B21C-C43A2EA30F72}" presName="text" presStyleLbl="fgAcc0" presStyleIdx="1" presStyleCnt="3">
        <dgm:presLayoutVars>
          <dgm:chPref val="3"/>
        </dgm:presLayoutVars>
      </dgm:prSet>
      <dgm:spPr/>
    </dgm:pt>
    <dgm:pt modelId="{17329AC5-227D-3F41-A69B-202582893E85}" type="pres">
      <dgm:prSet presAssocID="{69EE10B2-1315-47A9-B21C-C43A2EA30F72}" presName="hierChild2" presStyleCnt="0"/>
      <dgm:spPr/>
    </dgm:pt>
    <dgm:pt modelId="{E3B4FD20-2BBB-944E-91A6-CBE2A3595C1F}" type="pres">
      <dgm:prSet presAssocID="{25205510-BA4C-495E-A13B-59FD82F74A82}" presName="hierRoot1" presStyleCnt="0"/>
      <dgm:spPr/>
    </dgm:pt>
    <dgm:pt modelId="{66C51F14-98EA-2244-A1DA-38570ABF3121}" type="pres">
      <dgm:prSet presAssocID="{25205510-BA4C-495E-A13B-59FD82F74A82}" presName="composite" presStyleCnt="0"/>
      <dgm:spPr/>
    </dgm:pt>
    <dgm:pt modelId="{E2A09DA9-7D13-874E-A0D9-FC7BE91A0E5E}" type="pres">
      <dgm:prSet presAssocID="{25205510-BA4C-495E-A13B-59FD82F74A82}" presName="background" presStyleLbl="node0" presStyleIdx="2" presStyleCnt="3"/>
      <dgm:spPr/>
    </dgm:pt>
    <dgm:pt modelId="{A50359E8-C18D-E94A-9851-61641342B9CD}" type="pres">
      <dgm:prSet presAssocID="{25205510-BA4C-495E-A13B-59FD82F74A82}" presName="text" presStyleLbl="fgAcc0" presStyleIdx="2" presStyleCnt="3">
        <dgm:presLayoutVars>
          <dgm:chPref val="3"/>
        </dgm:presLayoutVars>
      </dgm:prSet>
      <dgm:spPr/>
    </dgm:pt>
    <dgm:pt modelId="{42D6EF92-1725-0E46-A76B-911455DBF618}" type="pres">
      <dgm:prSet presAssocID="{25205510-BA4C-495E-A13B-59FD82F74A82}" presName="hierChild2" presStyleCnt="0"/>
      <dgm:spPr/>
    </dgm:pt>
  </dgm:ptLst>
  <dgm:cxnLst>
    <dgm:cxn modelId="{C363E438-CB5A-724C-AB5B-6D4ACF139ED1}" type="presOf" srcId="{313F7521-390B-4202-A3CA-B9933C2C232C}" destId="{81B0CECC-D280-5048-8A83-5846FA55C302}" srcOrd="0" destOrd="0" presId="urn:microsoft.com/office/officeart/2005/8/layout/hierarchy1"/>
    <dgm:cxn modelId="{67C88042-6001-BE4A-961F-C4EEA13FCF76}" type="presOf" srcId="{3E9CDA77-83D7-4369-89E6-951EC52799B1}" destId="{F8B742BA-383E-A84F-B12C-864142F2B7AE}" srcOrd="0" destOrd="0" presId="urn:microsoft.com/office/officeart/2005/8/layout/hierarchy1"/>
    <dgm:cxn modelId="{2648EA63-C04D-4ABD-97DE-4C5EF8A75F14}" srcId="{3E9CDA77-83D7-4369-89E6-951EC52799B1}" destId="{69EE10B2-1315-47A9-B21C-C43A2EA30F72}" srcOrd="1" destOrd="0" parTransId="{644F066B-9751-4F67-B4A4-42DE86AFCD35}" sibTransId="{44F3F316-B281-434A-90A3-451C1690A346}"/>
    <dgm:cxn modelId="{F98714A9-41CD-4079-988F-56617B058AA9}" srcId="{3E9CDA77-83D7-4369-89E6-951EC52799B1}" destId="{25205510-BA4C-495E-A13B-59FD82F74A82}" srcOrd="2" destOrd="0" parTransId="{186F675B-D79E-4623-9A2D-F9ADE011803C}" sibTransId="{C6DFB02A-2F35-49DC-8A00-CA10A26E03D4}"/>
    <dgm:cxn modelId="{2EDD03BD-4E18-284E-8CF9-7239D8E6AD71}" type="presOf" srcId="{25205510-BA4C-495E-A13B-59FD82F74A82}" destId="{A50359E8-C18D-E94A-9851-61641342B9CD}" srcOrd="0" destOrd="0" presId="urn:microsoft.com/office/officeart/2005/8/layout/hierarchy1"/>
    <dgm:cxn modelId="{60BDE9D0-4E8A-B445-A922-1FDC4720134A}" type="presOf" srcId="{69EE10B2-1315-47A9-B21C-C43A2EA30F72}" destId="{FE637513-E4C9-6C40-AC52-CDC5B6F5E987}" srcOrd="0" destOrd="0" presId="urn:microsoft.com/office/officeart/2005/8/layout/hierarchy1"/>
    <dgm:cxn modelId="{1AC3DFEE-2E48-4A2B-AF20-D8DBF2F118C4}" srcId="{3E9CDA77-83D7-4369-89E6-951EC52799B1}" destId="{313F7521-390B-4202-A3CA-B9933C2C232C}" srcOrd="0" destOrd="0" parTransId="{55B28064-A28B-4111-84DD-C392AC0202A0}" sibTransId="{BD3527CB-0AE8-453E-B3E4-2EE843386276}"/>
    <dgm:cxn modelId="{534322AB-B4FD-D740-985A-A49712668CC4}" type="presParOf" srcId="{F8B742BA-383E-A84F-B12C-864142F2B7AE}" destId="{35696EDA-41FF-C54A-94F7-32E41A26432A}" srcOrd="0" destOrd="0" presId="urn:microsoft.com/office/officeart/2005/8/layout/hierarchy1"/>
    <dgm:cxn modelId="{E9610DF5-E458-8440-A25A-9000938D4423}" type="presParOf" srcId="{35696EDA-41FF-C54A-94F7-32E41A26432A}" destId="{F0DC1C1B-A2EC-B446-B16B-6D7AE35E156E}" srcOrd="0" destOrd="0" presId="urn:microsoft.com/office/officeart/2005/8/layout/hierarchy1"/>
    <dgm:cxn modelId="{290105C5-152E-E740-8C09-4A56A6D59843}" type="presParOf" srcId="{F0DC1C1B-A2EC-B446-B16B-6D7AE35E156E}" destId="{0CFEB32F-42ED-4C41-B977-BD4877AEFCD5}" srcOrd="0" destOrd="0" presId="urn:microsoft.com/office/officeart/2005/8/layout/hierarchy1"/>
    <dgm:cxn modelId="{B5E2B33B-1ACA-044B-9ECA-6FD336E181FB}" type="presParOf" srcId="{F0DC1C1B-A2EC-B446-B16B-6D7AE35E156E}" destId="{81B0CECC-D280-5048-8A83-5846FA55C302}" srcOrd="1" destOrd="0" presId="urn:microsoft.com/office/officeart/2005/8/layout/hierarchy1"/>
    <dgm:cxn modelId="{FA08D1C7-98EE-5A41-992A-874E538A7B0B}" type="presParOf" srcId="{35696EDA-41FF-C54A-94F7-32E41A26432A}" destId="{14313EF7-794D-CA45-A61D-09FE4E22EAA2}" srcOrd="1" destOrd="0" presId="urn:microsoft.com/office/officeart/2005/8/layout/hierarchy1"/>
    <dgm:cxn modelId="{8925DF75-49BF-0E48-A2CF-652FD51B9527}" type="presParOf" srcId="{F8B742BA-383E-A84F-B12C-864142F2B7AE}" destId="{8F5D2451-3003-B841-BD26-0AF6B2FA2AFE}" srcOrd="1" destOrd="0" presId="urn:microsoft.com/office/officeart/2005/8/layout/hierarchy1"/>
    <dgm:cxn modelId="{E0FAC8EA-2184-154C-A342-1DE484421F4D}" type="presParOf" srcId="{8F5D2451-3003-B841-BD26-0AF6B2FA2AFE}" destId="{2270A968-4E12-2046-B660-3B1CA1D181FC}" srcOrd="0" destOrd="0" presId="urn:microsoft.com/office/officeart/2005/8/layout/hierarchy1"/>
    <dgm:cxn modelId="{AC001B76-7886-4B45-A33E-66599BB55AB8}" type="presParOf" srcId="{2270A968-4E12-2046-B660-3B1CA1D181FC}" destId="{BAC4F6FB-131A-DB48-BD71-E8C9644DC1C3}" srcOrd="0" destOrd="0" presId="urn:microsoft.com/office/officeart/2005/8/layout/hierarchy1"/>
    <dgm:cxn modelId="{4640968F-5714-9340-861B-69B4F5686E1B}" type="presParOf" srcId="{2270A968-4E12-2046-B660-3B1CA1D181FC}" destId="{FE637513-E4C9-6C40-AC52-CDC5B6F5E987}" srcOrd="1" destOrd="0" presId="urn:microsoft.com/office/officeart/2005/8/layout/hierarchy1"/>
    <dgm:cxn modelId="{E6C1A082-9D6E-A34F-9AD8-DED15ABAB18B}" type="presParOf" srcId="{8F5D2451-3003-B841-BD26-0AF6B2FA2AFE}" destId="{17329AC5-227D-3F41-A69B-202582893E85}" srcOrd="1" destOrd="0" presId="urn:microsoft.com/office/officeart/2005/8/layout/hierarchy1"/>
    <dgm:cxn modelId="{66740EA9-1831-8945-BFD6-5AF0AE4E7F04}" type="presParOf" srcId="{F8B742BA-383E-A84F-B12C-864142F2B7AE}" destId="{E3B4FD20-2BBB-944E-91A6-CBE2A3595C1F}" srcOrd="2" destOrd="0" presId="urn:microsoft.com/office/officeart/2005/8/layout/hierarchy1"/>
    <dgm:cxn modelId="{7682A26E-5FB3-FA46-A41E-6738E5100DB6}" type="presParOf" srcId="{E3B4FD20-2BBB-944E-91A6-CBE2A3595C1F}" destId="{66C51F14-98EA-2244-A1DA-38570ABF3121}" srcOrd="0" destOrd="0" presId="urn:microsoft.com/office/officeart/2005/8/layout/hierarchy1"/>
    <dgm:cxn modelId="{ECAEE2CA-7660-F44E-9ACC-4BB61616779F}" type="presParOf" srcId="{66C51F14-98EA-2244-A1DA-38570ABF3121}" destId="{E2A09DA9-7D13-874E-A0D9-FC7BE91A0E5E}" srcOrd="0" destOrd="0" presId="urn:microsoft.com/office/officeart/2005/8/layout/hierarchy1"/>
    <dgm:cxn modelId="{E22A43E1-0ECE-5840-8635-60375460C0DF}" type="presParOf" srcId="{66C51F14-98EA-2244-A1DA-38570ABF3121}" destId="{A50359E8-C18D-E94A-9851-61641342B9CD}" srcOrd="1" destOrd="0" presId="urn:microsoft.com/office/officeart/2005/8/layout/hierarchy1"/>
    <dgm:cxn modelId="{C547C89D-EFB6-9340-AFE4-A7760E1F2CFE}" type="presParOf" srcId="{E3B4FD20-2BBB-944E-91A6-CBE2A3595C1F}" destId="{42D6EF92-1725-0E46-A76B-911455DBF6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E4DEF-AE4F-4799-A629-33EBB7CD6D00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FAF462-9C1D-4B2E-B769-7EDF74D64DC9}">
      <dgm:prSet/>
      <dgm:spPr/>
      <dgm:t>
        <a:bodyPr/>
        <a:lstStyle/>
        <a:p>
          <a:r>
            <a:rPr lang="en-US"/>
            <a:t>- </a:t>
          </a:r>
          <a:r>
            <a:rPr lang="ko-KR"/>
            <a:t>앱 기능 정의 </a:t>
          </a:r>
          <a:r>
            <a:rPr lang="en-US"/>
            <a:t>(</a:t>
          </a:r>
          <a:r>
            <a:rPr lang="ko-KR"/>
            <a:t>추가</a:t>
          </a:r>
          <a:r>
            <a:rPr lang="en-US"/>
            <a:t>, </a:t>
          </a:r>
          <a:r>
            <a:rPr lang="ko-KR"/>
            <a:t>삭제</a:t>
          </a:r>
          <a:r>
            <a:rPr lang="en-US"/>
            <a:t>, </a:t>
          </a:r>
          <a:r>
            <a:rPr lang="ko-KR"/>
            <a:t>완료 표시</a:t>
          </a:r>
          <a:r>
            <a:rPr lang="en-US"/>
            <a:t>)-</a:t>
          </a:r>
        </a:p>
      </dgm:t>
    </dgm:pt>
    <dgm:pt modelId="{8FD082EB-8F2F-4A57-B1AF-E60E369D868E}" type="parTrans" cxnId="{04F761D6-009A-4F9E-B5B6-2857D6387E1C}">
      <dgm:prSet/>
      <dgm:spPr/>
      <dgm:t>
        <a:bodyPr/>
        <a:lstStyle/>
        <a:p>
          <a:endParaRPr lang="en-US"/>
        </a:p>
      </dgm:t>
    </dgm:pt>
    <dgm:pt modelId="{04409EF5-66D7-4F0A-9427-C60522F2DD3D}" type="sibTrans" cxnId="{04F761D6-009A-4F9E-B5B6-2857D6387E1C}">
      <dgm:prSet/>
      <dgm:spPr/>
      <dgm:t>
        <a:bodyPr/>
        <a:lstStyle/>
        <a:p>
          <a:endParaRPr lang="en-US"/>
        </a:p>
      </dgm:t>
    </dgm:pt>
    <dgm:pt modelId="{2959505B-8471-487E-832D-6C8547ACE333}">
      <dgm:prSet/>
      <dgm:spPr/>
      <dgm:t>
        <a:bodyPr/>
        <a:lstStyle/>
        <a:p>
          <a:r>
            <a:rPr lang="ko-KR"/>
            <a:t>기본 화면 스케치</a:t>
          </a:r>
          <a:r>
            <a:rPr lang="en-US"/>
            <a:t>- </a:t>
          </a:r>
        </a:p>
      </dgm:t>
    </dgm:pt>
    <dgm:pt modelId="{BAD66056-5B2C-4347-8B1A-01D3CB30514D}" type="parTrans" cxnId="{AAF22D41-B856-4ADD-AB42-974D403711CD}">
      <dgm:prSet/>
      <dgm:spPr/>
      <dgm:t>
        <a:bodyPr/>
        <a:lstStyle/>
        <a:p>
          <a:endParaRPr lang="en-US"/>
        </a:p>
      </dgm:t>
    </dgm:pt>
    <dgm:pt modelId="{D57DD588-EC0B-4F1D-96D2-C56D9C16943E}" type="sibTrans" cxnId="{AAF22D41-B856-4ADD-AB42-974D403711CD}">
      <dgm:prSet/>
      <dgm:spPr/>
      <dgm:t>
        <a:bodyPr/>
        <a:lstStyle/>
        <a:p>
          <a:endParaRPr lang="en-US"/>
        </a:p>
      </dgm:t>
    </dgm:pt>
    <dgm:pt modelId="{780553D4-D8A2-4AA7-B05D-70E29FC0DEEE}">
      <dgm:prSet/>
      <dgm:spPr/>
      <dgm:t>
        <a:bodyPr/>
        <a:lstStyle/>
        <a:p>
          <a:r>
            <a:rPr lang="ko-KR"/>
            <a:t>폴더 구조 및 화면 흐름도 작성</a:t>
          </a:r>
          <a:endParaRPr lang="en-US"/>
        </a:p>
      </dgm:t>
    </dgm:pt>
    <dgm:pt modelId="{BB4B63E4-0B09-499A-90A2-BEE5A9EE5EBE}" type="parTrans" cxnId="{7D927FC4-EA71-4F6E-BD76-A1AABE947B3E}">
      <dgm:prSet/>
      <dgm:spPr/>
      <dgm:t>
        <a:bodyPr/>
        <a:lstStyle/>
        <a:p>
          <a:endParaRPr lang="en-US"/>
        </a:p>
      </dgm:t>
    </dgm:pt>
    <dgm:pt modelId="{9D125B0B-6202-4090-AFA3-78D4D8C9C09D}" type="sibTrans" cxnId="{7D927FC4-EA71-4F6E-BD76-A1AABE947B3E}">
      <dgm:prSet/>
      <dgm:spPr/>
      <dgm:t>
        <a:bodyPr/>
        <a:lstStyle/>
        <a:p>
          <a:endParaRPr lang="en-US"/>
        </a:p>
      </dgm:t>
    </dgm:pt>
    <dgm:pt modelId="{A57D77EA-EAA0-3543-B9FB-8849B38D9D4A}" type="pres">
      <dgm:prSet presAssocID="{E50E4DEF-AE4F-4799-A629-33EBB7CD6D00}" presName="Name0" presStyleCnt="0">
        <dgm:presLayoutVars>
          <dgm:dir/>
          <dgm:animLvl val="lvl"/>
          <dgm:resizeHandles val="exact"/>
        </dgm:presLayoutVars>
      </dgm:prSet>
      <dgm:spPr/>
    </dgm:pt>
    <dgm:pt modelId="{74224AE3-7A6C-E041-93C1-CD172CE48505}" type="pres">
      <dgm:prSet presAssocID="{98FAF462-9C1D-4B2E-B769-7EDF74D64DC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50DBCBC-A129-1043-828A-FB967C76BCAB}" type="pres">
      <dgm:prSet presAssocID="{04409EF5-66D7-4F0A-9427-C60522F2DD3D}" presName="parTxOnlySpace" presStyleCnt="0"/>
      <dgm:spPr/>
    </dgm:pt>
    <dgm:pt modelId="{95980A59-F06D-544F-A376-8B00C54A76B7}" type="pres">
      <dgm:prSet presAssocID="{2959505B-8471-487E-832D-6C8547ACE33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1302C88-B5A0-8741-8352-E287986134C5}" type="pres">
      <dgm:prSet presAssocID="{D57DD588-EC0B-4F1D-96D2-C56D9C16943E}" presName="parTxOnlySpace" presStyleCnt="0"/>
      <dgm:spPr/>
    </dgm:pt>
    <dgm:pt modelId="{7E06CB1B-A5A9-2D4C-9AFF-DF2DE508B7CF}" type="pres">
      <dgm:prSet presAssocID="{780553D4-D8A2-4AA7-B05D-70E29FC0DE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CD38B2C-A7C4-F048-AFC9-E339BE6BF3DC}" type="presOf" srcId="{98FAF462-9C1D-4B2E-B769-7EDF74D64DC9}" destId="{74224AE3-7A6C-E041-93C1-CD172CE48505}" srcOrd="0" destOrd="0" presId="urn:microsoft.com/office/officeart/2005/8/layout/chevron1"/>
    <dgm:cxn modelId="{89307B34-FC51-F64F-9DDB-14D491D0F4EC}" type="presOf" srcId="{2959505B-8471-487E-832D-6C8547ACE333}" destId="{95980A59-F06D-544F-A376-8B00C54A76B7}" srcOrd="0" destOrd="0" presId="urn:microsoft.com/office/officeart/2005/8/layout/chevron1"/>
    <dgm:cxn modelId="{AAF22D41-B856-4ADD-AB42-974D403711CD}" srcId="{E50E4DEF-AE4F-4799-A629-33EBB7CD6D00}" destId="{2959505B-8471-487E-832D-6C8547ACE333}" srcOrd="1" destOrd="0" parTransId="{BAD66056-5B2C-4347-8B1A-01D3CB30514D}" sibTransId="{D57DD588-EC0B-4F1D-96D2-C56D9C16943E}"/>
    <dgm:cxn modelId="{35E37C55-A907-E543-9008-336BF9A04734}" type="presOf" srcId="{E50E4DEF-AE4F-4799-A629-33EBB7CD6D00}" destId="{A57D77EA-EAA0-3543-B9FB-8849B38D9D4A}" srcOrd="0" destOrd="0" presId="urn:microsoft.com/office/officeart/2005/8/layout/chevron1"/>
    <dgm:cxn modelId="{05369866-5F03-5B4A-B9DD-6F4E36D4A25B}" type="presOf" srcId="{780553D4-D8A2-4AA7-B05D-70E29FC0DEEE}" destId="{7E06CB1B-A5A9-2D4C-9AFF-DF2DE508B7CF}" srcOrd="0" destOrd="0" presId="urn:microsoft.com/office/officeart/2005/8/layout/chevron1"/>
    <dgm:cxn modelId="{7D927FC4-EA71-4F6E-BD76-A1AABE947B3E}" srcId="{E50E4DEF-AE4F-4799-A629-33EBB7CD6D00}" destId="{780553D4-D8A2-4AA7-B05D-70E29FC0DEEE}" srcOrd="2" destOrd="0" parTransId="{BB4B63E4-0B09-499A-90A2-BEE5A9EE5EBE}" sibTransId="{9D125B0B-6202-4090-AFA3-78D4D8C9C09D}"/>
    <dgm:cxn modelId="{04F761D6-009A-4F9E-B5B6-2857D6387E1C}" srcId="{E50E4DEF-AE4F-4799-A629-33EBB7CD6D00}" destId="{98FAF462-9C1D-4B2E-B769-7EDF74D64DC9}" srcOrd="0" destOrd="0" parTransId="{8FD082EB-8F2F-4A57-B1AF-E60E369D868E}" sibTransId="{04409EF5-66D7-4F0A-9427-C60522F2DD3D}"/>
    <dgm:cxn modelId="{017B6D43-1F1E-6349-A966-407E76EFE0F4}" type="presParOf" srcId="{A57D77EA-EAA0-3543-B9FB-8849B38D9D4A}" destId="{74224AE3-7A6C-E041-93C1-CD172CE48505}" srcOrd="0" destOrd="0" presId="urn:microsoft.com/office/officeart/2005/8/layout/chevron1"/>
    <dgm:cxn modelId="{06457C9C-5C78-A841-833E-733CC7639864}" type="presParOf" srcId="{A57D77EA-EAA0-3543-B9FB-8849B38D9D4A}" destId="{950DBCBC-A129-1043-828A-FB967C76BCAB}" srcOrd="1" destOrd="0" presId="urn:microsoft.com/office/officeart/2005/8/layout/chevron1"/>
    <dgm:cxn modelId="{615B5F7E-CB3D-3C42-AB6C-A8F93A102855}" type="presParOf" srcId="{A57D77EA-EAA0-3543-B9FB-8849B38D9D4A}" destId="{95980A59-F06D-544F-A376-8B00C54A76B7}" srcOrd="2" destOrd="0" presId="urn:microsoft.com/office/officeart/2005/8/layout/chevron1"/>
    <dgm:cxn modelId="{ACE9530E-8953-EA4D-A799-F7E83F3B5DFE}" type="presParOf" srcId="{A57D77EA-EAA0-3543-B9FB-8849B38D9D4A}" destId="{91302C88-B5A0-8741-8352-E287986134C5}" srcOrd="3" destOrd="0" presId="urn:microsoft.com/office/officeart/2005/8/layout/chevron1"/>
    <dgm:cxn modelId="{186BAC24-70D5-5E41-8D33-C83CFD73194D}" type="presParOf" srcId="{A57D77EA-EAA0-3543-B9FB-8849B38D9D4A}" destId="{7E06CB1B-A5A9-2D4C-9AFF-DF2DE508B7C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3A6713-EF77-4A11-A9CE-A735693B29FD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32FDC7-6F88-4557-BA5E-272D02413E3F}">
      <dgm:prSet/>
      <dgm:spPr/>
      <dgm:t>
        <a:bodyPr/>
        <a:lstStyle/>
        <a:p>
          <a:r>
            <a:rPr kumimoji="1" lang="ko-KR"/>
            <a:t>리스트 화면 </a:t>
          </a:r>
          <a:r>
            <a:rPr kumimoji="1" lang="en-US"/>
            <a:t>ui</a:t>
          </a:r>
          <a:r>
            <a:rPr kumimoji="1" lang="ko-KR"/>
            <a:t>구성</a:t>
          </a:r>
          <a:endParaRPr lang="en-US"/>
        </a:p>
      </dgm:t>
    </dgm:pt>
    <dgm:pt modelId="{8AAB2428-3876-4EB3-B8B0-1CE72BF11BA3}" type="parTrans" cxnId="{56343453-1A57-42F3-BA23-71DD8A9C5A3A}">
      <dgm:prSet/>
      <dgm:spPr/>
      <dgm:t>
        <a:bodyPr/>
        <a:lstStyle/>
        <a:p>
          <a:endParaRPr lang="en-US"/>
        </a:p>
      </dgm:t>
    </dgm:pt>
    <dgm:pt modelId="{7F25C953-B794-4300-A3E9-85696625441A}" type="sibTrans" cxnId="{56343453-1A57-42F3-BA23-71DD8A9C5A3A}">
      <dgm:prSet/>
      <dgm:spPr/>
      <dgm:t>
        <a:bodyPr/>
        <a:lstStyle/>
        <a:p>
          <a:endParaRPr lang="en-US"/>
        </a:p>
      </dgm:t>
    </dgm:pt>
    <dgm:pt modelId="{CA4B5C16-E512-48C8-8047-5D69C2C857E6}">
      <dgm:prSet/>
      <dgm:spPr/>
      <dgm:t>
        <a:bodyPr/>
        <a:lstStyle/>
        <a:p>
          <a:r>
            <a:rPr lang="en-US"/>
            <a:t>TextField, Checkbox, ListView, FAB </a:t>
          </a:r>
          <a:r>
            <a:rPr lang="ko-KR"/>
            <a:t>배치</a:t>
          </a:r>
          <a:r>
            <a:rPr lang="en-US"/>
            <a:t>- </a:t>
          </a:r>
          <a:r>
            <a:rPr lang="ko-KR"/>
            <a:t>디자인 정리</a:t>
          </a:r>
          <a:endParaRPr lang="en-US"/>
        </a:p>
      </dgm:t>
    </dgm:pt>
    <dgm:pt modelId="{4B781685-9933-45A5-B877-81D530C08A6F}" type="parTrans" cxnId="{91D28EE6-A09C-417C-9D2F-CFC80DB6D4B2}">
      <dgm:prSet/>
      <dgm:spPr/>
      <dgm:t>
        <a:bodyPr/>
        <a:lstStyle/>
        <a:p>
          <a:endParaRPr lang="en-US"/>
        </a:p>
      </dgm:t>
    </dgm:pt>
    <dgm:pt modelId="{5E1C198E-85ED-4EB3-AF9A-57766AE1081C}" type="sibTrans" cxnId="{91D28EE6-A09C-417C-9D2F-CFC80DB6D4B2}">
      <dgm:prSet/>
      <dgm:spPr/>
      <dgm:t>
        <a:bodyPr/>
        <a:lstStyle/>
        <a:p>
          <a:endParaRPr lang="en-US"/>
        </a:p>
      </dgm:t>
    </dgm:pt>
    <dgm:pt modelId="{59649A5F-EEDC-624D-829C-D1FE47AB87AD}" type="pres">
      <dgm:prSet presAssocID="{193A6713-EF77-4A11-A9CE-A735693B29FD}" presName="Name0" presStyleCnt="0">
        <dgm:presLayoutVars>
          <dgm:dir/>
          <dgm:animLvl val="lvl"/>
          <dgm:resizeHandles val="exact"/>
        </dgm:presLayoutVars>
      </dgm:prSet>
      <dgm:spPr/>
    </dgm:pt>
    <dgm:pt modelId="{69A54EC6-7B99-FC47-BD30-31227233C4DD}" type="pres">
      <dgm:prSet presAssocID="{3E32FDC7-6F88-4557-BA5E-272D02413E3F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1F3B176-C77B-CB4B-9026-D9F0B95D395B}" type="pres">
      <dgm:prSet presAssocID="{7F25C953-B794-4300-A3E9-85696625441A}" presName="parTxOnlySpace" presStyleCnt="0"/>
      <dgm:spPr/>
    </dgm:pt>
    <dgm:pt modelId="{2523F0EB-66ED-864A-B6DF-4D5ECE07F5C6}" type="pres">
      <dgm:prSet presAssocID="{CA4B5C16-E512-48C8-8047-5D69C2C857E6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36DA652A-3D6D-184F-94D3-9BB62A4F661A}" type="presOf" srcId="{CA4B5C16-E512-48C8-8047-5D69C2C857E6}" destId="{2523F0EB-66ED-864A-B6DF-4D5ECE07F5C6}" srcOrd="0" destOrd="0" presId="urn:microsoft.com/office/officeart/2005/8/layout/chevron1"/>
    <dgm:cxn modelId="{ABE24745-0D99-CD43-ADB5-DC0A766A8EF0}" type="presOf" srcId="{193A6713-EF77-4A11-A9CE-A735693B29FD}" destId="{59649A5F-EEDC-624D-829C-D1FE47AB87AD}" srcOrd="0" destOrd="0" presId="urn:microsoft.com/office/officeart/2005/8/layout/chevron1"/>
    <dgm:cxn modelId="{56343453-1A57-42F3-BA23-71DD8A9C5A3A}" srcId="{193A6713-EF77-4A11-A9CE-A735693B29FD}" destId="{3E32FDC7-6F88-4557-BA5E-272D02413E3F}" srcOrd="0" destOrd="0" parTransId="{8AAB2428-3876-4EB3-B8B0-1CE72BF11BA3}" sibTransId="{7F25C953-B794-4300-A3E9-85696625441A}"/>
    <dgm:cxn modelId="{D6D85E77-D893-1848-8623-114824BEC3B4}" type="presOf" srcId="{3E32FDC7-6F88-4557-BA5E-272D02413E3F}" destId="{69A54EC6-7B99-FC47-BD30-31227233C4DD}" srcOrd="0" destOrd="0" presId="urn:microsoft.com/office/officeart/2005/8/layout/chevron1"/>
    <dgm:cxn modelId="{91D28EE6-A09C-417C-9D2F-CFC80DB6D4B2}" srcId="{193A6713-EF77-4A11-A9CE-A735693B29FD}" destId="{CA4B5C16-E512-48C8-8047-5D69C2C857E6}" srcOrd="1" destOrd="0" parTransId="{4B781685-9933-45A5-B877-81D530C08A6F}" sibTransId="{5E1C198E-85ED-4EB3-AF9A-57766AE1081C}"/>
    <dgm:cxn modelId="{12B20A47-C28C-1A47-93C6-5EA183392096}" type="presParOf" srcId="{59649A5F-EEDC-624D-829C-D1FE47AB87AD}" destId="{69A54EC6-7B99-FC47-BD30-31227233C4DD}" srcOrd="0" destOrd="0" presId="urn:microsoft.com/office/officeart/2005/8/layout/chevron1"/>
    <dgm:cxn modelId="{D1A2FED7-79C1-2C4F-964D-04513A8B531B}" type="presParOf" srcId="{59649A5F-EEDC-624D-829C-D1FE47AB87AD}" destId="{A1F3B176-C77B-CB4B-9026-D9F0B95D395B}" srcOrd="1" destOrd="0" presId="urn:microsoft.com/office/officeart/2005/8/layout/chevron1"/>
    <dgm:cxn modelId="{AB1B1770-FEAA-9448-9ACC-A3A6209A9338}" type="presParOf" srcId="{59649A5F-EEDC-624D-829C-D1FE47AB87AD}" destId="{2523F0EB-66ED-864A-B6DF-4D5ECE07F5C6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7C4512-F6CF-4AEE-A858-278A9CA49D0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629065-7DC5-4168-BE75-51EC701F1087}">
      <dgm:prSet/>
      <dgm:spPr/>
      <dgm:t>
        <a:bodyPr/>
        <a:lstStyle/>
        <a:p>
          <a:r>
            <a:rPr kumimoji="1" lang="en-US"/>
            <a:t>1.</a:t>
          </a:r>
          <a:r>
            <a:rPr kumimoji="1" lang="ko-KR"/>
            <a:t>메모 기능 추가하기 </a:t>
          </a:r>
          <a:endParaRPr lang="en-US"/>
        </a:p>
      </dgm:t>
    </dgm:pt>
    <dgm:pt modelId="{F67E9253-BE5B-4C09-B2F0-2322F8927526}" type="parTrans" cxnId="{E6A21B5C-A2FD-4521-867E-B59C52F51336}">
      <dgm:prSet/>
      <dgm:spPr/>
      <dgm:t>
        <a:bodyPr/>
        <a:lstStyle/>
        <a:p>
          <a:endParaRPr lang="en-US"/>
        </a:p>
      </dgm:t>
    </dgm:pt>
    <dgm:pt modelId="{83CB1856-B17B-4F1B-9D5B-328856FCAAC7}" type="sibTrans" cxnId="{E6A21B5C-A2FD-4521-867E-B59C52F51336}">
      <dgm:prSet/>
      <dgm:spPr/>
      <dgm:t>
        <a:bodyPr/>
        <a:lstStyle/>
        <a:p>
          <a:endParaRPr lang="en-US"/>
        </a:p>
      </dgm:t>
    </dgm:pt>
    <dgm:pt modelId="{0E59C578-09A4-4B49-82A7-6BE28C5B1BA0}">
      <dgm:prSet/>
      <dgm:spPr/>
      <dgm:t>
        <a:bodyPr/>
        <a:lstStyle/>
        <a:p>
          <a:r>
            <a:rPr kumimoji="1" lang="en-US"/>
            <a:t>2</a:t>
          </a:r>
          <a:r>
            <a:rPr kumimoji="1" lang="ko-KR"/>
            <a:t>달력 기능 </a:t>
          </a:r>
          <a:endParaRPr lang="en-US"/>
        </a:p>
      </dgm:t>
    </dgm:pt>
    <dgm:pt modelId="{8D5B233C-86FF-4194-97DE-0B7A8BBDF1E2}" type="parTrans" cxnId="{FE739DA0-1DA1-48A5-AA4C-2AA4D0B53325}">
      <dgm:prSet/>
      <dgm:spPr/>
      <dgm:t>
        <a:bodyPr/>
        <a:lstStyle/>
        <a:p>
          <a:endParaRPr lang="en-US"/>
        </a:p>
      </dgm:t>
    </dgm:pt>
    <dgm:pt modelId="{810A03A4-C1F5-4E05-B131-CAB75FDA82A9}" type="sibTrans" cxnId="{FE739DA0-1DA1-48A5-AA4C-2AA4D0B53325}">
      <dgm:prSet/>
      <dgm:spPr/>
      <dgm:t>
        <a:bodyPr/>
        <a:lstStyle/>
        <a:p>
          <a:endParaRPr lang="en-US"/>
        </a:p>
      </dgm:t>
    </dgm:pt>
    <dgm:pt modelId="{B6E9F698-F374-4198-BE78-2FD0CEED29DD}">
      <dgm:prSet/>
      <dgm:spPr/>
      <dgm:t>
        <a:bodyPr/>
        <a:lstStyle/>
        <a:p>
          <a:r>
            <a:rPr kumimoji="1" lang="en-US"/>
            <a:t>3.</a:t>
          </a:r>
          <a:r>
            <a:rPr kumimoji="1" lang="ko-KR"/>
            <a:t> 달력 해당 날짜에 메모 기능추가</a:t>
          </a:r>
          <a:endParaRPr lang="en-US"/>
        </a:p>
      </dgm:t>
    </dgm:pt>
    <dgm:pt modelId="{4B71C7B3-51F4-4068-89BF-94BA94A6207A}" type="parTrans" cxnId="{CF247F13-A362-4EFF-B785-E8928B9B6DF0}">
      <dgm:prSet/>
      <dgm:spPr/>
      <dgm:t>
        <a:bodyPr/>
        <a:lstStyle/>
        <a:p>
          <a:endParaRPr lang="en-US"/>
        </a:p>
      </dgm:t>
    </dgm:pt>
    <dgm:pt modelId="{45409CAD-1D3D-4588-AFCB-CE7C5CC71BD2}" type="sibTrans" cxnId="{CF247F13-A362-4EFF-B785-E8928B9B6DF0}">
      <dgm:prSet/>
      <dgm:spPr/>
      <dgm:t>
        <a:bodyPr/>
        <a:lstStyle/>
        <a:p>
          <a:endParaRPr lang="en-US"/>
        </a:p>
      </dgm:t>
    </dgm:pt>
    <dgm:pt modelId="{EACD86E3-DE68-6E4C-86F3-5A069E28AFFA}" type="pres">
      <dgm:prSet presAssocID="{C97C4512-F6CF-4AEE-A858-278A9CA49D02}" presName="outerComposite" presStyleCnt="0">
        <dgm:presLayoutVars>
          <dgm:chMax val="5"/>
          <dgm:dir/>
          <dgm:resizeHandles val="exact"/>
        </dgm:presLayoutVars>
      </dgm:prSet>
      <dgm:spPr/>
    </dgm:pt>
    <dgm:pt modelId="{803DE233-25D6-EB47-BACA-C7D13572BD55}" type="pres">
      <dgm:prSet presAssocID="{C97C4512-F6CF-4AEE-A858-278A9CA49D02}" presName="dummyMaxCanvas" presStyleCnt="0">
        <dgm:presLayoutVars/>
      </dgm:prSet>
      <dgm:spPr/>
    </dgm:pt>
    <dgm:pt modelId="{4CB26B6F-088A-6348-BEF2-226435831D48}" type="pres">
      <dgm:prSet presAssocID="{C97C4512-F6CF-4AEE-A858-278A9CA49D02}" presName="ThreeNodes_1" presStyleLbl="node1" presStyleIdx="0" presStyleCnt="3">
        <dgm:presLayoutVars>
          <dgm:bulletEnabled val="1"/>
        </dgm:presLayoutVars>
      </dgm:prSet>
      <dgm:spPr/>
    </dgm:pt>
    <dgm:pt modelId="{45722AD4-C239-2E4B-89FC-FF224BA312C0}" type="pres">
      <dgm:prSet presAssocID="{C97C4512-F6CF-4AEE-A858-278A9CA49D02}" presName="ThreeNodes_2" presStyleLbl="node1" presStyleIdx="1" presStyleCnt="3">
        <dgm:presLayoutVars>
          <dgm:bulletEnabled val="1"/>
        </dgm:presLayoutVars>
      </dgm:prSet>
      <dgm:spPr/>
    </dgm:pt>
    <dgm:pt modelId="{93330ED9-A1FA-4F4D-8E1D-5080E331E440}" type="pres">
      <dgm:prSet presAssocID="{C97C4512-F6CF-4AEE-A858-278A9CA49D02}" presName="ThreeNodes_3" presStyleLbl="node1" presStyleIdx="2" presStyleCnt="3">
        <dgm:presLayoutVars>
          <dgm:bulletEnabled val="1"/>
        </dgm:presLayoutVars>
      </dgm:prSet>
      <dgm:spPr/>
    </dgm:pt>
    <dgm:pt modelId="{33FE4DD6-639F-6F47-B64E-1CD1C9DC3DE5}" type="pres">
      <dgm:prSet presAssocID="{C97C4512-F6CF-4AEE-A858-278A9CA49D02}" presName="ThreeConn_1-2" presStyleLbl="fgAccFollowNode1" presStyleIdx="0" presStyleCnt="2">
        <dgm:presLayoutVars>
          <dgm:bulletEnabled val="1"/>
        </dgm:presLayoutVars>
      </dgm:prSet>
      <dgm:spPr/>
    </dgm:pt>
    <dgm:pt modelId="{A93A3F2C-3800-0F4F-9AE6-AFCB4C583569}" type="pres">
      <dgm:prSet presAssocID="{C97C4512-F6CF-4AEE-A858-278A9CA49D02}" presName="ThreeConn_2-3" presStyleLbl="fgAccFollowNode1" presStyleIdx="1" presStyleCnt="2">
        <dgm:presLayoutVars>
          <dgm:bulletEnabled val="1"/>
        </dgm:presLayoutVars>
      </dgm:prSet>
      <dgm:spPr/>
    </dgm:pt>
    <dgm:pt modelId="{BBB880B5-A6E1-7441-BD11-EAF2FC6B0CB9}" type="pres">
      <dgm:prSet presAssocID="{C97C4512-F6CF-4AEE-A858-278A9CA49D02}" presName="ThreeNodes_1_text" presStyleLbl="node1" presStyleIdx="2" presStyleCnt="3">
        <dgm:presLayoutVars>
          <dgm:bulletEnabled val="1"/>
        </dgm:presLayoutVars>
      </dgm:prSet>
      <dgm:spPr/>
    </dgm:pt>
    <dgm:pt modelId="{600B69B2-51D9-ED49-81CA-DB2BD54C7BBB}" type="pres">
      <dgm:prSet presAssocID="{C97C4512-F6CF-4AEE-A858-278A9CA49D02}" presName="ThreeNodes_2_text" presStyleLbl="node1" presStyleIdx="2" presStyleCnt="3">
        <dgm:presLayoutVars>
          <dgm:bulletEnabled val="1"/>
        </dgm:presLayoutVars>
      </dgm:prSet>
      <dgm:spPr/>
    </dgm:pt>
    <dgm:pt modelId="{8E9B5956-6F35-E046-BBC1-A11BE666816C}" type="pres">
      <dgm:prSet presAssocID="{C97C4512-F6CF-4AEE-A858-278A9CA49D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426B06-0370-9846-A598-5E844956A01A}" type="presOf" srcId="{83CB1856-B17B-4F1B-9D5B-328856FCAAC7}" destId="{33FE4DD6-639F-6F47-B64E-1CD1C9DC3DE5}" srcOrd="0" destOrd="0" presId="urn:microsoft.com/office/officeart/2005/8/layout/vProcess5"/>
    <dgm:cxn modelId="{B607600F-C375-3B4E-8CC0-5D6FE9CC3646}" type="presOf" srcId="{6B629065-7DC5-4168-BE75-51EC701F1087}" destId="{BBB880B5-A6E1-7441-BD11-EAF2FC6B0CB9}" srcOrd="1" destOrd="0" presId="urn:microsoft.com/office/officeart/2005/8/layout/vProcess5"/>
    <dgm:cxn modelId="{CF247F13-A362-4EFF-B785-E8928B9B6DF0}" srcId="{C97C4512-F6CF-4AEE-A858-278A9CA49D02}" destId="{B6E9F698-F374-4198-BE78-2FD0CEED29DD}" srcOrd="2" destOrd="0" parTransId="{4B71C7B3-51F4-4068-89BF-94BA94A6207A}" sibTransId="{45409CAD-1D3D-4588-AFCB-CE7C5CC71BD2}"/>
    <dgm:cxn modelId="{E8785D16-F707-3749-A93A-A5E17680C48A}" type="presOf" srcId="{B6E9F698-F374-4198-BE78-2FD0CEED29DD}" destId="{8E9B5956-6F35-E046-BBC1-A11BE666816C}" srcOrd="1" destOrd="0" presId="urn:microsoft.com/office/officeart/2005/8/layout/vProcess5"/>
    <dgm:cxn modelId="{D2DC074E-4710-5F4E-865D-3F78BF130B11}" type="presOf" srcId="{C97C4512-F6CF-4AEE-A858-278A9CA49D02}" destId="{EACD86E3-DE68-6E4C-86F3-5A069E28AFFA}" srcOrd="0" destOrd="0" presId="urn:microsoft.com/office/officeart/2005/8/layout/vProcess5"/>
    <dgm:cxn modelId="{E6A21B5C-A2FD-4521-867E-B59C52F51336}" srcId="{C97C4512-F6CF-4AEE-A858-278A9CA49D02}" destId="{6B629065-7DC5-4168-BE75-51EC701F1087}" srcOrd="0" destOrd="0" parTransId="{F67E9253-BE5B-4C09-B2F0-2322F8927526}" sibTransId="{83CB1856-B17B-4F1B-9D5B-328856FCAAC7}"/>
    <dgm:cxn modelId="{D9B21961-F004-1544-8552-96BF5AF1E104}" type="presOf" srcId="{810A03A4-C1F5-4E05-B131-CAB75FDA82A9}" destId="{A93A3F2C-3800-0F4F-9AE6-AFCB4C583569}" srcOrd="0" destOrd="0" presId="urn:microsoft.com/office/officeart/2005/8/layout/vProcess5"/>
    <dgm:cxn modelId="{34E84578-A903-B841-BB47-D980D8F2ADA0}" type="presOf" srcId="{B6E9F698-F374-4198-BE78-2FD0CEED29DD}" destId="{93330ED9-A1FA-4F4D-8E1D-5080E331E440}" srcOrd="0" destOrd="0" presId="urn:microsoft.com/office/officeart/2005/8/layout/vProcess5"/>
    <dgm:cxn modelId="{631EE087-61DA-824E-9FA5-4550CA5CDF4F}" type="presOf" srcId="{0E59C578-09A4-4B49-82A7-6BE28C5B1BA0}" destId="{45722AD4-C239-2E4B-89FC-FF224BA312C0}" srcOrd="0" destOrd="0" presId="urn:microsoft.com/office/officeart/2005/8/layout/vProcess5"/>
    <dgm:cxn modelId="{5190EE8E-5E81-8F4F-8665-E9DAB86B0351}" type="presOf" srcId="{0E59C578-09A4-4B49-82A7-6BE28C5B1BA0}" destId="{600B69B2-51D9-ED49-81CA-DB2BD54C7BBB}" srcOrd="1" destOrd="0" presId="urn:microsoft.com/office/officeart/2005/8/layout/vProcess5"/>
    <dgm:cxn modelId="{FE739DA0-1DA1-48A5-AA4C-2AA4D0B53325}" srcId="{C97C4512-F6CF-4AEE-A858-278A9CA49D02}" destId="{0E59C578-09A4-4B49-82A7-6BE28C5B1BA0}" srcOrd="1" destOrd="0" parTransId="{8D5B233C-86FF-4194-97DE-0B7A8BBDF1E2}" sibTransId="{810A03A4-C1F5-4E05-B131-CAB75FDA82A9}"/>
    <dgm:cxn modelId="{96FDA6F4-B490-3A44-AF22-2FEC8FC1A419}" type="presOf" srcId="{6B629065-7DC5-4168-BE75-51EC701F1087}" destId="{4CB26B6F-088A-6348-BEF2-226435831D48}" srcOrd="0" destOrd="0" presId="urn:microsoft.com/office/officeart/2005/8/layout/vProcess5"/>
    <dgm:cxn modelId="{923F827C-6FEE-0646-B15C-F0F025F2FDF1}" type="presParOf" srcId="{EACD86E3-DE68-6E4C-86F3-5A069E28AFFA}" destId="{803DE233-25D6-EB47-BACA-C7D13572BD55}" srcOrd="0" destOrd="0" presId="urn:microsoft.com/office/officeart/2005/8/layout/vProcess5"/>
    <dgm:cxn modelId="{06B87B4A-6488-6743-84A2-B63CBA2C1BB3}" type="presParOf" srcId="{EACD86E3-DE68-6E4C-86F3-5A069E28AFFA}" destId="{4CB26B6F-088A-6348-BEF2-226435831D48}" srcOrd="1" destOrd="0" presId="urn:microsoft.com/office/officeart/2005/8/layout/vProcess5"/>
    <dgm:cxn modelId="{4BC56F72-E90D-464C-B234-FE9980A3F7B4}" type="presParOf" srcId="{EACD86E3-DE68-6E4C-86F3-5A069E28AFFA}" destId="{45722AD4-C239-2E4B-89FC-FF224BA312C0}" srcOrd="2" destOrd="0" presId="urn:microsoft.com/office/officeart/2005/8/layout/vProcess5"/>
    <dgm:cxn modelId="{9F1A246C-98C4-A54B-A7FC-04930FD36A4E}" type="presParOf" srcId="{EACD86E3-DE68-6E4C-86F3-5A069E28AFFA}" destId="{93330ED9-A1FA-4F4D-8E1D-5080E331E440}" srcOrd="3" destOrd="0" presId="urn:microsoft.com/office/officeart/2005/8/layout/vProcess5"/>
    <dgm:cxn modelId="{91F4600C-2615-7E4D-88A7-1BBE1CFD73B4}" type="presParOf" srcId="{EACD86E3-DE68-6E4C-86F3-5A069E28AFFA}" destId="{33FE4DD6-639F-6F47-B64E-1CD1C9DC3DE5}" srcOrd="4" destOrd="0" presId="urn:microsoft.com/office/officeart/2005/8/layout/vProcess5"/>
    <dgm:cxn modelId="{28F28126-E746-064C-85D3-E715D3DEFAC0}" type="presParOf" srcId="{EACD86E3-DE68-6E4C-86F3-5A069E28AFFA}" destId="{A93A3F2C-3800-0F4F-9AE6-AFCB4C583569}" srcOrd="5" destOrd="0" presId="urn:microsoft.com/office/officeart/2005/8/layout/vProcess5"/>
    <dgm:cxn modelId="{55148D37-D8A2-1848-AE37-42EE891CEF1D}" type="presParOf" srcId="{EACD86E3-DE68-6E4C-86F3-5A069E28AFFA}" destId="{BBB880B5-A6E1-7441-BD11-EAF2FC6B0CB9}" srcOrd="6" destOrd="0" presId="urn:microsoft.com/office/officeart/2005/8/layout/vProcess5"/>
    <dgm:cxn modelId="{1E76AE7C-A564-7146-9E30-FD1CF1CDF15F}" type="presParOf" srcId="{EACD86E3-DE68-6E4C-86F3-5A069E28AFFA}" destId="{600B69B2-51D9-ED49-81CA-DB2BD54C7BBB}" srcOrd="7" destOrd="0" presId="urn:microsoft.com/office/officeart/2005/8/layout/vProcess5"/>
    <dgm:cxn modelId="{3B67CA8C-6AB8-2E45-AE0C-4A1CBBB0226D}" type="presParOf" srcId="{EACD86E3-DE68-6E4C-86F3-5A069E28AFFA}" destId="{8E9B5956-6F35-E046-BBC1-A11BE666816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B9C7F-2EA6-4B2E-BE52-BEF1E74C29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5C53D2-E642-45B6-8CB5-6C877D3C6D35}">
      <dgm:prSet/>
      <dgm:spPr/>
      <dgm:t>
        <a:bodyPr/>
        <a:lstStyle/>
        <a:p>
          <a:r>
            <a:rPr kumimoji="1" lang="en-US"/>
            <a:t>1.</a:t>
          </a:r>
          <a:r>
            <a:rPr kumimoji="1" lang="ko-KR"/>
            <a:t>일기장 기능</a:t>
          </a:r>
          <a:endParaRPr lang="en-US"/>
        </a:p>
      </dgm:t>
    </dgm:pt>
    <dgm:pt modelId="{9F8F9C5F-48E7-4B2C-8EFC-F987E1E8ECBA}" type="parTrans" cxnId="{0CFF1C38-08BB-493A-8827-091A4EAACD61}">
      <dgm:prSet/>
      <dgm:spPr/>
      <dgm:t>
        <a:bodyPr/>
        <a:lstStyle/>
        <a:p>
          <a:endParaRPr lang="en-US"/>
        </a:p>
      </dgm:t>
    </dgm:pt>
    <dgm:pt modelId="{040480FF-A12B-4F5C-A46B-923CD3F87DD7}" type="sibTrans" cxnId="{0CFF1C38-08BB-493A-8827-091A4EAACD61}">
      <dgm:prSet/>
      <dgm:spPr/>
      <dgm:t>
        <a:bodyPr/>
        <a:lstStyle/>
        <a:p>
          <a:endParaRPr lang="en-US"/>
        </a:p>
      </dgm:t>
    </dgm:pt>
    <dgm:pt modelId="{A7A88D6F-945A-4CB4-B368-EF22FCCF128D}">
      <dgm:prSet/>
      <dgm:spPr/>
      <dgm:t>
        <a:bodyPr/>
        <a:lstStyle/>
        <a:p>
          <a:r>
            <a:rPr kumimoji="1" lang="en-US"/>
            <a:t>2.</a:t>
          </a:r>
          <a:r>
            <a:rPr kumimoji="1" lang="ko-KR"/>
            <a:t>일기장에 잠금 기능을 추가하기</a:t>
          </a:r>
          <a:endParaRPr lang="en-US"/>
        </a:p>
      </dgm:t>
    </dgm:pt>
    <dgm:pt modelId="{580A6FCE-F33D-4128-85A8-B18C83BB51E3}" type="parTrans" cxnId="{22C97487-6C86-42D8-8456-DBCCD08EEADE}">
      <dgm:prSet/>
      <dgm:spPr/>
      <dgm:t>
        <a:bodyPr/>
        <a:lstStyle/>
        <a:p>
          <a:endParaRPr lang="en-US"/>
        </a:p>
      </dgm:t>
    </dgm:pt>
    <dgm:pt modelId="{729CE3B7-D48D-4760-9D97-614A4856E351}" type="sibTrans" cxnId="{22C97487-6C86-42D8-8456-DBCCD08EEADE}">
      <dgm:prSet/>
      <dgm:spPr/>
      <dgm:t>
        <a:bodyPr/>
        <a:lstStyle/>
        <a:p>
          <a:endParaRPr lang="en-US"/>
        </a:p>
      </dgm:t>
    </dgm:pt>
    <dgm:pt modelId="{D073C2B5-A74E-42AB-8AB5-5BBE163EDC87}">
      <dgm:prSet/>
      <dgm:spPr/>
      <dgm:t>
        <a:bodyPr/>
        <a:lstStyle/>
        <a:p>
          <a:r>
            <a:rPr kumimoji="1" lang="en-US"/>
            <a:t>3.</a:t>
          </a:r>
          <a:r>
            <a:rPr kumimoji="1" lang="ko-KR"/>
            <a:t>특정 태그 기능</a:t>
          </a:r>
          <a:endParaRPr lang="en-US"/>
        </a:p>
      </dgm:t>
    </dgm:pt>
    <dgm:pt modelId="{33DB614E-8202-4CEB-9A17-5D23B401E2F9}" type="parTrans" cxnId="{87D2F33B-1A59-4A3D-9718-376F8C861E0F}">
      <dgm:prSet/>
      <dgm:spPr/>
      <dgm:t>
        <a:bodyPr/>
        <a:lstStyle/>
        <a:p>
          <a:endParaRPr lang="en-US"/>
        </a:p>
      </dgm:t>
    </dgm:pt>
    <dgm:pt modelId="{D8B71AA5-A4B2-4E9F-BF6D-5601D4B3A2BD}" type="sibTrans" cxnId="{87D2F33B-1A59-4A3D-9718-376F8C861E0F}">
      <dgm:prSet/>
      <dgm:spPr/>
      <dgm:t>
        <a:bodyPr/>
        <a:lstStyle/>
        <a:p>
          <a:endParaRPr lang="en-US"/>
        </a:p>
      </dgm:t>
    </dgm:pt>
    <dgm:pt modelId="{FF020349-2B20-44F6-910D-62E95BF32B84}" type="pres">
      <dgm:prSet presAssocID="{46EB9C7F-2EA6-4B2E-BE52-BEF1E74C2932}" presName="root" presStyleCnt="0">
        <dgm:presLayoutVars>
          <dgm:dir/>
          <dgm:resizeHandles val="exact"/>
        </dgm:presLayoutVars>
      </dgm:prSet>
      <dgm:spPr/>
    </dgm:pt>
    <dgm:pt modelId="{F5049798-C628-4B37-BC87-9F4FF1861D11}" type="pres">
      <dgm:prSet presAssocID="{075C53D2-E642-45B6-8CB5-6C877D3C6D35}" presName="compNode" presStyleCnt="0"/>
      <dgm:spPr/>
    </dgm:pt>
    <dgm:pt modelId="{A7A86911-8F8C-4D2A-86B5-22B58C144201}" type="pres">
      <dgm:prSet presAssocID="{075C53D2-E642-45B6-8CB5-6C877D3C6D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C7C36C40-994C-4AC5-998B-E24BE941DC82}" type="pres">
      <dgm:prSet presAssocID="{075C53D2-E642-45B6-8CB5-6C877D3C6D35}" presName="spaceRect" presStyleCnt="0"/>
      <dgm:spPr/>
    </dgm:pt>
    <dgm:pt modelId="{0914A755-881C-4BAC-AF09-D3CE5BA7CFA4}" type="pres">
      <dgm:prSet presAssocID="{075C53D2-E642-45B6-8CB5-6C877D3C6D35}" presName="textRect" presStyleLbl="revTx" presStyleIdx="0" presStyleCnt="3">
        <dgm:presLayoutVars>
          <dgm:chMax val="1"/>
          <dgm:chPref val="1"/>
        </dgm:presLayoutVars>
      </dgm:prSet>
      <dgm:spPr/>
    </dgm:pt>
    <dgm:pt modelId="{BEF7412D-B72B-4FB0-B0B7-F7A7986E4EB4}" type="pres">
      <dgm:prSet presAssocID="{040480FF-A12B-4F5C-A46B-923CD3F87DD7}" presName="sibTrans" presStyleCnt="0"/>
      <dgm:spPr/>
    </dgm:pt>
    <dgm:pt modelId="{48E4C2C0-52EC-4CC1-9C61-63B856CCE56F}" type="pres">
      <dgm:prSet presAssocID="{A7A88D6F-945A-4CB4-B368-EF22FCCF128D}" presName="compNode" presStyleCnt="0"/>
      <dgm:spPr/>
    </dgm:pt>
    <dgm:pt modelId="{7FC52B17-17F0-47B4-8854-FB01141BA66E}" type="pres">
      <dgm:prSet presAssocID="{A7A88D6F-945A-4CB4-B368-EF22FCCF12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시계"/>
        </a:ext>
      </dgm:extLst>
    </dgm:pt>
    <dgm:pt modelId="{BA72364A-6E3A-43E9-B5D1-6B2B02B319EF}" type="pres">
      <dgm:prSet presAssocID="{A7A88D6F-945A-4CB4-B368-EF22FCCF128D}" presName="spaceRect" presStyleCnt="0"/>
      <dgm:spPr/>
    </dgm:pt>
    <dgm:pt modelId="{92FB39F0-747A-4429-A5FF-FBABCD12BE10}" type="pres">
      <dgm:prSet presAssocID="{A7A88D6F-945A-4CB4-B368-EF22FCCF128D}" presName="textRect" presStyleLbl="revTx" presStyleIdx="1" presStyleCnt="3">
        <dgm:presLayoutVars>
          <dgm:chMax val="1"/>
          <dgm:chPref val="1"/>
        </dgm:presLayoutVars>
      </dgm:prSet>
      <dgm:spPr/>
    </dgm:pt>
    <dgm:pt modelId="{1D938815-9A29-445B-9E52-A84D2A0C878B}" type="pres">
      <dgm:prSet presAssocID="{729CE3B7-D48D-4760-9D97-614A4856E351}" presName="sibTrans" presStyleCnt="0"/>
      <dgm:spPr/>
    </dgm:pt>
    <dgm:pt modelId="{9E0DDBAE-71B6-43C3-8536-B7158FE002C9}" type="pres">
      <dgm:prSet presAssocID="{D073C2B5-A74E-42AB-8AB5-5BBE163EDC87}" presName="compNode" presStyleCnt="0"/>
      <dgm:spPr/>
    </dgm:pt>
    <dgm:pt modelId="{F76443E3-51C7-428C-91E0-9880AD637C65}" type="pres">
      <dgm:prSet presAssocID="{D073C2B5-A74E-42AB-8AB5-5BBE163EDC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레이블"/>
        </a:ext>
      </dgm:extLst>
    </dgm:pt>
    <dgm:pt modelId="{4899474F-13EC-4BC7-8B40-66ED6352F3A4}" type="pres">
      <dgm:prSet presAssocID="{D073C2B5-A74E-42AB-8AB5-5BBE163EDC87}" presName="spaceRect" presStyleCnt="0"/>
      <dgm:spPr/>
    </dgm:pt>
    <dgm:pt modelId="{FB17320E-25CB-4DB0-8E09-6DBE6445FA4F}" type="pres">
      <dgm:prSet presAssocID="{D073C2B5-A74E-42AB-8AB5-5BBE163EDC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FF1C38-08BB-493A-8827-091A4EAACD61}" srcId="{46EB9C7F-2EA6-4B2E-BE52-BEF1E74C2932}" destId="{075C53D2-E642-45B6-8CB5-6C877D3C6D35}" srcOrd="0" destOrd="0" parTransId="{9F8F9C5F-48E7-4B2C-8EFC-F987E1E8ECBA}" sibTransId="{040480FF-A12B-4F5C-A46B-923CD3F87DD7}"/>
    <dgm:cxn modelId="{87D2F33B-1A59-4A3D-9718-376F8C861E0F}" srcId="{46EB9C7F-2EA6-4B2E-BE52-BEF1E74C2932}" destId="{D073C2B5-A74E-42AB-8AB5-5BBE163EDC87}" srcOrd="2" destOrd="0" parTransId="{33DB614E-8202-4CEB-9A17-5D23B401E2F9}" sibTransId="{D8B71AA5-A4B2-4E9F-BF6D-5601D4B3A2BD}"/>
    <dgm:cxn modelId="{642ADB7D-41CC-4AAC-B340-8A27076F79F8}" type="presOf" srcId="{46EB9C7F-2EA6-4B2E-BE52-BEF1E74C2932}" destId="{FF020349-2B20-44F6-910D-62E95BF32B84}" srcOrd="0" destOrd="0" presId="urn:microsoft.com/office/officeart/2018/2/layout/IconLabelList"/>
    <dgm:cxn modelId="{C415CF84-57FF-4F88-B9D2-48669DB5162D}" type="presOf" srcId="{075C53D2-E642-45B6-8CB5-6C877D3C6D35}" destId="{0914A755-881C-4BAC-AF09-D3CE5BA7CFA4}" srcOrd="0" destOrd="0" presId="urn:microsoft.com/office/officeart/2018/2/layout/IconLabelList"/>
    <dgm:cxn modelId="{22C97487-6C86-42D8-8456-DBCCD08EEADE}" srcId="{46EB9C7F-2EA6-4B2E-BE52-BEF1E74C2932}" destId="{A7A88D6F-945A-4CB4-B368-EF22FCCF128D}" srcOrd="1" destOrd="0" parTransId="{580A6FCE-F33D-4128-85A8-B18C83BB51E3}" sibTransId="{729CE3B7-D48D-4760-9D97-614A4856E351}"/>
    <dgm:cxn modelId="{57B640CE-59F9-4992-A4BD-63AB2FAE1755}" type="presOf" srcId="{D073C2B5-A74E-42AB-8AB5-5BBE163EDC87}" destId="{FB17320E-25CB-4DB0-8E09-6DBE6445FA4F}" srcOrd="0" destOrd="0" presId="urn:microsoft.com/office/officeart/2018/2/layout/IconLabelList"/>
    <dgm:cxn modelId="{8447F7F0-8B0C-4694-B629-D945EC8FA2BB}" type="presOf" srcId="{A7A88D6F-945A-4CB4-B368-EF22FCCF128D}" destId="{92FB39F0-747A-4429-A5FF-FBABCD12BE10}" srcOrd="0" destOrd="0" presId="urn:microsoft.com/office/officeart/2018/2/layout/IconLabelList"/>
    <dgm:cxn modelId="{7A0C4579-1DC2-42FF-99B3-55A45C51CE25}" type="presParOf" srcId="{FF020349-2B20-44F6-910D-62E95BF32B84}" destId="{F5049798-C628-4B37-BC87-9F4FF1861D11}" srcOrd="0" destOrd="0" presId="urn:microsoft.com/office/officeart/2018/2/layout/IconLabelList"/>
    <dgm:cxn modelId="{7C76C9FC-878B-4DB3-A89A-C5A695343902}" type="presParOf" srcId="{F5049798-C628-4B37-BC87-9F4FF1861D11}" destId="{A7A86911-8F8C-4D2A-86B5-22B58C144201}" srcOrd="0" destOrd="0" presId="urn:microsoft.com/office/officeart/2018/2/layout/IconLabelList"/>
    <dgm:cxn modelId="{20B144C6-FF5D-4F7B-841B-619178D39E2C}" type="presParOf" srcId="{F5049798-C628-4B37-BC87-9F4FF1861D11}" destId="{C7C36C40-994C-4AC5-998B-E24BE941DC82}" srcOrd="1" destOrd="0" presId="urn:microsoft.com/office/officeart/2018/2/layout/IconLabelList"/>
    <dgm:cxn modelId="{EF14F1B9-E5E7-498B-813D-778125BD6232}" type="presParOf" srcId="{F5049798-C628-4B37-BC87-9F4FF1861D11}" destId="{0914A755-881C-4BAC-AF09-D3CE5BA7CFA4}" srcOrd="2" destOrd="0" presId="urn:microsoft.com/office/officeart/2018/2/layout/IconLabelList"/>
    <dgm:cxn modelId="{F4DF1432-587A-4293-B85E-B118EE700652}" type="presParOf" srcId="{FF020349-2B20-44F6-910D-62E95BF32B84}" destId="{BEF7412D-B72B-4FB0-B0B7-F7A7986E4EB4}" srcOrd="1" destOrd="0" presId="urn:microsoft.com/office/officeart/2018/2/layout/IconLabelList"/>
    <dgm:cxn modelId="{F3C890C0-09B0-4949-9AAD-E1BE2E5CD733}" type="presParOf" srcId="{FF020349-2B20-44F6-910D-62E95BF32B84}" destId="{48E4C2C0-52EC-4CC1-9C61-63B856CCE56F}" srcOrd="2" destOrd="0" presId="urn:microsoft.com/office/officeart/2018/2/layout/IconLabelList"/>
    <dgm:cxn modelId="{62D42616-1893-4089-B879-5F5BD1D2752C}" type="presParOf" srcId="{48E4C2C0-52EC-4CC1-9C61-63B856CCE56F}" destId="{7FC52B17-17F0-47B4-8854-FB01141BA66E}" srcOrd="0" destOrd="0" presId="urn:microsoft.com/office/officeart/2018/2/layout/IconLabelList"/>
    <dgm:cxn modelId="{252DCE91-ED8C-4E9D-8B17-502623FBA9DB}" type="presParOf" srcId="{48E4C2C0-52EC-4CC1-9C61-63B856CCE56F}" destId="{BA72364A-6E3A-43E9-B5D1-6B2B02B319EF}" srcOrd="1" destOrd="0" presId="urn:microsoft.com/office/officeart/2018/2/layout/IconLabelList"/>
    <dgm:cxn modelId="{424E41B7-5C9B-4DF8-BF66-75590851FC4D}" type="presParOf" srcId="{48E4C2C0-52EC-4CC1-9C61-63B856CCE56F}" destId="{92FB39F0-747A-4429-A5FF-FBABCD12BE10}" srcOrd="2" destOrd="0" presId="urn:microsoft.com/office/officeart/2018/2/layout/IconLabelList"/>
    <dgm:cxn modelId="{CC79AB7E-9D5D-4F15-96C5-97DBA5FAE7F4}" type="presParOf" srcId="{FF020349-2B20-44F6-910D-62E95BF32B84}" destId="{1D938815-9A29-445B-9E52-A84D2A0C878B}" srcOrd="3" destOrd="0" presId="urn:microsoft.com/office/officeart/2018/2/layout/IconLabelList"/>
    <dgm:cxn modelId="{4A55980A-3D82-42B9-AC0A-BFA1051728EF}" type="presParOf" srcId="{FF020349-2B20-44F6-910D-62E95BF32B84}" destId="{9E0DDBAE-71B6-43C3-8536-B7158FE002C9}" srcOrd="4" destOrd="0" presId="urn:microsoft.com/office/officeart/2018/2/layout/IconLabelList"/>
    <dgm:cxn modelId="{975E7A7B-5A13-4567-8FDA-0805F2861395}" type="presParOf" srcId="{9E0DDBAE-71B6-43C3-8536-B7158FE002C9}" destId="{F76443E3-51C7-428C-91E0-9880AD637C65}" srcOrd="0" destOrd="0" presId="urn:microsoft.com/office/officeart/2018/2/layout/IconLabelList"/>
    <dgm:cxn modelId="{6DB4D8CB-5C9F-4981-BD0C-8D5740B312D6}" type="presParOf" srcId="{9E0DDBAE-71B6-43C3-8536-B7158FE002C9}" destId="{4899474F-13EC-4BC7-8B40-66ED6352F3A4}" srcOrd="1" destOrd="0" presId="urn:microsoft.com/office/officeart/2018/2/layout/IconLabelList"/>
    <dgm:cxn modelId="{42F39A67-2879-49CA-8B70-CE34730BFA4F}" type="presParOf" srcId="{9E0DDBAE-71B6-43C3-8536-B7158FE002C9}" destId="{FB17320E-25CB-4DB0-8E09-6DBE6445FA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1C0BEC-26A2-4126-98D9-25B0F285A69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6914F3-D864-4660-91D4-1C90DE66033B}">
      <dgm:prSet/>
      <dgm:spPr/>
      <dgm:t>
        <a:bodyPr/>
        <a:lstStyle/>
        <a:p>
          <a:r>
            <a:rPr kumimoji="1" lang="en-US"/>
            <a:t>1.</a:t>
          </a:r>
          <a:r>
            <a:rPr lang="en-US"/>
            <a:t> shared_preferences</a:t>
          </a:r>
          <a:r>
            <a:rPr lang="ko-KR"/>
            <a:t>로 로컬 저장소 연동</a:t>
          </a:r>
          <a:endParaRPr lang="en-US"/>
        </a:p>
      </dgm:t>
    </dgm:pt>
    <dgm:pt modelId="{9B35E776-3152-4024-BC14-E4F2906F48AD}" type="parTrans" cxnId="{98861480-3552-43A2-892F-6BDAC95EF100}">
      <dgm:prSet/>
      <dgm:spPr/>
      <dgm:t>
        <a:bodyPr/>
        <a:lstStyle/>
        <a:p>
          <a:endParaRPr lang="en-US"/>
        </a:p>
      </dgm:t>
    </dgm:pt>
    <dgm:pt modelId="{F8A13BFC-E0AB-489E-938A-7C8A80C995B4}" type="sibTrans" cxnId="{98861480-3552-43A2-892F-6BDAC95EF100}">
      <dgm:prSet/>
      <dgm:spPr/>
      <dgm:t>
        <a:bodyPr/>
        <a:lstStyle/>
        <a:p>
          <a:endParaRPr lang="en-US"/>
        </a:p>
      </dgm:t>
    </dgm:pt>
    <dgm:pt modelId="{A1962FCE-166E-4241-9ABA-07E411EA1EC5}">
      <dgm:prSet/>
      <dgm:spPr/>
      <dgm:t>
        <a:bodyPr/>
        <a:lstStyle/>
        <a:p>
          <a:r>
            <a:rPr kumimoji="1" lang="en-US"/>
            <a:t>2.</a:t>
          </a:r>
          <a:r>
            <a:rPr lang="ko-KR"/>
            <a:t> 앱 재시작 시 데이터 유지</a:t>
          </a:r>
          <a:endParaRPr lang="en-US"/>
        </a:p>
      </dgm:t>
    </dgm:pt>
    <dgm:pt modelId="{AFA82B86-29A8-4FC9-BDC6-B302FE261FEE}" type="parTrans" cxnId="{9F9C7E9C-BB02-436A-AB9B-1571903FC6D1}">
      <dgm:prSet/>
      <dgm:spPr/>
      <dgm:t>
        <a:bodyPr/>
        <a:lstStyle/>
        <a:p>
          <a:endParaRPr lang="en-US"/>
        </a:p>
      </dgm:t>
    </dgm:pt>
    <dgm:pt modelId="{70C2C9BA-0B21-4EB2-BDDA-AF0FE48A2717}" type="sibTrans" cxnId="{9F9C7E9C-BB02-436A-AB9B-1571903FC6D1}">
      <dgm:prSet/>
      <dgm:spPr/>
      <dgm:t>
        <a:bodyPr/>
        <a:lstStyle/>
        <a:p>
          <a:endParaRPr lang="en-US"/>
        </a:p>
      </dgm:t>
    </dgm:pt>
    <dgm:pt modelId="{398C6FFB-29B4-2846-BDFB-B43773F3DF26}" type="pres">
      <dgm:prSet presAssocID="{7B1C0BEC-26A2-4126-98D9-25B0F285A6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F240F7-0BB2-0049-AFD0-DA567F8A5A2C}" type="pres">
      <dgm:prSet presAssocID="{8E6914F3-D864-4660-91D4-1C90DE66033B}" presName="hierRoot1" presStyleCnt="0"/>
      <dgm:spPr/>
    </dgm:pt>
    <dgm:pt modelId="{1C1AC171-B4A6-7842-BC13-36255EF76FED}" type="pres">
      <dgm:prSet presAssocID="{8E6914F3-D864-4660-91D4-1C90DE66033B}" presName="composite" presStyleCnt="0"/>
      <dgm:spPr/>
    </dgm:pt>
    <dgm:pt modelId="{F8C9100D-46F3-E944-B2F9-D2F55DEE79A3}" type="pres">
      <dgm:prSet presAssocID="{8E6914F3-D864-4660-91D4-1C90DE66033B}" presName="background" presStyleLbl="node0" presStyleIdx="0" presStyleCnt="2"/>
      <dgm:spPr/>
    </dgm:pt>
    <dgm:pt modelId="{C78B301C-6FC0-4140-B114-FF7004D47865}" type="pres">
      <dgm:prSet presAssocID="{8E6914F3-D864-4660-91D4-1C90DE66033B}" presName="text" presStyleLbl="fgAcc0" presStyleIdx="0" presStyleCnt="2">
        <dgm:presLayoutVars>
          <dgm:chPref val="3"/>
        </dgm:presLayoutVars>
      </dgm:prSet>
      <dgm:spPr/>
    </dgm:pt>
    <dgm:pt modelId="{D709C2FE-3823-304F-9363-22F5806B6705}" type="pres">
      <dgm:prSet presAssocID="{8E6914F3-D864-4660-91D4-1C90DE66033B}" presName="hierChild2" presStyleCnt="0"/>
      <dgm:spPr/>
    </dgm:pt>
    <dgm:pt modelId="{A76FF62F-CF9B-AC46-9A4E-A75CD6E59679}" type="pres">
      <dgm:prSet presAssocID="{A1962FCE-166E-4241-9ABA-07E411EA1EC5}" presName="hierRoot1" presStyleCnt="0"/>
      <dgm:spPr/>
    </dgm:pt>
    <dgm:pt modelId="{3B1025C1-D1F2-0048-8201-47E67C6B84CA}" type="pres">
      <dgm:prSet presAssocID="{A1962FCE-166E-4241-9ABA-07E411EA1EC5}" presName="composite" presStyleCnt="0"/>
      <dgm:spPr/>
    </dgm:pt>
    <dgm:pt modelId="{3A3572AF-061F-7C47-8F7E-9A5C3113F94C}" type="pres">
      <dgm:prSet presAssocID="{A1962FCE-166E-4241-9ABA-07E411EA1EC5}" presName="background" presStyleLbl="node0" presStyleIdx="1" presStyleCnt="2"/>
      <dgm:spPr/>
    </dgm:pt>
    <dgm:pt modelId="{8241714F-0162-0F46-A2DB-6DF5CCE3CD53}" type="pres">
      <dgm:prSet presAssocID="{A1962FCE-166E-4241-9ABA-07E411EA1EC5}" presName="text" presStyleLbl="fgAcc0" presStyleIdx="1" presStyleCnt="2">
        <dgm:presLayoutVars>
          <dgm:chPref val="3"/>
        </dgm:presLayoutVars>
      </dgm:prSet>
      <dgm:spPr/>
    </dgm:pt>
    <dgm:pt modelId="{5C80D233-752F-E849-AEBB-8D73C34A7D34}" type="pres">
      <dgm:prSet presAssocID="{A1962FCE-166E-4241-9ABA-07E411EA1EC5}" presName="hierChild2" presStyleCnt="0"/>
      <dgm:spPr/>
    </dgm:pt>
  </dgm:ptLst>
  <dgm:cxnLst>
    <dgm:cxn modelId="{ACAE981C-2862-CD4E-BF3A-2334F44234E6}" type="presOf" srcId="{A1962FCE-166E-4241-9ABA-07E411EA1EC5}" destId="{8241714F-0162-0F46-A2DB-6DF5CCE3CD53}" srcOrd="0" destOrd="0" presId="urn:microsoft.com/office/officeart/2005/8/layout/hierarchy1"/>
    <dgm:cxn modelId="{E0994228-BC95-F04C-A634-1FB186277F90}" type="presOf" srcId="{8E6914F3-D864-4660-91D4-1C90DE66033B}" destId="{C78B301C-6FC0-4140-B114-FF7004D47865}" srcOrd="0" destOrd="0" presId="urn:microsoft.com/office/officeart/2005/8/layout/hierarchy1"/>
    <dgm:cxn modelId="{98861480-3552-43A2-892F-6BDAC95EF100}" srcId="{7B1C0BEC-26A2-4126-98D9-25B0F285A696}" destId="{8E6914F3-D864-4660-91D4-1C90DE66033B}" srcOrd="0" destOrd="0" parTransId="{9B35E776-3152-4024-BC14-E4F2906F48AD}" sibTransId="{F8A13BFC-E0AB-489E-938A-7C8A80C995B4}"/>
    <dgm:cxn modelId="{A5743B94-E8EC-1449-BEA1-A275D9F3F838}" type="presOf" srcId="{7B1C0BEC-26A2-4126-98D9-25B0F285A696}" destId="{398C6FFB-29B4-2846-BDFB-B43773F3DF26}" srcOrd="0" destOrd="0" presId="urn:microsoft.com/office/officeart/2005/8/layout/hierarchy1"/>
    <dgm:cxn modelId="{9F9C7E9C-BB02-436A-AB9B-1571903FC6D1}" srcId="{7B1C0BEC-26A2-4126-98D9-25B0F285A696}" destId="{A1962FCE-166E-4241-9ABA-07E411EA1EC5}" srcOrd="1" destOrd="0" parTransId="{AFA82B86-29A8-4FC9-BDC6-B302FE261FEE}" sibTransId="{70C2C9BA-0B21-4EB2-BDDA-AF0FE48A2717}"/>
    <dgm:cxn modelId="{F8D83B6E-E92C-3443-92EF-6876AEC2251C}" type="presParOf" srcId="{398C6FFB-29B4-2846-BDFB-B43773F3DF26}" destId="{ECF240F7-0BB2-0049-AFD0-DA567F8A5A2C}" srcOrd="0" destOrd="0" presId="urn:microsoft.com/office/officeart/2005/8/layout/hierarchy1"/>
    <dgm:cxn modelId="{371791A1-B671-024A-954E-7A634D8F8618}" type="presParOf" srcId="{ECF240F7-0BB2-0049-AFD0-DA567F8A5A2C}" destId="{1C1AC171-B4A6-7842-BC13-36255EF76FED}" srcOrd="0" destOrd="0" presId="urn:microsoft.com/office/officeart/2005/8/layout/hierarchy1"/>
    <dgm:cxn modelId="{4BF85EBA-0D70-B34C-8597-DA771E355B67}" type="presParOf" srcId="{1C1AC171-B4A6-7842-BC13-36255EF76FED}" destId="{F8C9100D-46F3-E944-B2F9-D2F55DEE79A3}" srcOrd="0" destOrd="0" presId="urn:microsoft.com/office/officeart/2005/8/layout/hierarchy1"/>
    <dgm:cxn modelId="{A945C378-FEC7-2B45-9E6F-D5B9F92D21B8}" type="presParOf" srcId="{1C1AC171-B4A6-7842-BC13-36255EF76FED}" destId="{C78B301C-6FC0-4140-B114-FF7004D47865}" srcOrd="1" destOrd="0" presId="urn:microsoft.com/office/officeart/2005/8/layout/hierarchy1"/>
    <dgm:cxn modelId="{55B7AA5A-04CA-3E44-AC1B-7E38C7BF458B}" type="presParOf" srcId="{ECF240F7-0BB2-0049-AFD0-DA567F8A5A2C}" destId="{D709C2FE-3823-304F-9363-22F5806B6705}" srcOrd="1" destOrd="0" presId="urn:microsoft.com/office/officeart/2005/8/layout/hierarchy1"/>
    <dgm:cxn modelId="{859E985B-5B73-C648-9C83-8D3E4C8A381B}" type="presParOf" srcId="{398C6FFB-29B4-2846-BDFB-B43773F3DF26}" destId="{A76FF62F-CF9B-AC46-9A4E-A75CD6E59679}" srcOrd="1" destOrd="0" presId="urn:microsoft.com/office/officeart/2005/8/layout/hierarchy1"/>
    <dgm:cxn modelId="{B4148F71-B7FC-C54C-93E5-93339006D373}" type="presParOf" srcId="{A76FF62F-CF9B-AC46-9A4E-A75CD6E59679}" destId="{3B1025C1-D1F2-0048-8201-47E67C6B84CA}" srcOrd="0" destOrd="0" presId="urn:microsoft.com/office/officeart/2005/8/layout/hierarchy1"/>
    <dgm:cxn modelId="{C2DD7E56-52ED-8947-8B22-B0A46C9B176D}" type="presParOf" srcId="{3B1025C1-D1F2-0048-8201-47E67C6B84CA}" destId="{3A3572AF-061F-7C47-8F7E-9A5C3113F94C}" srcOrd="0" destOrd="0" presId="urn:microsoft.com/office/officeart/2005/8/layout/hierarchy1"/>
    <dgm:cxn modelId="{388B6564-5CA7-C74B-B1C4-86F40734A6A2}" type="presParOf" srcId="{3B1025C1-D1F2-0048-8201-47E67C6B84CA}" destId="{8241714F-0162-0F46-A2DB-6DF5CCE3CD53}" srcOrd="1" destOrd="0" presId="urn:microsoft.com/office/officeart/2005/8/layout/hierarchy1"/>
    <dgm:cxn modelId="{564A073F-1499-EE41-91EA-E40B8A72E693}" type="presParOf" srcId="{A76FF62F-CF9B-AC46-9A4E-A75CD6E59679}" destId="{5C80D233-752F-E849-AEBB-8D73C34A7D3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EB32F-42ED-4C41-B977-BD4877AEFCD5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0CECC-D280-5048-8A83-5846FA55C302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1.</a:t>
          </a:r>
          <a:r>
            <a:rPr kumimoji="1" lang="ko-KR" sz="2000" kern="1200"/>
            <a:t> 사용자가 이용하기 편하게 꼭 필요한 기능만 추가해서 </a:t>
          </a:r>
          <a:r>
            <a:rPr kumimoji="1" lang="en-US" sz="2000" kern="1200"/>
            <a:t>UI</a:t>
          </a:r>
          <a:r>
            <a:rPr kumimoji="1" lang="ko-KR" sz="2000" kern="1200"/>
            <a:t>를 깔끔하게 제작</a:t>
          </a:r>
          <a:endParaRPr lang="en-US" sz="2000" kern="1200"/>
        </a:p>
      </dsp:txBody>
      <dsp:txXfrm>
        <a:off x="383617" y="1447754"/>
        <a:ext cx="2847502" cy="1768010"/>
      </dsp:txXfrm>
    </dsp:sp>
    <dsp:sp modelId="{BAC4F6FB-131A-DB48-BD71-E8C9644DC1C3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37513-E4C9-6C40-AC52-CDC5B6F5E98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2.</a:t>
          </a:r>
          <a:r>
            <a:rPr kumimoji="1" lang="ko-KR" sz="2000" kern="1200"/>
            <a:t> 일상에서 쉽고 빠르게 기록 할 수 있게 </a:t>
          </a:r>
          <a:endParaRPr lang="en-US" sz="2000" kern="1200"/>
        </a:p>
      </dsp:txBody>
      <dsp:txXfrm>
        <a:off x="3998355" y="1447754"/>
        <a:ext cx="2847502" cy="1768010"/>
      </dsp:txXfrm>
    </dsp:sp>
    <dsp:sp modelId="{E2A09DA9-7D13-874E-A0D9-FC7BE91A0E5E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359E8-C18D-E94A-9851-61641342B9CD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/>
            <a:t>3.</a:t>
          </a:r>
          <a:r>
            <a:rPr kumimoji="1" lang="ko-KR" sz="2000" kern="1200"/>
            <a:t>보안 기능을 추가해서 사생활 보호 </a:t>
          </a:r>
          <a:endParaRPr lang="en-US" sz="20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24AE3-7A6C-E041-93C1-CD172CE48505}">
      <dsp:nvSpPr>
        <dsp:cNvPr id="0" name=""/>
        <dsp:cNvSpPr/>
      </dsp:nvSpPr>
      <dsp:spPr>
        <a:xfrm>
          <a:off x="1953" y="2251036"/>
          <a:ext cx="2379616" cy="95184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</a:t>
          </a:r>
          <a:r>
            <a:rPr lang="ko-KR" sz="1500" kern="1200"/>
            <a:t>앱 기능 정의 </a:t>
          </a:r>
          <a:r>
            <a:rPr lang="en-US" sz="1500" kern="1200"/>
            <a:t>(</a:t>
          </a:r>
          <a:r>
            <a:rPr lang="ko-KR" sz="1500" kern="1200"/>
            <a:t>추가</a:t>
          </a:r>
          <a:r>
            <a:rPr lang="en-US" sz="1500" kern="1200"/>
            <a:t>, </a:t>
          </a:r>
          <a:r>
            <a:rPr lang="ko-KR" sz="1500" kern="1200"/>
            <a:t>삭제</a:t>
          </a:r>
          <a:r>
            <a:rPr lang="en-US" sz="1500" kern="1200"/>
            <a:t>, </a:t>
          </a:r>
          <a:r>
            <a:rPr lang="ko-KR" sz="1500" kern="1200"/>
            <a:t>완료 표시</a:t>
          </a:r>
          <a:r>
            <a:rPr lang="en-US" sz="1500" kern="1200"/>
            <a:t>)-</a:t>
          </a:r>
        </a:p>
      </dsp:txBody>
      <dsp:txXfrm>
        <a:off x="477876" y="2251036"/>
        <a:ext cx="1427770" cy="951846"/>
      </dsp:txXfrm>
    </dsp:sp>
    <dsp:sp modelId="{95980A59-F06D-544F-A376-8B00C54A76B7}">
      <dsp:nvSpPr>
        <dsp:cNvPr id="0" name=""/>
        <dsp:cNvSpPr/>
      </dsp:nvSpPr>
      <dsp:spPr>
        <a:xfrm>
          <a:off x="2143608" y="2251036"/>
          <a:ext cx="2379616" cy="951846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기본 화면 스케치</a:t>
          </a:r>
          <a:r>
            <a:rPr lang="en-US" sz="1500" kern="1200"/>
            <a:t>- </a:t>
          </a:r>
        </a:p>
      </dsp:txBody>
      <dsp:txXfrm>
        <a:off x="2619531" y="2251036"/>
        <a:ext cx="1427770" cy="951846"/>
      </dsp:txXfrm>
    </dsp:sp>
    <dsp:sp modelId="{7E06CB1B-A5A9-2D4C-9AFF-DF2DE508B7CF}">
      <dsp:nvSpPr>
        <dsp:cNvPr id="0" name=""/>
        <dsp:cNvSpPr/>
      </dsp:nvSpPr>
      <dsp:spPr>
        <a:xfrm>
          <a:off x="4285263" y="2251036"/>
          <a:ext cx="2379616" cy="95184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07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kern="1200"/>
            <a:t>폴더 구조 및 화면 흐름도 작성</a:t>
          </a:r>
          <a:endParaRPr lang="en-US" sz="1500" kern="1200"/>
        </a:p>
      </dsp:txBody>
      <dsp:txXfrm>
        <a:off x="4761186" y="2251036"/>
        <a:ext cx="1427770" cy="951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54EC6-7B99-FC47-BD30-31227233C4DD}">
      <dsp:nvSpPr>
        <dsp:cNvPr id="0" name=""/>
        <dsp:cNvSpPr/>
      </dsp:nvSpPr>
      <dsp:spPr>
        <a:xfrm>
          <a:off x="9604" y="948126"/>
          <a:ext cx="5741378" cy="229655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2800" kern="1200"/>
            <a:t>리스트 화면 </a:t>
          </a:r>
          <a:r>
            <a:rPr kumimoji="1" lang="en-US" sz="2800" kern="1200"/>
            <a:t>ui</a:t>
          </a:r>
          <a:r>
            <a:rPr kumimoji="1" lang="ko-KR" sz="2800" kern="1200"/>
            <a:t>구성</a:t>
          </a:r>
          <a:endParaRPr lang="en-US" sz="2800" kern="1200"/>
        </a:p>
      </dsp:txBody>
      <dsp:txXfrm>
        <a:off x="1157880" y="948126"/>
        <a:ext cx="3444827" cy="2296551"/>
      </dsp:txXfrm>
    </dsp:sp>
    <dsp:sp modelId="{2523F0EB-66ED-864A-B6DF-4D5ECE07F5C6}">
      <dsp:nvSpPr>
        <dsp:cNvPr id="0" name=""/>
        <dsp:cNvSpPr/>
      </dsp:nvSpPr>
      <dsp:spPr>
        <a:xfrm>
          <a:off x="5176845" y="948126"/>
          <a:ext cx="5741378" cy="229655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TextField, Checkbox, ListView, FAB </a:t>
          </a:r>
          <a:r>
            <a:rPr lang="ko-KR" sz="2800" kern="1200"/>
            <a:t>배치</a:t>
          </a:r>
          <a:r>
            <a:rPr lang="en-US" sz="2800" kern="1200"/>
            <a:t>- </a:t>
          </a:r>
          <a:r>
            <a:rPr lang="ko-KR" sz="2800" kern="1200"/>
            <a:t>디자인 정리</a:t>
          </a:r>
          <a:endParaRPr lang="en-US" sz="2800" kern="1200"/>
        </a:p>
      </dsp:txBody>
      <dsp:txXfrm>
        <a:off x="6325121" y="948126"/>
        <a:ext cx="3444827" cy="22965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26B6F-088A-6348-BEF2-226435831D48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/>
            <a:t>1.</a:t>
          </a:r>
          <a:r>
            <a:rPr kumimoji="1" lang="ko-KR" sz="3600" kern="1200"/>
            <a:t>메모 기능 추가하기 </a:t>
          </a:r>
          <a:endParaRPr lang="en-US" sz="3600" kern="1200"/>
        </a:p>
      </dsp:txBody>
      <dsp:txXfrm>
        <a:off x="36841" y="36841"/>
        <a:ext cx="7931345" cy="1184159"/>
      </dsp:txXfrm>
    </dsp:sp>
    <dsp:sp modelId="{45722AD4-C239-2E4B-89FC-FF224BA312C0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/>
            <a:t>2</a:t>
          </a:r>
          <a:r>
            <a:rPr kumimoji="1" lang="ko-KR" sz="3600" kern="1200"/>
            <a:t>달력 기능 </a:t>
          </a:r>
          <a:endParaRPr lang="en-US" sz="3600" kern="1200"/>
        </a:p>
      </dsp:txBody>
      <dsp:txXfrm>
        <a:off x="856428" y="1504322"/>
        <a:ext cx="7577788" cy="1184159"/>
      </dsp:txXfrm>
    </dsp:sp>
    <dsp:sp modelId="{93330ED9-A1FA-4F4D-8E1D-5080E331E440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600" kern="1200"/>
            <a:t>3.</a:t>
          </a:r>
          <a:r>
            <a:rPr kumimoji="1" lang="ko-KR" sz="3600" kern="1200"/>
            <a:t> 달력 해당 날짜에 메모 기능추가</a:t>
          </a:r>
          <a:endParaRPr lang="en-US" sz="3600" kern="1200"/>
        </a:p>
      </dsp:txBody>
      <dsp:txXfrm>
        <a:off x="1676015" y="2971804"/>
        <a:ext cx="7577788" cy="1184159"/>
      </dsp:txXfrm>
    </dsp:sp>
    <dsp:sp modelId="{33FE4DD6-639F-6F47-B64E-1CD1C9DC3DE5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55016" y="953863"/>
        <a:ext cx="449678" cy="615241"/>
      </dsp:txXfrm>
    </dsp:sp>
    <dsp:sp modelId="{A93A3F2C-3800-0F4F-9AE6-AFCB4C583569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74603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86911-8F8C-4D2A-86B5-22B58C14420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4A755-881C-4BAC-AF09-D3CE5BA7CFA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1.</a:t>
          </a:r>
          <a:r>
            <a:rPr kumimoji="1" lang="ko-KR" sz="1700" kern="1200"/>
            <a:t>일기장 기능</a:t>
          </a:r>
          <a:endParaRPr lang="en-US" sz="1700" kern="1200"/>
        </a:p>
      </dsp:txBody>
      <dsp:txXfrm>
        <a:off x="59990" y="2654049"/>
        <a:ext cx="3226223" cy="720000"/>
      </dsp:txXfrm>
    </dsp:sp>
    <dsp:sp modelId="{7FC52B17-17F0-47B4-8854-FB01141BA66E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B39F0-747A-4429-A5FF-FBABCD12BE1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2.</a:t>
          </a:r>
          <a:r>
            <a:rPr kumimoji="1" lang="ko-KR" sz="1700" kern="1200"/>
            <a:t>일기장에 잠금 기능을 추가하기</a:t>
          </a:r>
          <a:endParaRPr lang="en-US" sz="1700" kern="1200"/>
        </a:p>
      </dsp:txBody>
      <dsp:txXfrm>
        <a:off x="3850802" y="2654049"/>
        <a:ext cx="3226223" cy="720000"/>
      </dsp:txXfrm>
    </dsp:sp>
    <dsp:sp modelId="{F76443E3-51C7-428C-91E0-9880AD637C6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7320E-25CB-4DB0-8E09-6DBE6445FA4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3.</a:t>
          </a:r>
          <a:r>
            <a:rPr kumimoji="1" lang="ko-KR" sz="1700" kern="1200"/>
            <a:t>특정 태그 기능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9100D-46F3-E944-B2F9-D2F55DEE79A3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301C-6FC0-4140-B114-FF7004D47865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1.</a:t>
          </a:r>
          <a:r>
            <a:rPr lang="en-US" sz="3400" kern="1200"/>
            <a:t> shared_preferences</a:t>
          </a:r>
          <a:r>
            <a:rPr lang="ko-KR" sz="3400" kern="1200"/>
            <a:t>로 로컬 저장소 연동</a:t>
          </a:r>
          <a:endParaRPr lang="en-US" sz="3400" kern="1200"/>
        </a:p>
      </dsp:txBody>
      <dsp:txXfrm>
        <a:off x="608661" y="692298"/>
        <a:ext cx="4508047" cy="2799040"/>
      </dsp:txXfrm>
    </dsp:sp>
    <dsp:sp modelId="{3A3572AF-061F-7C47-8F7E-9A5C3113F94C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1714F-0162-0F46-A2DB-6DF5CCE3CD5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400" kern="1200"/>
            <a:t>2.</a:t>
          </a:r>
          <a:r>
            <a:rPr lang="ko-KR" sz="3400" kern="1200"/>
            <a:t> 앱 재시작 시 데이터 유지</a:t>
          </a:r>
          <a:endParaRPr lang="en-US" sz="34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AA0EF-D006-1D47-854B-531EE106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B4F99-4EE5-FE13-2ECB-E04EFCF0F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057B-53BE-189C-F119-1D37682E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4B13C-02F1-F9B7-4E19-E6D24F0C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DCCE7-CFBF-6DF6-8444-EF81A21F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834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3E591-D7F1-5C40-6F20-666417F9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DBEB6B-B176-25BA-6597-A0F64C1C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BB8C4-AB9A-7C1F-F196-94A047DA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0639A-FB9D-53CA-45D2-9D8230F1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3739EF-7EF7-7BCE-6AF5-E07B0663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40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970893-9E60-5EE7-BC7B-3CD4DB9D0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C96842-004C-09AE-98BD-204DB4885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535CB-F652-1212-8D82-47A0844E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B78E4-2C32-2886-6845-B223E27E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01E92-C1CB-0C71-492A-49BF2103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406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ACEB7-76EB-56D1-B716-7127EE4D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DCBBA-CCC4-C77E-4F5E-E8A0D045A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025F8-B8AE-35A9-81C0-BC3B3391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AA59E-5CBF-D661-66B2-856A1321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6893D-4205-BD69-1049-A5107C0D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7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9FBF5-BB5C-0B34-308E-FA2CBCD0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FABD5-3300-C4AA-8BB2-C30D7BE87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30B8BE-0B44-F00E-9FDB-759F695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A4D63-1BBF-1535-751C-FC347C7F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82FDE-6A94-9A51-060F-C6D3DC6E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3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AB4B1-5760-BFE4-BB3D-E346ED42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DD627-B07A-B76A-13B4-E78B2F064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9D406-3BE7-2F9C-67A1-8362F31CC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7AD87-8612-513B-8B81-C6ADDFF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8C11E-0610-912C-FA5F-2CCEC222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F6C8A-8B36-623F-E2BC-F6B29DC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6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317C8-7DF9-D452-56CE-4D650602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B00BE-0963-DFDB-4A25-BC2E01A90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23542-A6AC-6754-596B-AE12C8A24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EC3A2-9EBD-1F94-A5BE-8FC3698A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0616B-1FE2-D3FA-AAE2-09FFBD1D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F11A3A-9BF1-FA88-958C-DF9627D1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CB13FB-6A7E-4E7A-F155-B3690186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FDD67-D474-062F-F07C-E936F0A7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3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33B5-B302-36A2-E60C-130B77E3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3E4BE-8FE7-9746-9259-8049FB82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4369D5-59C9-F9A5-010A-29DB59E8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558E1D-6D7B-FFED-AA79-D15A0A6F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55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8DB9E-35FE-DC8E-98F6-F370EF50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9F21E4-C6AA-19BF-7139-17C7B0C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A636E-32C2-858F-4222-2BEA5D2A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4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04811-F40C-CF86-9C6E-0B99DD32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EDA4A-F899-028A-78A1-460A591A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5AACC-7F68-C4B6-96A5-9C42DD4A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96F5E-BF2A-392C-CAD0-E6FD7118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9CE85-F09B-E9E1-AFDE-D745718E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1E109-4BF3-4ECB-79E1-1E21BCF1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943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12AFC-2DC1-25E3-200C-087CF787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003F68-188D-C874-0ED6-CDEEAF45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F8528-8B92-E5D2-C758-B25D02DCF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56A52-D711-0173-16FD-776AC77E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BF1FB-3859-2DEB-57C4-7AF0FDFB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D5C57-B054-EC8F-5932-4BB07F4C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7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B6739-85D9-21BA-65A9-0D77D264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3172-51E8-A15B-039F-4AAE2666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E7065-63EC-5425-DF34-5FCF64CC5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F9850-6E26-A849-BC32-587B17B05906}" type="datetimeFigureOut">
              <a:rPr kumimoji="1" lang="ko-KR" altLang="en-US" smtClean="0"/>
              <a:t>2025. 6. 2.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DF9DF-86DE-D748-EB7F-1A1758BC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F39CF-6EDA-A8B3-2095-650AF690B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DFBD9-2DB9-A149-B947-EAA6FD6216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5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2AE50-C013-EF35-FEF8-A1C26F3A1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다이러리</a:t>
            </a:r>
            <a:r>
              <a:rPr kumimoji="1" lang="ko-KR" altLang="en-US" dirty="0"/>
              <a:t>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97EAC3-4944-3445-AE01-23343F3F3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055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F20AC-9773-9F04-E8B3-3090BDFC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기획 의도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DC953E1-E1D1-1A3C-FC6B-5505547F6D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83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2A05C9-C701-18FD-7980-5CC50E92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ko-KR" sz="4000">
                <a:solidFill>
                  <a:srgbClr val="FFFFFF"/>
                </a:solidFill>
              </a:rPr>
              <a:t>9</a:t>
            </a:r>
            <a:r>
              <a:rPr kumimoji="1" lang="ko-KR" altLang="en-US" sz="4000">
                <a:solidFill>
                  <a:srgbClr val="FFFFFF"/>
                </a:solidFill>
              </a:rPr>
              <a:t>주차 </a:t>
            </a:r>
            <a:r>
              <a:rPr kumimoji="1" lang="en-US" altLang="ko-KR" sz="4000">
                <a:solidFill>
                  <a:srgbClr val="FFFFFF"/>
                </a:solidFill>
              </a:rPr>
              <a:t>(</a:t>
            </a:r>
            <a:r>
              <a:rPr kumimoji="1" lang="ko-KR" altLang="en-US" sz="4000">
                <a:solidFill>
                  <a:srgbClr val="FFFFFF"/>
                </a:solidFill>
              </a:rPr>
              <a:t>계획 및 설계</a:t>
            </a:r>
            <a:r>
              <a:rPr kumimoji="1" lang="en-US" altLang="ko-KR" sz="4000">
                <a:solidFill>
                  <a:srgbClr val="FFFFFF"/>
                </a:solidFill>
              </a:rPr>
              <a:t>)</a:t>
            </a:r>
            <a:endParaRPr kumimoji="1"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2B5A794-F3A6-FD6B-6C74-371B5A212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57744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5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7245F8-8641-7352-2E1E-43D21808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en-US" altLang="ko-KR" sz="4000">
                <a:solidFill>
                  <a:srgbClr val="FFFFFF"/>
                </a:solidFill>
              </a:rPr>
              <a:t>10</a:t>
            </a:r>
            <a:r>
              <a:rPr kumimoji="1" lang="ko-KR" altLang="en-US" sz="4000">
                <a:solidFill>
                  <a:srgbClr val="FFFFFF"/>
                </a:solidFill>
              </a:rPr>
              <a:t>주차</a:t>
            </a:r>
            <a:r>
              <a:rPr kumimoji="1" lang="en-US" altLang="ko-KR" sz="4000">
                <a:solidFill>
                  <a:srgbClr val="FFFFFF"/>
                </a:solidFill>
              </a:rPr>
              <a:t>(ui</a:t>
            </a:r>
            <a:r>
              <a:rPr kumimoji="1" lang="ko-KR" altLang="en-US" sz="4000">
                <a:solidFill>
                  <a:srgbClr val="FFFFFF"/>
                </a:solidFill>
              </a:rPr>
              <a:t>구성</a:t>
            </a:r>
            <a:r>
              <a:rPr kumimoji="1" lang="en-US" altLang="ko-KR" sz="4000">
                <a:solidFill>
                  <a:srgbClr val="FFFFFF"/>
                </a:solidFill>
              </a:rPr>
              <a:t>)</a:t>
            </a:r>
            <a:endParaRPr kumimoji="1"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7E5A06F-4E3C-476C-F65F-1037445BA8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8161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94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7526E5-65F9-612D-B063-0E38B53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11</a:t>
            </a:r>
            <a:r>
              <a:rPr kumimoji="1"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r>
              <a:rPr kumimoji="1"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kumimoji="1"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기능구현 </a:t>
            </a:r>
            <a:r>
              <a:rPr kumimoji="1"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1)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E320FA0-2D0B-3013-61EE-1613C8010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6508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49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C31F47-841A-AB59-C6CB-9038F71E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1" lang="en-US" altLang="ko-KR" sz="4000">
                <a:solidFill>
                  <a:srgbClr val="FFFFFF"/>
                </a:solidFill>
              </a:rPr>
              <a:t>12</a:t>
            </a:r>
            <a:r>
              <a:rPr kumimoji="1" lang="ko-KR" altLang="en-US" sz="4000">
                <a:solidFill>
                  <a:srgbClr val="FFFFFF"/>
                </a:solidFill>
              </a:rPr>
              <a:t>주차</a:t>
            </a:r>
            <a:r>
              <a:rPr kumimoji="1" lang="en-US" altLang="ko-KR" sz="4000">
                <a:solidFill>
                  <a:srgbClr val="FFFFFF"/>
                </a:solidFill>
              </a:rPr>
              <a:t>(</a:t>
            </a:r>
            <a:r>
              <a:rPr kumimoji="1" lang="ko-KR" altLang="en-US" sz="4000">
                <a:solidFill>
                  <a:srgbClr val="FFFFFF"/>
                </a:solidFill>
              </a:rPr>
              <a:t>기능구현</a:t>
            </a:r>
            <a:r>
              <a:rPr kumimoji="1" lang="en-US" altLang="ko-KR" sz="4000">
                <a:solidFill>
                  <a:srgbClr val="FFFFFF"/>
                </a:solidFill>
              </a:rPr>
              <a:t>2)</a:t>
            </a:r>
            <a:r>
              <a:rPr kumimoji="1" lang="ko-KR" altLang="en-US" sz="400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F69EA23-5A54-9AC7-5FAF-8AF0E482F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4290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013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2D1767-E716-3B1D-3691-404D8DA0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en-US" altLang="ko-KR" sz="4000">
                <a:solidFill>
                  <a:srgbClr val="FFFFFF"/>
                </a:solidFill>
              </a:rPr>
              <a:t>13</a:t>
            </a:r>
            <a:r>
              <a:rPr kumimoji="1" lang="ko-KR" altLang="en-US" sz="4000">
                <a:solidFill>
                  <a:srgbClr val="FFFFFF"/>
                </a:solidFill>
              </a:rPr>
              <a:t>주차</a:t>
            </a:r>
            <a:r>
              <a:rPr kumimoji="1" lang="en-US" altLang="ko-KR" sz="4000">
                <a:solidFill>
                  <a:srgbClr val="FFFFFF"/>
                </a:solidFill>
              </a:rPr>
              <a:t>(</a:t>
            </a:r>
            <a:r>
              <a:rPr kumimoji="1" lang="ko-KR" altLang="en-US" sz="4000">
                <a:solidFill>
                  <a:srgbClr val="FFFFFF"/>
                </a:solidFill>
              </a:rPr>
              <a:t>데이터 저장</a:t>
            </a:r>
            <a:r>
              <a:rPr kumimoji="1" lang="en-US" altLang="ko-KR" sz="4000">
                <a:solidFill>
                  <a:srgbClr val="FFFFFF"/>
                </a:solidFill>
              </a:rPr>
              <a:t>)</a:t>
            </a:r>
            <a:r>
              <a:rPr kumimoji="1" lang="ko-KR" altLang="en-US" sz="4000">
                <a:solidFill>
                  <a:srgbClr val="FFFFFF"/>
                </a:solidFill>
              </a:rPr>
              <a:t> </a:t>
            </a:r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FB88469E-06FE-53B3-AE11-4B148BDD8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8607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50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6F20AE-C7A0-0482-FA02-9EEFD9D9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en-US" altLang="ko-KR" sz="3600">
                <a:solidFill>
                  <a:schemeClr val="tx2"/>
                </a:solidFill>
              </a:rPr>
              <a:t>14</a:t>
            </a:r>
            <a:r>
              <a:rPr kumimoji="1" lang="ko-KR" altLang="en-US" sz="3600">
                <a:solidFill>
                  <a:schemeClr val="tx2"/>
                </a:solidFill>
              </a:rPr>
              <a:t>주차</a:t>
            </a:r>
            <a:r>
              <a:rPr kumimoji="1" lang="en-US" altLang="ko-KR" sz="3600">
                <a:solidFill>
                  <a:schemeClr val="tx2"/>
                </a:solidFill>
              </a:rPr>
              <a:t>(</a:t>
            </a:r>
            <a:r>
              <a:rPr kumimoji="1" lang="ko-KR" altLang="en-US" sz="3600">
                <a:solidFill>
                  <a:schemeClr val="tx2"/>
                </a:solidFill>
              </a:rPr>
              <a:t>마이페이지 제작</a:t>
            </a:r>
            <a:r>
              <a:rPr kumimoji="1" lang="en-US" altLang="ko-KR" sz="3600">
                <a:solidFill>
                  <a:schemeClr val="tx2"/>
                </a:solidFill>
              </a:rPr>
              <a:t>)</a:t>
            </a:r>
            <a:endParaRPr kumimoji="1" lang="ko-KR" altLang="en-US" sz="3600">
              <a:solidFill>
                <a:schemeClr val="tx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B1CBE-5AA0-22CC-3612-184B6383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ko-KR" altLang="en-US" sz="1800" dirty="0">
                <a:solidFill>
                  <a:schemeClr val="tx2"/>
                </a:solidFill>
              </a:rPr>
              <a:t>메인 페이지를 제작 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ko-KR" altLang="en-US" sz="1800" dirty="0">
                <a:solidFill>
                  <a:schemeClr val="tx2"/>
                </a:solidFill>
              </a:rPr>
              <a:t>메인 페이지에서 일기장 달력 태그 등으로 이동 할 수 있게 제작</a:t>
            </a:r>
            <a:endParaRPr kumimoji="1" lang="en-US" altLang="ko-KR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ko-KR" alt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카메라">
            <a:extLst>
              <a:ext uri="{FF2B5EF4-FFF2-40B4-BE49-F238E27FC236}">
                <a16:creationId xmlns:a16="http://schemas.microsoft.com/office/drawing/2014/main" id="{EC2C4CCC-D548-B715-61F3-CAE748F8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2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03AA92-D796-1FCA-E2F8-04490453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kumimoji="1" lang="en-US" altLang="ko-KR" sz="4000"/>
              <a:t>15</a:t>
            </a:r>
            <a:r>
              <a:rPr kumimoji="1" lang="ko-KR" altLang="en-US" sz="4000"/>
              <a:t>주차 </a:t>
            </a:r>
          </a:p>
        </p:txBody>
      </p:sp>
      <p:pic>
        <p:nvPicPr>
          <p:cNvPr id="8" name="Graphic 7" descr="관리자">
            <a:extLst>
              <a:ext uri="{FF2B5EF4-FFF2-40B4-BE49-F238E27FC236}">
                <a16:creationId xmlns:a16="http://schemas.microsoft.com/office/drawing/2014/main" id="{308AA7F4-7442-55E8-DB2F-435C130BE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8937-28C3-7FF3-A972-F5D1C770F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kumimoji="1" lang="en-US" altLang="ko-KR" sz="2000"/>
              <a:t>1.</a:t>
            </a:r>
            <a:r>
              <a:rPr lang="ko-KR" altLang="en-US" sz="2000"/>
              <a:t> 전체 코드 리팩토링</a:t>
            </a:r>
            <a:r>
              <a:rPr lang="en-US" altLang="ko-KR" sz="2000"/>
              <a:t>-</a:t>
            </a:r>
          </a:p>
          <a:p>
            <a:r>
              <a:rPr kumimoji="1" lang="en-US" altLang="ko-KR" sz="2000"/>
              <a:t>2.</a:t>
            </a:r>
            <a:r>
              <a:rPr lang="ko-KR" altLang="en-US" sz="2000"/>
              <a:t> 앱 아이콘</a:t>
            </a:r>
            <a:r>
              <a:rPr lang="en-US" altLang="ko-KR" sz="2000"/>
              <a:t>/</a:t>
            </a:r>
            <a:r>
              <a:rPr lang="ko-KR" altLang="en-US" sz="2000"/>
              <a:t>스플래시 설정</a:t>
            </a:r>
            <a:r>
              <a:rPr lang="en-US" altLang="ko-KR" sz="2000"/>
              <a:t>- </a:t>
            </a:r>
            <a:r>
              <a:rPr lang="ko-KR" altLang="en-US" sz="2000"/>
              <a:t>발표 자료 및 시연 준비</a:t>
            </a:r>
          </a:p>
          <a:p>
            <a:endParaRPr kumimoji="1" lang="ko-KR" altLang="en-US" sz="200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188</Words>
  <Application>Microsoft Macintosh PowerPoint</Application>
  <PresentationFormat>와이드스크린</PresentationFormat>
  <Paragraphs>29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다이러리 프로젝트 </vt:lpstr>
      <vt:lpstr>기획 의도 </vt:lpstr>
      <vt:lpstr>9주차 (계획 및 설계)</vt:lpstr>
      <vt:lpstr>10주차(ui구성)</vt:lpstr>
      <vt:lpstr>11주차(기능구현 1)</vt:lpstr>
      <vt:lpstr>12주차(기능구현2) </vt:lpstr>
      <vt:lpstr>13주차(데이터 저장) </vt:lpstr>
      <vt:lpstr>14주차(마이페이지 제작)</vt:lpstr>
      <vt:lpstr>15주차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김강현</dc:creator>
  <cp:lastModifiedBy>김강현</cp:lastModifiedBy>
  <cp:revision>1</cp:revision>
  <dcterms:created xsi:type="dcterms:W3CDTF">2025-06-02T01:09:57Z</dcterms:created>
  <dcterms:modified xsi:type="dcterms:W3CDTF">2025-06-02T13:22:35Z</dcterms:modified>
</cp:coreProperties>
</file>