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84" y="4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BFA7E-5F8E-0BEE-8803-DA06C4704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A45CD8-F86A-3986-BB36-2030C0B7D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2EA2A-8D97-4E11-6A03-18189386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B35E8-AE3B-7D5D-55E7-0557D99E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C092B-4A42-DE12-8CB2-7128B91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80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75FCF-3F64-2828-7A35-EFB822CB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68677E-8B3F-3BE5-D452-7C7153CD7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7C946A-8505-4656-52FB-53AE0DA0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9D430-17F5-6F16-A001-5D78325C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70139-F0B6-61CA-121F-29C84702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33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B4CBD2-53FA-EDA8-D4CA-DF70E1247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640B62-3A85-4FFC-732F-5B25D275B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05702-AA9A-40ED-7D3D-80C81EDB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9236B-56B8-7871-5A02-40223823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2B50D-FBD7-F20B-2C5B-7C67BEE0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01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3E028-BB37-FE23-A380-1888C7B3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EE0C2-444B-A5EC-8B16-D527D704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B15F1-469F-B39D-4919-403017FB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D8DD9-7828-1448-CF29-10F744BE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5216DB-C7FA-8ECF-DC0F-05040DA2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23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3A03B-3287-EC16-4868-D5B14BF4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C502A-EE5C-0ECB-4E11-71021CB5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6310C-01F7-3EC3-A7E8-6BB20FA1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D2AF93-43FA-A5DA-7452-25DC2CB1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BADB7-B883-978D-C2ED-65BEBD67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52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BFB53-F83F-A4C0-698C-71C0FE8C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7A5E61-3AE5-F833-C5C3-B9C855E36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0FC57-A65F-9DA2-F733-0B19D761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83F37-9EA8-6BF4-35AF-AA3DEC62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606AEC-C4C8-4C62-10BF-F3DE456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826C3-D543-3FAF-38C5-FD8D618B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27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CC65-B3E7-BACE-0043-F3587677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94F2D3-DEA5-4C91-75A6-F2256021A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2F9F23-DB62-9AAA-ED62-C4EF6305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B74472-9998-549E-4CEC-745B32BB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10869C-A4F2-97A7-7024-2501D1AC2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2C40C7-FEC9-DD27-25F9-A13CD805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DEA317-F17E-3ABD-386A-BD857F83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953661-633F-F066-ECF8-918C02E4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1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D8146-04A8-F5A5-3F41-C9CBFFCD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48B722-1892-CEBE-C278-0C0D886E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5C9176-B8A6-D894-879B-9F61ADF2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74678B-B46A-FDBC-8629-0A075BEB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0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A8127-F958-AD49-A6EB-87A28A72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3B1E16-F9C5-93EE-BAB2-753FAB52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D7C865-7154-AE07-4487-ADB38268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33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10C80-27B9-348E-E71A-C8F34860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DB2807-399D-A82C-A5BC-6F57F283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035585-C76C-AFDF-D3F0-97C1EF671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468AC3-4268-48A2-9C79-50A92E4D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F36BC3-2506-DF9A-63A7-46706BF7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66DFCA-B1B9-DBBB-B896-5905E301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30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8E4F4-8023-3E56-7379-7896FEC4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79D1B2-4EC0-F215-1A4D-B6AB14D4B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B591B-4BEB-F487-BABA-EF1877909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8DC007-150A-598B-A1FF-17DA8E9F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3C04F-51FF-CB80-71E0-26528B10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56EA4C-AC13-81A9-90B5-A37A41FF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8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CACA08-559C-CD3A-A454-83B75E28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6BD3E7-4BCC-589B-1CE0-EC62CAD3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1FA929-299B-F102-7E11-BB164DD36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E65EC-9372-4EB5-88CC-1213A4237A18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9398D6-A03C-8C3A-EE96-FBFE05FFB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A11B9F-7A34-2DD2-56ED-C6559A240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E771-6E51-40C2-B6F5-104449405E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2462F61E-FC83-7561-19D4-3AC4224477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9231"/>
            <a:ext cx="12757426" cy="9525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6289FC-7F66-9352-CC5A-4AF4A2563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547" y="565122"/>
            <a:ext cx="10344886" cy="3716467"/>
          </a:xfrm>
        </p:spPr>
        <p:txBody>
          <a:bodyPr>
            <a:normAutofit/>
            <a:scene3d>
              <a:camera prst="orthographicFront">
                <a:rot lat="600000" lon="600000" rev="600000"/>
              </a:camera>
              <a:lightRig rig="threePt" dir="t">
                <a:rot lat="0" lon="0" rev="4200000"/>
              </a:lightRig>
            </a:scene3d>
            <a:sp3d z="146050" extrusionH="57150" contourW="69850">
              <a:bevelT w="120650" h="69850" prst="relaxedInset"/>
            </a:sp3d>
          </a:bodyPr>
          <a:lstStyle/>
          <a:p>
            <a:r>
              <a:rPr lang="es-ES" sz="8000" dirty="0">
                <a:solidFill>
                  <a:srgbClr val="FF0000"/>
                </a:solidFill>
              </a:rPr>
              <a:t>PROTECCION CONTRA TIBURONES</a:t>
            </a:r>
          </a:p>
        </p:txBody>
      </p:sp>
    </p:spTree>
    <p:extLst>
      <p:ext uri="{BB962C8B-B14F-4D97-AF65-F5344CB8AC3E}">
        <p14:creationId xmlns:p14="http://schemas.microsoft.com/office/powerpoint/2010/main" val="133661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C8776-9095-288F-BD3B-D4C50F433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A17062C5-BFDF-459A-695E-84173B5EDF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5421"/>
            <a:ext cx="12757426" cy="9525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B8261AD-437E-DDAF-DC2D-25513B0D0057}"/>
              </a:ext>
            </a:extLst>
          </p:cNvPr>
          <p:cNvSpPr txBox="1"/>
          <p:nvPr/>
        </p:nvSpPr>
        <p:spPr>
          <a:xfrm>
            <a:off x="97183" y="885898"/>
            <a:ext cx="12094817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/>
              <a:lightRig rig="threePt" dir="t">
                <a:rot lat="0" lon="0" rev="10200000"/>
              </a:lightRig>
            </a:scene3d>
            <a:sp3d extrusionH="177800">
              <a:bevelT w="44450"/>
              <a:extrusionClr>
                <a:schemeClr val="tx1"/>
              </a:extrusionClr>
            </a:sp3d>
          </a:bodyPr>
          <a:lstStyle/>
          <a:p>
            <a:pPr algn="ctr"/>
            <a:r>
              <a:rPr lang="es-ES" sz="3200" b="1" dirty="0"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TRAJE NEOPRENO CON TORNIQUETES INCOPORADOS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C36DB03-52F1-4BFE-EBFE-34ED06BD53A5}"/>
              </a:ext>
            </a:extLst>
          </p:cNvPr>
          <p:cNvSpPr txBox="1"/>
          <p:nvPr/>
        </p:nvSpPr>
        <p:spPr>
          <a:xfrm>
            <a:off x="0" y="27977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>
                <a:rot lat="487347" lon="600000" rev="21425485"/>
              </a:camera>
              <a:lightRig rig="sunset" dir="t"/>
            </a:scene3d>
            <a:sp3d extrusionH="146050" contourW="44450">
              <a:bevelT w="120650"/>
              <a:bevelB w="25400"/>
            </a:sp3d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</a:rPr>
              <a:t>TRAJE NEOPRENO CON CINTURÓN DE BURBUJAS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6CB8E6-5806-96FE-0356-69689291E1B0}"/>
              </a:ext>
            </a:extLst>
          </p:cNvPr>
          <p:cNvSpPr txBox="1"/>
          <p:nvPr/>
        </p:nvSpPr>
        <p:spPr>
          <a:xfrm>
            <a:off x="0" y="46049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>
                <a:rot lat="623785" lon="19800000" rev="213211"/>
              </a:camera>
              <a:lightRig rig="threePt" dir="t"/>
            </a:scene3d>
            <a:sp3d extrusionH="177800" contourW="44450">
              <a:bevelT w="50800" h="38100" prst="riblet"/>
              <a:bevelB w="38100" h="38100" prst="relaxedInset"/>
              <a:extrusionClr>
                <a:srgbClr val="00B0F0"/>
              </a:extrusionClr>
              <a:contourClr>
                <a:srgbClr val="00B0F0"/>
              </a:contourClr>
            </a:sp3d>
          </a:bodyPr>
          <a:lstStyle/>
          <a:p>
            <a:pPr algn="ctr"/>
            <a:r>
              <a:rPr lang="es-ES" sz="3200" b="1" dirty="0">
                <a:solidFill>
                  <a:srgbClr val="FF0000"/>
                </a:solidFill>
              </a:rPr>
              <a:t>CURSOS PARA PROTEGERSE DE ATAQUES</a:t>
            </a:r>
          </a:p>
        </p:txBody>
      </p:sp>
    </p:spTree>
    <p:extLst>
      <p:ext uri="{BB962C8B-B14F-4D97-AF65-F5344CB8AC3E}">
        <p14:creationId xmlns:p14="http://schemas.microsoft.com/office/powerpoint/2010/main" val="353015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írculo&#10;&#10;Descripción generada automáticamente">
            <a:extLst>
              <a:ext uri="{FF2B5EF4-FFF2-40B4-BE49-F238E27FC236}">
                <a16:creationId xmlns:a16="http://schemas.microsoft.com/office/drawing/2014/main" id="{CB85026E-D737-F425-AB39-98EF16CF4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74" y="0"/>
            <a:ext cx="7127566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FAE78E-96AC-1ACC-984E-DDC902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855"/>
            <a:ext cx="5099775" cy="2488510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s-ES" sz="5300" b="1" dirty="0"/>
              <a:t>A MEJORAR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	Los </a:t>
            </a:r>
            <a:r>
              <a:rPr lang="es-ES" dirty="0" err="1"/>
              <a:t>dataframes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	Los gráficos.</a:t>
            </a:r>
            <a:br>
              <a:rPr lang="es-ES" dirty="0"/>
            </a:br>
            <a:r>
              <a:rPr lang="es-ES" dirty="0"/>
              <a:t>	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C808DF9-15B3-7AF3-4AA8-D15CAA7C8543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5099775" cy="2488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800" b="1" dirty="0"/>
              <a:t>CODIGO</a:t>
            </a:r>
            <a:r>
              <a:rPr lang="es-ES" sz="4800" dirty="0"/>
              <a:t>:</a:t>
            </a:r>
            <a:br>
              <a:rPr lang="es-ES" dirty="0"/>
            </a:br>
            <a:r>
              <a:rPr lang="es-ES" dirty="0"/>
              <a:t>	Hacer funciones que limpien automáticamente.</a:t>
            </a:r>
            <a:br>
              <a:rPr lang="es-ES" dirty="0"/>
            </a:br>
            <a:r>
              <a:rPr lang="es-ES" dirty="0"/>
              <a:t>	Entender como agrupa los datos </a:t>
            </a:r>
            <a:r>
              <a:rPr lang="es-ES" dirty="0" err="1"/>
              <a:t>grouppy</a:t>
            </a:r>
            <a:br>
              <a:rPr lang="es-ES" dirty="0"/>
            </a:br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8987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PROTECCION CONTRA TIBURONES</vt:lpstr>
      <vt:lpstr>Presentación de PowerPoint</vt:lpstr>
      <vt:lpstr>A MEJORAR:  Los dataframes.  Los gráficos.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PROTECCION CONTRA TIBURONES</dc:title>
  <dc:creator>axier libano sangroniz</dc:creator>
  <cp:lastModifiedBy>axier libano sangroniz</cp:lastModifiedBy>
  <cp:revision>3</cp:revision>
  <dcterms:created xsi:type="dcterms:W3CDTF">2024-02-05T08:03:29Z</dcterms:created>
  <dcterms:modified xsi:type="dcterms:W3CDTF">2024-02-05T11:02:37Z</dcterms:modified>
</cp:coreProperties>
</file>