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34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8FEE-DFCA-4339-1E83-996FF520F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EE073B-20C9-B314-589B-54D9AABD6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10C3-7AEB-01D2-C289-A9A00373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1D9721-E58A-9FF8-8AD4-2DFCAD4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4442-DB32-677B-B96A-5909A1F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9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F4C2B-6AB2-13ED-E49E-572F215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6023CD-905A-1FAF-6881-AC6FEAB85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A594B-0EE4-5A5B-AB04-BB3F003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A27CE9-7D2B-07D9-5FE6-6D138D2A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622F5-02E7-611A-DB0D-4C79EDB9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3A910-5298-6E58-508B-4A988763E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C83BA4-1227-27B9-D0C3-271AEB79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1839A-E044-FDB7-65C4-AB005527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1F433-3252-71FD-90B3-FD4109CC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9270B-BDFA-54C1-0423-1372A56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6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D6DD-61EA-9697-2570-C72C6DD7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DEC08-BD91-0CFE-3B26-1511C9F1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09451-34E6-E94A-4ACB-6946384B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EA32E-57F0-B729-C6B9-1C05F9C6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B5098-3101-1D14-540A-42FB94C7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0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D2FF-89F4-7447-5CA8-3B4E9959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8E19-3C7F-300C-2A06-BC96E268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2869A-EEFD-15D6-0C9B-56702F2E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9794C-398E-992A-688E-0C087A7C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94549-29D1-1D67-F01C-13AECBE0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7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5BDA9-4CC9-0795-B978-4ADF4266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2D133-4F0E-FE47-1FBE-6D347F13C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21B80B-8BB6-4337-A7A3-AA6F2836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1EB51-8A48-2B1B-E6BA-3978EA47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231555-4A34-138E-2269-C8604E9C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F29DA-FD88-7314-65FF-1E9077D8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6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884A9-01D3-7308-A57A-1CD6A09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4BD0C-D72B-3D23-5F91-97F1B869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A0A680-F02B-EA9E-5C52-C67F3CA8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C7D7DE-1E34-A58C-5E60-7CFE7D42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768BF5-F4E9-8695-60A6-4B90E488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AAA61B-57EA-1799-D621-F7B4A9CA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A32A9C-7620-7853-4370-7DA8FD2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280A3-2C66-19AE-A92C-1E75CAAF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364F-8E88-2AEC-4935-4EAF7EBA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F7C071-37D8-0BEF-EA89-C819D6B6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02A235-7547-EF4C-2000-D1408682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C6F3AC-9637-C582-18C3-4E34E0B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7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54646D-4867-E562-1D0F-EB12D54D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C294EA-3359-C10B-DFF9-BBC1F35D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F7A80F-F33D-0645-7A7D-9698C35F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15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E319-8F2E-40E5-0369-7DE3438B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0D1E-5879-ABD0-CF18-A8104364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761C7-0226-19B4-1006-A3562C37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7066BD-6CD7-9BF8-2BA1-BF3AEA7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D7F043-295C-C512-79C3-807313D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0F2CB-01CF-0CFB-E65D-7AF5B701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06CD3-8290-8F69-1D32-14025BC4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478227-D433-7F39-112C-DC220B02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5F775B-C87B-3104-C237-D5666C52A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9E41C8-969D-7751-B835-7952214C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4FF62A-3817-D7BA-60BD-88F2A8CA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08187-A1E8-44C3-9A95-F8EA9E1D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42A89C-5A4C-5449-DD85-4121B478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06FA6-2518-DBC9-CA06-B0C356F0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8E750-C7F3-58EC-CD25-3DDE2FAD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F2B6-229C-4C74-B8A6-103884B40A83}" type="datetimeFigureOut">
              <a:rPr lang="es-ES" smtClean="0"/>
              <a:t>26/01/2024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8BD7F-F638-E2EC-E73E-C6983A079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DB795-2F86-3CF2-B7FC-CC3189E6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F2D-55C6-4008-B3B7-78611D905F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5F26C-C4FE-A960-28B2-7B233F4D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2FA2F-247C-FBB4-2F66-D5B203165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2B9D35-EFEC-C6DA-B46E-4D6722D7D06E}"/>
              </a:ext>
            </a:extLst>
          </p:cNvPr>
          <p:cNvSpPr/>
          <p:nvPr/>
        </p:nvSpPr>
        <p:spPr>
          <a:xfrm>
            <a:off x="-95184" y="-79248"/>
            <a:ext cx="12472416" cy="7120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073AF7-8621-55D4-5EF3-2F7FC6447231}"/>
              </a:ext>
            </a:extLst>
          </p:cNvPr>
          <p:cNvSpPr/>
          <p:nvPr/>
        </p:nvSpPr>
        <p:spPr>
          <a:xfrm>
            <a:off x="-111120" y="1983070"/>
            <a:ext cx="12037944" cy="2887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0C7128-76AC-D562-3402-5B4B604FCBE7}"/>
              </a:ext>
            </a:extLst>
          </p:cNvPr>
          <p:cNvSpPr/>
          <p:nvPr/>
        </p:nvSpPr>
        <p:spPr>
          <a:xfrm>
            <a:off x="5789168" y="-79248"/>
            <a:ext cx="1320800" cy="7120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1F4ED6-C46B-4227-3A0C-3AADC710E353}"/>
              </a:ext>
            </a:extLst>
          </p:cNvPr>
          <p:cNvSpPr/>
          <p:nvPr/>
        </p:nvSpPr>
        <p:spPr>
          <a:xfrm>
            <a:off x="7110610" y="-79248"/>
            <a:ext cx="1320800" cy="7120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311791-3439-1A60-C924-699F7425AEB8}"/>
              </a:ext>
            </a:extLst>
          </p:cNvPr>
          <p:cNvSpPr/>
          <p:nvPr/>
        </p:nvSpPr>
        <p:spPr>
          <a:xfrm>
            <a:off x="8429805" y="-79248"/>
            <a:ext cx="1320800" cy="71201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6ACF7D-1C16-B480-9297-A2580F0D9B31}"/>
              </a:ext>
            </a:extLst>
          </p:cNvPr>
          <p:cNvSpPr/>
          <p:nvPr/>
        </p:nvSpPr>
        <p:spPr>
          <a:xfrm>
            <a:off x="9750926" y="-79248"/>
            <a:ext cx="1320800" cy="7120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D8901C-3AE0-D895-3BFF-2C35F9529DA3}"/>
              </a:ext>
            </a:extLst>
          </p:cNvPr>
          <p:cNvSpPr/>
          <p:nvPr/>
        </p:nvSpPr>
        <p:spPr>
          <a:xfrm>
            <a:off x="11072368" y="-79248"/>
            <a:ext cx="1320800" cy="71201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E35F4D5-C871-B13D-918E-2DDC09A7B8EF}"/>
              </a:ext>
            </a:extLst>
          </p:cNvPr>
          <p:cNvSpPr/>
          <p:nvPr/>
        </p:nvSpPr>
        <p:spPr>
          <a:xfrm rot="10800000">
            <a:off x="8279033" y="5871411"/>
            <a:ext cx="1594108" cy="651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F701AC5-6DAE-CC4D-3092-BD8515A68885}"/>
              </a:ext>
            </a:extLst>
          </p:cNvPr>
          <p:cNvSpPr/>
          <p:nvPr/>
        </p:nvSpPr>
        <p:spPr>
          <a:xfrm rot="7706220">
            <a:off x="10816865" y="4331453"/>
            <a:ext cx="1450113" cy="711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E759FC7-C673-3F19-C235-7F96732EFA7C}"/>
              </a:ext>
            </a:extLst>
          </p:cNvPr>
          <p:cNvSpPr/>
          <p:nvPr/>
        </p:nvSpPr>
        <p:spPr>
          <a:xfrm rot="2219696">
            <a:off x="9810379" y="1750175"/>
            <a:ext cx="1646329" cy="706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84B9D806-CA0B-968C-C9B3-366AD6335202}"/>
              </a:ext>
            </a:extLst>
          </p:cNvPr>
          <p:cNvSpPr/>
          <p:nvPr/>
        </p:nvSpPr>
        <p:spPr>
          <a:xfrm rot="14142590">
            <a:off x="5942882" y="4195091"/>
            <a:ext cx="1645288" cy="687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89600E5-E0E7-8915-6EE7-C7E9FDD85D51}"/>
              </a:ext>
            </a:extLst>
          </p:cNvPr>
          <p:cNvSpPr/>
          <p:nvPr/>
        </p:nvSpPr>
        <p:spPr>
          <a:xfrm rot="19457022">
            <a:off x="6756474" y="1656758"/>
            <a:ext cx="1660757" cy="708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ABBE39-FEC3-6EBD-D3D3-C69DDE2E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13" y="2615176"/>
            <a:ext cx="1126373" cy="11263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ABBE149-AC42-1BBB-E217-7829347B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8" y="5367060"/>
            <a:ext cx="1253906" cy="91283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E54E486-89E6-9CFA-31C3-E60CE973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320" y="916127"/>
            <a:ext cx="1519769" cy="7340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CB43CE-C870-2FD0-983C-62BF7D710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6174" y="2955748"/>
            <a:ext cx="1661058" cy="93019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0BCA100-2676-27AD-7B88-4BC03E910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3143" y="5412343"/>
            <a:ext cx="1320800" cy="934948"/>
          </a:xfrm>
          <a:prstGeom prst="rect">
            <a:avLst/>
          </a:prstGeom>
        </p:spPr>
      </p:pic>
      <p:pic>
        <p:nvPicPr>
          <p:cNvPr id="22" name="Gráfico 21" descr="Profesor con relleno sólido">
            <a:extLst>
              <a:ext uri="{FF2B5EF4-FFF2-40B4-BE49-F238E27FC236}">
                <a16:creationId xmlns:a16="http://schemas.microsoft.com/office/drawing/2014/main" id="{4E03872F-69B7-0824-3441-64B51AB1E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334" y="3059050"/>
            <a:ext cx="2645667" cy="2645667"/>
          </a:xfrm>
          <a:prstGeom prst="rect">
            <a:avLst/>
          </a:prstGeom>
        </p:spPr>
      </p:pic>
      <p:sp>
        <p:nvSpPr>
          <p:cNvPr id="23" name="Bocadillo: rectángulo con esquinas redondeadas 22">
            <a:extLst>
              <a:ext uri="{FF2B5EF4-FFF2-40B4-BE49-F238E27FC236}">
                <a16:creationId xmlns:a16="http://schemas.microsoft.com/office/drawing/2014/main" id="{4C0D8DB8-4DDD-500C-AF0D-44E1406C238B}"/>
              </a:ext>
            </a:extLst>
          </p:cNvPr>
          <p:cNvSpPr/>
          <p:nvPr/>
        </p:nvSpPr>
        <p:spPr>
          <a:xfrm>
            <a:off x="1426776" y="902112"/>
            <a:ext cx="3741539" cy="1824001"/>
          </a:xfrm>
          <a:prstGeom prst="wedgeRoundRectCallou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Aptos ExtraBold" panose="020F0502020204030204" pitchFamily="34" charset="0"/>
              </a:rPr>
              <a:t>¿?¿JUEGO HABITACIONES?¿?</a:t>
            </a:r>
          </a:p>
        </p:txBody>
      </p:sp>
    </p:spTree>
    <p:extLst>
      <p:ext uri="{BB962C8B-B14F-4D97-AF65-F5344CB8AC3E}">
        <p14:creationId xmlns:p14="http://schemas.microsoft.com/office/powerpoint/2010/main" val="31628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5F26C-C4FE-A960-28B2-7B233F4D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52FA2F-247C-FBB4-2F66-D5B203165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2B9D35-EFEC-C6DA-B46E-4D6722D7D06E}"/>
              </a:ext>
            </a:extLst>
          </p:cNvPr>
          <p:cNvSpPr/>
          <p:nvPr/>
        </p:nvSpPr>
        <p:spPr>
          <a:xfrm>
            <a:off x="-95184" y="-79248"/>
            <a:ext cx="12472416" cy="7120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073AF7-8621-55D4-5EF3-2F7FC6447231}"/>
              </a:ext>
            </a:extLst>
          </p:cNvPr>
          <p:cNvSpPr/>
          <p:nvPr/>
        </p:nvSpPr>
        <p:spPr>
          <a:xfrm>
            <a:off x="-111120" y="1983070"/>
            <a:ext cx="12037944" cy="2887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0C7128-76AC-D562-3402-5B4B604FCBE7}"/>
              </a:ext>
            </a:extLst>
          </p:cNvPr>
          <p:cNvSpPr/>
          <p:nvPr/>
        </p:nvSpPr>
        <p:spPr>
          <a:xfrm>
            <a:off x="5789168" y="-79248"/>
            <a:ext cx="1320800" cy="7120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1F4ED6-C46B-4227-3A0C-3AADC710E353}"/>
              </a:ext>
            </a:extLst>
          </p:cNvPr>
          <p:cNvSpPr/>
          <p:nvPr/>
        </p:nvSpPr>
        <p:spPr>
          <a:xfrm>
            <a:off x="7110610" y="-79248"/>
            <a:ext cx="1320800" cy="7120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311791-3439-1A60-C924-699F7425AEB8}"/>
              </a:ext>
            </a:extLst>
          </p:cNvPr>
          <p:cNvSpPr/>
          <p:nvPr/>
        </p:nvSpPr>
        <p:spPr>
          <a:xfrm>
            <a:off x="8429805" y="-79248"/>
            <a:ext cx="1320800" cy="71201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6ACF7D-1C16-B480-9297-A2580F0D9B31}"/>
              </a:ext>
            </a:extLst>
          </p:cNvPr>
          <p:cNvSpPr/>
          <p:nvPr/>
        </p:nvSpPr>
        <p:spPr>
          <a:xfrm>
            <a:off x="9750926" y="-79248"/>
            <a:ext cx="1320800" cy="7120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D8901C-3AE0-D895-3BFF-2C35F9529DA3}"/>
              </a:ext>
            </a:extLst>
          </p:cNvPr>
          <p:cNvSpPr/>
          <p:nvPr/>
        </p:nvSpPr>
        <p:spPr>
          <a:xfrm>
            <a:off x="11064079" y="-79248"/>
            <a:ext cx="1320800" cy="71201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89600E5-E0E7-8915-6EE7-C7E9FDD85D51}"/>
              </a:ext>
            </a:extLst>
          </p:cNvPr>
          <p:cNvSpPr/>
          <p:nvPr/>
        </p:nvSpPr>
        <p:spPr>
          <a:xfrm rot="19457022">
            <a:off x="6647877" y="1518715"/>
            <a:ext cx="1660757" cy="708687"/>
          </a:xfrm>
          <a:prstGeom prst="rightArrow">
            <a:avLst/>
          </a:prstGeom>
          <a:solidFill>
            <a:srgbClr val="F41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ABBE39-FEC3-6EBD-D3D3-C69DDE2E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13" y="2615176"/>
            <a:ext cx="1126373" cy="11263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ABBE149-AC42-1BBB-E217-7829347B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40" y="5541410"/>
            <a:ext cx="1253906" cy="91283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E54E486-89E6-9CFA-31C3-E60CE973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320" y="916127"/>
            <a:ext cx="1519769" cy="7340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CB43CE-C870-2FD0-983C-62BF7D710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0431" y="2638190"/>
            <a:ext cx="1785914" cy="101377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0BCA100-2676-27AD-7B88-4BC03E910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5478" y="5447470"/>
            <a:ext cx="1320800" cy="934948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DAB9693-E7C7-3640-DFA5-9CA3DF19A6B7}"/>
              </a:ext>
            </a:extLst>
          </p:cNvPr>
          <p:cNvSpPr/>
          <p:nvPr/>
        </p:nvSpPr>
        <p:spPr>
          <a:xfrm rot="2666932">
            <a:off x="9831644" y="1581558"/>
            <a:ext cx="1660757" cy="708687"/>
          </a:xfrm>
          <a:prstGeom prst="rightArrow">
            <a:avLst/>
          </a:prstGeom>
          <a:solidFill>
            <a:srgbClr val="F41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B113A78F-9B92-F5D9-0945-06E2366D508B}"/>
              </a:ext>
            </a:extLst>
          </p:cNvPr>
          <p:cNvSpPr/>
          <p:nvPr/>
        </p:nvSpPr>
        <p:spPr>
          <a:xfrm rot="7221024">
            <a:off x="10425414" y="4263450"/>
            <a:ext cx="1660757" cy="708687"/>
          </a:xfrm>
          <a:prstGeom prst="rightArrow">
            <a:avLst/>
          </a:prstGeom>
          <a:solidFill>
            <a:srgbClr val="F41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CF060B0-C4DD-3226-9312-0E57CFFA435A}"/>
              </a:ext>
            </a:extLst>
          </p:cNvPr>
          <p:cNvSpPr/>
          <p:nvPr/>
        </p:nvSpPr>
        <p:spPr>
          <a:xfrm rot="14620149">
            <a:off x="5951519" y="4140394"/>
            <a:ext cx="1660757" cy="708687"/>
          </a:xfrm>
          <a:prstGeom prst="rightArrow">
            <a:avLst/>
          </a:prstGeom>
          <a:solidFill>
            <a:srgbClr val="F41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803802C-F5BA-7778-6A9C-803C0C5CFAF2}"/>
              </a:ext>
            </a:extLst>
          </p:cNvPr>
          <p:cNvSpPr/>
          <p:nvPr/>
        </p:nvSpPr>
        <p:spPr>
          <a:xfrm rot="10800000">
            <a:off x="8288815" y="5545989"/>
            <a:ext cx="1660757" cy="708687"/>
          </a:xfrm>
          <a:prstGeom prst="rightArrow">
            <a:avLst/>
          </a:prstGeom>
          <a:solidFill>
            <a:srgbClr val="F41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34272C5-CB2C-CF96-8A21-EC5D1A448262}"/>
              </a:ext>
            </a:extLst>
          </p:cNvPr>
          <p:cNvSpPr/>
          <p:nvPr/>
        </p:nvSpPr>
        <p:spPr>
          <a:xfrm>
            <a:off x="200233" y="194156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7BC57F-0896-6F62-6DFE-0963EBEFC5C2}"/>
              </a:ext>
            </a:extLst>
          </p:cNvPr>
          <p:cNvSpPr/>
          <p:nvPr/>
        </p:nvSpPr>
        <p:spPr>
          <a:xfrm>
            <a:off x="2142289" y="214692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F2AD7D4-71E9-9989-5CFF-34865D2A3C2D}"/>
              </a:ext>
            </a:extLst>
          </p:cNvPr>
          <p:cNvSpPr/>
          <p:nvPr/>
        </p:nvSpPr>
        <p:spPr>
          <a:xfrm>
            <a:off x="4094956" y="237776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8B1E94-C22F-3D19-D72E-8CB9CB5F57FF}"/>
              </a:ext>
            </a:extLst>
          </p:cNvPr>
          <p:cNvSpPr/>
          <p:nvPr/>
        </p:nvSpPr>
        <p:spPr>
          <a:xfrm>
            <a:off x="191099" y="1956379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1138CAE-F4EE-3D5A-2CCB-C74769103536}"/>
              </a:ext>
            </a:extLst>
          </p:cNvPr>
          <p:cNvSpPr/>
          <p:nvPr/>
        </p:nvSpPr>
        <p:spPr>
          <a:xfrm>
            <a:off x="2122542" y="1957176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6907DE2-5234-BE5A-E6E6-32AFB2B134BE}"/>
              </a:ext>
            </a:extLst>
          </p:cNvPr>
          <p:cNvSpPr/>
          <p:nvPr/>
        </p:nvSpPr>
        <p:spPr>
          <a:xfrm>
            <a:off x="4075209" y="1980260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0D38D44-E457-FA40-6E3C-1CE06DC51D2E}"/>
              </a:ext>
            </a:extLst>
          </p:cNvPr>
          <p:cNvSpPr/>
          <p:nvPr/>
        </p:nvSpPr>
        <p:spPr>
          <a:xfrm>
            <a:off x="4088622" y="4083199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919A567-99AB-863B-6E51-2D19F3279C0D}"/>
              </a:ext>
            </a:extLst>
          </p:cNvPr>
          <p:cNvSpPr/>
          <p:nvPr/>
        </p:nvSpPr>
        <p:spPr>
          <a:xfrm>
            <a:off x="200234" y="5771016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1792A3E-87C3-5072-5569-D7BF6586F3AC}"/>
              </a:ext>
            </a:extLst>
          </p:cNvPr>
          <p:cNvSpPr/>
          <p:nvPr/>
        </p:nvSpPr>
        <p:spPr>
          <a:xfrm>
            <a:off x="2131677" y="5771813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ED3AA35-1703-3F15-966F-4364E0E720EF}"/>
              </a:ext>
            </a:extLst>
          </p:cNvPr>
          <p:cNvSpPr/>
          <p:nvPr/>
        </p:nvSpPr>
        <p:spPr>
          <a:xfrm>
            <a:off x="4084344" y="5794897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2FEBA5-BDF9-5D6D-BE3A-7FA1B9F8DC8B}"/>
              </a:ext>
            </a:extLst>
          </p:cNvPr>
          <p:cNvSpPr/>
          <p:nvPr/>
        </p:nvSpPr>
        <p:spPr>
          <a:xfrm>
            <a:off x="207597" y="4071852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DB90D42-FBD1-8D4F-71D2-CC08515A2F0B}"/>
              </a:ext>
            </a:extLst>
          </p:cNvPr>
          <p:cNvSpPr/>
          <p:nvPr/>
        </p:nvSpPr>
        <p:spPr>
          <a:xfrm>
            <a:off x="2152467" y="4070461"/>
            <a:ext cx="1409407" cy="825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HABITACION_N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129BCE52-D057-7E96-86A4-1DA9DD204153}"/>
              </a:ext>
            </a:extLst>
          </p:cNvPr>
          <p:cNvSpPr/>
          <p:nvPr/>
        </p:nvSpPr>
        <p:spPr>
          <a:xfrm>
            <a:off x="1579477" y="559266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DC06EB76-A9D8-4FE3-AE27-BA73CC127938}"/>
              </a:ext>
            </a:extLst>
          </p:cNvPr>
          <p:cNvSpPr/>
          <p:nvPr/>
        </p:nvSpPr>
        <p:spPr>
          <a:xfrm>
            <a:off x="3521533" y="588485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CB20F024-0067-135C-E5BB-20976737502C}"/>
              </a:ext>
            </a:extLst>
          </p:cNvPr>
          <p:cNvSpPr/>
          <p:nvPr/>
        </p:nvSpPr>
        <p:spPr>
          <a:xfrm rot="5400000">
            <a:off x="4321213" y="1378007"/>
            <a:ext cx="917396" cy="3045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58F6CEA0-4A0A-F72E-8C15-7055CBDECBFF}"/>
              </a:ext>
            </a:extLst>
          </p:cNvPr>
          <p:cNvSpPr/>
          <p:nvPr/>
        </p:nvSpPr>
        <p:spPr>
          <a:xfrm rot="10800000">
            <a:off x="3501786" y="2316163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9312A557-828A-8BE8-856C-135D98D985AF}"/>
              </a:ext>
            </a:extLst>
          </p:cNvPr>
          <p:cNvSpPr/>
          <p:nvPr/>
        </p:nvSpPr>
        <p:spPr>
          <a:xfrm rot="10800000">
            <a:off x="1558408" y="2309629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E5888CDC-1703-D0DB-91C1-B1676754F494}"/>
              </a:ext>
            </a:extLst>
          </p:cNvPr>
          <p:cNvSpPr/>
          <p:nvPr/>
        </p:nvSpPr>
        <p:spPr>
          <a:xfrm rot="5400000">
            <a:off x="338194" y="3301120"/>
            <a:ext cx="1301729" cy="2624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FDAF1E74-5186-C4CD-3435-212C65709607}"/>
              </a:ext>
            </a:extLst>
          </p:cNvPr>
          <p:cNvSpPr/>
          <p:nvPr/>
        </p:nvSpPr>
        <p:spPr>
          <a:xfrm>
            <a:off x="1574225" y="4417595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C0F7D6E5-3D91-15CF-DA2D-DEFCA9E481A6}"/>
              </a:ext>
            </a:extLst>
          </p:cNvPr>
          <p:cNvSpPr/>
          <p:nvPr/>
        </p:nvSpPr>
        <p:spPr>
          <a:xfrm>
            <a:off x="3534649" y="4429076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857F2D1E-F0D6-FBE3-2244-E3632ACA9B55}"/>
              </a:ext>
            </a:extLst>
          </p:cNvPr>
          <p:cNvSpPr/>
          <p:nvPr/>
        </p:nvSpPr>
        <p:spPr>
          <a:xfrm rot="5400000">
            <a:off x="4317165" y="5200383"/>
            <a:ext cx="917396" cy="3045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3268A477-4DCC-CDEE-028C-4F3E805A8320}"/>
              </a:ext>
            </a:extLst>
          </p:cNvPr>
          <p:cNvSpPr/>
          <p:nvPr/>
        </p:nvSpPr>
        <p:spPr>
          <a:xfrm rot="10800000">
            <a:off x="3496096" y="6124399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09AD8629-422B-0B81-17A7-0292C51706CA}"/>
              </a:ext>
            </a:extLst>
          </p:cNvPr>
          <p:cNvSpPr/>
          <p:nvPr/>
        </p:nvSpPr>
        <p:spPr>
          <a:xfrm rot="10800000">
            <a:off x="1564835" y="6121162"/>
            <a:ext cx="603587" cy="1183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6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B955995-DA2F-64AD-6903-8937280348E6}"/>
              </a:ext>
            </a:extLst>
          </p:cNvPr>
          <p:cNvSpPr txBox="1">
            <a:spLocks/>
          </p:cNvSpPr>
          <p:nvPr/>
        </p:nvSpPr>
        <p:spPr>
          <a:xfrm>
            <a:off x="6095999" y="1470525"/>
            <a:ext cx="5775157" cy="5010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/>
              <a:t>				</a:t>
            </a:r>
            <a:br>
              <a:rPr lang="es-ES" sz="3600" b="1" dirty="0"/>
            </a:br>
            <a:br>
              <a:rPr lang="es-ES" sz="2200" b="1" dirty="0"/>
            </a:br>
            <a:r>
              <a:rPr lang="es-ES" sz="2500" b="1" dirty="0"/>
              <a:t>VARIABLES GENERALES: </a:t>
            </a:r>
          </a:p>
          <a:p>
            <a:endParaRPr lang="es-E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casa_habitaciones</a:t>
            </a:r>
            <a:r>
              <a:rPr lang="es-ES" sz="2200" b="1" dirty="0"/>
              <a:t>{}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lista_habitaciones</a:t>
            </a:r>
            <a:r>
              <a:rPr lang="es-ES" sz="2200" b="1" dirty="0"/>
              <a:t>{}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lista_personas</a:t>
            </a:r>
            <a:r>
              <a:rPr lang="es-ES" sz="2200" b="1" dirty="0"/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lista_llaves</a:t>
            </a:r>
            <a:r>
              <a:rPr lang="es-ES" sz="2200" b="1" dirty="0"/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diccionario_respuestas</a:t>
            </a:r>
            <a:r>
              <a:rPr lang="es-ES" sz="2200" b="1" dirty="0"/>
              <a:t>{}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variable_tengo_llave</a:t>
            </a:r>
            <a:r>
              <a:rPr lang="es-ES" sz="2200" b="1" dirty="0"/>
              <a:t>{}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inventario_llaves_personaje</a:t>
            </a:r>
            <a:r>
              <a:rPr lang="es-ES" sz="2200" b="1" dirty="0"/>
              <a:t>[] </a:t>
            </a:r>
          </a:p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58C369-EAD1-8C6C-258B-E8AD2CBBE0C8}"/>
              </a:ext>
            </a:extLst>
          </p:cNvPr>
          <p:cNvSpPr txBox="1">
            <a:spLocks/>
          </p:cNvSpPr>
          <p:nvPr/>
        </p:nvSpPr>
        <p:spPr>
          <a:xfrm>
            <a:off x="235283" y="316993"/>
            <a:ext cx="11635873" cy="11535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28800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PARTE TECNICA</a:t>
            </a:r>
            <a:br>
              <a:rPr lang="es-ES" dirty="0"/>
            </a:b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A10439-E7EA-8F1C-72AB-38F3840ECC68}"/>
              </a:ext>
            </a:extLst>
          </p:cNvPr>
          <p:cNvSpPr txBox="1">
            <a:spLocks/>
          </p:cNvSpPr>
          <p:nvPr/>
        </p:nvSpPr>
        <p:spPr>
          <a:xfrm>
            <a:off x="235283" y="1470524"/>
            <a:ext cx="5860717" cy="5010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/>
              <a:t>				</a:t>
            </a:r>
            <a:br>
              <a:rPr lang="es-ES" sz="3600" b="1" dirty="0"/>
            </a:br>
            <a:br>
              <a:rPr lang="es-ES" sz="2200" b="1" dirty="0"/>
            </a:br>
            <a:r>
              <a:rPr lang="es-ES" sz="2500" b="1" dirty="0"/>
              <a:t>FUNCIONES: </a:t>
            </a:r>
          </a:p>
          <a:p>
            <a:endParaRPr lang="es-E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verificador_input_entero</a:t>
            </a:r>
            <a:r>
              <a:rPr lang="es-ES" sz="2200" b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start_game</a:t>
            </a:r>
            <a:r>
              <a:rPr lang="es-ES" sz="2200" b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jugar()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dialogar_función</a:t>
            </a:r>
            <a:r>
              <a:rPr lang="es-ES" sz="2200" b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luchar_función</a:t>
            </a:r>
            <a:r>
              <a:rPr lang="es-ES" sz="2200" b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/>
              <a:t>pasar_de_habitación</a:t>
            </a:r>
            <a:r>
              <a:rPr lang="es-ES" sz="2200" b="1" dirty="0"/>
              <a:t>()</a:t>
            </a:r>
          </a:p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0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B955995-DA2F-64AD-6903-8937280348E6}"/>
              </a:ext>
            </a:extLst>
          </p:cNvPr>
          <p:cNvSpPr txBox="1">
            <a:spLocks/>
          </p:cNvSpPr>
          <p:nvPr/>
        </p:nvSpPr>
        <p:spPr>
          <a:xfrm>
            <a:off x="6095999" y="1470525"/>
            <a:ext cx="5775157" cy="5010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/>
              <a:t>				</a:t>
            </a:r>
            <a:br>
              <a:rPr lang="es-ES" sz="3600" b="1" dirty="0"/>
            </a:br>
            <a:br>
              <a:rPr lang="es-ES" sz="2200" b="1" dirty="0"/>
            </a:br>
            <a:r>
              <a:rPr lang="es-ES" sz="3300" b="1" dirty="0"/>
              <a:t>JUEGO: </a:t>
            </a:r>
            <a:endParaRPr lang="es-ES" sz="2500" b="1" dirty="0"/>
          </a:p>
          <a:p>
            <a:endParaRPr lang="es-E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La evolución del juego no se lineal.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Introducir más objetos.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Introducir vida al personaje.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Introducir capacidad de dialogo al personaje.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b="1" dirty="0"/>
          </a:p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58C369-EAD1-8C6C-258B-E8AD2CBBE0C8}"/>
              </a:ext>
            </a:extLst>
          </p:cNvPr>
          <p:cNvSpPr txBox="1">
            <a:spLocks/>
          </p:cNvSpPr>
          <p:nvPr/>
        </p:nvSpPr>
        <p:spPr>
          <a:xfrm>
            <a:off x="235283" y="252000"/>
            <a:ext cx="11635873" cy="1196206"/>
          </a:xfrm>
          <a:prstGeom prst="rect">
            <a:avLst/>
          </a:prstGeom>
          <a:solidFill>
            <a:schemeClr val="tx1"/>
          </a:solidFill>
        </p:spPr>
        <p:txBody>
          <a:bodyPr vert="horz" wrap="none" lIns="91440" tIns="360000" rIns="72000" bIns="3600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700" b="1" dirty="0">
                <a:solidFill>
                  <a:schemeClr val="bg1"/>
                </a:solidFill>
                <a:latin typeface="Arial Black" panose="020B0A04020102020204" pitchFamily="34" charset="0"/>
              </a:rPr>
              <a:t>MEJORAS</a:t>
            </a:r>
            <a:br>
              <a:rPr lang="es-ES" dirty="0"/>
            </a:br>
            <a:endParaRPr lang="es-E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A10439-E7EA-8F1C-72AB-38F3840ECC68}"/>
              </a:ext>
            </a:extLst>
          </p:cNvPr>
          <p:cNvSpPr txBox="1">
            <a:spLocks/>
          </p:cNvSpPr>
          <p:nvPr/>
        </p:nvSpPr>
        <p:spPr>
          <a:xfrm>
            <a:off x="235283" y="1470524"/>
            <a:ext cx="5860717" cy="5010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/>
              <a:t>				</a:t>
            </a:r>
            <a:br>
              <a:rPr lang="es-ES" sz="3600" b="1" dirty="0"/>
            </a:br>
            <a:br>
              <a:rPr lang="es-ES" sz="2200" b="1" dirty="0"/>
            </a:br>
            <a:r>
              <a:rPr lang="es-ES" sz="3100" b="1" dirty="0"/>
              <a:t>CODIGO: </a:t>
            </a:r>
          </a:p>
          <a:p>
            <a:endParaRPr lang="es-E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Introducir colores a los nombres.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Introducir frases a los personajes.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Elegir el nivel de dificultad.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Se admiten propuestas.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334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194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 ExtraBold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axier libano sangroniz</dc:creator>
  <cp:lastModifiedBy>axier libano sangroniz</cp:lastModifiedBy>
  <cp:revision>4</cp:revision>
  <dcterms:created xsi:type="dcterms:W3CDTF">2024-01-26T07:37:58Z</dcterms:created>
  <dcterms:modified xsi:type="dcterms:W3CDTF">2024-01-26T10:58:47Z</dcterms:modified>
</cp:coreProperties>
</file>