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43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2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5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4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3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3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4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54C8-D803-458F-ADC3-97B78E08FFFD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3CCF-A962-4F51-AAA3-78D88BAD9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08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68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1</cp:revision>
  <dcterms:created xsi:type="dcterms:W3CDTF">2024-01-03T14:23:18Z</dcterms:created>
  <dcterms:modified xsi:type="dcterms:W3CDTF">2024-01-03T14:23:44Z</dcterms:modified>
</cp:coreProperties>
</file>