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BBA91-4D8E-1BA9-865B-B74E1B18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EC771D-9D4A-49E0-7889-9BE10639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104A-D062-41A4-81ED-B14E4A399C5F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9278B8-1B9E-E699-6A1D-5575E793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43A0DF-0F79-7AE0-3DC6-734CD60E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6A74-4E5A-4CA5-9FDF-47A5B4D88EE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62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D1E450-3F1E-2D1F-F11D-A7F3BA6F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4C5564-B686-9B30-CB6C-237774559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7EC40-3730-3F99-96EF-4B6236B57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EB104A-D062-41A4-81ED-B14E4A399C5F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BF4F53-59C1-1AE2-A8A4-D861D235C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0D2F1-DC49-1B48-587D-7AEA985BD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56A74-4E5A-4CA5-9FDF-47A5B4D88EE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03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E030B79-2643-387D-6231-E37A2E37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/>
              <a:t>Repas Offert </a:t>
            </a:r>
            <a:br>
              <a:rPr lang="fr-FR"/>
            </a:br>
            <a:r>
              <a:rPr lang="fr-FR"/>
              <a:t>Vendredi Après-Midi</a:t>
            </a: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1CBCAC1-1AED-98E4-6EE4-A8936608D2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2E0FDDCE-DC8E-7CF8-EE24-59F5AD05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Renforcer l'Esprit d'Équipe</a:t>
            </a: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D1FFD59-9579-AC9C-480B-3614FE2EA2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68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F1AB69D2-7E9E-F845-0F17-D82024A3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Réduction du Stress</a:t>
            </a: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B4AE544-6944-2BAC-8753-80DC830815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91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9D97FBC5-796E-E52C-E0C8-B5B09FC0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Coût Modéré</a:t>
            </a: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DA2054-ED1B-CD84-1A6D-88B97DBCD1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27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Repas Offert  Vendredi Après-Midi</vt:lpstr>
      <vt:lpstr>Renforcer l'Esprit d'Équipe</vt:lpstr>
      <vt:lpstr>Réduction du Stress</vt:lpstr>
      <vt:lpstr>Coût Modéré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Arandia Iban</dc:creator>
  <cp:lastModifiedBy>Arandia Iban</cp:lastModifiedBy>
  <cp:revision>1</cp:revision>
  <dcterms:created xsi:type="dcterms:W3CDTF">2024-12-11T11:25:21Z</dcterms:created>
  <dcterms:modified xsi:type="dcterms:W3CDTF">2024-12-11T11:25:21Z</dcterms:modified>
</cp:coreProperties>
</file>