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17E9B-0020-11B2-7EDD-5F1C41E0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EF6BDE-9D13-2A05-AD6E-C89C944D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4DC4-1399-436B-8C8A-BC99FCAD229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CB9D45-1F3F-4BF5-7F26-C5D37CD4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9637F7-CD72-B4A6-ADB4-9EEB79AC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D10-26F7-4AA4-840A-06E8726F8E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6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007423-3896-C157-E4E3-E769F49E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0AD0A1-5389-95D9-B3B7-A4B36F14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9B30F9-FDEB-4CDF-7AE5-8897B94FC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0C4DC4-1399-436B-8C8A-BC99FCAD229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227C2-61AE-4569-AFF5-B9EBB3155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FE43E-4604-13AB-2865-0632B4004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A1D10-26F7-4AA4-840A-06E8726F8E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3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54F5547-2DC9-35DB-58BB-5DB24087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/>
              <a:t>Repas Offert </a:t>
            </a:r>
            <a:br>
              <a:rPr lang="fr-FR"/>
            </a:br>
            <a:r>
              <a:rPr lang="fr-FR"/>
              <a:t>Vendredi Après-Midi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19F5BF-359B-6DD0-5469-EF5C0E05F8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094A8A5-FA0F-810A-48A2-11AEB8BF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Renforcer l'Esprit d'Équipe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3D6DD5-6190-B412-D460-A3C6965B10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6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C9FB784-4EA3-BFA1-379B-EC2C9FE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Réduction du Stress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FDB1DB-4EEE-6B5B-9E3C-2282C6CB2C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75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85DC5D2-BDEB-0B8F-30E0-7F402773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Coût Modéré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5E1622-0B5E-A0F4-AD92-08FDFDAC56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11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1D47F91-B2DE-BCBE-F966-433DB162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25FF5E-129B-494C-9E8E-93B1111955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5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Repas Offert  Vendredi Après-Midi</vt:lpstr>
      <vt:lpstr>Renforcer l'Esprit d'Équipe</vt:lpstr>
      <vt:lpstr>Réduction du Stress</vt:lpstr>
      <vt:lpstr>Coût Modéré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Arandia Iban</dc:creator>
  <cp:lastModifiedBy>Arandia Iban</cp:lastModifiedBy>
  <cp:revision>1</cp:revision>
  <dcterms:created xsi:type="dcterms:W3CDTF">2024-12-11T12:50:48Z</dcterms:created>
  <dcterms:modified xsi:type="dcterms:W3CDTF">2024-12-11T12:50:48Z</dcterms:modified>
</cp:coreProperties>
</file>