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938655" y="884555"/>
            <a:ext cx="1108075" cy="49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HAproxy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73675" y="884555"/>
            <a:ext cx="1108075" cy="49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HAproxy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38655" y="2444750"/>
            <a:ext cx="1108075" cy="49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mycat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273675" y="2444750"/>
            <a:ext cx="1108075" cy="49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mycat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660525" y="4024630"/>
            <a:ext cx="1108075" cy="49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</a:t>
            </a:r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618230" y="4024630"/>
            <a:ext cx="1108075" cy="49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</a:t>
            </a:r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652770" y="4024630"/>
            <a:ext cx="1108075" cy="49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</a:t>
            </a:r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500755" y="592455"/>
            <a:ext cx="1383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keepalive vip</a:t>
            </a:r>
            <a:endParaRPr lang="en-US" altLang="zh-CN"/>
          </a:p>
        </p:txBody>
      </p:sp>
      <p:cxnSp>
        <p:nvCxnSpPr>
          <p:cNvPr id="12" name="直接连接符 11"/>
          <p:cNvCxnSpPr>
            <a:stCxn id="4" idx="2"/>
            <a:endCxn id="6" idx="0"/>
          </p:cNvCxnSpPr>
          <p:nvPr/>
        </p:nvCxnSpPr>
        <p:spPr>
          <a:xfrm>
            <a:off x="2493010" y="1383030"/>
            <a:ext cx="0" cy="106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7" idx="0"/>
          </p:cNvCxnSpPr>
          <p:nvPr/>
        </p:nvCxnSpPr>
        <p:spPr>
          <a:xfrm>
            <a:off x="2490470" y="1391920"/>
            <a:ext cx="3337560" cy="105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</p:cNvCxnSpPr>
          <p:nvPr/>
        </p:nvCxnSpPr>
        <p:spPr>
          <a:xfrm flipH="1">
            <a:off x="2515870" y="1383030"/>
            <a:ext cx="3312160" cy="103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815965" y="1365885"/>
            <a:ext cx="8890" cy="106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8" idx="0"/>
          </p:cNvCxnSpPr>
          <p:nvPr/>
        </p:nvCxnSpPr>
        <p:spPr>
          <a:xfrm flipH="1">
            <a:off x="2214880" y="2943225"/>
            <a:ext cx="275590" cy="108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2"/>
            <a:endCxn id="9" idx="0"/>
          </p:cNvCxnSpPr>
          <p:nvPr/>
        </p:nvCxnSpPr>
        <p:spPr>
          <a:xfrm>
            <a:off x="2493010" y="2943225"/>
            <a:ext cx="1679575" cy="108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2493010" y="2943225"/>
            <a:ext cx="3714115" cy="108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2"/>
            <a:endCxn id="10" idx="0"/>
          </p:cNvCxnSpPr>
          <p:nvPr/>
        </p:nvCxnSpPr>
        <p:spPr>
          <a:xfrm>
            <a:off x="5828030" y="2943225"/>
            <a:ext cx="379095" cy="108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0"/>
          </p:cNvCxnSpPr>
          <p:nvPr/>
        </p:nvCxnSpPr>
        <p:spPr>
          <a:xfrm flipH="1">
            <a:off x="4172585" y="2964180"/>
            <a:ext cx="1669415" cy="106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</p:cNvCxnSpPr>
          <p:nvPr/>
        </p:nvCxnSpPr>
        <p:spPr>
          <a:xfrm flipH="1">
            <a:off x="2206625" y="2943225"/>
            <a:ext cx="3621405" cy="107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5400000" flipV="1">
            <a:off x="4170680" y="2528570"/>
            <a:ext cx="3175" cy="399224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3"/>
            <a:endCxn id="9" idx="1"/>
          </p:cNvCxnSpPr>
          <p:nvPr/>
        </p:nvCxnSpPr>
        <p:spPr>
          <a:xfrm>
            <a:off x="2768600" y="4274185"/>
            <a:ext cx="84963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15590" y="3909060"/>
            <a:ext cx="75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binlog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814445" y="4723130"/>
            <a:ext cx="75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binlog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760845" y="811530"/>
            <a:ext cx="3460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48800</a:t>
            </a:r>
            <a:r>
              <a:rPr lang="zh-CN" altLang="en-US"/>
              <a:t>：</a:t>
            </a:r>
            <a:r>
              <a:rPr lang="en-US" altLang="zh-CN"/>
              <a:t>haproxy</a:t>
            </a:r>
            <a:r>
              <a:rPr lang="zh-CN" altLang="en-US"/>
              <a:t>提供的</a:t>
            </a:r>
            <a:r>
              <a:rPr lang="en-US" altLang="zh-CN"/>
              <a:t>admin</a:t>
            </a:r>
            <a:r>
              <a:rPr lang="zh-CN" altLang="en-US"/>
              <a:t>端口</a:t>
            </a:r>
            <a:endParaRPr lang="zh-CN" altLang="en-US"/>
          </a:p>
          <a:p>
            <a:r>
              <a:rPr lang="en-US" altLang="zh-CN"/>
              <a:t>3306</a:t>
            </a:r>
            <a:r>
              <a:rPr lang="zh-CN" altLang="en-US"/>
              <a:t>：数据端口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79310" y="2506980"/>
            <a:ext cx="4867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xinetd</a:t>
            </a:r>
            <a:r>
              <a:rPr lang="zh-CN" altLang="en-US"/>
              <a:t>开放一个端口</a:t>
            </a:r>
            <a:r>
              <a:rPr lang="en-US" altLang="zh-CN"/>
              <a:t>48700</a:t>
            </a:r>
            <a:r>
              <a:rPr lang="zh-CN" altLang="en-US"/>
              <a:t>，用于监控</a:t>
            </a:r>
            <a:r>
              <a:rPr lang="en-US" altLang="zh-CN"/>
              <a:t>mycat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是否正常，用命令 </a:t>
            </a:r>
            <a:r>
              <a:rPr lang="en-US" altLang="zh-CN"/>
              <a:t>mycat status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296920" y="1088390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check port 48700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Boris</cp:lastModifiedBy>
  <cp:revision>2</cp:revision>
  <dcterms:created xsi:type="dcterms:W3CDTF">2019-12-05T08:22:50Z</dcterms:created>
  <dcterms:modified xsi:type="dcterms:W3CDTF">2019-12-05T10:39:18Z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