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6429989-9A80-4EDB-833E-02A861D305F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AAD5D0-247E-4DA0-B614-1AAA8C1C9C8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8684C2-C754-48C7-823E-2484117FD6B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7DB616-F065-475E-978A-3472D8ED8C4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09BDC5-B3AE-44ED-80E3-6315822BD7B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309EF8-3DC7-498D-9669-A992ADF2BEB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44F4E4-3C59-4537-A1E5-69885F6551B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5B15E7-84C8-49CD-9DD2-4E6D82644CD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C4AB84-041F-4978-8A00-641B0B0FA86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D37B47-85DB-41D8-95B8-9ED93D5B6EE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BF7D26-647B-40CE-B1D5-3EF8C54EFE5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EA2AD1-6C07-4639-A088-F58FCFA4206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86BE7-E52B-4EC7-8327-86EF21B89F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F9DE2C-35BF-4CB9-902F-2FB396FEC7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E04952-F004-4C8E-97A0-FD168E96FA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4D8E1-753C-4699-B6BB-324AA5DBDE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0D753D-1C76-4865-B7A9-DA1EA37618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296647-AF22-400F-B9C1-D2DF3B384D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88B2E0-E498-4B4F-B524-F70C8C2E98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D7E660-6E90-417C-A2AE-6253E02D5B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6552D3-D15B-4460-8722-048428B31D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84ECA0-8BC1-4741-BB91-E76C13D74E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6862C-CBBC-4936-BB30-7F0340F233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A8D3D6-F8D6-4DED-9A58-00CD0EA269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C26180-49F6-47F9-B281-7AEA99B095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564A1C-9B78-497B-B567-AE42907746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14554B-D4C3-4294-BF64-F389B4BE11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67D099-6F4A-48FE-8887-BF5F1DACE1E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DE5690-97C1-458A-8E40-50EDB2A4E6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1F010C-970B-425E-85A6-2E30E76765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884204-19D6-4FDF-925A-6015C062F1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C0223D-C2F6-4181-AF2C-8F1173C059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24221-E8D3-45DD-B636-5F953F4E62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6FFE6B-775D-4D94-8EC0-73C4C95FE9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11C82E-32D0-432C-AE0C-B77A4C8887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8F0FB2-36C9-4E45-8B65-3A2149416A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68C746-E1C7-41FD-A4C7-E45982A02C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8D3CE7-1225-45F4-AAC2-AF37ECD095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>
            <a:alphaModFix amt="25000"/>
          </a:blip>
          <a:stretch/>
        </p:blipFill>
        <p:spPr>
          <a:xfrm>
            <a:off x="0" y="0"/>
            <a:ext cx="9142560" cy="685584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7240" y="160020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27622"/>
                </a:solidFill>
                <a:latin typeface="Calibri"/>
              </a:rPr>
              <a:t>Comparative Statistical Analysis of Pediatric Face Recognition Performance</a:t>
            </a:r>
            <a:br>
              <a:rPr sz="4000"/>
            </a:br>
            <a:br>
              <a:rPr sz="4000"/>
            </a:br>
            <a:r>
              <a:rPr b="1" lang="en-US" sz="2400" spc="-1" strike="noStrike">
                <a:solidFill>
                  <a:srgbClr val="127622"/>
                </a:solidFill>
                <a:latin typeface="Calibri"/>
              </a:rPr>
              <a:t>Synthesizing Evidence from Two Longitudinal Studies Using Advanced Statistical Methods for Bounded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373040" y="6244200"/>
            <a:ext cx="639900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IA650: Data Mining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Summer 2025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"/>
          <p:cNvSpPr/>
          <p:nvPr/>
        </p:nvSpPr>
        <p:spPr>
          <a:xfrm>
            <a:off x="0" y="6400800"/>
            <a:ext cx="9143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Aaron W. Storey                                                                                      </a:t>
            </a:r>
            <a:r>
              <a:rPr b="1" lang="en-US" sz="15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10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0654200" y="5356440"/>
            <a:ext cx="1492920" cy="13849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649640" y="5363640"/>
            <a:ext cx="1492920" cy="13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Expected Outcomes &amp; Applications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1e6a39"/>
                </a:solidFill>
                <a:latin typeface="Arial"/>
              </a:rPr>
              <a:t>Expected Contributions &amp; Research Significance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1e6a39"/>
                </a:solidFill>
                <a:latin typeface="Arial"/>
              </a:rPr>
              <a:t>References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Study Overview &amp; Context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143000" y="1499400"/>
            <a:ext cx="6857640" cy="385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Dataset Characteristics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43000" y="1499400"/>
            <a:ext cx="6857640" cy="385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CLF Study – Initial Performance 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143000" y="1499400"/>
            <a:ext cx="6857640" cy="385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CLF Study – Temporal Degradation Patterns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8000" cy="385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YFA Study – Extended Timeline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YFA Study – Age-Stratified Performance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Research Gaps and Opportunities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Proposed Statistical Methodology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5760"/>
            <a:ext cx="12190320" cy="44964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2025-07-10T09:55:55Z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