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E2D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411760" y="2636912"/>
            <a:ext cx="2880320" cy="2880320"/>
            <a:chOff x="2411760" y="2636912"/>
            <a:chExt cx="2880320" cy="2880320"/>
          </a:xfrm>
        </p:grpSpPr>
        <p:sp>
          <p:nvSpPr>
            <p:cNvPr id="8" name="矩形 7"/>
            <p:cNvSpPr/>
            <p:nvPr/>
          </p:nvSpPr>
          <p:spPr>
            <a:xfrm>
              <a:off x="2411760" y="2636912"/>
              <a:ext cx="2880320" cy="288032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7000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ln w="3175">
              <a:solidFill>
                <a:srgbClr val="332E2D">
                  <a:alpha val="78039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513" y="3081840"/>
              <a:ext cx="2078813" cy="199046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4417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</dc:creator>
  <cp:lastModifiedBy>Jie</cp:lastModifiedBy>
  <cp:revision>5</cp:revision>
  <dcterms:created xsi:type="dcterms:W3CDTF">2013-03-28T17:36:54Z</dcterms:created>
  <dcterms:modified xsi:type="dcterms:W3CDTF">2013-03-28T18:11:39Z</dcterms:modified>
</cp:coreProperties>
</file>