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9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png" ContentType="image/png"/>
  <Override PartName="/ppt/media/image7.png" ContentType="image/png"/>
  <Override PartName="/ppt/media/image8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7295C8F-D3AA-4250-86DD-1492F98B1A8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8B6FA40-7F37-486E-938B-F65FF884DAD0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98280"/>
            <a:ext cx="8229240" cy="150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4346640"/>
            <a:ext cx="822924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98280"/>
            <a:ext cx="8229240" cy="150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4346640"/>
            <a:ext cx="40158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4346640"/>
            <a:ext cx="40158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98280"/>
            <a:ext cx="8229240" cy="150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4346640"/>
            <a:ext cx="26496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4346640"/>
            <a:ext cx="26496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4346640"/>
            <a:ext cx="26496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98280"/>
            <a:ext cx="8229240" cy="150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525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98280"/>
            <a:ext cx="8229240" cy="150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98280"/>
            <a:ext cx="8229240" cy="150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98280"/>
            <a:ext cx="8229240" cy="150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98280"/>
            <a:ext cx="8229240" cy="69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98280"/>
            <a:ext cx="8229240" cy="150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4346640"/>
            <a:ext cx="40158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98280"/>
            <a:ext cx="8229240" cy="150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525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98280"/>
            <a:ext cx="8229240" cy="150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4346640"/>
            <a:ext cx="40158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98280"/>
            <a:ext cx="8229240" cy="150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4346640"/>
            <a:ext cx="822924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98280"/>
            <a:ext cx="8229240" cy="150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4346640"/>
            <a:ext cx="822924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98280"/>
            <a:ext cx="8229240" cy="150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4346640"/>
            <a:ext cx="40158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4346640"/>
            <a:ext cx="40158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98280"/>
            <a:ext cx="8229240" cy="150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4346640"/>
            <a:ext cx="26496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4346640"/>
            <a:ext cx="26496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4346640"/>
            <a:ext cx="26496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98280"/>
            <a:ext cx="8229240" cy="150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525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98280"/>
            <a:ext cx="8229240" cy="150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98280"/>
            <a:ext cx="8229240" cy="150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98280"/>
            <a:ext cx="8229240" cy="150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98280"/>
            <a:ext cx="8229240" cy="150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457200" y="98280"/>
            <a:ext cx="8229240" cy="69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98280"/>
            <a:ext cx="8229240" cy="150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4346640"/>
            <a:ext cx="40158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98280"/>
            <a:ext cx="8229240" cy="150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4346640"/>
            <a:ext cx="40158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98280"/>
            <a:ext cx="8229240" cy="150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4346640"/>
            <a:ext cx="822924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98280"/>
            <a:ext cx="8229240" cy="150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4346640"/>
            <a:ext cx="822924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98280"/>
            <a:ext cx="8229240" cy="150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57200" y="4346640"/>
            <a:ext cx="40158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674240" y="4346640"/>
            <a:ext cx="40158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98280"/>
            <a:ext cx="8229240" cy="150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57200" y="4346640"/>
            <a:ext cx="26496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3239640" y="4346640"/>
            <a:ext cx="26496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6022080" y="4346640"/>
            <a:ext cx="26496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98280"/>
            <a:ext cx="8229240" cy="150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525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98280"/>
            <a:ext cx="8229240" cy="150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98280"/>
            <a:ext cx="8229240" cy="150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98280"/>
            <a:ext cx="8229240" cy="150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98280"/>
            <a:ext cx="8229240" cy="150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57200" y="98280"/>
            <a:ext cx="8229240" cy="69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98280"/>
            <a:ext cx="8229240" cy="150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4346640"/>
            <a:ext cx="40158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98280"/>
            <a:ext cx="8229240" cy="150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4346640"/>
            <a:ext cx="40158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98280"/>
            <a:ext cx="8229240" cy="150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4346640"/>
            <a:ext cx="822924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98280"/>
            <a:ext cx="8229240" cy="150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4346640"/>
            <a:ext cx="822924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98280"/>
            <a:ext cx="8229240" cy="150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7200" y="4346640"/>
            <a:ext cx="40158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674240" y="4346640"/>
            <a:ext cx="40158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98280"/>
            <a:ext cx="8229240" cy="150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57200" y="4346640"/>
            <a:ext cx="26496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239640" y="4346640"/>
            <a:ext cx="26496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022080" y="4346640"/>
            <a:ext cx="26496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98280"/>
            <a:ext cx="8229240" cy="150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98280"/>
            <a:ext cx="8229240" cy="69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98280"/>
            <a:ext cx="8229240" cy="150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4346640"/>
            <a:ext cx="40158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98280"/>
            <a:ext cx="8229240" cy="150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4346640"/>
            <a:ext cx="40158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98280"/>
            <a:ext cx="8229240" cy="150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4346640"/>
            <a:ext cx="8229240" cy="25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001080" y="0"/>
            <a:ext cx="142560" cy="1371240"/>
          </a:xfrm>
          <a:prstGeom prst="rect">
            <a:avLst/>
          </a:prstGeom>
          <a:solidFill>
            <a:srgbClr val="d1282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9001080" y="1371600"/>
            <a:ext cx="142560" cy="54860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752480"/>
            <a:ext cx="761976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457200" y="6172200"/>
            <a:ext cx="3428640" cy="304560"/>
          </a:xfrm>
          <a:prstGeom prst="rect">
            <a:avLst/>
          </a:prstGeom>
        </p:spPr>
        <p:txBody>
          <a:bodyPr bIns="0"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457200" y="6492960"/>
            <a:ext cx="3428640" cy="2833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 rot="16200000">
            <a:off x="8227080" y="5885640"/>
            <a:ext cx="13154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F13AA7D0-57B7-4A75-A90A-9EFC128E0EEF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9001080" y="0"/>
            <a:ext cx="142560" cy="1371240"/>
          </a:xfrm>
          <a:prstGeom prst="rect">
            <a:avLst/>
          </a:prstGeom>
          <a:solidFill>
            <a:srgbClr val="d1282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9001080" y="1371600"/>
            <a:ext cx="142560" cy="54860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>
            <a:off x="457200" y="6172200"/>
            <a:ext cx="3428640" cy="304560"/>
          </a:xfrm>
          <a:prstGeom prst="rect">
            <a:avLst/>
          </a:prstGeom>
        </p:spPr>
        <p:txBody>
          <a:bodyPr bIns="0"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/>
          </p:nvPr>
        </p:nvSpPr>
        <p:spPr>
          <a:xfrm>
            <a:off x="457200" y="6492960"/>
            <a:ext cx="3428640" cy="2833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/>
          </p:nvPr>
        </p:nvSpPr>
        <p:spPr>
          <a:xfrm rot="16200000">
            <a:off x="8227080" y="5885640"/>
            <a:ext cx="13154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7E5BF224-62FD-4FB8-9172-5FF49277077A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96500"/>
            </a:gs>
            <a:gs pos="100000">
              <a:srgbClr val="65320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7478640" y="6456240"/>
            <a:ext cx="280800" cy="27900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426CA8C0-94D4-4CC7-931D-F7B092C42B7B}" type="slidenum">
              <a:rPr b="0" lang="en-US" sz="12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96500"/>
            </a:gs>
            <a:gs pos="100000">
              <a:srgbClr val="65320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98280"/>
            <a:ext cx="8229240" cy="150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sldNum"/>
          </p:nvPr>
        </p:nvSpPr>
        <p:spPr>
          <a:xfrm>
            <a:off x="7478640" y="6456240"/>
            <a:ext cx="280800" cy="27900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6F01A4C9-16B5-4033-B20C-FA6DC8D7F2C8}" type="slidenum">
              <a:rPr b="0" lang="en-US" sz="12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jpeg"/><Relationship Id="rId9" Type="http://schemas.openxmlformats.org/officeDocument/2006/relationships/image" Target="../media/image9.jpeg"/><Relationship Id="rId10" Type="http://schemas.openxmlformats.org/officeDocument/2006/relationships/slideLayout" Target="../slideLayouts/slideLayout17.xml"/><Relationship Id="rId11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 1"/>
          <p:cNvGrpSpPr/>
          <p:nvPr/>
        </p:nvGrpSpPr>
        <p:grpSpPr>
          <a:xfrm>
            <a:off x="3800520" y="1789200"/>
            <a:ext cx="5339880" cy="5055480"/>
            <a:chOff x="3800520" y="1789200"/>
            <a:chExt cx="5339880" cy="5055480"/>
          </a:xfrm>
        </p:grpSpPr>
        <p:sp>
          <p:nvSpPr>
            <p:cNvPr id="174" name="CustomShape 2"/>
            <p:cNvSpPr/>
            <p:nvPr/>
          </p:nvSpPr>
          <p:spPr>
            <a:xfrm>
              <a:off x="6715080" y="2166840"/>
              <a:ext cx="312480" cy="161640"/>
            </a:xfrm>
            <a:prstGeom prst="rect">
              <a:avLst/>
            </a:pr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3"/>
            <p:cNvSpPr/>
            <p:nvPr/>
          </p:nvSpPr>
          <p:spPr>
            <a:xfrm>
              <a:off x="6824520" y="1881360"/>
              <a:ext cx="74160" cy="74160"/>
            </a:xfrm>
            <a:prstGeom prst="ellipse">
              <a:avLst/>
            </a:pr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4"/>
            <p:cNvSpPr/>
            <p:nvPr/>
          </p:nvSpPr>
          <p:spPr>
            <a:xfrm rot="1020000">
              <a:off x="8273880" y="2368080"/>
              <a:ext cx="9000" cy="3290400"/>
            </a:xfrm>
            <a:prstGeom prst="rect">
              <a:avLst/>
            </a:prstGeom>
            <a:gradFill rotWithShape="0">
              <a:gsLst>
                <a:gs pos="0">
                  <a:srgbClr val="82582e"/>
                </a:gs>
                <a:gs pos="100000">
                  <a:srgbClr val="663300"/>
                </a:gs>
              </a:gsLst>
              <a:lin ang="18234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5"/>
            <p:cNvSpPr/>
            <p:nvPr/>
          </p:nvSpPr>
          <p:spPr>
            <a:xfrm>
              <a:off x="7732800" y="5568840"/>
              <a:ext cx="104400" cy="15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5891" y="21600"/>
                  </a:moveTo>
                  <a:lnTo>
                    <a:pt x="13745" y="17550"/>
                  </a:lnTo>
                  <a:lnTo>
                    <a:pt x="19636" y="13500"/>
                  </a:lnTo>
                  <a:lnTo>
                    <a:pt x="21600" y="8100"/>
                  </a:lnTo>
                  <a:lnTo>
                    <a:pt x="19636" y="2700"/>
                  </a:lnTo>
                  <a:lnTo>
                    <a:pt x="11782" y="0"/>
                  </a:lnTo>
                  <a:lnTo>
                    <a:pt x="7855" y="1350"/>
                  </a:lnTo>
                  <a:lnTo>
                    <a:pt x="3927" y="2700"/>
                  </a:lnTo>
                  <a:lnTo>
                    <a:pt x="0" y="8100"/>
                  </a:lnTo>
                  <a:lnTo>
                    <a:pt x="0" y="13500"/>
                  </a:lnTo>
                  <a:lnTo>
                    <a:pt x="3927" y="18900"/>
                  </a:lnTo>
                  <a:lnTo>
                    <a:pt x="5891" y="21600"/>
                  </a:lnTo>
                  <a:close/>
                  <a:moveTo>
                    <a:pt x="13745" y="4050"/>
                  </a:moveTo>
                  <a:lnTo>
                    <a:pt x="17673" y="5400"/>
                  </a:lnTo>
                  <a:lnTo>
                    <a:pt x="19636" y="8100"/>
                  </a:lnTo>
                  <a:lnTo>
                    <a:pt x="19636" y="10800"/>
                  </a:lnTo>
                  <a:lnTo>
                    <a:pt x="17673" y="12150"/>
                  </a:lnTo>
                  <a:lnTo>
                    <a:pt x="11782" y="16200"/>
                  </a:lnTo>
                  <a:lnTo>
                    <a:pt x="7855" y="17550"/>
                  </a:lnTo>
                  <a:lnTo>
                    <a:pt x="3927" y="10800"/>
                  </a:lnTo>
                  <a:lnTo>
                    <a:pt x="5891" y="5400"/>
                  </a:lnTo>
                  <a:lnTo>
                    <a:pt x="9818" y="4050"/>
                  </a:lnTo>
                  <a:lnTo>
                    <a:pt x="13745" y="4050"/>
                  </a:lnTo>
                  <a:close/>
                  <a:moveTo>
                    <a:pt x="13745" y="4050"/>
                  </a:moveTo>
                </a:path>
              </a:pathLst>
            </a:cu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6"/>
            <p:cNvSpPr/>
            <p:nvPr/>
          </p:nvSpPr>
          <p:spPr>
            <a:xfrm rot="120000">
              <a:off x="8723160" y="2435040"/>
              <a:ext cx="9000" cy="3171600"/>
            </a:xfrm>
            <a:prstGeom prst="rect">
              <a:avLst/>
            </a:prstGeom>
            <a:gradFill rotWithShape="0">
              <a:gsLst>
                <a:gs pos="0">
                  <a:srgbClr val="82582e"/>
                </a:gs>
                <a:gs pos="100000">
                  <a:srgbClr val="663300"/>
                </a:gs>
              </a:gsLst>
              <a:lin ang="16434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7"/>
            <p:cNvSpPr/>
            <p:nvPr/>
          </p:nvSpPr>
          <p:spPr>
            <a:xfrm rot="20700000">
              <a:off x="8947080" y="2414520"/>
              <a:ext cx="9000" cy="1398240"/>
            </a:xfrm>
            <a:prstGeom prst="rect">
              <a:avLst/>
            </a:pr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36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8"/>
            <p:cNvSpPr/>
            <p:nvPr/>
          </p:nvSpPr>
          <p:spPr>
            <a:xfrm rot="20460000">
              <a:off x="5465520" y="2882880"/>
              <a:ext cx="9000" cy="3227040"/>
            </a:xfrm>
            <a:prstGeom prst="rect">
              <a:avLst/>
            </a:pr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312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9"/>
            <p:cNvSpPr/>
            <p:nvPr/>
          </p:nvSpPr>
          <p:spPr>
            <a:xfrm rot="1140000">
              <a:off x="4387680" y="2885760"/>
              <a:ext cx="9000" cy="3363480"/>
            </a:xfrm>
            <a:prstGeom prst="rect">
              <a:avLst/>
            </a:prstGeom>
            <a:gradFill rotWithShape="0">
              <a:gsLst>
                <a:gs pos="0">
                  <a:srgbClr val="82582e"/>
                </a:gs>
                <a:gs pos="100000">
                  <a:srgbClr val="663300"/>
                </a:gs>
              </a:gsLst>
              <a:lin ang="18474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10"/>
            <p:cNvSpPr/>
            <p:nvPr/>
          </p:nvSpPr>
          <p:spPr>
            <a:xfrm rot="240000">
              <a:off x="4809960" y="2968200"/>
              <a:ext cx="9000" cy="3025440"/>
            </a:xfrm>
            <a:prstGeom prst="rect">
              <a:avLst/>
            </a:prstGeom>
            <a:gradFill rotWithShape="0">
              <a:gsLst>
                <a:gs pos="0">
                  <a:srgbClr val="82582e"/>
                </a:gs>
                <a:gs pos="100000">
                  <a:srgbClr val="663300"/>
                </a:gs>
              </a:gsLst>
              <a:lin ang="16674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11"/>
            <p:cNvSpPr/>
            <p:nvPr/>
          </p:nvSpPr>
          <p:spPr>
            <a:xfrm>
              <a:off x="6361200" y="4795920"/>
              <a:ext cx="988560" cy="247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08" y="2492"/>
                  </a:moveTo>
                  <a:lnTo>
                    <a:pt x="5617" y="4985"/>
                  </a:lnTo>
                  <a:lnTo>
                    <a:pt x="8702" y="4985"/>
                  </a:lnTo>
                  <a:lnTo>
                    <a:pt x="12274" y="4154"/>
                  </a:lnTo>
                  <a:lnTo>
                    <a:pt x="16399" y="2492"/>
                  </a:lnTo>
                  <a:lnTo>
                    <a:pt x="21184" y="0"/>
                  </a:lnTo>
                  <a:lnTo>
                    <a:pt x="21600" y="15785"/>
                  </a:lnTo>
                  <a:lnTo>
                    <a:pt x="17231" y="19108"/>
                  </a:lnTo>
                  <a:lnTo>
                    <a:pt x="14354" y="20769"/>
                  </a:lnTo>
                  <a:lnTo>
                    <a:pt x="11025" y="21600"/>
                  </a:lnTo>
                  <a:lnTo>
                    <a:pt x="7454" y="21600"/>
                  </a:lnTo>
                  <a:lnTo>
                    <a:pt x="3744" y="20769"/>
                  </a:lnTo>
                  <a:lnTo>
                    <a:pt x="0" y="18277"/>
                  </a:lnTo>
                  <a:lnTo>
                    <a:pt x="208" y="2492"/>
                  </a:lnTo>
                  <a:close/>
                  <a:moveTo>
                    <a:pt x="208" y="2492"/>
                  </a:moveTo>
                </a:path>
              </a:pathLst>
            </a:cu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12"/>
            <p:cNvSpPr/>
            <p:nvPr/>
          </p:nvSpPr>
          <p:spPr>
            <a:xfrm>
              <a:off x="7559640" y="5700600"/>
              <a:ext cx="1580760" cy="199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6401" y="1029"/>
                  </a:moveTo>
                  <a:lnTo>
                    <a:pt x="14182" y="1029"/>
                  </a:lnTo>
                  <a:lnTo>
                    <a:pt x="12247" y="1029"/>
                  </a:lnTo>
                  <a:lnTo>
                    <a:pt x="10419" y="1029"/>
                  </a:lnTo>
                  <a:lnTo>
                    <a:pt x="8723" y="1029"/>
                  </a:lnTo>
                  <a:lnTo>
                    <a:pt x="7287" y="0"/>
                  </a:lnTo>
                  <a:lnTo>
                    <a:pt x="6004" y="0"/>
                  </a:lnTo>
                  <a:lnTo>
                    <a:pt x="4829" y="0"/>
                  </a:lnTo>
                  <a:lnTo>
                    <a:pt x="3915" y="1029"/>
                  </a:lnTo>
                  <a:lnTo>
                    <a:pt x="3002" y="1029"/>
                  </a:lnTo>
                  <a:lnTo>
                    <a:pt x="2349" y="1029"/>
                  </a:lnTo>
                  <a:lnTo>
                    <a:pt x="1175" y="1029"/>
                  </a:lnTo>
                  <a:lnTo>
                    <a:pt x="522" y="2057"/>
                  </a:lnTo>
                  <a:lnTo>
                    <a:pt x="131" y="3086"/>
                  </a:lnTo>
                  <a:lnTo>
                    <a:pt x="0" y="4114"/>
                  </a:lnTo>
                  <a:lnTo>
                    <a:pt x="261" y="7200"/>
                  </a:lnTo>
                  <a:lnTo>
                    <a:pt x="392" y="8229"/>
                  </a:lnTo>
                  <a:lnTo>
                    <a:pt x="653" y="9257"/>
                  </a:lnTo>
                  <a:lnTo>
                    <a:pt x="1305" y="10286"/>
                  </a:lnTo>
                  <a:lnTo>
                    <a:pt x="1958" y="12343"/>
                  </a:lnTo>
                  <a:lnTo>
                    <a:pt x="3132" y="14400"/>
                  </a:lnTo>
                  <a:lnTo>
                    <a:pt x="4568" y="15429"/>
                  </a:lnTo>
                  <a:lnTo>
                    <a:pt x="6373" y="17486"/>
                  </a:lnTo>
                  <a:lnTo>
                    <a:pt x="8462" y="18514"/>
                  </a:lnTo>
                  <a:lnTo>
                    <a:pt x="10941" y="20571"/>
                  </a:lnTo>
                  <a:lnTo>
                    <a:pt x="13530" y="20571"/>
                  </a:lnTo>
                  <a:lnTo>
                    <a:pt x="16401" y="21600"/>
                  </a:lnTo>
                  <a:lnTo>
                    <a:pt x="18990" y="21600"/>
                  </a:lnTo>
                  <a:lnTo>
                    <a:pt x="21600" y="21600"/>
                  </a:lnTo>
                  <a:lnTo>
                    <a:pt x="21600" y="2057"/>
                  </a:lnTo>
                  <a:lnTo>
                    <a:pt x="19120" y="2057"/>
                  </a:lnTo>
                  <a:lnTo>
                    <a:pt x="16401" y="1029"/>
                  </a:lnTo>
                  <a:close/>
                  <a:moveTo>
                    <a:pt x="16401" y="1029"/>
                  </a:moveTo>
                </a:path>
              </a:pathLst>
            </a:cu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13"/>
            <p:cNvSpPr/>
            <p:nvPr/>
          </p:nvSpPr>
          <p:spPr>
            <a:xfrm>
              <a:off x="7597800" y="5786280"/>
              <a:ext cx="1542600" cy="388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535" y="4761"/>
                  </a:lnTo>
                  <a:lnTo>
                    <a:pt x="1471" y="8464"/>
                  </a:lnTo>
                  <a:lnTo>
                    <a:pt x="2675" y="12078"/>
                  </a:lnTo>
                  <a:lnTo>
                    <a:pt x="4414" y="15252"/>
                  </a:lnTo>
                  <a:lnTo>
                    <a:pt x="6531" y="17897"/>
                  </a:lnTo>
                  <a:lnTo>
                    <a:pt x="7869" y="18955"/>
                  </a:lnTo>
                  <a:lnTo>
                    <a:pt x="9206" y="20013"/>
                  </a:lnTo>
                  <a:lnTo>
                    <a:pt x="10677" y="20542"/>
                  </a:lnTo>
                  <a:lnTo>
                    <a:pt x="12394" y="21071"/>
                  </a:lnTo>
                  <a:lnTo>
                    <a:pt x="14133" y="21600"/>
                  </a:lnTo>
                  <a:lnTo>
                    <a:pt x="16139" y="21600"/>
                  </a:lnTo>
                  <a:lnTo>
                    <a:pt x="19059" y="21600"/>
                  </a:lnTo>
                  <a:lnTo>
                    <a:pt x="21600" y="21071"/>
                  </a:lnTo>
                  <a:lnTo>
                    <a:pt x="21600" y="5290"/>
                  </a:lnTo>
                  <a:lnTo>
                    <a:pt x="15604" y="5290"/>
                  </a:lnTo>
                  <a:lnTo>
                    <a:pt x="11212" y="4761"/>
                  </a:lnTo>
                  <a:lnTo>
                    <a:pt x="7066" y="3703"/>
                  </a:lnTo>
                  <a:lnTo>
                    <a:pt x="3344" y="2116"/>
                  </a:lnTo>
                  <a:lnTo>
                    <a:pt x="1605" y="1058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189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14"/>
            <p:cNvSpPr/>
            <p:nvPr/>
          </p:nvSpPr>
          <p:spPr>
            <a:xfrm>
              <a:off x="7626240" y="5700600"/>
              <a:ext cx="1514160" cy="14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899" y="0"/>
                  </a:moveTo>
                  <a:lnTo>
                    <a:pt x="13582" y="0"/>
                  </a:lnTo>
                  <a:lnTo>
                    <a:pt x="11697" y="0"/>
                  </a:lnTo>
                  <a:lnTo>
                    <a:pt x="9789" y="0"/>
                  </a:lnTo>
                  <a:lnTo>
                    <a:pt x="8290" y="0"/>
                  </a:lnTo>
                  <a:lnTo>
                    <a:pt x="6791" y="0"/>
                  </a:lnTo>
                  <a:lnTo>
                    <a:pt x="5565" y="0"/>
                  </a:lnTo>
                  <a:lnTo>
                    <a:pt x="4497" y="0"/>
                  </a:lnTo>
                  <a:lnTo>
                    <a:pt x="3679" y="0"/>
                  </a:lnTo>
                  <a:lnTo>
                    <a:pt x="2862" y="1440"/>
                  </a:lnTo>
                  <a:lnTo>
                    <a:pt x="2180" y="1440"/>
                  </a:lnTo>
                  <a:lnTo>
                    <a:pt x="1226" y="2880"/>
                  </a:lnTo>
                  <a:lnTo>
                    <a:pt x="681" y="2880"/>
                  </a:lnTo>
                  <a:lnTo>
                    <a:pt x="273" y="4320"/>
                  </a:lnTo>
                  <a:lnTo>
                    <a:pt x="136" y="4320"/>
                  </a:lnTo>
                  <a:lnTo>
                    <a:pt x="0" y="5760"/>
                  </a:lnTo>
                  <a:lnTo>
                    <a:pt x="136" y="7200"/>
                  </a:lnTo>
                  <a:lnTo>
                    <a:pt x="545" y="8640"/>
                  </a:lnTo>
                  <a:lnTo>
                    <a:pt x="1226" y="10080"/>
                  </a:lnTo>
                  <a:lnTo>
                    <a:pt x="2317" y="12960"/>
                  </a:lnTo>
                  <a:lnTo>
                    <a:pt x="3816" y="14400"/>
                  </a:lnTo>
                  <a:lnTo>
                    <a:pt x="5701" y="15840"/>
                  </a:lnTo>
                  <a:lnTo>
                    <a:pt x="7745" y="18720"/>
                  </a:lnTo>
                  <a:lnTo>
                    <a:pt x="10198" y="20160"/>
                  </a:lnTo>
                  <a:lnTo>
                    <a:pt x="12901" y="20160"/>
                  </a:lnTo>
                  <a:lnTo>
                    <a:pt x="15763" y="21600"/>
                  </a:lnTo>
                  <a:lnTo>
                    <a:pt x="18738" y="21600"/>
                  </a:lnTo>
                  <a:lnTo>
                    <a:pt x="21600" y="21600"/>
                  </a:lnTo>
                  <a:lnTo>
                    <a:pt x="21600" y="1440"/>
                  </a:lnTo>
                  <a:lnTo>
                    <a:pt x="18874" y="1440"/>
                  </a:lnTo>
                  <a:lnTo>
                    <a:pt x="17534" y="1440"/>
                  </a:lnTo>
                  <a:lnTo>
                    <a:pt x="15899" y="0"/>
                  </a:lnTo>
                  <a:close/>
                  <a:moveTo>
                    <a:pt x="15899" y="0"/>
                  </a:moveTo>
                </a:path>
              </a:pathLst>
            </a:custGeom>
            <a:gradFill rotWithShape="0">
              <a:gsLst>
                <a:gs pos="0">
                  <a:srgbClr val="82582e"/>
                </a:gs>
                <a:gs pos="100000">
                  <a:srgbClr val="66330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15"/>
            <p:cNvSpPr/>
            <p:nvPr/>
          </p:nvSpPr>
          <p:spPr>
            <a:xfrm>
              <a:off x="4856040" y="2446200"/>
              <a:ext cx="161640" cy="245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0" y="1672"/>
                  </a:lnTo>
                  <a:lnTo>
                    <a:pt x="6353" y="10034"/>
                  </a:lnTo>
                  <a:lnTo>
                    <a:pt x="6353" y="21600"/>
                  </a:lnTo>
                  <a:lnTo>
                    <a:pt x="15247" y="21600"/>
                  </a:lnTo>
                  <a:lnTo>
                    <a:pt x="15247" y="9197"/>
                  </a:lnTo>
                  <a:lnTo>
                    <a:pt x="21600" y="0"/>
                  </a:lnTo>
                  <a:close/>
                  <a:moveTo>
                    <a:pt x="21600" y="0"/>
                  </a:moveTo>
                </a:path>
              </a:pathLst>
            </a:cu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16"/>
            <p:cNvSpPr/>
            <p:nvPr/>
          </p:nvSpPr>
          <p:spPr>
            <a:xfrm>
              <a:off x="4856040" y="2682720"/>
              <a:ext cx="142560" cy="15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1520" y="21600"/>
                  </a:moveTo>
                  <a:lnTo>
                    <a:pt x="17280" y="16200"/>
                  </a:lnTo>
                  <a:lnTo>
                    <a:pt x="20160" y="10800"/>
                  </a:lnTo>
                  <a:lnTo>
                    <a:pt x="21600" y="8100"/>
                  </a:lnTo>
                  <a:lnTo>
                    <a:pt x="20160" y="5400"/>
                  </a:lnTo>
                  <a:lnTo>
                    <a:pt x="15840" y="1350"/>
                  </a:lnTo>
                  <a:lnTo>
                    <a:pt x="10080" y="0"/>
                  </a:lnTo>
                  <a:lnTo>
                    <a:pt x="5760" y="0"/>
                  </a:lnTo>
                  <a:lnTo>
                    <a:pt x="2880" y="2700"/>
                  </a:lnTo>
                  <a:lnTo>
                    <a:pt x="1440" y="5400"/>
                  </a:lnTo>
                  <a:lnTo>
                    <a:pt x="0" y="8100"/>
                  </a:lnTo>
                  <a:lnTo>
                    <a:pt x="2880" y="14850"/>
                  </a:lnTo>
                  <a:lnTo>
                    <a:pt x="7200" y="18900"/>
                  </a:lnTo>
                  <a:lnTo>
                    <a:pt x="11520" y="21600"/>
                  </a:lnTo>
                  <a:close/>
                  <a:moveTo>
                    <a:pt x="11520" y="2700"/>
                  </a:moveTo>
                  <a:lnTo>
                    <a:pt x="15840" y="4050"/>
                  </a:lnTo>
                  <a:lnTo>
                    <a:pt x="17280" y="5400"/>
                  </a:lnTo>
                  <a:lnTo>
                    <a:pt x="17280" y="8100"/>
                  </a:lnTo>
                  <a:lnTo>
                    <a:pt x="17280" y="10800"/>
                  </a:lnTo>
                  <a:lnTo>
                    <a:pt x="12960" y="14850"/>
                  </a:lnTo>
                  <a:lnTo>
                    <a:pt x="11520" y="17550"/>
                  </a:lnTo>
                  <a:lnTo>
                    <a:pt x="7200" y="14850"/>
                  </a:lnTo>
                  <a:lnTo>
                    <a:pt x="5760" y="10800"/>
                  </a:lnTo>
                  <a:lnTo>
                    <a:pt x="4320" y="6750"/>
                  </a:lnTo>
                  <a:lnTo>
                    <a:pt x="7200" y="2700"/>
                  </a:lnTo>
                  <a:lnTo>
                    <a:pt x="11520" y="2700"/>
                  </a:lnTo>
                  <a:close/>
                  <a:moveTo>
                    <a:pt x="11520" y="2700"/>
                  </a:moveTo>
                </a:path>
              </a:pathLst>
            </a:cu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17"/>
            <p:cNvSpPr/>
            <p:nvPr/>
          </p:nvSpPr>
          <p:spPr>
            <a:xfrm>
              <a:off x="4856040" y="2806560"/>
              <a:ext cx="142560" cy="171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8000"/>
                  </a:moveTo>
                  <a:lnTo>
                    <a:pt x="2880" y="20400"/>
                  </a:lnTo>
                  <a:lnTo>
                    <a:pt x="5760" y="21600"/>
                  </a:lnTo>
                  <a:lnTo>
                    <a:pt x="12960" y="21600"/>
                  </a:lnTo>
                  <a:lnTo>
                    <a:pt x="18720" y="19200"/>
                  </a:lnTo>
                  <a:lnTo>
                    <a:pt x="21600" y="14400"/>
                  </a:lnTo>
                  <a:lnTo>
                    <a:pt x="20160" y="8400"/>
                  </a:lnTo>
                  <a:lnTo>
                    <a:pt x="15840" y="4800"/>
                  </a:lnTo>
                  <a:lnTo>
                    <a:pt x="12960" y="2400"/>
                  </a:lnTo>
                  <a:lnTo>
                    <a:pt x="11520" y="1200"/>
                  </a:lnTo>
                  <a:lnTo>
                    <a:pt x="11520" y="0"/>
                  </a:lnTo>
                  <a:lnTo>
                    <a:pt x="5760" y="4800"/>
                  </a:lnTo>
                  <a:lnTo>
                    <a:pt x="1440" y="9600"/>
                  </a:lnTo>
                  <a:lnTo>
                    <a:pt x="0" y="13200"/>
                  </a:lnTo>
                  <a:lnTo>
                    <a:pt x="0" y="18000"/>
                  </a:lnTo>
                  <a:close/>
                  <a:moveTo>
                    <a:pt x="2880" y="13200"/>
                  </a:moveTo>
                  <a:lnTo>
                    <a:pt x="4320" y="9600"/>
                  </a:lnTo>
                  <a:lnTo>
                    <a:pt x="7200" y="7200"/>
                  </a:lnTo>
                  <a:lnTo>
                    <a:pt x="10080" y="4800"/>
                  </a:lnTo>
                  <a:lnTo>
                    <a:pt x="11520" y="3600"/>
                  </a:lnTo>
                  <a:lnTo>
                    <a:pt x="15840" y="6000"/>
                  </a:lnTo>
                  <a:lnTo>
                    <a:pt x="17280" y="9600"/>
                  </a:lnTo>
                  <a:lnTo>
                    <a:pt x="18720" y="14400"/>
                  </a:lnTo>
                  <a:lnTo>
                    <a:pt x="18720" y="16800"/>
                  </a:lnTo>
                  <a:lnTo>
                    <a:pt x="15840" y="19200"/>
                  </a:lnTo>
                  <a:lnTo>
                    <a:pt x="10080" y="20400"/>
                  </a:lnTo>
                  <a:lnTo>
                    <a:pt x="7200" y="19200"/>
                  </a:lnTo>
                  <a:lnTo>
                    <a:pt x="4320" y="18000"/>
                  </a:lnTo>
                  <a:lnTo>
                    <a:pt x="2880" y="15600"/>
                  </a:lnTo>
                  <a:lnTo>
                    <a:pt x="2880" y="13200"/>
                  </a:lnTo>
                  <a:close/>
                  <a:moveTo>
                    <a:pt x="2880" y="13200"/>
                  </a:moveTo>
                </a:path>
              </a:pathLst>
            </a:cu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18"/>
            <p:cNvSpPr/>
            <p:nvPr/>
          </p:nvSpPr>
          <p:spPr>
            <a:xfrm>
              <a:off x="8683560" y="1913040"/>
              <a:ext cx="161640" cy="247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0" y="831"/>
                  </a:lnTo>
                  <a:lnTo>
                    <a:pt x="6353" y="9969"/>
                  </a:lnTo>
                  <a:lnTo>
                    <a:pt x="6353" y="21600"/>
                  </a:lnTo>
                  <a:lnTo>
                    <a:pt x="15247" y="21600"/>
                  </a:lnTo>
                  <a:lnTo>
                    <a:pt x="15247" y="9138"/>
                  </a:lnTo>
                  <a:lnTo>
                    <a:pt x="21600" y="0"/>
                  </a:lnTo>
                  <a:close/>
                  <a:moveTo>
                    <a:pt x="21600" y="0"/>
                  </a:moveTo>
                </a:path>
              </a:pathLst>
            </a:cu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19"/>
            <p:cNvSpPr/>
            <p:nvPr/>
          </p:nvSpPr>
          <p:spPr>
            <a:xfrm>
              <a:off x="8693280" y="2141640"/>
              <a:ext cx="132840" cy="15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21600"/>
                  </a:moveTo>
                  <a:lnTo>
                    <a:pt x="16971" y="17550"/>
                  </a:lnTo>
                  <a:lnTo>
                    <a:pt x="21600" y="12150"/>
                  </a:lnTo>
                  <a:lnTo>
                    <a:pt x="21600" y="6750"/>
                  </a:lnTo>
                  <a:lnTo>
                    <a:pt x="16971" y="1350"/>
                  </a:lnTo>
                  <a:lnTo>
                    <a:pt x="10800" y="0"/>
                  </a:lnTo>
                  <a:lnTo>
                    <a:pt x="6171" y="1350"/>
                  </a:lnTo>
                  <a:lnTo>
                    <a:pt x="3086" y="4050"/>
                  </a:lnTo>
                  <a:lnTo>
                    <a:pt x="1543" y="6750"/>
                  </a:lnTo>
                  <a:lnTo>
                    <a:pt x="0" y="9450"/>
                  </a:lnTo>
                  <a:lnTo>
                    <a:pt x="3086" y="14850"/>
                  </a:lnTo>
                  <a:lnTo>
                    <a:pt x="7714" y="18900"/>
                  </a:lnTo>
                  <a:lnTo>
                    <a:pt x="10800" y="21600"/>
                  </a:lnTo>
                  <a:close/>
                  <a:moveTo>
                    <a:pt x="12343" y="2700"/>
                  </a:moveTo>
                  <a:lnTo>
                    <a:pt x="16971" y="4050"/>
                  </a:lnTo>
                  <a:lnTo>
                    <a:pt x="18514" y="6750"/>
                  </a:lnTo>
                  <a:lnTo>
                    <a:pt x="18514" y="9450"/>
                  </a:lnTo>
                  <a:lnTo>
                    <a:pt x="16971" y="12150"/>
                  </a:lnTo>
                  <a:lnTo>
                    <a:pt x="13886" y="16200"/>
                  </a:lnTo>
                  <a:lnTo>
                    <a:pt x="10800" y="18900"/>
                  </a:lnTo>
                  <a:lnTo>
                    <a:pt x="7714" y="16200"/>
                  </a:lnTo>
                  <a:lnTo>
                    <a:pt x="4629" y="12150"/>
                  </a:lnTo>
                  <a:lnTo>
                    <a:pt x="4629" y="6750"/>
                  </a:lnTo>
                  <a:lnTo>
                    <a:pt x="7714" y="4050"/>
                  </a:lnTo>
                  <a:lnTo>
                    <a:pt x="12343" y="2700"/>
                  </a:lnTo>
                  <a:close/>
                  <a:moveTo>
                    <a:pt x="12343" y="2700"/>
                  </a:moveTo>
                </a:path>
              </a:pathLst>
            </a:cu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20"/>
            <p:cNvSpPr/>
            <p:nvPr/>
          </p:nvSpPr>
          <p:spPr>
            <a:xfrm>
              <a:off x="8683560" y="2274840"/>
              <a:ext cx="142560" cy="171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440" y="18000"/>
                  </a:moveTo>
                  <a:lnTo>
                    <a:pt x="4320" y="20400"/>
                  </a:lnTo>
                  <a:lnTo>
                    <a:pt x="7200" y="21600"/>
                  </a:lnTo>
                  <a:lnTo>
                    <a:pt x="14400" y="21600"/>
                  </a:lnTo>
                  <a:lnTo>
                    <a:pt x="20160" y="19200"/>
                  </a:lnTo>
                  <a:lnTo>
                    <a:pt x="21600" y="16800"/>
                  </a:lnTo>
                  <a:lnTo>
                    <a:pt x="21600" y="13200"/>
                  </a:lnTo>
                  <a:lnTo>
                    <a:pt x="20160" y="7200"/>
                  </a:lnTo>
                  <a:lnTo>
                    <a:pt x="17280" y="3600"/>
                  </a:lnTo>
                  <a:lnTo>
                    <a:pt x="14400" y="1200"/>
                  </a:lnTo>
                  <a:lnTo>
                    <a:pt x="12960" y="0"/>
                  </a:lnTo>
                  <a:lnTo>
                    <a:pt x="11520" y="0"/>
                  </a:lnTo>
                  <a:lnTo>
                    <a:pt x="5760" y="4800"/>
                  </a:lnTo>
                  <a:lnTo>
                    <a:pt x="2880" y="9600"/>
                  </a:lnTo>
                  <a:lnTo>
                    <a:pt x="0" y="13200"/>
                  </a:lnTo>
                  <a:lnTo>
                    <a:pt x="1440" y="18000"/>
                  </a:lnTo>
                  <a:close/>
                  <a:moveTo>
                    <a:pt x="4320" y="13200"/>
                  </a:moveTo>
                  <a:lnTo>
                    <a:pt x="5760" y="9600"/>
                  </a:lnTo>
                  <a:lnTo>
                    <a:pt x="8640" y="6000"/>
                  </a:lnTo>
                  <a:lnTo>
                    <a:pt x="10080" y="3600"/>
                  </a:lnTo>
                  <a:lnTo>
                    <a:pt x="11520" y="2400"/>
                  </a:lnTo>
                  <a:lnTo>
                    <a:pt x="18720" y="8400"/>
                  </a:lnTo>
                  <a:lnTo>
                    <a:pt x="20160" y="13200"/>
                  </a:lnTo>
                  <a:lnTo>
                    <a:pt x="15840" y="18000"/>
                  </a:lnTo>
                  <a:lnTo>
                    <a:pt x="12960" y="19200"/>
                  </a:lnTo>
                  <a:lnTo>
                    <a:pt x="10080" y="19200"/>
                  </a:lnTo>
                  <a:lnTo>
                    <a:pt x="7200" y="19200"/>
                  </a:lnTo>
                  <a:lnTo>
                    <a:pt x="5760" y="16800"/>
                  </a:lnTo>
                  <a:lnTo>
                    <a:pt x="4320" y="15600"/>
                  </a:lnTo>
                  <a:lnTo>
                    <a:pt x="4320" y="13200"/>
                  </a:lnTo>
                  <a:close/>
                  <a:moveTo>
                    <a:pt x="4320" y="13200"/>
                  </a:moveTo>
                </a:path>
              </a:pathLst>
            </a:cu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21"/>
            <p:cNvSpPr/>
            <p:nvPr/>
          </p:nvSpPr>
          <p:spPr>
            <a:xfrm>
              <a:off x="8616960" y="5595840"/>
              <a:ext cx="104400" cy="15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9818" y="21600"/>
                  </a:moveTo>
                  <a:lnTo>
                    <a:pt x="17673" y="16200"/>
                  </a:lnTo>
                  <a:lnTo>
                    <a:pt x="21600" y="10800"/>
                  </a:lnTo>
                  <a:lnTo>
                    <a:pt x="21600" y="5400"/>
                  </a:lnTo>
                  <a:lnTo>
                    <a:pt x="17673" y="1350"/>
                  </a:lnTo>
                  <a:lnTo>
                    <a:pt x="9818" y="0"/>
                  </a:lnTo>
                  <a:lnTo>
                    <a:pt x="5891" y="0"/>
                  </a:lnTo>
                  <a:lnTo>
                    <a:pt x="1964" y="2700"/>
                  </a:lnTo>
                  <a:lnTo>
                    <a:pt x="0" y="8100"/>
                  </a:lnTo>
                  <a:lnTo>
                    <a:pt x="1964" y="13500"/>
                  </a:lnTo>
                  <a:lnTo>
                    <a:pt x="5891" y="18900"/>
                  </a:lnTo>
                  <a:lnTo>
                    <a:pt x="9818" y="21600"/>
                  </a:lnTo>
                  <a:close/>
                  <a:moveTo>
                    <a:pt x="9818" y="2700"/>
                  </a:moveTo>
                  <a:lnTo>
                    <a:pt x="15709" y="4050"/>
                  </a:lnTo>
                  <a:lnTo>
                    <a:pt x="17673" y="5400"/>
                  </a:lnTo>
                  <a:lnTo>
                    <a:pt x="17673" y="8100"/>
                  </a:lnTo>
                  <a:lnTo>
                    <a:pt x="15709" y="10800"/>
                  </a:lnTo>
                  <a:lnTo>
                    <a:pt x="11782" y="14850"/>
                  </a:lnTo>
                  <a:lnTo>
                    <a:pt x="9818" y="17550"/>
                  </a:lnTo>
                  <a:lnTo>
                    <a:pt x="5891" y="14850"/>
                  </a:lnTo>
                  <a:lnTo>
                    <a:pt x="3927" y="10800"/>
                  </a:lnTo>
                  <a:lnTo>
                    <a:pt x="1964" y="6750"/>
                  </a:lnTo>
                  <a:lnTo>
                    <a:pt x="5891" y="2700"/>
                  </a:lnTo>
                  <a:lnTo>
                    <a:pt x="9818" y="2700"/>
                  </a:lnTo>
                  <a:close/>
                  <a:moveTo>
                    <a:pt x="9818" y="2700"/>
                  </a:moveTo>
                </a:path>
              </a:pathLst>
            </a:cu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22"/>
            <p:cNvSpPr/>
            <p:nvPr/>
          </p:nvSpPr>
          <p:spPr>
            <a:xfrm>
              <a:off x="4789440" y="1789200"/>
              <a:ext cx="4132080" cy="704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458" y="0"/>
                  </a:moveTo>
                  <a:lnTo>
                    <a:pt x="21600" y="3503"/>
                  </a:lnTo>
                  <a:lnTo>
                    <a:pt x="50" y="21600"/>
                  </a:lnTo>
                  <a:lnTo>
                    <a:pt x="0" y="19265"/>
                  </a:lnTo>
                  <a:lnTo>
                    <a:pt x="10200" y="4670"/>
                  </a:lnTo>
                  <a:lnTo>
                    <a:pt x="11250" y="3795"/>
                  </a:lnTo>
                  <a:lnTo>
                    <a:pt x="21458" y="0"/>
                  </a:lnTo>
                  <a:close/>
                  <a:moveTo>
                    <a:pt x="21458" y="0"/>
                  </a:moveTo>
                </a:path>
              </a:pathLst>
            </a:custGeom>
            <a:gradFill rotWithShape="0">
              <a:gsLst>
                <a:gs pos="0">
                  <a:srgbClr val="82582e"/>
                </a:gs>
                <a:gs pos="100000">
                  <a:srgbClr val="66330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23"/>
            <p:cNvSpPr/>
            <p:nvPr/>
          </p:nvSpPr>
          <p:spPr>
            <a:xfrm>
              <a:off x="4657680" y="5989680"/>
              <a:ext cx="132840" cy="150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9257" y="21600"/>
                  </a:moveTo>
                  <a:lnTo>
                    <a:pt x="15429" y="17507"/>
                  </a:lnTo>
                  <a:lnTo>
                    <a:pt x="20057" y="12051"/>
                  </a:lnTo>
                  <a:lnTo>
                    <a:pt x="21600" y="9549"/>
                  </a:lnTo>
                  <a:lnTo>
                    <a:pt x="21600" y="6821"/>
                  </a:lnTo>
                  <a:lnTo>
                    <a:pt x="18514" y="1364"/>
                  </a:lnTo>
                  <a:lnTo>
                    <a:pt x="10800" y="0"/>
                  </a:lnTo>
                  <a:lnTo>
                    <a:pt x="7714" y="0"/>
                  </a:lnTo>
                  <a:lnTo>
                    <a:pt x="3086" y="2728"/>
                  </a:lnTo>
                  <a:lnTo>
                    <a:pt x="0" y="5457"/>
                  </a:lnTo>
                  <a:lnTo>
                    <a:pt x="0" y="8185"/>
                  </a:lnTo>
                  <a:lnTo>
                    <a:pt x="1543" y="13415"/>
                  </a:lnTo>
                  <a:lnTo>
                    <a:pt x="6171" y="18872"/>
                  </a:lnTo>
                  <a:lnTo>
                    <a:pt x="9257" y="21600"/>
                  </a:lnTo>
                  <a:close/>
                  <a:moveTo>
                    <a:pt x="12343" y="2728"/>
                  </a:moveTo>
                  <a:lnTo>
                    <a:pt x="16971" y="4093"/>
                  </a:lnTo>
                  <a:lnTo>
                    <a:pt x="18514" y="6821"/>
                  </a:lnTo>
                  <a:lnTo>
                    <a:pt x="18514" y="9549"/>
                  </a:lnTo>
                  <a:lnTo>
                    <a:pt x="16971" y="12051"/>
                  </a:lnTo>
                  <a:lnTo>
                    <a:pt x="12343" y="16143"/>
                  </a:lnTo>
                  <a:lnTo>
                    <a:pt x="10800" y="17507"/>
                  </a:lnTo>
                  <a:lnTo>
                    <a:pt x="9257" y="17507"/>
                  </a:lnTo>
                  <a:lnTo>
                    <a:pt x="6171" y="14779"/>
                  </a:lnTo>
                  <a:lnTo>
                    <a:pt x="4629" y="10914"/>
                  </a:lnTo>
                  <a:lnTo>
                    <a:pt x="4629" y="6821"/>
                  </a:lnTo>
                  <a:lnTo>
                    <a:pt x="7714" y="2728"/>
                  </a:lnTo>
                  <a:lnTo>
                    <a:pt x="12343" y="2728"/>
                  </a:lnTo>
                  <a:close/>
                  <a:moveTo>
                    <a:pt x="12343" y="2728"/>
                  </a:moveTo>
                </a:path>
              </a:pathLst>
            </a:cu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24"/>
            <p:cNvSpPr/>
            <p:nvPr/>
          </p:nvSpPr>
          <p:spPr>
            <a:xfrm>
              <a:off x="5999040" y="6146640"/>
              <a:ext cx="142560" cy="171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880" y="19200"/>
                  </a:moveTo>
                  <a:lnTo>
                    <a:pt x="5760" y="21600"/>
                  </a:lnTo>
                  <a:lnTo>
                    <a:pt x="10080" y="21600"/>
                  </a:lnTo>
                  <a:lnTo>
                    <a:pt x="15840" y="20400"/>
                  </a:lnTo>
                  <a:lnTo>
                    <a:pt x="20160" y="15600"/>
                  </a:lnTo>
                  <a:lnTo>
                    <a:pt x="21600" y="13200"/>
                  </a:lnTo>
                  <a:lnTo>
                    <a:pt x="20160" y="9600"/>
                  </a:lnTo>
                  <a:lnTo>
                    <a:pt x="15840" y="4800"/>
                  </a:lnTo>
                  <a:lnTo>
                    <a:pt x="11520" y="2400"/>
                  </a:lnTo>
                  <a:lnTo>
                    <a:pt x="8640" y="0"/>
                  </a:lnTo>
                  <a:lnTo>
                    <a:pt x="7200" y="0"/>
                  </a:lnTo>
                  <a:lnTo>
                    <a:pt x="5760" y="0"/>
                  </a:lnTo>
                  <a:lnTo>
                    <a:pt x="2880" y="6000"/>
                  </a:lnTo>
                  <a:lnTo>
                    <a:pt x="0" y="10800"/>
                  </a:lnTo>
                  <a:lnTo>
                    <a:pt x="0" y="15600"/>
                  </a:lnTo>
                  <a:lnTo>
                    <a:pt x="2880" y="19200"/>
                  </a:lnTo>
                  <a:close/>
                  <a:moveTo>
                    <a:pt x="2880" y="14400"/>
                  </a:moveTo>
                  <a:lnTo>
                    <a:pt x="4320" y="10800"/>
                  </a:lnTo>
                  <a:lnTo>
                    <a:pt x="5760" y="7200"/>
                  </a:lnTo>
                  <a:lnTo>
                    <a:pt x="7200" y="3600"/>
                  </a:lnTo>
                  <a:lnTo>
                    <a:pt x="7200" y="2400"/>
                  </a:lnTo>
                  <a:lnTo>
                    <a:pt x="11520" y="4800"/>
                  </a:lnTo>
                  <a:lnTo>
                    <a:pt x="15840" y="7200"/>
                  </a:lnTo>
                  <a:lnTo>
                    <a:pt x="18720" y="10800"/>
                  </a:lnTo>
                  <a:lnTo>
                    <a:pt x="18720" y="14400"/>
                  </a:lnTo>
                  <a:lnTo>
                    <a:pt x="17280" y="16800"/>
                  </a:lnTo>
                  <a:lnTo>
                    <a:pt x="11520" y="19200"/>
                  </a:lnTo>
                  <a:lnTo>
                    <a:pt x="8640" y="19200"/>
                  </a:lnTo>
                  <a:lnTo>
                    <a:pt x="5760" y="18000"/>
                  </a:lnTo>
                  <a:lnTo>
                    <a:pt x="4320" y="16800"/>
                  </a:lnTo>
                  <a:lnTo>
                    <a:pt x="2880" y="14400"/>
                  </a:lnTo>
                  <a:close/>
                  <a:moveTo>
                    <a:pt x="2880" y="14400"/>
                  </a:moveTo>
                </a:path>
              </a:pathLst>
            </a:cu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25"/>
            <p:cNvSpPr/>
            <p:nvPr/>
          </p:nvSpPr>
          <p:spPr>
            <a:xfrm>
              <a:off x="3809880" y="6146640"/>
              <a:ext cx="114120" cy="14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21600"/>
                  </a:moveTo>
                  <a:lnTo>
                    <a:pt x="21600" y="14400"/>
                  </a:lnTo>
                  <a:lnTo>
                    <a:pt x="21600" y="8640"/>
                  </a:lnTo>
                  <a:lnTo>
                    <a:pt x="18254" y="2880"/>
                  </a:lnTo>
                  <a:lnTo>
                    <a:pt x="10952" y="0"/>
                  </a:lnTo>
                  <a:lnTo>
                    <a:pt x="3651" y="2880"/>
                  </a:lnTo>
                  <a:lnTo>
                    <a:pt x="0" y="8640"/>
                  </a:lnTo>
                  <a:lnTo>
                    <a:pt x="1825" y="14400"/>
                  </a:lnTo>
                  <a:lnTo>
                    <a:pt x="9127" y="18720"/>
                  </a:lnTo>
                  <a:lnTo>
                    <a:pt x="16428" y="21600"/>
                  </a:lnTo>
                  <a:lnTo>
                    <a:pt x="21600" y="21600"/>
                  </a:lnTo>
                  <a:close/>
                  <a:moveTo>
                    <a:pt x="7301" y="4320"/>
                  </a:moveTo>
                  <a:lnTo>
                    <a:pt x="12777" y="4320"/>
                  </a:lnTo>
                  <a:lnTo>
                    <a:pt x="16428" y="4320"/>
                  </a:lnTo>
                  <a:lnTo>
                    <a:pt x="18254" y="10080"/>
                  </a:lnTo>
                  <a:lnTo>
                    <a:pt x="18254" y="15840"/>
                  </a:lnTo>
                  <a:lnTo>
                    <a:pt x="18254" y="17280"/>
                  </a:lnTo>
                  <a:lnTo>
                    <a:pt x="18254" y="18720"/>
                  </a:lnTo>
                  <a:lnTo>
                    <a:pt x="12777" y="17280"/>
                  </a:lnTo>
                  <a:lnTo>
                    <a:pt x="7301" y="15840"/>
                  </a:lnTo>
                  <a:lnTo>
                    <a:pt x="3651" y="11520"/>
                  </a:lnTo>
                  <a:lnTo>
                    <a:pt x="3651" y="7200"/>
                  </a:lnTo>
                  <a:lnTo>
                    <a:pt x="7301" y="4320"/>
                  </a:lnTo>
                  <a:close/>
                  <a:moveTo>
                    <a:pt x="7301" y="4320"/>
                  </a:moveTo>
                </a:path>
              </a:pathLst>
            </a:cu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26"/>
            <p:cNvSpPr/>
            <p:nvPr/>
          </p:nvSpPr>
          <p:spPr>
            <a:xfrm>
              <a:off x="3879720" y="6093000"/>
              <a:ext cx="2190240" cy="617040"/>
            </a:xfrm>
            <a:prstGeom prst="ellipse">
              <a:avLst/>
            </a:prstGeom>
            <a:gradFill rotWithShape="0">
              <a:gsLst>
                <a:gs pos="0">
                  <a:srgbClr val="82582e"/>
                </a:gs>
                <a:gs pos="100000">
                  <a:srgbClr val="663300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27"/>
            <p:cNvSpPr/>
            <p:nvPr/>
          </p:nvSpPr>
          <p:spPr>
            <a:xfrm>
              <a:off x="3800520" y="6086520"/>
              <a:ext cx="2383920" cy="456840"/>
            </a:xfrm>
            <a:prstGeom prst="ellipse">
              <a:avLst/>
            </a:pr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28"/>
            <p:cNvSpPr/>
            <p:nvPr/>
          </p:nvSpPr>
          <p:spPr>
            <a:xfrm>
              <a:off x="3875040" y="6127920"/>
              <a:ext cx="2261880" cy="348840"/>
            </a:xfrm>
            <a:prstGeom prst="ellipse">
              <a:avLst/>
            </a:pr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29"/>
            <p:cNvSpPr/>
            <p:nvPr/>
          </p:nvSpPr>
          <p:spPr>
            <a:xfrm>
              <a:off x="5942160" y="6013440"/>
              <a:ext cx="142560" cy="15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840" y="21600"/>
                  </a:moveTo>
                  <a:lnTo>
                    <a:pt x="18720" y="14850"/>
                  </a:lnTo>
                  <a:lnTo>
                    <a:pt x="21600" y="9450"/>
                  </a:lnTo>
                  <a:lnTo>
                    <a:pt x="18720" y="4050"/>
                  </a:lnTo>
                  <a:lnTo>
                    <a:pt x="14400" y="0"/>
                  </a:lnTo>
                  <a:lnTo>
                    <a:pt x="7200" y="1350"/>
                  </a:lnTo>
                  <a:lnTo>
                    <a:pt x="4320" y="4050"/>
                  </a:lnTo>
                  <a:lnTo>
                    <a:pt x="1440" y="6750"/>
                  </a:lnTo>
                  <a:lnTo>
                    <a:pt x="0" y="9450"/>
                  </a:lnTo>
                  <a:lnTo>
                    <a:pt x="1440" y="13500"/>
                  </a:lnTo>
                  <a:lnTo>
                    <a:pt x="5760" y="17550"/>
                  </a:lnTo>
                  <a:lnTo>
                    <a:pt x="11520" y="20250"/>
                  </a:lnTo>
                  <a:lnTo>
                    <a:pt x="15840" y="21600"/>
                  </a:lnTo>
                  <a:close/>
                  <a:moveTo>
                    <a:pt x="10080" y="4050"/>
                  </a:moveTo>
                  <a:lnTo>
                    <a:pt x="14400" y="4050"/>
                  </a:lnTo>
                  <a:lnTo>
                    <a:pt x="17280" y="5400"/>
                  </a:lnTo>
                  <a:lnTo>
                    <a:pt x="17280" y="8100"/>
                  </a:lnTo>
                  <a:lnTo>
                    <a:pt x="17280" y="10800"/>
                  </a:lnTo>
                  <a:lnTo>
                    <a:pt x="15840" y="16200"/>
                  </a:lnTo>
                  <a:lnTo>
                    <a:pt x="14400" y="17550"/>
                  </a:lnTo>
                  <a:lnTo>
                    <a:pt x="14400" y="18900"/>
                  </a:lnTo>
                  <a:lnTo>
                    <a:pt x="10080" y="16200"/>
                  </a:lnTo>
                  <a:lnTo>
                    <a:pt x="7200" y="14850"/>
                  </a:lnTo>
                  <a:lnTo>
                    <a:pt x="4320" y="9450"/>
                  </a:lnTo>
                  <a:lnTo>
                    <a:pt x="5760" y="6750"/>
                  </a:lnTo>
                  <a:lnTo>
                    <a:pt x="10080" y="4050"/>
                  </a:lnTo>
                  <a:close/>
                  <a:moveTo>
                    <a:pt x="10080" y="4050"/>
                  </a:moveTo>
                </a:path>
              </a:pathLst>
            </a:cu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30"/>
            <p:cNvSpPr/>
            <p:nvPr/>
          </p:nvSpPr>
          <p:spPr>
            <a:xfrm>
              <a:off x="8607600" y="5719680"/>
              <a:ext cx="114120" cy="171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8000"/>
                  </a:moveTo>
                  <a:lnTo>
                    <a:pt x="3600" y="20400"/>
                  </a:lnTo>
                  <a:lnTo>
                    <a:pt x="7200" y="21600"/>
                  </a:lnTo>
                  <a:lnTo>
                    <a:pt x="14400" y="21600"/>
                  </a:lnTo>
                  <a:lnTo>
                    <a:pt x="19800" y="19200"/>
                  </a:lnTo>
                  <a:lnTo>
                    <a:pt x="21600" y="13200"/>
                  </a:lnTo>
                  <a:lnTo>
                    <a:pt x="19800" y="8400"/>
                  </a:lnTo>
                  <a:lnTo>
                    <a:pt x="18000" y="3600"/>
                  </a:lnTo>
                  <a:lnTo>
                    <a:pt x="14400" y="1200"/>
                  </a:lnTo>
                  <a:lnTo>
                    <a:pt x="12600" y="0"/>
                  </a:lnTo>
                  <a:lnTo>
                    <a:pt x="10800" y="0"/>
                  </a:lnTo>
                  <a:lnTo>
                    <a:pt x="5400" y="4800"/>
                  </a:lnTo>
                  <a:lnTo>
                    <a:pt x="1800" y="9600"/>
                  </a:lnTo>
                  <a:lnTo>
                    <a:pt x="0" y="13200"/>
                  </a:lnTo>
                  <a:lnTo>
                    <a:pt x="0" y="18000"/>
                  </a:lnTo>
                  <a:close/>
                  <a:moveTo>
                    <a:pt x="3600" y="13200"/>
                  </a:moveTo>
                  <a:lnTo>
                    <a:pt x="5400" y="9600"/>
                  </a:lnTo>
                  <a:lnTo>
                    <a:pt x="7200" y="7200"/>
                  </a:lnTo>
                  <a:lnTo>
                    <a:pt x="9000" y="4800"/>
                  </a:lnTo>
                  <a:lnTo>
                    <a:pt x="10800" y="3600"/>
                  </a:lnTo>
                  <a:lnTo>
                    <a:pt x="16200" y="6000"/>
                  </a:lnTo>
                  <a:lnTo>
                    <a:pt x="18000" y="9600"/>
                  </a:lnTo>
                  <a:lnTo>
                    <a:pt x="19800" y="14400"/>
                  </a:lnTo>
                  <a:lnTo>
                    <a:pt x="19800" y="16800"/>
                  </a:lnTo>
                  <a:lnTo>
                    <a:pt x="16200" y="19200"/>
                  </a:lnTo>
                  <a:lnTo>
                    <a:pt x="9000" y="20400"/>
                  </a:lnTo>
                  <a:lnTo>
                    <a:pt x="7200" y="19200"/>
                  </a:lnTo>
                  <a:lnTo>
                    <a:pt x="3600" y="18000"/>
                  </a:lnTo>
                  <a:lnTo>
                    <a:pt x="3600" y="15600"/>
                  </a:lnTo>
                  <a:lnTo>
                    <a:pt x="3600" y="13200"/>
                  </a:lnTo>
                  <a:close/>
                  <a:moveTo>
                    <a:pt x="3600" y="13200"/>
                  </a:moveTo>
                </a:path>
              </a:pathLst>
            </a:cu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31"/>
            <p:cNvSpPr/>
            <p:nvPr/>
          </p:nvSpPr>
          <p:spPr>
            <a:xfrm>
              <a:off x="6727680" y="2814480"/>
              <a:ext cx="274320" cy="4030200"/>
            </a:xfrm>
            <a:prstGeom prst="rect">
              <a:avLst/>
            </a:prstGeom>
            <a:gradFill rotWithShape="0">
              <a:gsLst>
                <a:gs pos="0">
                  <a:srgbClr val="82582e"/>
                </a:gs>
                <a:gs pos="100000">
                  <a:srgbClr val="66330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32"/>
            <p:cNvSpPr/>
            <p:nvPr/>
          </p:nvSpPr>
          <p:spPr>
            <a:xfrm>
              <a:off x="6807240" y="2452680"/>
              <a:ext cx="120240" cy="380520"/>
            </a:xfrm>
            <a:prstGeom prst="rect">
              <a:avLst/>
            </a:pr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33"/>
            <p:cNvSpPr/>
            <p:nvPr/>
          </p:nvSpPr>
          <p:spPr>
            <a:xfrm>
              <a:off x="6699240" y="2766960"/>
              <a:ext cx="325080" cy="8208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34"/>
            <p:cNvSpPr/>
            <p:nvPr/>
          </p:nvSpPr>
          <p:spPr>
            <a:xfrm>
              <a:off x="6835680" y="2427120"/>
              <a:ext cx="399600" cy="2501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21600"/>
                  </a:moveTo>
                  <a:lnTo>
                    <a:pt x="1029" y="1151"/>
                  </a:lnTo>
                  <a:lnTo>
                    <a:pt x="1029" y="822"/>
                  </a:lnTo>
                  <a:lnTo>
                    <a:pt x="0" y="164"/>
                  </a:lnTo>
                  <a:lnTo>
                    <a:pt x="6171" y="0"/>
                  </a:lnTo>
                  <a:lnTo>
                    <a:pt x="6686" y="658"/>
                  </a:lnTo>
                  <a:lnTo>
                    <a:pt x="7543" y="905"/>
                  </a:lnTo>
                </a:path>
              </a:pathLst>
            </a:custGeom>
            <a:gradFill rotWithShape="0">
              <a:gsLst>
                <a:gs pos="0">
                  <a:srgbClr val="82582e"/>
                </a:gs>
                <a:gs pos="100000">
                  <a:srgbClr val="663300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35"/>
            <p:cNvSpPr/>
            <p:nvPr/>
          </p:nvSpPr>
          <p:spPr>
            <a:xfrm>
              <a:off x="6618240" y="2255760"/>
              <a:ext cx="502920" cy="21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1005" y="0"/>
                  </a:moveTo>
                  <a:lnTo>
                    <a:pt x="15516" y="939"/>
                  </a:lnTo>
                  <a:lnTo>
                    <a:pt x="18797" y="5635"/>
                  </a:lnTo>
                  <a:lnTo>
                    <a:pt x="20780" y="12209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752" y="12209"/>
                  </a:lnTo>
                  <a:lnTo>
                    <a:pt x="3213" y="5635"/>
                  </a:lnTo>
                  <a:lnTo>
                    <a:pt x="6494" y="939"/>
                  </a:lnTo>
                  <a:lnTo>
                    <a:pt x="11005" y="0"/>
                  </a:lnTo>
                  <a:close/>
                  <a:moveTo>
                    <a:pt x="11005" y="0"/>
                  </a:moveTo>
                </a:path>
              </a:pathLst>
            </a:custGeom>
            <a:gradFill rotWithShape="0">
              <a:gsLst>
                <a:gs pos="0">
                  <a:srgbClr val="82582e"/>
                </a:gs>
                <a:gs pos="100000">
                  <a:srgbClr val="66330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8" name="CustomShape 36"/>
          <p:cNvSpPr/>
          <p:nvPr/>
        </p:nvSpPr>
        <p:spPr>
          <a:xfrm>
            <a:off x="7478640" y="6456240"/>
            <a:ext cx="28080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BB30A3F2-0364-4F83-9EC7-3BDE8A7FE438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09" name="TextShape 37"/>
          <p:cNvSpPr txBox="1"/>
          <p:nvPr/>
        </p:nvSpPr>
        <p:spPr>
          <a:xfrm>
            <a:off x="240480" y="-68508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rIns="13212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SUPREME COURT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TextShape 38"/>
          <p:cNvSpPr txBox="1"/>
          <p:nvPr/>
        </p:nvSpPr>
        <p:spPr>
          <a:xfrm>
            <a:off x="0" y="686520"/>
            <a:ext cx="9143640" cy="6171120"/>
          </a:xfrm>
          <a:prstGeom prst="rect">
            <a:avLst/>
          </a:prstGeom>
          <a:noFill/>
          <a:ln w="0">
            <a:noFill/>
          </a:ln>
        </p:spPr>
        <p:txBody>
          <a:bodyPr rIns="132120">
            <a:normAutofit/>
          </a:bodyPr>
          <a:p>
            <a:pPr indent="-126720">
              <a:lnSpc>
                <a:spcPct val="100000"/>
              </a:lnSpc>
              <a:buClr>
                <a:srgbClr val="000000"/>
              </a:buClr>
              <a:buFont typeface="Noto Sans Symbols"/>
              <a:buChar char="■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Decide whether laws are constitutional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82640" indent="-182520">
              <a:lnSpc>
                <a:spcPct val="100000"/>
              </a:lnSpc>
              <a:spcBef>
                <a:spcPts val="1001"/>
              </a:spcBef>
              <a:buClr>
                <a:srgbClr val="d1282e"/>
              </a:buClr>
              <a:buFont typeface="Noto Sans Symbols"/>
              <a:buChar char="■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JUDICIAL REVIEW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-126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Noto Sans Symbols"/>
              <a:buChar char="■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Highest court in the land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-1267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■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Jurisdiction:  Original and Appellate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-1267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■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POWERS: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82640" indent="-182520">
              <a:lnSpc>
                <a:spcPct val="100000"/>
              </a:lnSpc>
              <a:spcBef>
                <a:spcPts val="1001"/>
              </a:spcBef>
              <a:buClr>
                <a:srgbClr val="d1282e"/>
              </a:buClr>
              <a:buFont typeface="Noto Sans Symbols"/>
              <a:buChar char="■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Judicial Review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(Established in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Marbury v. Madison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82640" indent="-182520">
              <a:lnSpc>
                <a:spcPct val="100000"/>
              </a:lnSpc>
              <a:spcBef>
                <a:spcPts val="400"/>
              </a:spcBef>
              <a:buClr>
                <a:srgbClr val="d1282e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Interpret meaning of laws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25440" indent="-126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Noto Sans Symbols"/>
              <a:buChar char="■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Final Authority on: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82640" indent="-182520">
              <a:lnSpc>
                <a:spcPct val="100000"/>
              </a:lnSpc>
              <a:spcBef>
                <a:spcPts val="1001"/>
              </a:spcBef>
              <a:buClr>
                <a:srgbClr val="d1282e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legal questions dealing with Constitution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82640" indent="-182520">
              <a:lnSpc>
                <a:spcPct val="100000"/>
              </a:lnSpc>
              <a:spcBef>
                <a:spcPts val="400"/>
              </a:spcBef>
              <a:buClr>
                <a:srgbClr val="d1282e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acts of Congress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82640" indent="-182520">
              <a:lnSpc>
                <a:spcPct val="100000"/>
              </a:lnSpc>
              <a:spcBef>
                <a:spcPts val="400"/>
              </a:spcBef>
              <a:buClr>
                <a:srgbClr val="d1282e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US treaties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1"/>
          <p:cNvGrpSpPr/>
          <p:nvPr/>
        </p:nvGrpSpPr>
        <p:grpSpPr>
          <a:xfrm>
            <a:off x="3800520" y="1789200"/>
            <a:ext cx="5339880" cy="5055480"/>
            <a:chOff x="3800520" y="1789200"/>
            <a:chExt cx="5339880" cy="5055480"/>
          </a:xfrm>
        </p:grpSpPr>
        <p:sp>
          <p:nvSpPr>
            <p:cNvPr id="212" name="CustomShape 2"/>
            <p:cNvSpPr/>
            <p:nvPr/>
          </p:nvSpPr>
          <p:spPr>
            <a:xfrm>
              <a:off x="6715080" y="2166840"/>
              <a:ext cx="312480" cy="161640"/>
            </a:xfrm>
            <a:prstGeom prst="rect">
              <a:avLst/>
            </a:prstGeom>
            <a:solidFill>
              <a:srgbClr val="92d050">
                <a:alpha val="2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3"/>
            <p:cNvSpPr/>
            <p:nvPr/>
          </p:nvSpPr>
          <p:spPr>
            <a:xfrm>
              <a:off x="6824520" y="1881360"/>
              <a:ext cx="74160" cy="74160"/>
            </a:xfrm>
            <a:prstGeom prst="ellipse">
              <a:avLst/>
            </a:prstGeom>
            <a:solidFill>
              <a:srgbClr val="92d050">
                <a:alpha val="2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4"/>
            <p:cNvSpPr/>
            <p:nvPr/>
          </p:nvSpPr>
          <p:spPr>
            <a:xfrm rot="1020000">
              <a:off x="8273880" y="2368080"/>
              <a:ext cx="9000" cy="3290400"/>
            </a:xfrm>
            <a:prstGeom prst="rect">
              <a:avLst/>
            </a:prstGeom>
            <a:solidFill>
              <a:srgbClr val="92d050">
                <a:alpha val="2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5"/>
            <p:cNvSpPr/>
            <p:nvPr/>
          </p:nvSpPr>
          <p:spPr>
            <a:xfrm>
              <a:off x="7732800" y="5568840"/>
              <a:ext cx="104400" cy="15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5891" y="21600"/>
                  </a:moveTo>
                  <a:lnTo>
                    <a:pt x="13745" y="17550"/>
                  </a:lnTo>
                  <a:lnTo>
                    <a:pt x="19636" y="13500"/>
                  </a:lnTo>
                  <a:lnTo>
                    <a:pt x="21600" y="8100"/>
                  </a:lnTo>
                  <a:lnTo>
                    <a:pt x="19636" y="2700"/>
                  </a:lnTo>
                  <a:lnTo>
                    <a:pt x="11782" y="0"/>
                  </a:lnTo>
                  <a:lnTo>
                    <a:pt x="7855" y="1350"/>
                  </a:lnTo>
                  <a:lnTo>
                    <a:pt x="3927" y="2700"/>
                  </a:lnTo>
                  <a:lnTo>
                    <a:pt x="0" y="8100"/>
                  </a:lnTo>
                  <a:lnTo>
                    <a:pt x="0" y="13500"/>
                  </a:lnTo>
                  <a:lnTo>
                    <a:pt x="3927" y="18900"/>
                  </a:lnTo>
                  <a:lnTo>
                    <a:pt x="5891" y="21600"/>
                  </a:lnTo>
                  <a:close/>
                  <a:moveTo>
                    <a:pt x="13745" y="4050"/>
                  </a:moveTo>
                  <a:lnTo>
                    <a:pt x="17673" y="5400"/>
                  </a:lnTo>
                  <a:lnTo>
                    <a:pt x="19636" y="8100"/>
                  </a:lnTo>
                  <a:lnTo>
                    <a:pt x="19636" y="10800"/>
                  </a:lnTo>
                  <a:lnTo>
                    <a:pt x="17673" y="12150"/>
                  </a:lnTo>
                  <a:lnTo>
                    <a:pt x="11782" y="16200"/>
                  </a:lnTo>
                  <a:lnTo>
                    <a:pt x="7855" y="17550"/>
                  </a:lnTo>
                  <a:lnTo>
                    <a:pt x="3927" y="10800"/>
                  </a:lnTo>
                  <a:lnTo>
                    <a:pt x="5891" y="5400"/>
                  </a:lnTo>
                  <a:lnTo>
                    <a:pt x="9818" y="4050"/>
                  </a:lnTo>
                  <a:lnTo>
                    <a:pt x="13745" y="4050"/>
                  </a:lnTo>
                  <a:close/>
                  <a:moveTo>
                    <a:pt x="13745" y="4050"/>
                  </a:moveTo>
                </a:path>
              </a:pathLst>
            </a:custGeom>
            <a:solidFill>
              <a:srgbClr val="92d050">
                <a:alpha val="2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6"/>
            <p:cNvSpPr/>
            <p:nvPr/>
          </p:nvSpPr>
          <p:spPr>
            <a:xfrm rot="120000">
              <a:off x="8723160" y="2435040"/>
              <a:ext cx="9000" cy="3171600"/>
            </a:xfrm>
            <a:prstGeom prst="rect">
              <a:avLst/>
            </a:prstGeom>
            <a:solidFill>
              <a:srgbClr val="92d050">
                <a:alpha val="2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7"/>
            <p:cNvSpPr/>
            <p:nvPr/>
          </p:nvSpPr>
          <p:spPr>
            <a:xfrm rot="20700000">
              <a:off x="8947080" y="2414520"/>
              <a:ext cx="9000" cy="1398240"/>
            </a:xfrm>
            <a:prstGeom prst="rect">
              <a:avLst/>
            </a:prstGeom>
            <a:solidFill>
              <a:srgbClr val="92d050">
                <a:alpha val="2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8"/>
            <p:cNvSpPr/>
            <p:nvPr/>
          </p:nvSpPr>
          <p:spPr>
            <a:xfrm rot="20460000">
              <a:off x="5465520" y="2882880"/>
              <a:ext cx="9000" cy="3227040"/>
            </a:xfrm>
            <a:prstGeom prst="rect">
              <a:avLst/>
            </a:prstGeom>
            <a:solidFill>
              <a:srgbClr val="92d050">
                <a:alpha val="2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9"/>
            <p:cNvSpPr/>
            <p:nvPr/>
          </p:nvSpPr>
          <p:spPr>
            <a:xfrm rot="1140000">
              <a:off x="4387680" y="2885760"/>
              <a:ext cx="9000" cy="3363480"/>
            </a:xfrm>
            <a:prstGeom prst="rect">
              <a:avLst/>
            </a:prstGeom>
            <a:solidFill>
              <a:srgbClr val="92d050">
                <a:alpha val="2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10"/>
            <p:cNvSpPr/>
            <p:nvPr/>
          </p:nvSpPr>
          <p:spPr>
            <a:xfrm rot="240000">
              <a:off x="4809960" y="2968200"/>
              <a:ext cx="9000" cy="3025440"/>
            </a:xfrm>
            <a:prstGeom prst="rect">
              <a:avLst/>
            </a:prstGeom>
            <a:solidFill>
              <a:srgbClr val="92d050">
                <a:alpha val="2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11"/>
            <p:cNvSpPr/>
            <p:nvPr/>
          </p:nvSpPr>
          <p:spPr>
            <a:xfrm>
              <a:off x="6361200" y="4795920"/>
              <a:ext cx="988560" cy="247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08" y="2492"/>
                  </a:moveTo>
                  <a:lnTo>
                    <a:pt x="5617" y="4985"/>
                  </a:lnTo>
                  <a:lnTo>
                    <a:pt x="8702" y="4985"/>
                  </a:lnTo>
                  <a:lnTo>
                    <a:pt x="12274" y="4154"/>
                  </a:lnTo>
                  <a:lnTo>
                    <a:pt x="16399" y="2492"/>
                  </a:lnTo>
                  <a:lnTo>
                    <a:pt x="21184" y="0"/>
                  </a:lnTo>
                  <a:lnTo>
                    <a:pt x="21600" y="15785"/>
                  </a:lnTo>
                  <a:lnTo>
                    <a:pt x="17231" y="19108"/>
                  </a:lnTo>
                  <a:lnTo>
                    <a:pt x="14354" y="20769"/>
                  </a:lnTo>
                  <a:lnTo>
                    <a:pt x="11025" y="21600"/>
                  </a:lnTo>
                  <a:lnTo>
                    <a:pt x="7454" y="21600"/>
                  </a:lnTo>
                  <a:lnTo>
                    <a:pt x="3744" y="20769"/>
                  </a:lnTo>
                  <a:lnTo>
                    <a:pt x="0" y="18277"/>
                  </a:lnTo>
                  <a:lnTo>
                    <a:pt x="208" y="2492"/>
                  </a:lnTo>
                  <a:close/>
                  <a:moveTo>
                    <a:pt x="208" y="2492"/>
                  </a:moveTo>
                </a:path>
              </a:pathLst>
            </a:custGeom>
            <a:solidFill>
              <a:srgbClr val="92d050">
                <a:alpha val="2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12"/>
            <p:cNvSpPr/>
            <p:nvPr/>
          </p:nvSpPr>
          <p:spPr>
            <a:xfrm>
              <a:off x="7559640" y="5700600"/>
              <a:ext cx="1580760" cy="199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6401" y="1029"/>
                  </a:moveTo>
                  <a:lnTo>
                    <a:pt x="14182" y="1029"/>
                  </a:lnTo>
                  <a:lnTo>
                    <a:pt x="12247" y="1029"/>
                  </a:lnTo>
                  <a:lnTo>
                    <a:pt x="10419" y="1029"/>
                  </a:lnTo>
                  <a:lnTo>
                    <a:pt x="8723" y="1029"/>
                  </a:lnTo>
                  <a:lnTo>
                    <a:pt x="7287" y="0"/>
                  </a:lnTo>
                  <a:lnTo>
                    <a:pt x="6004" y="0"/>
                  </a:lnTo>
                  <a:lnTo>
                    <a:pt x="4829" y="0"/>
                  </a:lnTo>
                  <a:lnTo>
                    <a:pt x="3915" y="1029"/>
                  </a:lnTo>
                  <a:lnTo>
                    <a:pt x="3002" y="1029"/>
                  </a:lnTo>
                  <a:lnTo>
                    <a:pt x="2349" y="1029"/>
                  </a:lnTo>
                  <a:lnTo>
                    <a:pt x="1175" y="1029"/>
                  </a:lnTo>
                  <a:lnTo>
                    <a:pt x="522" y="2057"/>
                  </a:lnTo>
                  <a:lnTo>
                    <a:pt x="131" y="3086"/>
                  </a:lnTo>
                  <a:lnTo>
                    <a:pt x="0" y="4114"/>
                  </a:lnTo>
                  <a:lnTo>
                    <a:pt x="261" y="7200"/>
                  </a:lnTo>
                  <a:lnTo>
                    <a:pt x="392" y="8229"/>
                  </a:lnTo>
                  <a:lnTo>
                    <a:pt x="653" y="9257"/>
                  </a:lnTo>
                  <a:lnTo>
                    <a:pt x="1305" y="10286"/>
                  </a:lnTo>
                  <a:lnTo>
                    <a:pt x="1958" y="12343"/>
                  </a:lnTo>
                  <a:lnTo>
                    <a:pt x="3132" y="14400"/>
                  </a:lnTo>
                  <a:lnTo>
                    <a:pt x="4568" y="15429"/>
                  </a:lnTo>
                  <a:lnTo>
                    <a:pt x="6373" y="17486"/>
                  </a:lnTo>
                  <a:lnTo>
                    <a:pt x="8462" y="18514"/>
                  </a:lnTo>
                  <a:lnTo>
                    <a:pt x="10941" y="20571"/>
                  </a:lnTo>
                  <a:lnTo>
                    <a:pt x="13530" y="20571"/>
                  </a:lnTo>
                  <a:lnTo>
                    <a:pt x="16401" y="21600"/>
                  </a:lnTo>
                  <a:lnTo>
                    <a:pt x="18990" y="21600"/>
                  </a:lnTo>
                  <a:lnTo>
                    <a:pt x="21600" y="21600"/>
                  </a:lnTo>
                  <a:lnTo>
                    <a:pt x="21600" y="2057"/>
                  </a:lnTo>
                  <a:lnTo>
                    <a:pt x="19120" y="2057"/>
                  </a:lnTo>
                  <a:lnTo>
                    <a:pt x="16401" y="1029"/>
                  </a:lnTo>
                  <a:close/>
                  <a:moveTo>
                    <a:pt x="16401" y="1029"/>
                  </a:moveTo>
                </a:path>
              </a:pathLst>
            </a:custGeom>
            <a:solidFill>
              <a:srgbClr val="92d050">
                <a:alpha val="2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13"/>
            <p:cNvSpPr/>
            <p:nvPr/>
          </p:nvSpPr>
          <p:spPr>
            <a:xfrm>
              <a:off x="7597800" y="5786280"/>
              <a:ext cx="1542600" cy="388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535" y="4761"/>
                  </a:lnTo>
                  <a:lnTo>
                    <a:pt x="1471" y="8464"/>
                  </a:lnTo>
                  <a:lnTo>
                    <a:pt x="2675" y="12078"/>
                  </a:lnTo>
                  <a:lnTo>
                    <a:pt x="4414" y="15252"/>
                  </a:lnTo>
                  <a:lnTo>
                    <a:pt x="6531" y="17897"/>
                  </a:lnTo>
                  <a:lnTo>
                    <a:pt x="7869" y="18955"/>
                  </a:lnTo>
                  <a:lnTo>
                    <a:pt x="9206" y="20013"/>
                  </a:lnTo>
                  <a:lnTo>
                    <a:pt x="10677" y="20542"/>
                  </a:lnTo>
                  <a:lnTo>
                    <a:pt x="12394" y="21071"/>
                  </a:lnTo>
                  <a:lnTo>
                    <a:pt x="14133" y="21600"/>
                  </a:lnTo>
                  <a:lnTo>
                    <a:pt x="16139" y="21600"/>
                  </a:lnTo>
                  <a:lnTo>
                    <a:pt x="19059" y="21600"/>
                  </a:lnTo>
                  <a:lnTo>
                    <a:pt x="21600" y="21071"/>
                  </a:lnTo>
                  <a:lnTo>
                    <a:pt x="21600" y="5290"/>
                  </a:lnTo>
                  <a:lnTo>
                    <a:pt x="15604" y="5290"/>
                  </a:lnTo>
                  <a:lnTo>
                    <a:pt x="11212" y="4761"/>
                  </a:lnTo>
                  <a:lnTo>
                    <a:pt x="7066" y="3703"/>
                  </a:lnTo>
                  <a:lnTo>
                    <a:pt x="3344" y="2116"/>
                  </a:lnTo>
                  <a:lnTo>
                    <a:pt x="1605" y="1058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92d050">
                <a:alpha val="2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14"/>
            <p:cNvSpPr/>
            <p:nvPr/>
          </p:nvSpPr>
          <p:spPr>
            <a:xfrm>
              <a:off x="7626240" y="5700600"/>
              <a:ext cx="1514160" cy="14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899" y="0"/>
                  </a:moveTo>
                  <a:lnTo>
                    <a:pt x="13582" y="0"/>
                  </a:lnTo>
                  <a:lnTo>
                    <a:pt x="11697" y="0"/>
                  </a:lnTo>
                  <a:lnTo>
                    <a:pt x="9789" y="0"/>
                  </a:lnTo>
                  <a:lnTo>
                    <a:pt x="8290" y="0"/>
                  </a:lnTo>
                  <a:lnTo>
                    <a:pt x="6791" y="0"/>
                  </a:lnTo>
                  <a:lnTo>
                    <a:pt x="5565" y="0"/>
                  </a:lnTo>
                  <a:lnTo>
                    <a:pt x="4497" y="0"/>
                  </a:lnTo>
                  <a:lnTo>
                    <a:pt x="3679" y="0"/>
                  </a:lnTo>
                  <a:lnTo>
                    <a:pt x="2862" y="1440"/>
                  </a:lnTo>
                  <a:lnTo>
                    <a:pt x="2180" y="1440"/>
                  </a:lnTo>
                  <a:lnTo>
                    <a:pt x="1226" y="2880"/>
                  </a:lnTo>
                  <a:lnTo>
                    <a:pt x="681" y="2880"/>
                  </a:lnTo>
                  <a:lnTo>
                    <a:pt x="273" y="4320"/>
                  </a:lnTo>
                  <a:lnTo>
                    <a:pt x="136" y="4320"/>
                  </a:lnTo>
                  <a:lnTo>
                    <a:pt x="0" y="5760"/>
                  </a:lnTo>
                  <a:lnTo>
                    <a:pt x="136" y="7200"/>
                  </a:lnTo>
                  <a:lnTo>
                    <a:pt x="545" y="8640"/>
                  </a:lnTo>
                  <a:lnTo>
                    <a:pt x="1226" y="10080"/>
                  </a:lnTo>
                  <a:lnTo>
                    <a:pt x="2317" y="12960"/>
                  </a:lnTo>
                  <a:lnTo>
                    <a:pt x="3816" y="14400"/>
                  </a:lnTo>
                  <a:lnTo>
                    <a:pt x="5701" y="15840"/>
                  </a:lnTo>
                  <a:lnTo>
                    <a:pt x="7745" y="18720"/>
                  </a:lnTo>
                  <a:lnTo>
                    <a:pt x="10198" y="20160"/>
                  </a:lnTo>
                  <a:lnTo>
                    <a:pt x="12901" y="20160"/>
                  </a:lnTo>
                  <a:lnTo>
                    <a:pt x="15763" y="21600"/>
                  </a:lnTo>
                  <a:lnTo>
                    <a:pt x="18738" y="21600"/>
                  </a:lnTo>
                  <a:lnTo>
                    <a:pt x="21600" y="21600"/>
                  </a:lnTo>
                  <a:lnTo>
                    <a:pt x="21600" y="1440"/>
                  </a:lnTo>
                  <a:lnTo>
                    <a:pt x="18874" y="1440"/>
                  </a:lnTo>
                  <a:lnTo>
                    <a:pt x="17534" y="1440"/>
                  </a:lnTo>
                  <a:lnTo>
                    <a:pt x="15899" y="0"/>
                  </a:lnTo>
                  <a:close/>
                  <a:moveTo>
                    <a:pt x="15899" y="0"/>
                  </a:moveTo>
                </a:path>
              </a:pathLst>
            </a:custGeom>
            <a:solidFill>
              <a:srgbClr val="92d050">
                <a:alpha val="2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15"/>
            <p:cNvSpPr/>
            <p:nvPr/>
          </p:nvSpPr>
          <p:spPr>
            <a:xfrm>
              <a:off x="4856040" y="2446200"/>
              <a:ext cx="161640" cy="245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0" y="1672"/>
                  </a:lnTo>
                  <a:lnTo>
                    <a:pt x="6353" y="10034"/>
                  </a:lnTo>
                  <a:lnTo>
                    <a:pt x="6353" y="21600"/>
                  </a:lnTo>
                  <a:lnTo>
                    <a:pt x="15247" y="21600"/>
                  </a:lnTo>
                  <a:lnTo>
                    <a:pt x="15247" y="9197"/>
                  </a:lnTo>
                  <a:lnTo>
                    <a:pt x="21600" y="0"/>
                  </a:lnTo>
                  <a:close/>
                  <a:moveTo>
                    <a:pt x="21600" y="0"/>
                  </a:moveTo>
                </a:path>
              </a:pathLst>
            </a:custGeom>
            <a:solidFill>
              <a:srgbClr val="92d050">
                <a:alpha val="2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16"/>
            <p:cNvSpPr/>
            <p:nvPr/>
          </p:nvSpPr>
          <p:spPr>
            <a:xfrm>
              <a:off x="4856040" y="2682720"/>
              <a:ext cx="142560" cy="15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1520" y="21600"/>
                  </a:moveTo>
                  <a:lnTo>
                    <a:pt x="17280" y="16200"/>
                  </a:lnTo>
                  <a:lnTo>
                    <a:pt x="20160" y="10800"/>
                  </a:lnTo>
                  <a:lnTo>
                    <a:pt x="21600" y="8100"/>
                  </a:lnTo>
                  <a:lnTo>
                    <a:pt x="20160" y="5400"/>
                  </a:lnTo>
                  <a:lnTo>
                    <a:pt x="15840" y="1350"/>
                  </a:lnTo>
                  <a:lnTo>
                    <a:pt x="10080" y="0"/>
                  </a:lnTo>
                  <a:lnTo>
                    <a:pt x="5760" y="0"/>
                  </a:lnTo>
                  <a:lnTo>
                    <a:pt x="2880" y="2700"/>
                  </a:lnTo>
                  <a:lnTo>
                    <a:pt x="1440" y="5400"/>
                  </a:lnTo>
                  <a:lnTo>
                    <a:pt x="0" y="8100"/>
                  </a:lnTo>
                  <a:lnTo>
                    <a:pt x="2880" y="14850"/>
                  </a:lnTo>
                  <a:lnTo>
                    <a:pt x="7200" y="18900"/>
                  </a:lnTo>
                  <a:lnTo>
                    <a:pt x="11520" y="21600"/>
                  </a:lnTo>
                  <a:close/>
                  <a:moveTo>
                    <a:pt x="11520" y="2700"/>
                  </a:moveTo>
                  <a:lnTo>
                    <a:pt x="15840" y="4050"/>
                  </a:lnTo>
                  <a:lnTo>
                    <a:pt x="17280" y="5400"/>
                  </a:lnTo>
                  <a:lnTo>
                    <a:pt x="17280" y="8100"/>
                  </a:lnTo>
                  <a:lnTo>
                    <a:pt x="17280" y="10800"/>
                  </a:lnTo>
                  <a:lnTo>
                    <a:pt x="12960" y="14850"/>
                  </a:lnTo>
                  <a:lnTo>
                    <a:pt x="11520" y="17550"/>
                  </a:lnTo>
                  <a:lnTo>
                    <a:pt x="7200" y="14850"/>
                  </a:lnTo>
                  <a:lnTo>
                    <a:pt x="5760" y="10800"/>
                  </a:lnTo>
                  <a:lnTo>
                    <a:pt x="4320" y="6750"/>
                  </a:lnTo>
                  <a:lnTo>
                    <a:pt x="7200" y="2700"/>
                  </a:lnTo>
                  <a:lnTo>
                    <a:pt x="11520" y="2700"/>
                  </a:lnTo>
                  <a:close/>
                  <a:moveTo>
                    <a:pt x="11520" y="2700"/>
                  </a:moveTo>
                </a:path>
              </a:pathLst>
            </a:custGeom>
            <a:solidFill>
              <a:srgbClr val="92d050">
                <a:alpha val="2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17"/>
            <p:cNvSpPr/>
            <p:nvPr/>
          </p:nvSpPr>
          <p:spPr>
            <a:xfrm>
              <a:off x="4856040" y="2806560"/>
              <a:ext cx="142560" cy="171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8000"/>
                  </a:moveTo>
                  <a:lnTo>
                    <a:pt x="2880" y="20400"/>
                  </a:lnTo>
                  <a:lnTo>
                    <a:pt x="5760" y="21600"/>
                  </a:lnTo>
                  <a:lnTo>
                    <a:pt x="12960" y="21600"/>
                  </a:lnTo>
                  <a:lnTo>
                    <a:pt x="18720" y="19200"/>
                  </a:lnTo>
                  <a:lnTo>
                    <a:pt x="21600" y="14400"/>
                  </a:lnTo>
                  <a:lnTo>
                    <a:pt x="20160" y="8400"/>
                  </a:lnTo>
                  <a:lnTo>
                    <a:pt x="15840" y="4800"/>
                  </a:lnTo>
                  <a:lnTo>
                    <a:pt x="12960" y="2400"/>
                  </a:lnTo>
                  <a:lnTo>
                    <a:pt x="11520" y="1200"/>
                  </a:lnTo>
                  <a:lnTo>
                    <a:pt x="11520" y="0"/>
                  </a:lnTo>
                  <a:lnTo>
                    <a:pt x="5760" y="4800"/>
                  </a:lnTo>
                  <a:lnTo>
                    <a:pt x="1440" y="9600"/>
                  </a:lnTo>
                  <a:lnTo>
                    <a:pt x="0" y="13200"/>
                  </a:lnTo>
                  <a:lnTo>
                    <a:pt x="0" y="18000"/>
                  </a:lnTo>
                  <a:close/>
                  <a:moveTo>
                    <a:pt x="2880" y="13200"/>
                  </a:moveTo>
                  <a:lnTo>
                    <a:pt x="4320" y="9600"/>
                  </a:lnTo>
                  <a:lnTo>
                    <a:pt x="7200" y="7200"/>
                  </a:lnTo>
                  <a:lnTo>
                    <a:pt x="10080" y="4800"/>
                  </a:lnTo>
                  <a:lnTo>
                    <a:pt x="11520" y="3600"/>
                  </a:lnTo>
                  <a:lnTo>
                    <a:pt x="15840" y="6000"/>
                  </a:lnTo>
                  <a:lnTo>
                    <a:pt x="17280" y="9600"/>
                  </a:lnTo>
                  <a:lnTo>
                    <a:pt x="18720" y="14400"/>
                  </a:lnTo>
                  <a:lnTo>
                    <a:pt x="18720" y="16800"/>
                  </a:lnTo>
                  <a:lnTo>
                    <a:pt x="15840" y="19200"/>
                  </a:lnTo>
                  <a:lnTo>
                    <a:pt x="10080" y="20400"/>
                  </a:lnTo>
                  <a:lnTo>
                    <a:pt x="7200" y="19200"/>
                  </a:lnTo>
                  <a:lnTo>
                    <a:pt x="4320" y="18000"/>
                  </a:lnTo>
                  <a:lnTo>
                    <a:pt x="2880" y="15600"/>
                  </a:lnTo>
                  <a:lnTo>
                    <a:pt x="2880" y="13200"/>
                  </a:lnTo>
                  <a:close/>
                  <a:moveTo>
                    <a:pt x="2880" y="13200"/>
                  </a:moveTo>
                </a:path>
              </a:pathLst>
            </a:custGeom>
            <a:solidFill>
              <a:srgbClr val="92d050">
                <a:alpha val="2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18"/>
            <p:cNvSpPr/>
            <p:nvPr/>
          </p:nvSpPr>
          <p:spPr>
            <a:xfrm>
              <a:off x="8683560" y="1913040"/>
              <a:ext cx="161640" cy="247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0" y="831"/>
                  </a:lnTo>
                  <a:lnTo>
                    <a:pt x="6353" y="9969"/>
                  </a:lnTo>
                  <a:lnTo>
                    <a:pt x="6353" y="21600"/>
                  </a:lnTo>
                  <a:lnTo>
                    <a:pt x="15247" y="21600"/>
                  </a:lnTo>
                  <a:lnTo>
                    <a:pt x="15247" y="9138"/>
                  </a:lnTo>
                  <a:lnTo>
                    <a:pt x="21600" y="0"/>
                  </a:lnTo>
                  <a:close/>
                  <a:moveTo>
                    <a:pt x="21600" y="0"/>
                  </a:moveTo>
                </a:path>
              </a:pathLst>
            </a:custGeom>
            <a:solidFill>
              <a:srgbClr val="92d050">
                <a:alpha val="2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19"/>
            <p:cNvSpPr/>
            <p:nvPr/>
          </p:nvSpPr>
          <p:spPr>
            <a:xfrm>
              <a:off x="8693280" y="2141640"/>
              <a:ext cx="132840" cy="15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21600"/>
                  </a:moveTo>
                  <a:lnTo>
                    <a:pt x="16971" y="17550"/>
                  </a:lnTo>
                  <a:lnTo>
                    <a:pt x="21600" y="12150"/>
                  </a:lnTo>
                  <a:lnTo>
                    <a:pt x="21600" y="6750"/>
                  </a:lnTo>
                  <a:lnTo>
                    <a:pt x="16971" y="1350"/>
                  </a:lnTo>
                  <a:lnTo>
                    <a:pt x="10800" y="0"/>
                  </a:lnTo>
                  <a:lnTo>
                    <a:pt x="6171" y="1350"/>
                  </a:lnTo>
                  <a:lnTo>
                    <a:pt x="3086" y="4050"/>
                  </a:lnTo>
                  <a:lnTo>
                    <a:pt x="1543" y="6750"/>
                  </a:lnTo>
                  <a:lnTo>
                    <a:pt x="0" y="9450"/>
                  </a:lnTo>
                  <a:lnTo>
                    <a:pt x="3086" y="14850"/>
                  </a:lnTo>
                  <a:lnTo>
                    <a:pt x="7714" y="18900"/>
                  </a:lnTo>
                  <a:lnTo>
                    <a:pt x="10800" y="21600"/>
                  </a:lnTo>
                  <a:close/>
                  <a:moveTo>
                    <a:pt x="12343" y="2700"/>
                  </a:moveTo>
                  <a:lnTo>
                    <a:pt x="16971" y="4050"/>
                  </a:lnTo>
                  <a:lnTo>
                    <a:pt x="18514" y="6750"/>
                  </a:lnTo>
                  <a:lnTo>
                    <a:pt x="18514" y="9450"/>
                  </a:lnTo>
                  <a:lnTo>
                    <a:pt x="16971" y="12150"/>
                  </a:lnTo>
                  <a:lnTo>
                    <a:pt x="13886" y="16200"/>
                  </a:lnTo>
                  <a:lnTo>
                    <a:pt x="10800" y="18900"/>
                  </a:lnTo>
                  <a:lnTo>
                    <a:pt x="7714" y="16200"/>
                  </a:lnTo>
                  <a:lnTo>
                    <a:pt x="4629" y="12150"/>
                  </a:lnTo>
                  <a:lnTo>
                    <a:pt x="4629" y="6750"/>
                  </a:lnTo>
                  <a:lnTo>
                    <a:pt x="7714" y="4050"/>
                  </a:lnTo>
                  <a:lnTo>
                    <a:pt x="12343" y="2700"/>
                  </a:lnTo>
                  <a:close/>
                  <a:moveTo>
                    <a:pt x="12343" y="2700"/>
                  </a:moveTo>
                </a:path>
              </a:pathLst>
            </a:custGeom>
            <a:solidFill>
              <a:srgbClr val="92d050">
                <a:alpha val="2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20"/>
            <p:cNvSpPr/>
            <p:nvPr/>
          </p:nvSpPr>
          <p:spPr>
            <a:xfrm>
              <a:off x="8683560" y="2274840"/>
              <a:ext cx="142560" cy="171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440" y="18000"/>
                  </a:moveTo>
                  <a:lnTo>
                    <a:pt x="4320" y="20400"/>
                  </a:lnTo>
                  <a:lnTo>
                    <a:pt x="7200" y="21600"/>
                  </a:lnTo>
                  <a:lnTo>
                    <a:pt x="14400" y="21600"/>
                  </a:lnTo>
                  <a:lnTo>
                    <a:pt x="20160" y="19200"/>
                  </a:lnTo>
                  <a:lnTo>
                    <a:pt x="21600" y="16800"/>
                  </a:lnTo>
                  <a:lnTo>
                    <a:pt x="21600" y="13200"/>
                  </a:lnTo>
                  <a:lnTo>
                    <a:pt x="20160" y="7200"/>
                  </a:lnTo>
                  <a:lnTo>
                    <a:pt x="17280" y="3600"/>
                  </a:lnTo>
                  <a:lnTo>
                    <a:pt x="14400" y="1200"/>
                  </a:lnTo>
                  <a:lnTo>
                    <a:pt x="12960" y="0"/>
                  </a:lnTo>
                  <a:lnTo>
                    <a:pt x="11520" y="0"/>
                  </a:lnTo>
                  <a:lnTo>
                    <a:pt x="5760" y="4800"/>
                  </a:lnTo>
                  <a:lnTo>
                    <a:pt x="2880" y="9600"/>
                  </a:lnTo>
                  <a:lnTo>
                    <a:pt x="0" y="13200"/>
                  </a:lnTo>
                  <a:lnTo>
                    <a:pt x="1440" y="18000"/>
                  </a:lnTo>
                  <a:close/>
                  <a:moveTo>
                    <a:pt x="4320" y="13200"/>
                  </a:moveTo>
                  <a:lnTo>
                    <a:pt x="5760" y="9600"/>
                  </a:lnTo>
                  <a:lnTo>
                    <a:pt x="8640" y="6000"/>
                  </a:lnTo>
                  <a:lnTo>
                    <a:pt x="10080" y="3600"/>
                  </a:lnTo>
                  <a:lnTo>
                    <a:pt x="11520" y="2400"/>
                  </a:lnTo>
                  <a:lnTo>
                    <a:pt x="18720" y="8400"/>
                  </a:lnTo>
                  <a:lnTo>
                    <a:pt x="20160" y="13200"/>
                  </a:lnTo>
                  <a:lnTo>
                    <a:pt x="15840" y="18000"/>
                  </a:lnTo>
                  <a:lnTo>
                    <a:pt x="12960" y="19200"/>
                  </a:lnTo>
                  <a:lnTo>
                    <a:pt x="10080" y="19200"/>
                  </a:lnTo>
                  <a:lnTo>
                    <a:pt x="7200" y="19200"/>
                  </a:lnTo>
                  <a:lnTo>
                    <a:pt x="5760" y="16800"/>
                  </a:lnTo>
                  <a:lnTo>
                    <a:pt x="4320" y="15600"/>
                  </a:lnTo>
                  <a:lnTo>
                    <a:pt x="4320" y="13200"/>
                  </a:lnTo>
                  <a:close/>
                  <a:moveTo>
                    <a:pt x="4320" y="13200"/>
                  </a:moveTo>
                </a:path>
              </a:pathLst>
            </a:custGeom>
            <a:solidFill>
              <a:srgbClr val="92d050">
                <a:alpha val="2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21"/>
            <p:cNvSpPr/>
            <p:nvPr/>
          </p:nvSpPr>
          <p:spPr>
            <a:xfrm>
              <a:off x="8616960" y="5595840"/>
              <a:ext cx="104400" cy="15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9818" y="21600"/>
                  </a:moveTo>
                  <a:lnTo>
                    <a:pt x="17673" y="16200"/>
                  </a:lnTo>
                  <a:lnTo>
                    <a:pt x="21600" y="10800"/>
                  </a:lnTo>
                  <a:lnTo>
                    <a:pt x="21600" y="5400"/>
                  </a:lnTo>
                  <a:lnTo>
                    <a:pt x="17673" y="1350"/>
                  </a:lnTo>
                  <a:lnTo>
                    <a:pt x="9818" y="0"/>
                  </a:lnTo>
                  <a:lnTo>
                    <a:pt x="5891" y="0"/>
                  </a:lnTo>
                  <a:lnTo>
                    <a:pt x="1964" y="2700"/>
                  </a:lnTo>
                  <a:lnTo>
                    <a:pt x="0" y="8100"/>
                  </a:lnTo>
                  <a:lnTo>
                    <a:pt x="1964" y="13500"/>
                  </a:lnTo>
                  <a:lnTo>
                    <a:pt x="5891" y="18900"/>
                  </a:lnTo>
                  <a:lnTo>
                    <a:pt x="9818" y="21600"/>
                  </a:lnTo>
                  <a:close/>
                  <a:moveTo>
                    <a:pt x="9818" y="2700"/>
                  </a:moveTo>
                  <a:lnTo>
                    <a:pt x="15709" y="4050"/>
                  </a:lnTo>
                  <a:lnTo>
                    <a:pt x="17673" y="5400"/>
                  </a:lnTo>
                  <a:lnTo>
                    <a:pt x="17673" y="8100"/>
                  </a:lnTo>
                  <a:lnTo>
                    <a:pt x="15709" y="10800"/>
                  </a:lnTo>
                  <a:lnTo>
                    <a:pt x="11782" y="14850"/>
                  </a:lnTo>
                  <a:lnTo>
                    <a:pt x="9818" y="17550"/>
                  </a:lnTo>
                  <a:lnTo>
                    <a:pt x="5891" y="14850"/>
                  </a:lnTo>
                  <a:lnTo>
                    <a:pt x="3927" y="10800"/>
                  </a:lnTo>
                  <a:lnTo>
                    <a:pt x="1964" y="6750"/>
                  </a:lnTo>
                  <a:lnTo>
                    <a:pt x="5891" y="2700"/>
                  </a:lnTo>
                  <a:lnTo>
                    <a:pt x="9818" y="2700"/>
                  </a:lnTo>
                  <a:close/>
                  <a:moveTo>
                    <a:pt x="9818" y="2700"/>
                  </a:moveTo>
                </a:path>
              </a:pathLst>
            </a:custGeom>
            <a:solidFill>
              <a:srgbClr val="92d050">
                <a:alpha val="2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22"/>
            <p:cNvSpPr/>
            <p:nvPr/>
          </p:nvSpPr>
          <p:spPr>
            <a:xfrm>
              <a:off x="4789440" y="1789200"/>
              <a:ext cx="4132080" cy="704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458" y="0"/>
                  </a:moveTo>
                  <a:lnTo>
                    <a:pt x="21600" y="3503"/>
                  </a:lnTo>
                  <a:lnTo>
                    <a:pt x="50" y="21600"/>
                  </a:lnTo>
                  <a:lnTo>
                    <a:pt x="0" y="19265"/>
                  </a:lnTo>
                  <a:lnTo>
                    <a:pt x="10200" y="4670"/>
                  </a:lnTo>
                  <a:lnTo>
                    <a:pt x="11250" y="3795"/>
                  </a:lnTo>
                  <a:lnTo>
                    <a:pt x="21458" y="0"/>
                  </a:lnTo>
                  <a:close/>
                  <a:moveTo>
                    <a:pt x="21458" y="0"/>
                  </a:moveTo>
                </a:path>
              </a:pathLst>
            </a:custGeom>
            <a:solidFill>
              <a:srgbClr val="92d050">
                <a:alpha val="2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23"/>
            <p:cNvSpPr/>
            <p:nvPr/>
          </p:nvSpPr>
          <p:spPr>
            <a:xfrm>
              <a:off x="4657680" y="5989680"/>
              <a:ext cx="132840" cy="150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9257" y="21600"/>
                  </a:moveTo>
                  <a:lnTo>
                    <a:pt x="15429" y="17507"/>
                  </a:lnTo>
                  <a:lnTo>
                    <a:pt x="20057" y="12051"/>
                  </a:lnTo>
                  <a:lnTo>
                    <a:pt x="21600" y="9549"/>
                  </a:lnTo>
                  <a:lnTo>
                    <a:pt x="21600" y="6821"/>
                  </a:lnTo>
                  <a:lnTo>
                    <a:pt x="18514" y="1364"/>
                  </a:lnTo>
                  <a:lnTo>
                    <a:pt x="10800" y="0"/>
                  </a:lnTo>
                  <a:lnTo>
                    <a:pt x="7714" y="0"/>
                  </a:lnTo>
                  <a:lnTo>
                    <a:pt x="3086" y="2728"/>
                  </a:lnTo>
                  <a:lnTo>
                    <a:pt x="0" y="5457"/>
                  </a:lnTo>
                  <a:lnTo>
                    <a:pt x="0" y="8185"/>
                  </a:lnTo>
                  <a:lnTo>
                    <a:pt x="1543" y="13415"/>
                  </a:lnTo>
                  <a:lnTo>
                    <a:pt x="6171" y="18872"/>
                  </a:lnTo>
                  <a:lnTo>
                    <a:pt x="9257" y="21600"/>
                  </a:lnTo>
                  <a:close/>
                  <a:moveTo>
                    <a:pt x="12343" y="2728"/>
                  </a:moveTo>
                  <a:lnTo>
                    <a:pt x="16971" y="4093"/>
                  </a:lnTo>
                  <a:lnTo>
                    <a:pt x="18514" y="6821"/>
                  </a:lnTo>
                  <a:lnTo>
                    <a:pt x="18514" y="9549"/>
                  </a:lnTo>
                  <a:lnTo>
                    <a:pt x="16971" y="12051"/>
                  </a:lnTo>
                  <a:lnTo>
                    <a:pt x="12343" y="16143"/>
                  </a:lnTo>
                  <a:lnTo>
                    <a:pt x="10800" y="17507"/>
                  </a:lnTo>
                  <a:lnTo>
                    <a:pt x="9257" y="17507"/>
                  </a:lnTo>
                  <a:lnTo>
                    <a:pt x="6171" y="14779"/>
                  </a:lnTo>
                  <a:lnTo>
                    <a:pt x="4629" y="10914"/>
                  </a:lnTo>
                  <a:lnTo>
                    <a:pt x="4629" y="6821"/>
                  </a:lnTo>
                  <a:lnTo>
                    <a:pt x="7714" y="2728"/>
                  </a:lnTo>
                  <a:lnTo>
                    <a:pt x="12343" y="2728"/>
                  </a:lnTo>
                  <a:close/>
                  <a:moveTo>
                    <a:pt x="12343" y="2728"/>
                  </a:moveTo>
                </a:path>
              </a:pathLst>
            </a:custGeom>
            <a:solidFill>
              <a:srgbClr val="92d050">
                <a:alpha val="2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24"/>
            <p:cNvSpPr/>
            <p:nvPr/>
          </p:nvSpPr>
          <p:spPr>
            <a:xfrm>
              <a:off x="5999040" y="6146640"/>
              <a:ext cx="142560" cy="171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880" y="19200"/>
                  </a:moveTo>
                  <a:lnTo>
                    <a:pt x="5760" y="21600"/>
                  </a:lnTo>
                  <a:lnTo>
                    <a:pt x="10080" y="21600"/>
                  </a:lnTo>
                  <a:lnTo>
                    <a:pt x="15840" y="20400"/>
                  </a:lnTo>
                  <a:lnTo>
                    <a:pt x="20160" y="15600"/>
                  </a:lnTo>
                  <a:lnTo>
                    <a:pt x="21600" y="13200"/>
                  </a:lnTo>
                  <a:lnTo>
                    <a:pt x="20160" y="9600"/>
                  </a:lnTo>
                  <a:lnTo>
                    <a:pt x="15840" y="4800"/>
                  </a:lnTo>
                  <a:lnTo>
                    <a:pt x="11520" y="2400"/>
                  </a:lnTo>
                  <a:lnTo>
                    <a:pt x="8640" y="0"/>
                  </a:lnTo>
                  <a:lnTo>
                    <a:pt x="7200" y="0"/>
                  </a:lnTo>
                  <a:lnTo>
                    <a:pt x="5760" y="0"/>
                  </a:lnTo>
                  <a:lnTo>
                    <a:pt x="2880" y="6000"/>
                  </a:lnTo>
                  <a:lnTo>
                    <a:pt x="0" y="10800"/>
                  </a:lnTo>
                  <a:lnTo>
                    <a:pt x="0" y="15600"/>
                  </a:lnTo>
                  <a:lnTo>
                    <a:pt x="2880" y="19200"/>
                  </a:lnTo>
                  <a:close/>
                  <a:moveTo>
                    <a:pt x="2880" y="14400"/>
                  </a:moveTo>
                  <a:lnTo>
                    <a:pt x="4320" y="10800"/>
                  </a:lnTo>
                  <a:lnTo>
                    <a:pt x="5760" y="7200"/>
                  </a:lnTo>
                  <a:lnTo>
                    <a:pt x="7200" y="3600"/>
                  </a:lnTo>
                  <a:lnTo>
                    <a:pt x="7200" y="2400"/>
                  </a:lnTo>
                  <a:lnTo>
                    <a:pt x="11520" y="4800"/>
                  </a:lnTo>
                  <a:lnTo>
                    <a:pt x="15840" y="7200"/>
                  </a:lnTo>
                  <a:lnTo>
                    <a:pt x="18720" y="10800"/>
                  </a:lnTo>
                  <a:lnTo>
                    <a:pt x="18720" y="14400"/>
                  </a:lnTo>
                  <a:lnTo>
                    <a:pt x="17280" y="16800"/>
                  </a:lnTo>
                  <a:lnTo>
                    <a:pt x="11520" y="19200"/>
                  </a:lnTo>
                  <a:lnTo>
                    <a:pt x="8640" y="19200"/>
                  </a:lnTo>
                  <a:lnTo>
                    <a:pt x="5760" y="18000"/>
                  </a:lnTo>
                  <a:lnTo>
                    <a:pt x="4320" y="16800"/>
                  </a:lnTo>
                  <a:lnTo>
                    <a:pt x="2880" y="14400"/>
                  </a:lnTo>
                  <a:close/>
                  <a:moveTo>
                    <a:pt x="2880" y="14400"/>
                  </a:moveTo>
                </a:path>
              </a:pathLst>
            </a:custGeom>
            <a:solidFill>
              <a:srgbClr val="92d050">
                <a:alpha val="2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CustomShape 25"/>
            <p:cNvSpPr/>
            <p:nvPr/>
          </p:nvSpPr>
          <p:spPr>
            <a:xfrm>
              <a:off x="3809880" y="6146640"/>
              <a:ext cx="114120" cy="14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21600"/>
                  </a:moveTo>
                  <a:lnTo>
                    <a:pt x="21600" y="14400"/>
                  </a:lnTo>
                  <a:lnTo>
                    <a:pt x="21600" y="8640"/>
                  </a:lnTo>
                  <a:lnTo>
                    <a:pt x="18254" y="2880"/>
                  </a:lnTo>
                  <a:lnTo>
                    <a:pt x="10952" y="0"/>
                  </a:lnTo>
                  <a:lnTo>
                    <a:pt x="3651" y="2880"/>
                  </a:lnTo>
                  <a:lnTo>
                    <a:pt x="0" y="8640"/>
                  </a:lnTo>
                  <a:lnTo>
                    <a:pt x="1825" y="14400"/>
                  </a:lnTo>
                  <a:lnTo>
                    <a:pt x="9127" y="18720"/>
                  </a:lnTo>
                  <a:lnTo>
                    <a:pt x="16428" y="21600"/>
                  </a:lnTo>
                  <a:lnTo>
                    <a:pt x="21600" y="21600"/>
                  </a:lnTo>
                  <a:close/>
                  <a:moveTo>
                    <a:pt x="7301" y="4320"/>
                  </a:moveTo>
                  <a:lnTo>
                    <a:pt x="12777" y="4320"/>
                  </a:lnTo>
                  <a:lnTo>
                    <a:pt x="16428" y="4320"/>
                  </a:lnTo>
                  <a:lnTo>
                    <a:pt x="18254" y="10080"/>
                  </a:lnTo>
                  <a:lnTo>
                    <a:pt x="18254" y="15840"/>
                  </a:lnTo>
                  <a:lnTo>
                    <a:pt x="18254" y="17280"/>
                  </a:lnTo>
                  <a:lnTo>
                    <a:pt x="18254" y="18720"/>
                  </a:lnTo>
                  <a:lnTo>
                    <a:pt x="12777" y="17280"/>
                  </a:lnTo>
                  <a:lnTo>
                    <a:pt x="7301" y="15840"/>
                  </a:lnTo>
                  <a:lnTo>
                    <a:pt x="3651" y="11520"/>
                  </a:lnTo>
                  <a:lnTo>
                    <a:pt x="3651" y="7200"/>
                  </a:lnTo>
                  <a:lnTo>
                    <a:pt x="7301" y="4320"/>
                  </a:lnTo>
                  <a:close/>
                  <a:moveTo>
                    <a:pt x="7301" y="4320"/>
                  </a:moveTo>
                </a:path>
              </a:pathLst>
            </a:custGeom>
            <a:solidFill>
              <a:srgbClr val="92d050">
                <a:alpha val="2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26"/>
            <p:cNvSpPr/>
            <p:nvPr/>
          </p:nvSpPr>
          <p:spPr>
            <a:xfrm>
              <a:off x="3879720" y="6093000"/>
              <a:ext cx="2190240" cy="617040"/>
            </a:xfrm>
            <a:prstGeom prst="ellipse">
              <a:avLst/>
            </a:prstGeom>
            <a:solidFill>
              <a:srgbClr val="92d050">
                <a:alpha val="2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27"/>
            <p:cNvSpPr/>
            <p:nvPr/>
          </p:nvSpPr>
          <p:spPr>
            <a:xfrm>
              <a:off x="3800520" y="6086520"/>
              <a:ext cx="2383920" cy="456840"/>
            </a:xfrm>
            <a:prstGeom prst="ellipse">
              <a:avLst/>
            </a:prstGeom>
            <a:solidFill>
              <a:srgbClr val="92d050">
                <a:alpha val="2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28"/>
            <p:cNvSpPr/>
            <p:nvPr/>
          </p:nvSpPr>
          <p:spPr>
            <a:xfrm>
              <a:off x="3875040" y="6127920"/>
              <a:ext cx="2261880" cy="348840"/>
            </a:xfrm>
            <a:prstGeom prst="ellipse">
              <a:avLst/>
            </a:prstGeom>
            <a:solidFill>
              <a:srgbClr val="92d050">
                <a:alpha val="2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29"/>
            <p:cNvSpPr/>
            <p:nvPr/>
          </p:nvSpPr>
          <p:spPr>
            <a:xfrm>
              <a:off x="5942160" y="6013440"/>
              <a:ext cx="142560" cy="15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840" y="21600"/>
                  </a:moveTo>
                  <a:lnTo>
                    <a:pt x="18720" y="14850"/>
                  </a:lnTo>
                  <a:lnTo>
                    <a:pt x="21600" y="9450"/>
                  </a:lnTo>
                  <a:lnTo>
                    <a:pt x="18720" y="4050"/>
                  </a:lnTo>
                  <a:lnTo>
                    <a:pt x="14400" y="0"/>
                  </a:lnTo>
                  <a:lnTo>
                    <a:pt x="7200" y="1350"/>
                  </a:lnTo>
                  <a:lnTo>
                    <a:pt x="4320" y="4050"/>
                  </a:lnTo>
                  <a:lnTo>
                    <a:pt x="1440" y="6750"/>
                  </a:lnTo>
                  <a:lnTo>
                    <a:pt x="0" y="9450"/>
                  </a:lnTo>
                  <a:lnTo>
                    <a:pt x="1440" y="13500"/>
                  </a:lnTo>
                  <a:lnTo>
                    <a:pt x="5760" y="17550"/>
                  </a:lnTo>
                  <a:lnTo>
                    <a:pt x="11520" y="20250"/>
                  </a:lnTo>
                  <a:lnTo>
                    <a:pt x="15840" y="21600"/>
                  </a:lnTo>
                  <a:close/>
                  <a:moveTo>
                    <a:pt x="10080" y="4050"/>
                  </a:moveTo>
                  <a:lnTo>
                    <a:pt x="14400" y="4050"/>
                  </a:lnTo>
                  <a:lnTo>
                    <a:pt x="17280" y="5400"/>
                  </a:lnTo>
                  <a:lnTo>
                    <a:pt x="17280" y="8100"/>
                  </a:lnTo>
                  <a:lnTo>
                    <a:pt x="17280" y="10800"/>
                  </a:lnTo>
                  <a:lnTo>
                    <a:pt x="15840" y="16200"/>
                  </a:lnTo>
                  <a:lnTo>
                    <a:pt x="14400" y="17550"/>
                  </a:lnTo>
                  <a:lnTo>
                    <a:pt x="14400" y="18900"/>
                  </a:lnTo>
                  <a:lnTo>
                    <a:pt x="10080" y="16200"/>
                  </a:lnTo>
                  <a:lnTo>
                    <a:pt x="7200" y="14850"/>
                  </a:lnTo>
                  <a:lnTo>
                    <a:pt x="4320" y="9450"/>
                  </a:lnTo>
                  <a:lnTo>
                    <a:pt x="5760" y="6750"/>
                  </a:lnTo>
                  <a:lnTo>
                    <a:pt x="10080" y="4050"/>
                  </a:lnTo>
                  <a:close/>
                  <a:moveTo>
                    <a:pt x="10080" y="4050"/>
                  </a:moveTo>
                </a:path>
              </a:pathLst>
            </a:custGeom>
            <a:solidFill>
              <a:srgbClr val="92d050">
                <a:alpha val="2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30"/>
            <p:cNvSpPr/>
            <p:nvPr/>
          </p:nvSpPr>
          <p:spPr>
            <a:xfrm>
              <a:off x="8607600" y="5719680"/>
              <a:ext cx="114120" cy="171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8000"/>
                  </a:moveTo>
                  <a:lnTo>
                    <a:pt x="3600" y="20400"/>
                  </a:lnTo>
                  <a:lnTo>
                    <a:pt x="7200" y="21600"/>
                  </a:lnTo>
                  <a:lnTo>
                    <a:pt x="14400" y="21600"/>
                  </a:lnTo>
                  <a:lnTo>
                    <a:pt x="19800" y="19200"/>
                  </a:lnTo>
                  <a:lnTo>
                    <a:pt x="21600" y="13200"/>
                  </a:lnTo>
                  <a:lnTo>
                    <a:pt x="19800" y="8400"/>
                  </a:lnTo>
                  <a:lnTo>
                    <a:pt x="18000" y="3600"/>
                  </a:lnTo>
                  <a:lnTo>
                    <a:pt x="14400" y="1200"/>
                  </a:lnTo>
                  <a:lnTo>
                    <a:pt x="12600" y="0"/>
                  </a:lnTo>
                  <a:lnTo>
                    <a:pt x="10800" y="0"/>
                  </a:lnTo>
                  <a:lnTo>
                    <a:pt x="5400" y="4800"/>
                  </a:lnTo>
                  <a:lnTo>
                    <a:pt x="1800" y="9600"/>
                  </a:lnTo>
                  <a:lnTo>
                    <a:pt x="0" y="13200"/>
                  </a:lnTo>
                  <a:lnTo>
                    <a:pt x="0" y="18000"/>
                  </a:lnTo>
                  <a:close/>
                  <a:moveTo>
                    <a:pt x="3600" y="13200"/>
                  </a:moveTo>
                  <a:lnTo>
                    <a:pt x="5400" y="9600"/>
                  </a:lnTo>
                  <a:lnTo>
                    <a:pt x="7200" y="7200"/>
                  </a:lnTo>
                  <a:lnTo>
                    <a:pt x="9000" y="4800"/>
                  </a:lnTo>
                  <a:lnTo>
                    <a:pt x="10800" y="3600"/>
                  </a:lnTo>
                  <a:lnTo>
                    <a:pt x="16200" y="6000"/>
                  </a:lnTo>
                  <a:lnTo>
                    <a:pt x="18000" y="9600"/>
                  </a:lnTo>
                  <a:lnTo>
                    <a:pt x="19800" y="14400"/>
                  </a:lnTo>
                  <a:lnTo>
                    <a:pt x="19800" y="16800"/>
                  </a:lnTo>
                  <a:lnTo>
                    <a:pt x="16200" y="19200"/>
                  </a:lnTo>
                  <a:lnTo>
                    <a:pt x="9000" y="20400"/>
                  </a:lnTo>
                  <a:lnTo>
                    <a:pt x="7200" y="19200"/>
                  </a:lnTo>
                  <a:lnTo>
                    <a:pt x="3600" y="18000"/>
                  </a:lnTo>
                  <a:lnTo>
                    <a:pt x="3600" y="15600"/>
                  </a:lnTo>
                  <a:lnTo>
                    <a:pt x="3600" y="13200"/>
                  </a:lnTo>
                  <a:close/>
                  <a:moveTo>
                    <a:pt x="3600" y="13200"/>
                  </a:moveTo>
                </a:path>
              </a:pathLst>
            </a:custGeom>
            <a:solidFill>
              <a:srgbClr val="92d050">
                <a:alpha val="2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31"/>
            <p:cNvSpPr/>
            <p:nvPr/>
          </p:nvSpPr>
          <p:spPr>
            <a:xfrm>
              <a:off x="6727680" y="2814480"/>
              <a:ext cx="274320" cy="4030200"/>
            </a:xfrm>
            <a:prstGeom prst="rect">
              <a:avLst/>
            </a:prstGeom>
            <a:solidFill>
              <a:srgbClr val="92d050">
                <a:alpha val="2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32"/>
            <p:cNvSpPr/>
            <p:nvPr/>
          </p:nvSpPr>
          <p:spPr>
            <a:xfrm>
              <a:off x="6807240" y="2452680"/>
              <a:ext cx="120240" cy="380520"/>
            </a:xfrm>
            <a:prstGeom prst="rect">
              <a:avLst/>
            </a:prstGeom>
            <a:solidFill>
              <a:srgbClr val="92d050">
                <a:alpha val="2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33"/>
            <p:cNvSpPr/>
            <p:nvPr/>
          </p:nvSpPr>
          <p:spPr>
            <a:xfrm>
              <a:off x="6699240" y="2766960"/>
              <a:ext cx="325080" cy="82080"/>
            </a:xfrm>
            <a:prstGeom prst="roundRect">
              <a:avLst>
                <a:gd name="adj" fmla="val 16667"/>
              </a:avLst>
            </a:prstGeom>
            <a:solidFill>
              <a:srgbClr val="92d050">
                <a:alpha val="2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34"/>
            <p:cNvSpPr/>
            <p:nvPr/>
          </p:nvSpPr>
          <p:spPr>
            <a:xfrm>
              <a:off x="6835680" y="2427120"/>
              <a:ext cx="399600" cy="2501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21600"/>
                  </a:moveTo>
                  <a:lnTo>
                    <a:pt x="1029" y="1151"/>
                  </a:lnTo>
                  <a:lnTo>
                    <a:pt x="1029" y="822"/>
                  </a:lnTo>
                  <a:lnTo>
                    <a:pt x="0" y="164"/>
                  </a:lnTo>
                  <a:lnTo>
                    <a:pt x="6171" y="0"/>
                  </a:lnTo>
                  <a:lnTo>
                    <a:pt x="6686" y="658"/>
                  </a:lnTo>
                  <a:lnTo>
                    <a:pt x="7543" y="905"/>
                  </a:lnTo>
                </a:path>
              </a:pathLst>
            </a:custGeom>
            <a:solidFill>
              <a:srgbClr val="92d050">
                <a:alpha val="2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CustomShape 35"/>
            <p:cNvSpPr/>
            <p:nvPr/>
          </p:nvSpPr>
          <p:spPr>
            <a:xfrm>
              <a:off x="6618240" y="2255760"/>
              <a:ext cx="502920" cy="21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1005" y="0"/>
                  </a:moveTo>
                  <a:lnTo>
                    <a:pt x="15516" y="939"/>
                  </a:lnTo>
                  <a:lnTo>
                    <a:pt x="18797" y="5635"/>
                  </a:lnTo>
                  <a:lnTo>
                    <a:pt x="20780" y="12209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752" y="12209"/>
                  </a:lnTo>
                  <a:lnTo>
                    <a:pt x="3213" y="5635"/>
                  </a:lnTo>
                  <a:lnTo>
                    <a:pt x="6494" y="939"/>
                  </a:lnTo>
                  <a:lnTo>
                    <a:pt x="11005" y="0"/>
                  </a:lnTo>
                  <a:close/>
                  <a:moveTo>
                    <a:pt x="11005" y="0"/>
                  </a:moveTo>
                </a:path>
              </a:pathLst>
            </a:custGeom>
            <a:solidFill>
              <a:srgbClr val="92d050">
                <a:alpha val="2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6" name="CustomShape 36"/>
          <p:cNvSpPr/>
          <p:nvPr/>
        </p:nvSpPr>
        <p:spPr>
          <a:xfrm>
            <a:off x="7478640" y="6456240"/>
            <a:ext cx="28080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34F6AB2F-1277-4447-879F-B1BD5A6CABF7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47" name="TextShape 37"/>
          <p:cNvSpPr txBox="1"/>
          <p:nvPr/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rIns="13212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SUPREME COURT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TextShape 38"/>
          <p:cNvSpPr txBox="1"/>
          <p:nvPr/>
        </p:nvSpPr>
        <p:spPr>
          <a:xfrm>
            <a:off x="139680" y="1754280"/>
            <a:ext cx="7619760" cy="4373280"/>
          </a:xfrm>
          <a:prstGeom prst="rect">
            <a:avLst/>
          </a:prstGeom>
          <a:noFill/>
          <a:ln w="0">
            <a:noFill/>
          </a:ln>
        </p:spPr>
        <p:txBody>
          <a:bodyPr rIns="132120">
            <a:normAutofit/>
          </a:bodyPr>
          <a:p>
            <a:pPr indent="-126720">
              <a:lnSpc>
                <a:spcPct val="100000"/>
              </a:lnSpc>
              <a:buClr>
                <a:srgbClr val="cc0099"/>
              </a:buClr>
              <a:buFont typeface="Noto Sans Symbols"/>
              <a:buChar char="■"/>
            </a:pPr>
            <a:r>
              <a:rPr b="1" lang="en-US" sz="2000" spc="-1" strike="noStrike">
                <a:solidFill>
                  <a:srgbClr val="cc0099"/>
                </a:solidFill>
                <a:latin typeface="Arial"/>
                <a:ea typeface="Arial"/>
              </a:rPr>
              <a:t>Cases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heard (actually very </a:t>
            </a:r>
            <a:r>
              <a:rPr b="1" lang="en-US" sz="2000" spc="-1" strike="noStrike">
                <a:solidFill>
                  <a:srgbClr val="cc0099"/>
                </a:solidFill>
                <a:latin typeface="Arial"/>
                <a:ea typeface="Arial"/>
              </a:rPr>
              <a:t>few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):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82640" indent="-182520">
              <a:lnSpc>
                <a:spcPct val="100000"/>
              </a:lnSpc>
              <a:spcBef>
                <a:spcPts val="1001"/>
              </a:spcBef>
              <a:buClr>
                <a:srgbClr val="d1282e"/>
              </a:buClr>
              <a:buFont typeface="Noto Sans Symbols"/>
              <a:buChar char="■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Cases that come through appeal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82640" indent="-182520">
              <a:lnSpc>
                <a:spcPct val="100000"/>
              </a:lnSpc>
              <a:spcBef>
                <a:spcPts val="400"/>
              </a:spcBef>
              <a:buClr>
                <a:srgbClr val="d1282e"/>
              </a:buClr>
              <a:buFont typeface="Noto Sans Symbols"/>
              <a:buChar char="■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Cases that deal with the Constitution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468440" indent="-228240">
              <a:lnSpc>
                <a:spcPct val="100000"/>
              </a:lnSpc>
              <a:spcBef>
                <a:spcPts val="360"/>
              </a:spcBef>
              <a:buClr>
                <a:srgbClr val="d1282e"/>
              </a:buClr>
              <a:buFont typeface="Noto Sans Symbols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Hear oral arguments, study written briefs, reach majority decision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-126720">
              <a:lnSpc>
                <a:spcPct val="100000"/>
              </a:lnSpc>
              <a:spcBef>
                <a:spcPts val="400"/>
              </a:spcBef>
              <a:buClr>
                <a:srgbClr val="cc0099"/>
              </a:buClr>
              <a:buFont typeface="Noto Sans Symbols"/>
              <a:buChar char="■"/>
            </a:pPr>
            <a:r>
              <a:rPr b="1" lang="en-US" sz="2000" spc="-1" strike="noStrike">
                <a:solidFill>
                  <a:srgbClr val="cc0099"/>
                </a:solidFill>
                <a:latin typeface="Arial"/>
                <a:ea typeface="Arial"/>
              </a:rPr>
              <a:t>9 Justices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82640" indent="-182520">
              <a:lnSpc>
                <a:spcPct val="100000"/>
              </a:lnSpc>
              <a:spcBef>
                <a:spcPts val="1001"/>
              </a:spcBef>
              <a:buClr>
                <a:srgbClr val="d1282e"/>
              </a:buClr>
              <a:buFont typeface="Noto Sans Symbols"/>
              <a:buChar char="■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 Chief Justice, 8 Associate Justices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82640" indent="-182520">
              <a:lnSpc>
                <a:spcPct val="100000"/>
              </a:lnSpc>
              <a:spcBef>
                <a:spcPts val="400"/>
              </a:spcBef>
              <a:buClr>
                <a:srgbClr val="d1282e"/>
              </a:buClr>
              <a:buFont typeface="Noto Sans Symbols"/>
              <a:buChar char="■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Life term (unless they retire, resign, or die)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254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25440" indent="-126720">
              <a:lnSpc>
                <a:spcPct val="100000"/>
              </a:lnSpc>
              <a:spcBef>
                <a:spcPts val="1001"/>
              </a:spcBef>
              <a:buClr>
                <a:srgbClr val="cc0099"/>
              </a:buClr>
              <a:buFont typeface="Noto Sans Symbols"/>
              <a:buChar char="■"/>
              <a:tabLst>
                <a:tab algn="l" pos="0"/>
              </a:tabLst>
            </a:pPr>
            <a:r>
              <a:rPr b="1" lang="en-US" sz="2000" spc="-1" strike="noStrike">
                <a:solidFill>
                  <a:srgbClr val="cc0099"/>
                </a:solidFill>
                <a:latin typeface="Arial"/>
                <a:ea typeface="Arial"/>
              </a:rPr>
              <a:t>Original jurisdiction: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82640" indent="-182520">
              <a:lnSpc>
                <a:spcPct val="100000"/>
              </a:lnSpc>
              <a:spcBef>
                <a:spcPts val="1001"/>
              </a:spcBef>
              <a:buClr>
                <a:srgbClr val="d1282e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Involving two or more states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82640" indent="-182520">
              <a:lnSpc>
                <a:spcPct val="100000"/>
              </a:lnSpc>
              <a:spcBef>
                <a:spcPts val="400"/>
              </a:spcBef>
              <a:buClr>
                <a:srgbClr val="d1282e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Affecting ambassadors and public ministers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/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/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/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/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/>
                                        <p:tgtEl>
                                          <p:spTgt spid="2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/>
                                        <p:tgtEl>
                                          <p:spTgt spid="2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" dur="500"/>
                                        <p:tgtEl>
                                          <p:spTgt spid="2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/>
                                        <p:tgtEl>
                                          <p:spTgt spid="2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" dur="500"/>
                                        <p:tgtEl>
                                          <p:spTgt spid="2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/>
                                        <p:tgtEl>
                                          <p:spTgt spid="2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roup 1"/>
          <p:cNvGrpSpPr/>
          <p:nvPr/>
        </p:nvGrpSpPr>
        <p:grpSpPr>
          <a:xfrm>
            <a:off x="3800520" y="1789200"/>
            <a:ext cx="5339880" cy="5055480"/>
            <a:chOff x="3800520" y="1789200"/>
            <a:chExt cx="5339880" cy="5055480"/>
          </a:xfrm>
        </p:grpSpPr>
        <p:sp>
          <p:nvSpPr>
            <p:cNvPr id="250" name="CustomShape 2"/>
            <p:cNvSpPr/>
            <p:nvPr/>
          </p:nvSpPr>
          <p:spPr>
            <a:xfrm>
              <a:off x="6715080" y="2166840"/>
              <a:ext cx="312480" cy="161640"/>
            </a:xfrm>
            <a:prstGeom prst="rect">
              <a:avLst/>
            </a:prstGeom>
            <a:solidFill>
              <a:srgbClr val="6e2c11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3"/>
            <p:cNvSpPr/>
            <p:nvPr/>
          </p:nvSpPr>
          <p:spPr>
            <a:xfrm>
              <a:off x="6824520" y="1881360"/>
              <a:ext cx="74160" cy="74160"/>
            </a:xfrm>
            <a:prstGeom prst="ellipse">
              <a:avLst/>
            </a:prstGeom>
            <a:solidFill>
              <a:srgbClr val="6e2c11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CustomShape 4"/>
            <p:cNvSpPr/>
            <p:nvPr/>
          </p:nvSpPr>
          <p:spPr>
            <a:xfrm rot="1020000">
              <a:off x="8273880" y="2368080"/>
              <a:ext cx="9000" cy="3290400"/>
            </a:xfrm>
            <a:prstGeom prst="rect">
              <a:avLst/>
            </a:prstGeom>
            <a:solidFill>
              <a:srgbClr val="6e2c11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CustomShape 5"/>
            <p:cNvSpPr/>
            <p:nvPr/>
          </p:nvSpPr>
          <p:spPr>
            <a:xfrm>
              <a:off x="7732800" y="5568840"/>
              <a:ext cx="104400" cy="15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5891" y="21600"/>
                  </a:moveTo>
                  <a:lnTo>
                    <a:pt x="13745" y="17550"/>
                  </a:lnTo>
                  <a:lnTo>
                    <a:pt x="19636" y="13500"/>
                  </a:lnTo>
                  <a:lnTo>
                    <a:pt x="21600" y="8100"/>
                  </a:lnTo>
                  <a:lnTo>
                    <a:pt x="19636" y="2700"/>
                  </a:lnTo>
                  <a:lnTo>
                    <a:pt x="11782" y="0"/>
                  </a:lnTo>
                  <a:lnTo>
                    <a:pt x="7855" y="1350"/>
                  </a:lnTo>
                  <a:lnTo>
                    <a:pt x="3927" y="2700"/>
                  </a:lnTo>
                  <a:lnTo>
                    <a:pt x="0" y="8100"/>
                  </a:lnTo>
                  <a:lnTo>
                    <a:pt x="0" y="13500"/>
                  </a:lnTo>
                  <a:lnTo>
                    <a:pt x="3927" y="18900"/>
                  </a:lnTo>
                  <a:lnTo>
                    <a:pt x="5891" y="21600"/>
                  </a:lnTo>
                  <a:close/>
                  <a:moveTo>
                    <a:pt x="13745" y="4050"/>
                  </a:moveTo>
                  <a:lnTo>
                    <a:pt x="17673" y="5400"/>
                  </a:lnTo>
                  <a:lnTo>
                    <a:pt x="19636" y="8100"/>
                  </a:lnTo>
                  <a:lnTo>
                    <a:pt x="19636" y="10800"/>
                  </a:lnTo>
                  <a:lnTo>
                    <a:pt x="17673" y="12150"/>
                  </a:lnTo>
                  <a:lnTo>
                    <a:pt x="11782" y="16200"/>
                  </a:lnTo>
                  <a:lnTo>
                    <a:pt x="7855" y="17550"/>
                  </a:lnTo>
                  <a:lnTo>
                    <a:pt x="3927" y="10800"/>
                  </a:lnTo>
                  <a:lnTo>
                    <a:pt x="5891" y="5400"/>
                  </a:lnTo>
                  <a:lnTo>
                    <a:pt x="9818" y="4050"/>
                  </a:lnTo>
                  <a:lnTo>
                    <a:pt x="13745" y="4050"/>
                  </a:lnTo>
                  <a:close/>
                  <a:moveTo>
                    <a:pt x="13745" y="4050"/>
                  </a:moveTo>
                </a:path>
              </a:pathLst>
            </a:custGeom>
            <a:solidFill>
              <a:srgbClr val="6e2c11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6"/>
            <p:cNvSpPr/>
            <p:nvPr/>
          </p:nvSpPr>
          <p:spPr>
            <a:xfrm rot="120000">
              <a:off x="8723160" y="2435040"/>
              <a:ext cx="9000" cy="3171600"/>
            </a:xfrm>
            <a:prstGeom prst="rect">
              <a:avLst/>
            </a:prstGeom>
            <a:solidFill>
              <a:srgbClr val="6e2c11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CustomShape 7"/>
            <p:cNvSpPr/>
            <p:nvPr/>
          </p:nvSpPr>
          <p:spPr>
            <a:xfrm rot="20700000">
              <a:off x="8947080" y="2414520"/>
              <a:ext cx="9000" cy="1398240"/>
            </a:xfrm>
            <a:prstGeom prst="rect">
              <a:avLst/>
            </a:prstGeom>
            <a:solidFill>
              <a:srgbClr val="6e2c11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CustomShape 8"/>
            <p:cNvSpPr/>
            <p:nvPr/>
          </p:nvSpPr>
          <p:spPr>
            <a:xfrm rot="20460000">
              <a:off x="5465520" y="2882880"/>
              <a:ext cx="9000" cy="3227040"/>
            </a:xfrm>
            <a:prstGeom prst="rect">
              <a:avLst/>
            </a:prstGeom>
            <a:solidFill>
              <a:srgbClr val="6e2c11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CustomShape 9"/>
            <p:cNvSpPr/>
            <p:nvPr/>
          </p:nvSpPr>
          <p:spPr>
            <a:xfrm rot="1140000">
              <a:off x="4387680" y="2885760"/>
              <a:ext cx="9000" cy="3363480"/>
            </a:xfrm>
            <a:prstGeom prst="rect">
              <a:avLst/>
            </a:prstGeom>
            <a:solidFill>
              <a:srgbClr val="6e2c11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CustomShape 10"/>
            <p:cNvSpPr/>
            <p:nvPr/>
          </p:nvSpPr>
          <p:spPr>
            <a:xfrm rot="240000">
              <a:off x="4809960" y="2968200"/>
              <a:ext cx="9000" cy="3025440"/>
            </a:xfrm>
            <a:prstGeom prst="rect">
              <a:avLst/>
            </a:prstGeom>
            <a:solidFill>
              <a:srgbClr val="6e2c11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11"/>
            <p:cNvSpPr/>
            <p:nvPr/>
          </p:nvSpPr>
          <p:spPr>
            <a:xfrm>
              <a:off x="6361200" y="4795920"/>
              <a:ext cx="988560" cy="247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08" y="2492"/>
                  </a:moveTo>
                  <a:lnTo>
                    <a:pt x="5617" y="4985"/>
                  </a:lnTo>
                  <a:lnTo>
                    <a:pt x="8702" y="4985"/>
                  </a:lnTo>
                  <a:lnTo>
                    <a:pt x="12274" y="4154"/>
                  </a:lnTo>
                  <a:lnTo>
                    <a:pt x="16399" y="2492"/>
                  </a:lnTo>
                  <a:lnTo>
                    <a:pt x="21184" y="0"/>
                  </a:lnTo>
                  <a:lnTo>
                    <a:pt x="21600" y="15785"/>
                  </a:lnTo>
                  <a:lnTo>
                    <a:pt x="17231" y="19108"/>
                  </a:lnTo>
                  <a:lnTo>
                    <a:pt x="14354" y="20769"/>
                  </a:lnTo>
                  <a:lnTo>
                    <a:pt x="11025" y="21600"/>
                  </a:lnTo>
                  <a:lnTo>
                    <a:pt x="7454" y="21600"/>
                  </a:lnTo>
                  <a:lnTo>
                    <a:pt x="3744" y="20769"/>
                  </a:lnTo>
                  <a:lnTo>
                    <a:pt x="0" y="18277"/>
                  </a:lnTo>
                  <a:lnTo>
                    <a:pt x="208" y="2492"/>
                  </a:lnTo>
                  <a:close/>
                  <a:moveTo>
                    <a:pt x="208" y="2492"/>
                  </a:moveTo>
                </a:path>
              </a:pathLst>
            </a:custGeom>
            <a:solidFill>
              <a:srgbClr val="6e2c11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CustomShape 12"/>
            <p:cNvSpPr/>
            <p:nvPr/>
          </p:nvSpPr>
          <p:spPr>
            <a:xfrm>
              <a:off x="7559640" y="5700600"/>
              <a:ext cx="1580760" cy="199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6401" y="1029"/>
                  </a:moveTo>
                  <a:lnTo>
                    <a:pt x="14182" y="1029"/>
                  </a:lnTo>
                  <a:lnTo>
                    <a:pt x="12247" y="1029"/>
                  </a:lnTo>
                  <a:lnTo>
                    <a:pt x="10419" y="1029"/>
                  </a:lnTo>
                  <a:lnTo>
                    <a:pt x="8723" y="1029"/>
                  </a:lnTo>
                  <a:lnTo>
                    <a:pt x="7287" y="0"/>
                  </a:lnTo>
                  <a:lnTo>
                    <a:pt x="6004" y="0"/>
                  </a:lnTo>
                  <a:lnTo>
                    <a:pt x="4829" y="0"/>
                  </a:lnTo>
                  <a:lnTo>
                    <a:pt x="3915" y="1029"/>
                  </a:lnTo>
                  <a:lnTo>
                    <a:pt x="3002" y="1029"/>
                  </a:lnTo>
                  <a:lnTo>
                    <a:pt x="2349" y="1029"/>
                  </a:lnTo>
                  <a:lnTo>
                    <a:pt x="1175" y="1029"/>
                  </a:lnTo>
                  <a:lnTo>
                    <a:pt x="522" y="2057"/>
                  </a:lnTo>
                  <a:lnTo>
                    <a:pt x="131" y="3086"/>
                  </a:lnTo>
                  <a:lnTo>
                    <a:pt x="0" y="4114"/>
                  </a:lnTo>
                  <a:lnTo>
                    <a:pt x="261" y="7200"/>
                  </a:lnTo>
                  <a:lnTo>
                    <a:pt x="392" y="8229"/>
                  </a:lnTo>
                  <a:lnTo>
                    <a:pt x="653" y="9257"/>
                  </a:lnTo>
                  <a:lnTo>
                    <a:pt x="1305" y="10286"/>
                  </a:lnTo>
                  <a:lnTo>
                    <a:pt x="1958" y="12343"/>
                  </a:lnTo>
                  <a:lnTo>
                    <a:pt x="3132" y="14400"/>
                  </a:lnTo>
                  <a:lnTo>
                    <a:pt x="4568" y="15429"/>
                  </a:lnTo>
                  <a:lnTo>
                    <a:pt x="6373" y="17486"/>
                  </a:lnTo>
                  <a:lnTo>
                    <a:pt x="8462" y="18514"/>
                  </a:lnTo>
                  <a:lnTo>
                    <a:pt x="10941" y="20571"/>
                  </a:lnTo>
                  <a:lnTo>
                    <a:pt x="13530" y="20571"/>
                  </a:lnTo>
                  <a:lnTo>
                    <a:pt x="16401" y="21600"/>
                  </a:lnTo>
                  <a:lnTo>
                    <a:pt x="18990" y="21600"/>
                  </a:lnTo>
                  <a:lnTo>
                    <a:pt x="21600" y="21600"/>
                  </a:lnTo>
                  <a:lnTo>
                    <a:pt x="21600" y="2057"/>
                  </a:lnTo>
                  <a:lnTo>
                    <a:pt x="19120" y="2057"/>
                  </a:lnTo>
                  <a:lnTo>
                    <a:pt x="16401" y="1029"/>
                  </a:lnTo>
                  <a:close/>
                  <a:moveTo>
                    <a:pt x="16401" y="1029"/>
                  </a:moveTo>
                </a:path>
              </a:pathLst>
            </a:custGeom>
            <a:solidFill>
              <a:srgbClr val="6e2c11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CustomShape 13"/>
            <p:cNvSpPr/>
            <p:nvPr/>
          </p:nvSpPr>
          <p:spPr>
            <a:xfrm>
              <a:off x="7597800" y="5786280"/>
              <a:ext cx="1542600" cy="388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535" y="4761"/>
                  </a:lnTo>
                  <a:lnTo>
                    <a:pt x="1471" y="8464"/>
                  </a:lnTo>
                  <a:lnTo>
                    <a:pt x="2675" y="12078"/>
                  </a:lnTo>
                  <a:lnTo>
                    <a:pt x="4414" y="15252"/>
                  </a:lnTo>
                  <a:lnTo>
                    <a:pt x="6531" y="17897"/>
                  </a:lnTo>
                  <a:lnTo>
                    <a:pt x="7869" y="18955"/>
                  </a:lnTo>
                  <a:lnTo>
                    <a:pt x="9206" y="20013"/>
                  </a:lnTo>
                  <a:lnTo>
                    <a:pt x="10677" y="20542"/>
                  </a:lnTo>
                  <a:lnTo>
                    <a:pt x="12394" y="21071"/>
                  </a:lnTo>
                  <a:lnTo>
                    <a:pt x="14133" y="21600"/>
                  </a:lnTo>
                  <a:lnTo>
                    <a:pt x="16139" y="21600"/>
                  </a:lnTo>
                  <a:lnTo>
                    <a:pt x="19059" y="21600"/>
                  </a:lnTo>
                  <a:lnTo>
                    <a:pt x="21600" y="21071"/>
                  </a:lnTo>
                  <a:lnTo>
                    <a:pt x="21600" y="5290"/>
                  </a:lnTo>
                  <a:lnTo>
                    <a:pt x="15604" y="5290"/>
                  </a:lnTo>
                  <a:lnTo>
                    <a:pt x="11212" y="4761"/>
                  </a:lnTo>
                  <a:lnTo>
                    <a:pt x="7066" y="3703"/>
                  </a:lnTo>
                  <a:lnTo>
                    <a:pt x="3344" y="2116"/>
                  </a:lnTo>
                  <a:lnTo>
                    <a:pt x="1605" y="1058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6e2c11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CustomShape 14"/>
            <p:cNvSpPr/>
            <p:nvPr/>
          </p:nvSpPr>
          <p:spPr>
            <a:xfrm>
              <a:off x="7626240" y="5700600"/>
              <a:ext cx="1514160" cy="14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899" y="0"/>
                  </a:moveTo>
                  <a:lnTo>
                    <a:pt x="13582" y="0"/>
                  </a:lnTo>
                  <a:lnTo>
                    <a:pt x="11697" y="0"/>
                  </a:lnTo>
                  <a:lnTo>
                    <a:pt x="9789" y="0"/>
                  </a:lnTo>
                  <a:lnTo>
                    <a:pt x="8290" y="0"/>
                  </a:lnTo>
                  <a:lnTo>
                    <a:pt x="6791" y="0"/>
                  </a:lnTo>
                  <a:lnTo>
                    <a:pt x="5565" y="0"/>
                  </a:lnTo>
                  <a:lnTo>
                    <a:pt x="4497" y="0"/>
                  </a:lnTo>
                  <a:lnTo>
                    <a:pt x="3679" y="0"/>
                  </a:lnTo>
                  <a:lnTo>
                    <a:pt x="2862" y="1440"/>
                  </a:lnTo>
                  <a:lnTo>
                    <a:pt x="2180" y="1440"/>
                  </a:lnTo>
                  <a:lnTo>
                    <a:pt x="1226" y="2880"/>
                  </a:lnTo>
                  <a:lnTo>
                    <a:pt x="681" y="2880"/>
                  </a:lnTo>
                  <a:lnTo>
                    <a:pt x="273" y="4320"/>
                  </a:lnTo>
                  <a:lnTo>
                    <a:pt x="136" y="4320"/>
                  </a:lnTo>
                  <a:lnTo>
                    <a:pt x="0" y="5760"/>
                  </a:lnTo>
                  <a:lnTo>
                    <a:pt x="136" y="7200"/>
                  </a:lnTo>
                  <a:lnTo>
                    <a:pt x="545" y="8640"/>
                  </a:lnTo>
                  <a:lnTo>
                    <a:pt x="1226" y="10080"/>
                  </a:lnTo>
                  <a:lnTo>
                    <a:pt x="2317" y="12960"/>
                  </a:lnTo>
                  <a:lnTo>
                    <a:pt x="3816" y="14400"/>
                  </a:lnTo>
                  <a:lnTo>
                    <a:pt x="5701" y="15840"/>
                  </a:lnTo>
                  <a:lnTo>
                    <a:pt x="7745" y="18720"/>
                  </a:lnTo>
                  <a:lnTo>
                    <a:pt x="10198" y="20160"/>
                  </a:lnTo>
                  <a:lnTo>
                    <a:pt x="12901" y="20160"/>
                  </a:lnTo>
                  <a:lnTo>
                    <a:pt x="15763" y="21600"/>
                  </a:lnTo>
                  <a:lnTo>
                    <a:pt x="18738" y="21600"/>
                  </a:lnTo>
                  <a:lnTo>
                    <a:pt x="21600" y="21600"/>
                  </a:lnTo>
                  <a:lnTo>
                    <a:pt x="21600" y="1440"/>
                  </a:lnTo>
                  <a:lnTo>
                    <a:pt x="18874" y="1440"/>
                  </a:lnTo>
                  <a:lnTo>
                    <a:pt x="17534" y="1440"/>
                  </a:lnTo>
                  <a:lnTo>
                    <a:pt x="15899" y="0"/>
                  </a:lnTo>
                  <a:close/>
                  <a:moveTo>
                    <a:pt x="15899" y="0"/>
                  </a:moveTo>
                </a:path>
              </a:pathLst>
            </a:custGeom>
            <a:solidFill>
              <a:srgbClr val="6e2c11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CustomShape 15"/>
            <p:cNvSpPr/>
            <p:nvPr/>
          </p:nvSpPr>
          <p:spPr>
            <a:xfrm>
              <a:off x="4856040" y="2446200"/>
              <a:ext cx="161640" cy="245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0" y="1672"/>
                  </a:lnTo>
                  <a:lnTo>
                    <a:pt x="6353" y="10034"/>
                  </a:lnTo>
                  <a:lnTo>
                    <a:pt x="6353" y="21600"/>
                  </a:lnTo>
                  <a:lnTo>
                    <a:pt x="15247" y="21600"/>
                  </a:lnTo>
                  <a:lnTo>
                    <a:pt x="15247" y="9197"/>
                  </a:lnTo>
                  <a:lnTo>
                    <a:pt x="21600" y="0"/>
                  </a:lnTo>
                  <a:close/>
                  <a:moveTo>
                    <a:pt x="21600" y="0"/>
                  </a:moveTo>
                </a:path>
              </a:pathLst>
            </a:custGeom>
            <a:solidFill>
              <a:srgbClr val="6e2c11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CustomShape 16"/>
            <p:cNvSpPr/>
            <p:nvPr/>
          </p:nvSpPr>
          <p:spPr>
            <a:xfrm>
              <a:off x="4856040" y="2682720"/>
              <a:ext cx="142560" cy="15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1520" y="21600"/>
                  </a:moveTo>
                  <a:lnTo>
                    <a:pt x="17280" y="16200"/>
                  </a:lnTo>
                  <a:lnTo>
                    <a:pt x="20160" y="10800"/>
                  </a:lnTo>
                  <a:lnTo>
                    <a:pt x="21600" y="8100"/>
                  </a:lnTo>
                  <a:lnTo>
                    <a:pt x="20160" y="5400"/>
                  </a:lnTo>
                  <a:lnTo>
                    <a:pt x="15840" y="1350"/>
                  </a:lnTo>
                  <a:lnTo>
                    <a:pt x="10080" y="0"/>
                  </a:lnTo>
                  <a:lnTo>
                    <a:pt x="5760" y="0"/>
                  </a:lnTo>
                  <a:lnTo>
                    <a:pt x="2880" y="2700"/>
                  </a:lnTo>
                  <a:lnTo>
                    <a:pt x="1440" y="5400"/>
                  </a:lnTo>
                  <a:lnTo>
                    <a:pt x="0" y="8100"/>
                  </a:lnTo>
                  <a:lnTo>
                    <a:pt x="2880" y="14850"/>
                  </a:lnTo>
                  <a:lnTo>
                    <a:pt x="7200" y="18900"/>
                  </a:lnTo>
                  <a:lnTo>
                    <a:pt x="11520" y="21600"/>
                  </a:lnTo>
                  <a:close/>
                  <a:moveTo>
                    <a:pt x="11520" y="2700"/>
                  </a:moveTo>
                  <a:lnTo>
                    <a:pt x="15840" y="4050"/>
                  </a:lnTo>
                  <a:lnTo>
                    <a:pt x="17280" y="5400"/>
                  </a:lnTo>
                  <a:lnTo>
                    <a:pt x="17280" y="8100"/>
                  </a:lnTo>
                  <a:lnTo>
                    <a:pt x="17280" y="10800"/>
                  </a:lnTo>
                  <a:lnTo>
                    <a:pt x="12960" y="14850"/>
                  </a:lnTo>
                  <a:lnTo>
                    <a:pt x="11520" y="17550"/>
                  </a:lnTo>
                  <a:lnTo>
                    <a:pt x="7200" y="14850"/>
                  </a:lnTo>
                  <a:lnTo>
                    <a:pt x="5760" y="10800"/>
                  </a:lnTo>
                  <a:lnTo>
                    <a:pt x="4320" y="6750"/>
                  </a:lnTo>
                  <a:lnTo>
                    <a:pt x="7200" y="2700"/>
                  </a:lnTo>
                  <a:lnTo>
                    <a:pt x="11520" y="2700"/>
                  </a:lnTo>
                  <a:close/>
                  <a:moveTo>
                    <a:pt x="11520" y="2700"/>
                  </a:moveTo>
                </a:path>
              </a:pathLst>
            </a:custGeom>
            <a:solidFill>
              <a:srgbClr val="6e2c11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CustomShape 17"/>
            <p:cNvSpPr/>
            <p:nvPr/>
          </p:nvSpPr>
          <p:spPr>
            <a:xfrm>
              <a:off x="4856040" y="2806560"/>
              <a:ext cx="142560" cy="171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8000"/>
                  </a:moveTo>
                  <a:lnTo>
                    <a:pt x="2880" y="20400"/>
                  </a:lnTo>
                  <a:lnTo>
                    <a:pt x="5760" y="21600"/>
                  </a:lnTo>
                  <a:lnTo>
                    <a:pt x="12960" y="21600"/>
                  </a:lnTo>
                  <a:lnTo>
                    <a:pt x="18720" y="19200"/>
                  </a:lnTo>
                  <a:lnTo>
                    <a:pt x="21600" y="14400"/>
                  </a:lnTo>
                  <a:lnTo>
                    <a:pt x="20160" y="8400"/>
                  </a:lnTo>
                  <a:lnTo>
                    <a:pt x="15840" y="4800"/>
                  </a:lnTo>
                  <a:lnTo>
                    <a:pt x="12960" y="2400"/>
                  </a:lnTo>
                  <a:lnTo>
                    <a:pt x="11520" y="1200"/>
                  </a:lnTo>
                  <a:lnTo>
                    <a:pt x="11520" y="0"/>
                  </a:lnTo>
                  <a:lnTo>
                    <a:pt x="5760" y="4800"/>
                  </a:lnTo>
                  <a:lnTo>
                    <a:pt x="1440" y="9600"/>
                  </a:lnTo>
                  <a:lnTo>
                    <a:pt x="0" y="13200"/>
                  </a:lnTo>
                  <a:lnTo>
                    <a:pt x="0" y="18000"/>
                  </a:lnTo>
                  <a:close/>
                  <a:moveTo>
                    <a:pt x="2880" y="13200"/>
                  </a:moveTo>
                  <a:lnTo>
                    <a:pt x="4320" y="9600"/>
                  </a:lnTo>
                  <a:lnTo>
                    <a:pt x="7200" y="7200"/>
                  </a:lnTo>
                  <a:lnTo>
                    <a:pt x="10080" y="4800"/>
                  </a:lnTo>
                  <a:lnTo>
                    <a:pt x="11520" y="3600"/>
                  </a:lnTo>
                  <a:lnTo>
                    <a:pt x="15840" y="6000"/>
                  </a:lnTo>
                  <a:lnTo>
                    <a:pt x="17280" y="9600"/>
                  </a:lnTo>
                  <a:lnTo>
                    <a:pt x="18720" y="14400"/>
                  </a:lnTo>
                  <a:lnTo>
                    <a:pt x="18720" y="16800"/>
                  </a:lnTo>
                  <a:lnTo>
                    <a:pt x="15840" y="19200"/>
                  </a:lnTo>
                  <a:lnTo>
                    <a:pt x="10080" y="20400"/>
                  </a:lnTo>
                  <a:lnTo>
                    <a:pt x="7200" y="19200"/>
                  </a:lnTo>
                  <a:lnTo>
                    <a:pt x="4320" y="18000"/>
                  </a:lnTo>
                  <a:lnTo>
                    <a:pt x="2880" y="15600"/>
                  </a:lnTo>
                  <a:lnTo>
                    <a:pt x="2880" y="13200"/>
                  </a:lnTo>
                  <a:close/>
                  <a:moveTo>
                    <a:pt x="2880" y="13200"/>
                  </a:moveTo>
                </a:path>
              </a:pathLst>
            </a:custGeom>
            <a:solidFill>
              <a:srgbClr val="6e2c11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CustomShape 18"/>
            <p:cNvSpPr/>
            <p:nvPr/>
          </p:nvSpPr>
          <p:spPr>
            <a:xfrm>
              <a:off x="8683560" y="1913040"/>
              <a:ext cx="161640" cy="247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0" y="831"/>
                  </a:lnTo>
                  <a:lnTo>
                    <a:pt x="6353" y="9969"/>
                  </a:lnTo>
                  <a:lnTo>
                    <a:pt x="6353" y="21600"/>
                  </a:lnTo>
                  <a:lnTo>
                    <a:pt x="15247" y="21600"/>
                  </a:lnTo>
                  <a:lnTo>
                    <a:pt x="15247" y="9138"/>
                  </a:lnTo>
                  <a:lnTo>
                    <a:pt x="21600" y="0"/>
                  </a:lnTo>
                  <a:close/>
                  <a:moveTo>
                    <a:pt x="21600" y="0"/>
                  </a:moveTo>
                </a:path>
              </a:pathLst>
            </a:custGeom>
            <a:solidFill>
              <a:srgbClr val="6e2c11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CustomShape 19"/>
            <p:cNvSpPr/>
            <p:nvPr/>
          </p:nvSpPr>
          <p:spPr>
            <a:xfrm>
              <a:off x="8693280" y="2141640"/>
              <a:ext cx="132840" cy="15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21600"/>
                  </a:moveTo>
                  <a:lnTo>
                    <a:pt x="16971" y="17550"/>
                  </a:lnTo>
                  <a:lnTo>
                    <a:pt x="21600" y="12150"/>
                  </a:lnTo>
                  <a:lnTo>
                    <a:pt x="21600" y="6750"/>
                  </a:lnTo>
                  <a:lnTo>
                    <a:pt x="16971" y="1350"/>
                  </a:lnTo>
                  <a:lnTo>
                    <a:pt x="10800" y="0"/>
                  </a:lnTo>
                  <a:lnTo>
                    <a:pt x="6171" y="1350"/>
                  </a:lnTo>
                  <a:lnTo>
                    <a:pt x="3086" y="4050"/>
                  </a:lnTo>
                  <a:lnTo>
                    <a:pt x="1543" y="6750"/>
                  </a:lnTo>
                  <a:lnTo>
                    <a:pt x="0" y="9450"/>
                  </a:lnTo>
                  <a:lnTo>
                    <a:pt x="3086" y="14850"/>
                  </a:lnTo>
                  <a:lnTo>
                    <a:pt x="7714" y="18900"/>
                  </a:lnTo>
                  <a:lnTo>
                    <a:pt x="10800" y="21600"/>
                  </a:lnTo>
                  <a:close/>
                  <a:moveTo>
                    <a:pt x="12343" y="2700"/>
                  </a:moveTo>
                  <a:lnTo>
                    <a:pt x="16971" y="4050"/>
                  </a:lnTo>
                  <a:lnTo>
                    <a:pt x="18514" y="6750"/>
                  </a:lnTo>
                  <a:lnTo>
                    <a:pt x="18514" y="9450"/>
                  </a:lnTo>
                  <a:lnTo>
                    <a:pt x="16971" y="12150"/>
                  </a:lnTo>
                  <a:lnTo>
                    <a:pt x="13886" y="16200"/>
                  </a:lnTo>
                  <a:lnTo>
                    <a:pt x="10800" y="18900"/>
                  </a:lnTo>
                  <a:lnTo>
                    <a:pt x="7714" y="16200"/>
                  </a:lnTo>
                  <a:lnTo>
                    <a:pt x="4629" y="12150"/>
                  </a:lnTo>
                  <a:lnTo>
                    <a:pt x="4629" y="6750"/>
                  </a:lnTo>
                  <a:lnTo>
                    <a:pt x="7714" y="4050"/>
                  </a:lnTo>
                  <a:lnTo>
                    <a:pt x="12343" y="2700"/>
                  </a:lnTo>
                  <a:close/>
                  <a:moveTo>
                    <a:pt x="12343" y="2700"/>
                  </a:moveTo>
                </a:path>
              </a:pathLst>
            </a:custGeom>
            <a:solidFill>
              <a:srgbClr val="6e2c11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CustomShape 20"/>
            <p:cNvSpPr/>
            <p:nvPr/>
          </p:nvSpPr>
          <p:spPr>
            <a:xfrm>
              <a:off x="8683560" y="2274840"/>
              <a:ext cx="142560" cy="171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440" y="18000"/>
                  </a:moveTo>
                  <a:lnTo>
                    <a:pt x="4320" y="20400"/>
                  </a:lnTo>
                  <a:lnTo>
                    <a:pt x="7200" y="21600"/>
                  </a:lnTo>
                  <a:lnTo>
                    <a:pt x="14400" y="21600"/>
                  </a:lnTo>
                  <a:lnTo>
                    <a:pt x="20160" y="19200"/>
                  </a:lnTo>
                  <a:lnTo>
                    <a:pt x="21600" y="16800"/>
                  </a:lnTo>
                  <a:lnTo>
                    <a:pt x="21600" y="13200"/>
                  </a:lnTo>
                  <a:lnTo>
                    <a:pt x="20160" y="7200"/>
                  </a:lnTo>
                  <a:lnTo>
                    <a:pt x="17280" y="3600"/>
                  </a:lnTo>
                  <a:lnTo>
                    <a:pt x="14400" y="1200"/>
                  </a:lnTo>
                  <a:lnTo>
                    <a:pt x="12960" y="0"/>
                  </a:lnTo>
                  <a:lnTo>
                    <a:pt x="11520" y="0"/>
                  </a:lnTo>
                  <a:lnTo>
                    <a:pt x="5760" y="4800"/>
                  </a:lnTo>
                  <a:lnTo>
                    <a:pt x="2880" y="9600"/>
                  </a:lnTo>
                  <a:lnTo>
                    <a:pt x="0" y="13200"/>
                  </a:lnTo>
                  <a:lnTo>
                    <a:pt x="1440" y="18000"/>
                  </a:lnTo>
                  <a:close/>
                  <a:moveTo>
                    <a:pt x="4320" y="13200"/>
                  </a:moveTo>
                  <a:lnTo>
                    <a:pt x="5760" y="9600"/>
                  </a:lnTo>
                  <a:lnTo>
                    <a:pt x="8640" y="6000"/>
                  </a:lnTo>
                  <a:lnTo>
                    <a:pt x="10080" y="3600"/>
                  </a:lnTo>
                  <a:lnTo>
                    <a:pt x="11520" y="2400"/>
                  </a:lnTo>
                  <a:lnTo>
                    <a:pt x="18720" y="8400"/>
                  </a:lnTo>
                  <a:lnTo>
                    <a:pt x="20160" y="13200"/>
                  </a:lnTo>
                  <a:lnTo>
                    <a:pt x="15840" y="18000"/>
                  </a:lnTo>
                  <a:lnTo>
                    <a:pt x="12960" y="19200"/>
                  </a:lnTo>
                  <a:lnTo>
                    <a:pt x="10080" y="19200"/>
                  </a:lnTo>
                  <a:lnTo>
                    <a:pt x="7200" y="19200"/>
                  </a:lnTo>
                  <a:lnTo>
                    <a:pt x="5760" y="16800"/>
                  </a:lnTo>
                  <a:lnTo>
                    <a:pt x="4320" y="15600"/>
                  </a:lnTo>
                  <a:lnTo>
                    <a:pt x="4320" y="13200"/>
                  </a:lnTo>
                  <a:close/>
                  <a:moveTo>
                    <a:pt x="4320" y="13200"/>
                  </a:moveTo>
                </a:path>
              </a:pathLst>
            </a:custGeom>
            <a:solidFill>
              <a:srgbClr val="6e2c11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21"/>
            <p:cNvSpPr/>
            <p:nvPr/>
          </p:nvSpPr>
          <p:spPr>
            <a:xfrm>
              <a:off x="8616960" y="5595840"/>
              <a:ext cx="104400" cy="15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9818" y="21600"/>
                  </a:moveTo>
                  <a:lnTo>
                    <a:pt x="17673" y="16200"/>
                  </a:lnTo>
                  <a:lnTo>
                    <a:pt x="21600" y="10800"/>
                  </a:lnTo>
                  <a:lnTo>
                    <a:pt x="21600" y="5400"/>
                  </a:lnTo>
                  <a:lnTo>
                    <a:pt x="17673" y="1350"/>
                  </a:lnTo>
                  <a:lnTo>
                    <a:pt x="9818" y="0"/>
                  </a:lnTo>
                  <a:lnTo>
                    <a:pt x="5891" y="0"/>
                  </a:lnTo>
                  <a:lnTo>
                    <a:pt x="1964" y="2700"/>
                  </a:lnTo>
                  <a:lnTo>
                    <a:pt x="0" y="8100"/>
                  </a:lnTo>
                  <a:lnTo>
                    <a:pt x="1964" y="13500"/>
                  </a:lnTo>
                  <a:lnTo>
                    <a:pt x="5891" y="18900"/>
                  </a:lnTo>
                  <a:lnTo>
                    <a:pt x="9818" y="21600"/>
                  </a:lnTo>
                  <a:close/>
                  <a:moveTo>
                    <a:pt x="9818" y="2700"/>
                  </a:moveTo>
                  <a:lnTo>
                    <a:pt x="15709" y="4050"/>
                  </a:lnTo>
                  <a:lnTo>
                    <a:pt x="17673" y="5400"/>
                  </a:lnTo>
                  <a:lnTo>
                    <a:pt x="17673" y="8100"/>
                  </a:lnTo>
                  <a:lnTo>
                    <a:pt x="15709" y="10800"/>
                  </a:lnTo>
                  <a:lnTo>
                    <a:pt x="11782" y="14850"/>
                  </a:lnTo>
                  <a:lnTo>
                    <a:pt x="9818" y="17550"/>
                  </a:lnTo>
                  <a:lnTo>
                    <a:pt x="5891" y="14850"/>
                  </a:lnTo>
                  <a:lnTo>
                    <a:pt x="3927" y="10800"/>
                  </a:lnTo>
                  <a:lnTo>
                    <a:pt x="1964" y="6750"/>
                  </a:lnTo>
                  <a:lnTo>
                    <a:pt x="5891" y="2700"/>
                  </a:lnTo>
                  <a:lnTo>
                    <a:pt x="9818" y="2700"/>
                  </a:lnTo>
                  <a:close/>
                  <a:moveTo>
                    <a:pt x="9818" y="2700"/>
                  </a:moveTo>
                </a:path>
              </a:pathLst>
            </a:custGeom>
            <a:solidFill>
              <a:srgbClr val="6e2c11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22"/>
            <p:cNvSpPr/>
            <p:nvPr/>
          </p:nvSpPr>
          <p:spPr>
            <a:xfrm>
              <a:off x="4789440" y="1789200"/>
              <a:ext cx="4132080" cy="704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458" y="0"/>
                  </a:moveTo>
                  <a:lnTo>
                    <a:pt x="21600" y="3503"/>
                  </a:lnTo>
                  <a:lnTo>
                    <a:pt x="50" y="21600"/>
                  </a:lnTo>
                  <a:lnTo>
                    <a:pt x="0" y="19265"/>
                  </a:lnTo>
                  <a:lnTo>
                    <a:pt x="10200" y="4670"/>
                  </a:lnTo>
                  <a:lnTo>
                    <a:pt x="11250" y="3795"/>
                  </a:lnTo>
                  <a:lnTo>
                    <a:pt x="21458" y="0"/>
                  </a:lnTo>
                  <a:close/>
                  <a:moveTo>
                    <a:pt x="21458" y="0"/>
                  </a:moveTo>
                </a:path>
              </a:pathLst>
            </a:custGeom>
            <a:solidFill>
              <a:srgbClr val="6e2c11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23"/>
            <p:cNvSpPr/>
            <p:nvPr/>
          </p:nvSpPr>
          <p:spPr>
            <a:xfrm>
              <a:off x="4657680" y="5989680"/>
              <a:ext cx="132840" cy="150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9257" y="21600"/>
                  </a:moveTo>
                  <a:lnTo>
                    <a:pt x="15429" y="17507"/>
                  </a:lnTo>
                  <a:lnTo>
                    <a:pt x="20057" y="12051"/>
                  </a:lnTo>
                  <a:lnTo>
                    <a:pt x="21600" y="9549"/>
                  </a:lnTo>
                  <a:lnTo>
                    <a:pt x="21600" y="6821"/>
                  </a:lnTo>
                  <a:lnTo>
                    <a:pt x="18514" y="1364"/>
                  </a:lnTo>
                  <a:lnTo>
                    <a:pt x="10800" y="0"/>
                  </a:lnTo>
                  <a:lnTo>
                    <a:pt x="7714" y="0"/>
                  </a:lnTo>
                  <a:lnTo>
                    <a:pt x="3086" y="2728"/>
                  </a:lnTo>
                  <a:lnTo>
                    <a:pt x="0" y="5457"/>
                  </a:lnTo>
                  <a:lnTo>
                    <a:pt x="0" y="8185"/>
                  </a:lnTo>
                  <a:lnTo>
                    <a:pt x="1543" y="13415"/>
                  </a:lnTo>
                  <a:lnTo>
                    <a:pt x="6171" y="18872"/>
                  </a:lnTo>
                  <a:lnTo>
                    <a:pt x="9257" y="21600"/>
                  </a:lnTo>
                  <a:close/>
                  <a:moveTo>
                    <a:pt x="12343" y="2728"/>
                  </a:moveTo>
                  <a:lnTo>
                    <a:pt x="16971" y="4093"/>
                  </a:lnTo>
                  <a:lnTo>
                    <a:pt x="18514" y="6821"/>
                  </a:lnTo>
                  <a:lnTo>
                    <a:pt x="18514" y="9549"/>
                  </a:lnTo>
                  <a:lnTo>
                    <a:pt x="16971" y="12051"/>
                  </a:lnTo>
                  <a:lnTo>
                    <a:pt x="12343" y="16143"/>
                  </a:lnTo>
                  <a:lnTo>
                    <a:pt x="10800" y="17507"/>
                  </a:lnTo>
                  <a:lnTo>
                    <a:pt x="9257" y="17507"/>
                  </a:lnTo>
                  <a:lnTo>
                    <a:pt x="6171" y="14779"/>
                  </a:lnTo>
                  <a:lnTo>
                    <a:pt x="4629" y="10914"/>
                  </a:lnTo>
                  <a:lnTo>
                    <a:pt x="4629" y="6821"/>
                  </a:lnTo>
                  <a:lnTo>
                    <a:pt x="7714" y="2728"/>
                  </a:lnTo>
                  <a:lnTo>
                    <a:pt x="12343" y="2728"/>
                  </a:lnTo>
                  <a:close/>
                  <a:moveTo>
                    <a:pt x="12343" y="2728"/>
                  </a:moveTo>
                </a:path>
              </a:pathLst>
            </a:custGeom>
            <a:solidFill>
              <a:srgbClr val="6e2c11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CustomShape 24"/>
            <p:cNvSpPr/>
            <p:nvPr/>
          </p:nvSpPr>
          <p:spPr>
            <a:xfrm>
              <a:off x="5999040" y="6146640"/>
              <a:ext cx="142560" cy="171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880" y="19200"/>
                  </a:moveTo>
                  <a:lnTo>
                    <a:pt x="5760" y="21600"/>
                  </a:lnTo>
                  <a:lnTo>
                    <a:pt x="10080" y="21600"/>
                  </a:lnTo>
                  <a:lnTo>
                    <a:pt x="15840" y="20400"/>
                  </a:lnTo>
                  <a:lnTo>
                    <a:pt x="20160" y="15600"/>
                  </a:lnTo>
                  <a:lnTo>
                    <a:pt x="21600" y="13200"/>
                  </a:lnTo>
                  <a:lnTo>
                    <a:pt x="20160" y="9600"/>
                  </a:lnTo>
                  <a:lnTo>
                    <a:pt x="15840" y="4800"/>
                  </a:lnTo>
                  <a:lnTo>
                    <a:pt x="11520" y="2400"/>
                  </a:lnTo>
                  <a:lnTo>
                    <a:pt x="8640" y="0"/>
                  </a:lnTo>
                  <a:lnTo>
                    <a:pt x="7200" y="0"/>
                  </a:lnTo>
                  <a:lnTo>
                    <a:pt x="5760" y="0"/>
                  </a:lnTo>
                  <a:lnTo>
                    <a:pt x="2880" y="6000"/>
                  </a:lnTo>
                  <a:lnTo>
                    <a:pt x="0" y="10800"/>
                  </a:lnTo>
                  <a:lnTo>
                    <a:pt x="0" y="15600"/>
                  </a:lnTo>
                  <a:lnTo>
                    <a:pt x="2880" y="19200"/>
                  </a:lnTo>
                  <a:close/>
                  <a:moveTo>
                    <a:pt x="2880" y="14400"/>
                  </a:moveTo>
                  <a:lnTo>
                    <a:pt x="4320" y="10800"/>
                  </a:lnTo>
                  <a:lnTo>
                    <a:pt x="5760" y="7200"/>
                  </a:lnTo>
                  <a:lnTo>
                    <a:pt x="7200" y="3600"/>
                  </a:lnTo>
                  <a:lnTo>
                    <a:pt x="7200" y="2400"/>
                  </a:lnTo>
                  <a:lnTo>
                    <a:pt x="11520" y="4800"/>
                  </a:lnTo>
                  <a:lnTo>
                    <a:pt x="15840" y="7200"/>
                  </a:lnTo>
                  <a:lnTo>
                    <a:pt x="18720" y="10800"/>
                  </a:lnTo>
                  <a:lnTo>
                    <a:pt x="18720" y="14400"/>
                  </a:lnTo>
                  <a:lnTo>
                    <a:pt x="17280" y="16800"/>
                  </a:lnTo>
                  <a:lnTo>
                    <a:pt x="11520" y="19200"/>
                  </a:lnTo>
                  <a:lnTo>
                    <a:pt x="8640" y="19200"/>
                  </a:lnTo>
                  <a:lnTo>
                    <a:pt x="5760" y="18000"/>
                  </a:lnTo>
                  <a:lnTo>
                    <a:pt x="4320" y="16800"/>
                  </a:lnTo>
                  <a:lnTo>
                    <a:pt x="2880" y="14400"/>
                  </a:lnTo>
                  <a:close/>
                  <a:moveTo>
                    <a:pt x="2880" y="14400"/>
                  </a:moveTo>
                </a:path>
              </a:pathLst>
            </a:custGeom>
            <a:solidFill>
              <a:srgbClr val="6e2c11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CustomShape 25"/>
            <p:cNvSpPr/>
            <p:nvPr/>
          </p:nvSpPr>
          <p:spPr>
            <a:xfrm>
              <a:off x="3809880" y="6146640"/>
              <a:ext cx="114120" cy="14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21600"/>
                  </a:moveTo>
                  <a:lnTo>
                    <a:pt x="21600" y="14400"/>
                  </a:lnTo>
                  <a:lnTo>
                    <a:pt x="21600" y="8640"/>
                  </a:lnTo>
                  <a:lnTo>
                    <a:pt x="18254" y="2880"/>
                  </a:lnTo>
                  <a:lnTo>
                    <a:pt x="10952" y="0"/>
                  </a:lnTo>
                  <a:lnTo>
                    <a:pt x="3651" y="2880"/>
                  </a:lnTo>
                  <a:lnTo>
                    <a:pt x="0" y="8640"/>
                  </a:lnTo>
                  <a:lnTo>
                    <a:pt x="1825" y="14400"/>
                  </a:lnTo>
                  <a:lnTo>
                    <a:pt x="9127" y="18720"/>
                  </a:lnTo>
                  <a:lnTo>
                    <a:pt x="16428" y="21600"/>
                  </a:lnTo>
                  <a:lnTo>
                    <a:pt x="21600" y="21600"/>
                  </a:lnTo>
                  <a:close/>
                  <a:moveTo>
                    <a:pt x="7301" y="4320"/>
                  </a:moveTo>
                  <a:lnTo>
                    <a:pt x="12777" y="4320"/>
                  </a:lnTo>
                  <a:lnTo>
                    <a:pt x="16428" y="4320"/>
                  </a:lnTo>
                  <a:lnTo>
                    <a:pt x="18254" y="10080"/>
                  </a:lnTo>
                  <a:lnTo>
                    <a:pt x="18254" y="15840"/>
                  </a:lnTo>
                  <a:lnTo>
                    <a:pt x="18254" y="17280"/>
                  </a:lnTo>
                  <a:lnTo>
                    <a:pt x="18254" y="18720"/>
                  </a:lnTo>
                  <a:lnTo>
                    <a:pt x="12777" y="17280"/>
                  </a:lnTo>
                  <a:lnTo>
                    <a:pt x="7301" y="15840"/>
                  </a:lnTo>
                  <a:lnTo>
                    <a:pt x="3651" y="11520"/>
                  </a:lnTo>
                  <a:lnTo>
                    <a:pt x="3651" y="7200"/>
                  </a:lnTo>
                  <a:lnTo>
                    <a:pt x="7301" y="4320"/>
                  </a:lnTo>
                  <a:close/>
                  <a:moveTo>
                    <a:pt x="7301" y="4320"/>
                  </a:moveTo>
                </a:path>
              </a:pathLst>
            </a:custGeom>
            <a:solidFill>
              <a:srgbClr val="6e2c11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26"/>
            <p:cNvSpPr/>
            <p:nvPr/>
          </p:nvSpPr>
          <p:spPr>
            <a:xfrm>
              <a:off x="3879720" y="6093000"/>
              <a:ext cx="2190240" cy="617040"/>
            </a:xfrm>
            <a:prstGeom prst="ellipse">
              <a:avLst/>
            </a:prstGeom>
            <a:solidFill>
              <a:srgbClr val="6e2c11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27"/>
            <p:cNvSpPr/>
            <p:nvPr/>
          </p:nvSpPr>
          <p:spPr>
            <a:xfrm>
              <a:off x="3800520" y="6086520"/>
              <a:ext cx="2383920" cy="456840"/>
            </a:xfrm>
            <a:prstGeom prst="ellipse">
              <a:avLst/>
            </a:prstGeom>
            <a:solidFill>
              <a:srgbClr val="6e2c11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28"/>
            <p:cNvSpPr/>
            <p:nvPr/>
          </p:nvSpPr>
          <p:spPr>
            <a:xfrm>
              <a:off x="3875040" y="6127920"/>
              <a:ext cx="2261880" cy="348840"/>
            </a:xfrm>
            <a:prstGeom prst="ellipse">
              <a:avLst/>
            </a:prstGeom>
            <a:solidFill>
              <a:srgbClr val="6e2c11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CustomShape 29"/>
            <p:cNvSpPr/>
            <p:nvPr/>
          </p:nvSpPr>
          <p:spPr>
            <a:xfrm>
              <a:off x="5942160" y="6013440"/>
              <a:ext cx="142560" cy="15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840" y="21600"/>
                  </a:moveTo>
                  <a:lnTo>
                    <a:pt x="18720" y="14850"/>
                  </a:lnTo>
                  <a:lnTo>
                    <a:pt x="21600" y="9450"/>
                  </a:lnTo>
                  <a:lnTo>
                    <a:pt x="18720" y="4050"/>
                  </a:lnTo>
                  <a:lnTo>
                    <a:pt x="14400" y="0"/>
                  </a:lnTo>
                  <a:lnTo>
                    <a:pt x="7200" y="1350"/>
                  </a:lnTo>
                  <a:lnTo>
                    <a:pt x="4320" y="4050"/>
                  </a:lnTo>
                  <a:lnTo>
                    <a:pt x="1440" y="6750"/>
                  </a:lnTo>
                  <a:lnTo>
                    <a:pt x="0" y="9450"/>
                  </a:lnTo>
                  <a:lnTo>
                    <a:pt x="1440" y="13500"/>
                  </a:lnTo>
                  <a:lnTo>
                    <a:pt x="5760" y="17550"/>
                  </a:lnTo>
                  <a:lnTo>
                    <a:pt x="11520" y="20250"/>
                  </a:lnTo>
                  <a:lnTo>
                    <a:pt x="15840" y="21600"/>
                  </a:lnTo>
                  <a:close/>
                  <a:moveTo>
                    <a:pt x="10080" y="4050"/>
                  </a:moveTo>
                  <a:lnTo>
                    <a:pt x="14400" y="4050"/>
                  </a:lnTo>
                  <a:lnTo>
                    <a:pt x="17280" y="5400"/>
                  </a:lnTo>
                  <a:lnTo>
                    <a:pt x="17280" y="8100"/>
                  </a:lnTo>
                  <a:lnTo>
                    <a:pt x="17280" y="10800"/>
                  </a:lnTo>
                  <a:lnTo>
                    <a:pt x="15840" y="16200"/>
                  </a:lnTo>
                  <a:lnTo>
                    <a:pt x="14400" y="17550"/>
                  </a:lnTo>
                  <a:lnTo>
                    <a:pt x="14400" y="18900"/>
                  </a:lnTo>
                  <a:lnTo>
                    <a:pt x="10080" y="16200"/>
                  </a:lnTo>
                  <a:lnTo>
                    <a:pt x="7200" y="14850"/>
                  </a:lnTo>
                  <a:lnTo>
                    <a:pt x="4320" y="9450"/>
                  </a:lnTo>
                  <a:lnTo>
                    <a:pt x="5760" y="6750"/>
                  </a:lnTo>
                  <a:lnTo>
                    <a:pt x="10080" y="4050"/>
                  </a:lnTo>
                  <a:close/>
                  <a:moveTo>
                    <a:pt x="10080" y="4050"/>
                  </a:moveTo>
                </a:path>
              </a:pathLst>
            </a:custGeom>
            <a:solidFill>
              <a:srgbClr val="6e2c11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CustomShape 30"/>
            <p:cNvSpPr/>
            <p:nvPr/>
          </p:nvSpPr>
          <p:spPr>
            <a:xfrm>
              <a:off x="8607600" y="5719680"/>
              <a:ext cx="114120" cy="171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8000"/>
                  </a:moveTo>
                  <a:lnTo>
                    <a:pt x="3600" y="20400"/>
                  </a:lnTo>
                  <a:lnTo>
                    <a:pt x="7200" y="21600"/>
                  </a:lnTo>
                  <a:lnTo>
                    <a:pt x="14400" y="21600"/>
                  </a:lnTo>
                  <a:lnTo>
                    <a:pt x="19800" y="19200"/>
                  </a:lnTo>
                  <a:lnTo>
                    <a:pt x="21600" y="13200"/>
                  </a:lnTo>
                  <a:lnTo>
                    <a:pt x="19800" y="8400"/>
                  </a:lnTo>
                  <a:lnTo>
                    <a:pt x="18000" y="3600"/>
                  </a:lnTo>
                  <a:lnTo>
                    <a:pt x="14400" y="1200"/>
                  </a:lnTo>
                  <a:lnTo>
                    <a:pt x="12600" y="0"/>
                  </a:lnTo>
                  <a:lnTo>
                    <a:pt x="10800" y="0"/>
                  </a:lnTo>
                  <a:lnTo>
                    <a:pt x="5400" y="4800"/>
                  </a:lnTo>
                  <a:lnTo>
                    <a:pt x="1800" y="9600"/>
                  </a:lnTo>
                  <a:lnTo>
                    <a:pt x="0" y="13200"/>
                  </a:lnTo>
                  <a:lnTo>
                    <a:pt x="0" y="18000"/>
                  </a:lnTo>
                  <a:close/>
                  <a:moveTo>
                    <a:pt x="3600" y="13200"/>
                  </a:moveTo>
                  <a:lnTo>
                    <a:pt x="5400" y="9600"/>
                  </a:lnTo>
                  <a:lnTo>
                    <a:pt x="7200" y="7200"/>
                  </a:lnTo>
                  <a:lnTo>
                    <a:pt x="9000" y="4800"/>
                  </a:lnTo>
                  <a:lnTo>
                    <a:pt x="10800" y="3600"/>
                  </a:lnTo>
                  <a:lnTo>
                    <a:pt x="16200" y="6000"/>
                  </a:lnTo>
                  <a:lnTo>
                    <a:pt x="18000" y="9600"/>
                  </a:lnTo>
                  <a:lnTo>
                    <a:pt x="19800" y="14400"/>
                  </a:lnTo>
                  <a:lnTo>
                    <a:pt x="19800" y="16800"/>
                  </a:lnTo>
                  <a:lnTo>
                    <a:pt x="16200" y="19200"/>
                  </a:lnTo>
                  <a:lnTo>
                    <a:pt x="9000" y="20400"/>
                  </a:lnTo>
                  <a:lnTo>
                    <a:pt x="7200" y="19200"/>
                  </a:lnTo>
                  <a:lnTo>
                    <a:pt x="3600" y="18000"/>
                  </a:lnTo>
                  <a:lnTo>
                    <a:pt x="3600" y="15600"/>
                  </a:lnTo>
                  <a:lnTo>
                    <a:pt x="3600" y="13200"/>
                  </a:lnTo>
                  <a:close/>
                  <a:moveTo>
                    <a:pt x="3600" y="13200"/>
                  </a:moveTo>
                </a:path>
              </a:pathLst>
            </a:custGeom>
            <a:solidFill>
              <a:srgbClr val="6e2c11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31"/>
            <p:cNvSpPr/>
            <p:nvPr/>
          </p:nvSpPr>
          <p:spPr>
            <a:xfrm>
              <a:off x="6727680" y="2814480"/>
              <a:ext cx="274320" cy="4030200"/>
            </a:xfrm>
            <a:prstGeom prst="rect">
              <a:avLst/>
            </a:prstGeom>
            <a:solidFill>
              <a:srgbClr val="6e2c11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32"/>
            <p:cNvSpPr/>
            <p:nvPr/>
          </p:nvSpPr>
          <p:spPr>
            <a:xfrm>
              <a:off x="6807240" y="2452680"/>
              <a:ext cx="120240" cy="380520"/>
            </a:xfrm>
            <a:prstGeom prst="rect">
              <a:avLst/>
            </a:prstGeom>
            <a:solidFill>
              <a:srgbClr val="6e2c11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CustomShape 33"/>
            <p:cNvSpPr/>
            <p:nvPr/>
          </p:nvSpPr>
          <p:spPr>
            <a:xfrm>
              <a:off x="6699240" y="2766960"/>
              <a:ext cx="325080" cy="82080"/>
            </a:xfrm>
            <a:prstGeom prst="roundRect">
              <a:avLst>
                <a:gd name="adj" fmla="val 16667"/>
              </a:avLst>
            </a:prstGeom>
            <a:solidFill>
              <a:srgbClr val="6e2c11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34"/>
            <p:cNvSpPr/>
            <p:nvPr/>
          </p:nvSpPr>
          <p:spPr>
            <a:xfrm>
              <a:off x="6835680" y="2427120"/>
              <a:ext cx="399600" cy="2501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21600"/>
                  </a:moveTo>
                  <a:lnTo>
                    <a:pt x="1029" y="1151"/>
                  </a:lnTo>
                  <a:lnTo>
                    <a:pt x="1029" y="822"/>
                  </a:lnTo>
                  <a:lnTo>
                    <a:pt x="0" y="164"/>
                  </a:lnTo>
                  <a:lnTo>
                    <a:pt x="6171" y="0"/>
                  </a:lnTo>
                  <a:lnTo>
                    <a:pt x="6686" y="658"/>
                  </a:lnTo>
                  <a:lnTo>
                    <a:pt x="7543" y="905"/>
                  </a:lnTo>
                </a:path>
              </a:pathLst>
            </a:custGeom>
            <a:solidFill>
              <a:srgbClr val="6e2c11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CustomShape 35"/>
            <p:cNvSpPr/>
            <p:nvPr/>
          </p:nvSpPr>
          <p:spPr>
            <a:xfrm>
              <a:off x="6618240" y="2255760"/>
              <a:ext cx="502920" cy="21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1005" y="0"/>
                  </a:moveTo>
                  <a:lnTo>
                    <a:pt x="15516" y="939"/>
                  </a:lnTo>
                  <a:lnTo>
                    <a:pt x="18797" y="5635"/>
                  </a:lnTo>
                  <a:lnTo>
                    <a:pt x="20780" y="12209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752" y="12209"/>
                  </a:lnTo>
                  <a:lnTo>
                    <a:pt x="3213" y="5635"/>
                  </a:lnTo>
                  <a:lnTo>
                    <a:pt x="6494" y="939"/>
                  </a:lnTo>
                  <a:lnTo>
                    <a:pt x="11005" y="0"/>
                  </a:lnTo>
                  <a:close/>
                  <a:moveTo>
                    <a:pt x="11005" y="0"/>
                  </a:moveTo>
                </a:path>
              </a:pathLst>
            </a:custGeom>
            <a:solidFill>
              <a:srgbClr val="6e2c11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4" name="CustomShape 36"/>
          <p:cNvSpPr/>
          <p:nvPr/>
        </p:nvSpPr>
        <p:spPr>
          <a:xfrm>
            <a:off x="7478640" y="6456240"/>
            <a:ext cx="28080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0FE5C549-80AC-47AC-862C-1B36FB6ABBBF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85" name="TextShape 37"/>
          <p:cNvSpPr txBox="1"/>
          <p:nvPr/>
        </p:nvSpPr>
        <p:spPr>
          <a:xfrm>
            <a:off x="840960" y="0"/>
            <a:ext cx="5790960" cy="609480"/>
          </a:xfrm>
          <a:prstGeom prst="rect">
            <a:avLst/>
          </a:prstGeom>
          <a:noFill/>
          <a:ln w="0">
            <a:noFill/>
          </a:ln>
        </p:spPr>
        <p:txBody>
          <a:bodyPr rIns="132120" anchor="b">
            <a:normAutofit fontScale="9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SUPREME COURT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TextShape 38"/>
          <p:cNvSpPr txBox="1"/>
          <p:nvPr/>
        </p:nvSpPr>
        <p:spPr>
          <a:xfrm>
            <a:off x="76320" y="838080"/>
            <a:ext cx="8875440" cy="2839680"/>
          </a:xfrm>
          <a:prstGeom prst="rect">
            <a:avLst/>
          </a:prstGeom>
          <a:noFill/>
          <a:ln w="0">
            <a:noFill/>
          </a:ln>
        </p:spPr>
        <p:txBody>
          <a:bodyPr rIns="132120">
            <a:normAutofit/>
          </a:bodyPr>
          <a:p>
            <a:pPr indent="-202680">
              <a:lnSpc>
                <a:spcPct val="90000"/>
              </a:lnSpc>
              <a:buClr>
                <a:srgbClr val="000000"/>
              </a:buClr>
              <a:buFont typeface="Noto Sans Symbols"/>
              <a:buChar char="■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Checks on powers of other branches: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82640" indent="-182520">
              <a:lnSpc>
                <a:spcPct val="90000"/>
              </a:lnSpc>
              <a:spcBef>
                <a:spcPts val="1159"/>
              </a:spcBef>
              <a:buClr>
                <a:srgbClr val="d1282e"/>
              </a:buClr>
              <a:buFont typeface="Noto Sans Symbols"/>
              <a:buChar char="■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Can require </a:t>
            </a:r>
            <a:r>
              <a:rPr b="1" lang="en-US" sz="2800" spc="-1" strike="noStrike">
                <a:solidFill>
                  <a:srgbClr val="cc0099"/>
                </a:solidFill>
                <a:latin typeface="Arial"/>
                <a:ea typeface="Arial"/>
              </a:rPr>
              <a:t>change in law/executive action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to fit the Constitution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782640" indent="-4680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82640" indent="-182520">
              <a:lnSpc>
                <a:spcPct val="90000"/>
              </a:lnSpc>
              <a:spcBef>
                <a:spcPts val="561"/>
              </a:spcBef>
              <a:buClr>
                <a:srgbClr val="d1282e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Require </a:t>
            </a:r>
            <a:r>
              <a:rPr b="1" lang="en-US" sz="2800" spc="-1" strike="noStrike">
                <a:solidFill>
                  <a:srgbClr val="0000ff"/>
                </a:solidFill>
                <a:latin typeface="Arial"/>
                <a:ea typeface="Arial"/>
              </a:rPr>
              <a:t>change in Constitution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to fit the law if Congress presses issue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99760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CustomShape 39"/>
          <p:cNvSpPr/>
          <p:nvPr/>
        </p:nvSpPr>
        <p:spPr>
          <a:xfrm>
            <a:off x="76320" y="3870360"/>
            <a:ext cx="8875440" cy="283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rIns="132120">
            <a:normAutofit/>
          </a:bodyPr>
          <a:p>
            <a:pPr indent="-202680">
              <a:lnSpc>
                <a:spcPct val="90000"/>
              </a:lnSpc>
              <a:buClr>
                <a:srgbClr val="000000"/>
              </a:buClr>
              <a:buFont typeface="Noto Sans Symbols"/>
              <a:buChar char="■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Checks on court:</a:t>
            </a:r>
            <a:endParaRPr b="0" lang="en-US" sz="3200" spc="-1" strike="noStrike">
              <a:latin typeface="Arial"/>
            </a:endParaRPr>
          </a:p>
          <a:p>
            <a:pPr lvl="1" marL="782640" indent="-182520">
              <a:lnSpc>
                <a:spcPct val="90000"/>
              </a:lnSpc>
              <a:spcBef>
                <a:spcPts val="1159"/>
              </a:spcBef>
              <a:buClr>
                <a:srgbClr val="d1282e"/>
              </a:buClr>
              <a:buFont typeface="Noto Sans Symbols"/>
              <a:buChar char="■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President appoints judges, Senate approves</a:t>
            </a:r>
            <a:endParaRPr b="0" lang="en-US" sz="2800" spc="-1" strike="noStrike">
              <a:latin typeface="Arial"/>
            </a:endParaRPr>
          </a:p>
          <a:p>
            <a:pPr lvl="2" marL="1468440" indent="-228240">
              <a:lnSpc>
                <a:spcPct val="90000"/>
              </a:lnSpc>
              <a:spcBef>
                <a:spcPts val="519"/>
              </a:spcBef>
              <a:buClr>
                <a:srgbClr val="d1282e"/>
              </a:buClr>
              <a:buFont typeface="Noto Sans Symbols"/>
              <a:buChar char="■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Congress can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impeach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and remove judges from office</a:t>
            </a:r>
            <a:endParaRPr b="0" lang="en-US" sz="2600" spc="-1" strike="noStrike">
              <a:latin typeface="Arial"/>
            </a:endParaRPr>
          </a:p>
          <a:p>
            <a:pPr marL="782640" indent="-4680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 lvl="1" marL="782640" indent="-182520">
              <a:lnSpc>
                <a:spcPct val="90000"/>
              </a:lnSpc>
              <a:spcBef>
                <a:spcPts val="561"/>
              </a:spcBef>
              <a:buClr>
                <a:srgbClr val="d1282e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Can only rule in cases that come to it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8" dur="indefinite" restart="never" nodeType="tmRoot">
          <p:childTnLst>
            <p:seq>
              <p:cTn id="59" dur="indefinite" nodeType="mainSeq">
                <p:childTnLst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" dur="5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457200" y="0"/>
            <a:ext cx="8534160" cy="837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SUPREME COURT CASES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152280" y="1066680"/>
            <a:ext cx="8762760" cy="563832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85000"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8,000 cases come to Supreme Court – </a:t>
            </a:r>
            <a:r>
              <a:rPr b="1" lang="en-US" sz="2400" spc="-1" strike="noStrike">
                <a:solidFill>
                  <a:srgbClr val="cc0099"/>
                </a:solidFill>
                <a:latin typeface="Arial"/>
                <a:ea typeface="Arial"/>
              </a:rPr>
              <a:t>only few </a:t>
            </a:r>
            <a:r>
              <a:rPr b="1" lang="en-US" sz="2400" spc="-1" strike="noStrike" u="sng">
                <a:solidFill>
                  <a:srgbClr val="cc0099"/>
                </a:solidFill>
                <a:uFillTx/>
                <a:latin typeface="Arial"/>
                <a:ea typeface="Arial"/>
              </a:rPr>
              <a:t>hundred</a:t>
            </a:r>
            <a:r>
              <a:rPr b="1" lang="en-US" sz="2400" spc="-1" strike="noStrike">
                <a:solidFill>
                  <a:srgbClr val="cc0099"/>
                </a:solidFill>
                <a:latin typeface="Arial"/>
                <a:ea typeface="Arial"/>
              </a:rPr>
              <a:t> are </a:t>
            </a:r>
            <a:r>
              <a:rPr b="1" lang="en-US" sz="2400" spc="-1" strike="noStrike" u="sng">
                <a:solidFill>
                  <a:srgbClr val="cc0099"/>
                </a:solidFill>
                <a:uFillTx/>
                <a:latin typeface="Arial"/>
                <a:ea typeface="Arial"/>
              </a:rPr>
              <a:t>accepted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1043"/>
              </a:spcBef>
              <a:buClr>
                <a:srgbClr val="d1282e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b0f0"/>
                </a:solidFill>
                <a:latin typeface="Arial"/>
                <a:ea typeface="Arial"/>
              </a:rPr>
              <a:t>4 justices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have to agree to accept a case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486080" indent="-342720">
              <a:lnSpc>
                <a:spcPct val="100000"/>
              </a:lnSpc>
              <a:spcBef>
                <a:spcPts val="408"/>
              </a:spcBef>
              <a:buClr>
                <a:srgbClr val="d1282e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Over half of these are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remanded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(returned to a lower court without the Court ruling on them)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800280" indent="-201600">
              <a:lnSpc>
                <a:spcPct val="100000"/>
              </a:lnSpc>
              <a:spcBef>
                <a:spcPts val="445"/>
              </a:spcBef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Either party in a case can petition SC to issue a </a:t>
            </a:r>
            <a:r>
              <a:rPr b="1" i="1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writ of certiorari</a:t>
            </a:r>
            <a:r>
              <a:rPr b="1" lang="en-US" sz="2400" spc="-1" strike="noStrike">
                <a:solidFill>
                  <a:srgbClr val="00b050"/>
                </a:solidFill>
                <a:latin typeface="Arial"/>
                <a:ea typeface="Arial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agreeing to review case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1043"/>
              </a:spcBef>
              <a:buClr>
                <a:srgbClr val="d1282e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Writ of certiorari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– an order by SC telling lower court to send it specific case to review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43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OR cases can reach SC by </a:t>
            </a:r>
            <a:r>
              <a:rPr b="1" i="1" lang="en-US" sz="2400" spc="-1" strike="noStrike">
                <a:solidFill>
                  <a:srgbClr val="0000ff"/>
                </a:solidFill>
                <a:latin typeface="Arial"/>
                <a:ea typeface="Arial"/>
              </a:rPr>
              <a:t>certificate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– lower court asks the SC to rule on a confusing issue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1043"/>
              </a:spcBef>
              <a:buClr>
                <a:srgbClr val="d1282e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Certifi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– request by lower court for SC to </a:t>
            </a:r>
            <a:r>
              <a:rPr b="1" i="1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certify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answer to question about proper procedure or rule of law in a case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6" dur="500"/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/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6" dur="500"/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" dur="500"/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6" dur="500"/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1" dur="500"/>
                                        <p:tgtEl>
                                          <p:spTgt spid="2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6" dur="500"/>
                                        <p:tgtEl>
                                          <p:spTgt spid="2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" dur="500"/>
                                        <p:tgtEl>
                                          <p:spTgt spid="2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457200" y="0"/>
            <a:ext cx="5790960" cy="68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SC PROCESS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152280" y="838080"/>
            <a:ext cx="8686440" cy="579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Term – October to June/July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Steps: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1001"/>
              </a:spcBef>
              <a:buClr>
                <a:srgbClr val="d1282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Receive </a:t>
            </a:r>
            <a:r>
              <a:rPr b="1" lang="en-US" sz="2000" spc="-1" strike="noStrike">
                <a:solidFill>
                  <a:srgbClr val="00b0f0"/>
                </a:solidFill>
                <a:latin typeface="Arial"/>
                <a:ea typeface="Arial"/>
              </a:rPr>
              <a:t>written briefs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(sometimes interested parties also submit briefs with permission or on request)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400"/>
              </a:spcBef>
              <a:buClr>
                <a:srgbClr val="d1282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Hear </a:t>
            </a:r>
            <a:r>
              <a:rPr b="1" lang="en-US" sz="2000" spc="-1" strike="noStrike">
                <a:solidFill>
                  <a:srgbClr val="00b050"/>
                </a:solidFill>
                <a:latin typeface="Arial"/>
                <a:ea typeface="Arial"/>
              </a:rPr>
              <a:t>oral arguments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– typically 30 mins per side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400"/>
              </a:spcBef>
              <a:buClr>
                <a:srgbClr val="d1282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Recess to consider case; 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conference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with each other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400"/>
              </a:spcBef>
              <a:buClr>
                <a:srgbClr val="d1282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Issues opinion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486080" indent="-342720">
              <a:lnSpc>
                <a:spcPct val="100000"/>
              </a:lnSpc>
              <a:spcBef>
                <a:spcPts val="360"/>
              </a:spcBef>
              <a:buClr>
                <a:srgbClr val="d1282e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7030a0"/>
                </a:solidFill>
                <a:latin typeface="Arial"/>
                <a:ea typeface="Arial"/>
              </a:rPr>
              <a:t>Majority opinion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– official ruling of SC; explains decision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486080" indent="-342720">
              <a:lnSpc>
                <a:spcPct val="100000"/>
              </a:lnSpc>
              <a:spcBef>
                <a:spcPts val="360"/>
              </a:spcBef>
              <a:buClr>
                <a:srgbClr val="d1282e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cc0099"/>
                </a:solidFill>
                <a:latin typeface="Arial"/>
                <a:ea typeface="Arial"/>
              </a:rPr>
              <a:t>Concurring opinion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– agrees w/majority but for different reasons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486080" indent="-342720">
              <a:lnSpc>
                <a:spcPct val="100000"/>
              </a:lnSpc>
              <a:spcBef>
                <a:spcPts val="360"/>
              </a:spcBef>
              <a:buClr>
                <a:srgbClr val="d1282e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ff66cc"/>
                </a:solidFill>
                <a:latin typeface="Arial"/>
                <a:ea typeface="Arial"/>
              </a:rPr>
              <a:t>Dissenting opinion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– written by justice(s) who disagrees with Court’s decision (does NOT become precedent)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14300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Solicitor general = USG representative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1001"/>
              </a:spcBef>
              <a:buClr>
                <a:srgbClr val="d1282e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Decides what cases the USG should ask the court to review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0" y="0"/>
            <a:ext cx="9448560" cy="1218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d1282e"/>
                </a:solidFill>
                <a:latin typeface="Times New Roman"/>
                <a:ea typeface="Times New Roman"/>
              </a:rPr>
              <a:t>U.S. SUPREME COURT CONFIRMATION PROCESS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93" name="Group 2"/>
          <p:cNvGrpSpPr/>
          <p:nvPr/>
        </p:nvGrpSpPr>
        <p:grpSpPr>
          <a:xfrm>
            <a:off x="3733920" y="1143000"/>
            <a:ext cx="1942920" cy="1333080"/>
            <a:chOff x="3733920" y="1143000"/>
            <a:chExt cx="1942920" cy="1333080"/>
          </a:xfrm>
        </p:grpSpPr>
        <p:sp>
          <p:nvSpPr>
            <p:cNvPr id="294" name="CustomShape 3"/>
            <p:cNvSpPr/>
            <p:nvPr/>
          </p:nvSpPr>
          <p:spPr>
            <a:xfrm>
              <a:off x="3733920" y="1143000"/>
              <a:ext cx="1942920" cy="1333080"/>
            </a:xfrm>
            <a:prstGeom prst="rect">
              <a:avLst/>
            </a:prstGeom>
            <a:solidFill>
              <a:srgbClr val="ffff00"/>
            </a:solidFill>
            <a:ln w="5724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Stage 1:  Presidential Nomination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latin typeface="Arial"/>
              </a:endParaRPr>
            </a:p>
          </p:txBody>
        </p:sp>
        <p:pic>
          <p:nvPicPr>
            <p:cNvPr id="295" name="Google Shape;288;p30" descr=""/>
            <p:cNvPicPr/>
            <p:nvPr/>
          </p:nvPicPr>
          <p:blipFill>
            <a:blip r:embed="rId1"/>
            <a:stretch/>
          </p:blipFill>
          <p:spPr>
            <a:xfrm>
              <a:off x="4381560" y="1668240"/>
              <a:ext cx="652680" cy="6091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96" name="CustomShape 4"/>
          <p:cNvSpPr/>
          <p:nvPr/>
        </p:nvSpPr>
        <p:spPr>
          <a:xfrm>
            <a:off x="3505320" y="2895480"/>
            <a:ext cx="2285640" cy="1523520"/>
          </a:xfrm>
          <a:prstGeom prst="rect">
            <a:avLst/>
          </a:prstGeom>
          <a:solidFill>
            <a:srgbClr val="ffff00"/>
          </a:solidFill>
          <a:ln w="5724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Stage 2:  Senate Judiciary Committee Hearing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297" name="Google Shape;290;p30" descr=""/>
          <p:cNvPicPr/>
          <p:nvPr/>
        </p:nvPicPr>
        <p:blipFill>
          <a:blip r:embed="rId2"/>
          <a:stretch/>
        </p:blipFill>
        <p:spPr>
          <a:xfrm>
            <a:off x="4267080" y="3505320"/>
            <a:ext cx="801360" cy="620280"/>
          </a:xfrm>
          <a:prstGeom prst="rect">
            <a:avLst/>
          </a:prstGeom>
          <a:ln w="0">
            <a:noFill/>
          </a:ln>
        </p:spPr>
      </p:pic>
      <p:sp>
        <p:nvSpPr>
          <p:cNvPr id="298" name="CustomShape 5"/>
          <p:cNvSpPr/>
          <p:nvPr/>
        </p:nvSpPr>
        <p:spPr>
          <a:xfrm>
            <a:off x="2505240" y="4944960"/>
            <a:ext cx="1980720" cy="1294920"/>
          </a:xfrm>
          <a:prstGeom prst="rect">
            <a:avLst/>
          </a:prstGeom>
          <a:solidFill>
            <a:srgbClr val="ffff00"/>
          </a:solidFill>
          <a:ln w="5724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Stage 3:  Full Senate Vote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99" name="Google Shape;292;p30" descr=""/>
          <p:cNvPicPr/>
          <p:nvPr/>
        </p:nvPicPr>
        <p:blipFill>
          <a:blip r:embed="rId3"/>
          <a:stretch/>
        </p:blipFill>
        <p:spPr>
          <a:xfrm>
            <a:off x="2971800" y="5486400"/>
            <a:ext cx="1066320" cy="661680"/>
          </a:xfrm>
          <a:prstGeom prst="rect">
            <a:avLst/>
          </a:prstGeom>
          <a:ln w="0">
            <a:noFill/>
          </a:ln>
        </p:spPr>
      </p:pic>
      <p:grpSp>
        <p:nvGrpSpPr>
          <p:cNvPr id="300" name="Group 6"/>
          <p:cNvGrpSpPr/>
          <p:nvPr/>
        </p:nvGrpSpPr>
        <p:grpSpPr>
          <a:xfrm>
            <a:off x="914400" y="1295280"/>
            <a:ext cx="1485720" cy="1028520"/>
            <a:chOff x="914400" y="1295280"/>
            <a:chExt cx="1485720" cy="1028520"/>
          </a:xfrm>
        </p:grpSpPr>
        <p:sp>
          <p:nvSpPr>
            <p:cNvPr id="301" name="CustomShape 7"/>
            <p:cNvSpPr/>
            <p:nvPr/>
          </p:nvSpPr>
          <p:spPr>
            <a:xfrm>
              <a:off x="914400" y="1295280"/>
              <a:ext cx="1485720" cy="1028520"/>
            </a:xfrm>
            <a:prstGeom prst="rect">
              <a:avLst/>
            </a:prstGeom>
            <a:solidFill>
              <a:srgbClr val="00ccff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200" spc="-1" strike="noStrike">
                  <a:solidFill>
                    <a:srgbClr val="ffffff"/>
                  </a:solidFill>
                  <a:latin typeface="Times New Roman"/>
                  <a:ea typeface="Times New Roman"/>
                </a:rPr>
                <a:t>WHITE HOUSE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200" spc="-1" strike="noStrike">
                  <a:solidFill>
                    <a:srgbClr val="ffffff"/>
                  </a:solidFill>
                  <a:latin typeface="Times New Roman"/>
                  <a:ea typeface="Times New Roman"/>
                </a:rPr>
                <a:t>REVIEW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200" spc="-1" strike="noStrike">
                <a:latin typeface="Arial"/>
              </a:endParaRPr>
            </a:p>
          </p:txBody>
        </p:sp>
        <p:pic>
          <p:nvPicPr>
            <p:cNvPr id="302" name="Google Shape;295;p30" descr=""/>
            <p:cNvPicPr/>
            <p:nvPr/>
          </p:nvPicPr>
          <p:blipFill>
            <a:blip r:embed="rId4"/>
            <a:stretch/>
          </p:blipFill>
          <p:spPr>
            <a:xfrm>
              <a:off x="1371600" y="1752480"/>
              <a:ext cx="456840" cy="456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03" name="Group 8"/>
          <p:cNvGrpSpPr/>
          <p:nvPr/>
        </p:nvGrpSpPr>
        <p:grpSpPr>
          <a:xfrm>
            <a:off x="990720" y="2743200"/>
            <a:ext cx="1371240" cy="1028520"/>
            <a:chOff x="990720" y="2743200"/>
            <a:chExt cx="1371240" cy="1028520"/>
          </a:xfrm>
        </p:grpSpPr>
        <p:sp>
          <p:nvSpPr>
            <p:cNvPr id="304" name="CustomShape 9"/>
            <p:cNvSpPr/>
            <p:nvPr/>
          </p:nvSpPr>
          <p:spPr>
            <a:xfrm>
              <a:off x="990720" y="2743200"/>
              <a:ext cx="1371240" cy="1028520"/>
            </a:xfrm>
            <a:prstGeom prst="rect">
              <a:avLst/>
            </a:prstGeom>
            <a:solidFill>
              <a:srgbClr val="c0c0c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Certification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200" spc="-1" strike="noStrike">
                <a:latin typeface="Arial"/>
              </a:endParaRPr>
            </a:p>
          </p:txBody>
        </p:sp>
        <p:pic>
          <p:nvPicPr>
            <p:cNvPr id="305" name="Google Shape;298;p30" descr=""/>
            <p:cNvPicPr/>
            <p:nvPr/>
          </p:nvPicPr>
          <p:blipFill>
            <a:blip r:embed="rId5"/>
            <a:stretch/>
          </p:blipFill>
          <p:spPr>
            <a:xfrm>
              <a:off x="1219320" y="2857680"/>
              <a:ext cx="914040" cy="5922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06" name="Group 10"/>
          <p:cNvGrpSpPr/>
          <p:nvPr/>
        </p:nvGrpSpPr>
        <p:grpSpPr>
          <a:xfrm>
            <a:off x="762120" y="4191120"/>
            <a:ext cx="1294920" cy="1447560"/>
            <a:chOff x="762120" y="4191120"/>
            <a:chExt cx="1294920" cy="1447560"/>
          </a:xfrm>
        </p:grpSpPr>
        <p:sp>
          <p:nvSpPr>
            <p:cNvPr id="307" name="CustomShape 11"/>
            <p:cNvSpPr/>
            <p:nvPr/>
          </p:nvSpPr>
          <p:spPr>
            <a:xfrm>
              <a:off x="762120" y="4191120"/>
              <a:ext cx="1294920" cy="1447560"/>
            </a:xfrm>
            <a:prstGeom prst="rect">
              <a:avLst/>
            </a:prstGeom>
            <a:solidFill>
              <a:srgbClr val="cc99ff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MEDIA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Influence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200" spc="-1" strike="noStrike">
                <a:latin typeface="Arial"/>
              </a:endParaRPr>
            </a:p>
          </p:txBody>
        </p:sp>
        <p:pic>
          <p:nvPicPr>
            <p:cNvPr id="308" name="Google Shape;301;p30" descr=""/>
            <p:cNvPicPr/>
            <p:nvPr/>
          </p:nvPicPr>
          <p:blipFill>
            <a:blip r:embed="rId6"/>
            <a:stretch/>
          </p:blipFill>
          <p:spPr>
            <a:xfrm>
              <a:off x="990720" y="4648320"/>
              <a:ext cx="696600" cy="9252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09" name="Group 12"/>
          <p:cNvGrpSpPr/>
          <p:nvPr/>
        </p:nvGrpSpPr>
        <p:grpSpPr>
          <a:xfrm>
            <a:off x="6781680" y="1143000"/>
            <a:ext cx="1257120" cy="1257120"/>
            <a:chOff x="6781680" y="1143000"/>
            <a:chExt cx="1257120" cy="1257120"/>
          </a:xfrm>
        </p:grpSpPr>
        <p:sp>
          <p:nvSpPr>
            <p:cNvPr id="310" name="CustomShape 13"/>
            <p:cNvSpPr/>
            <p:nvPr/>
          </p:nvSpPr>
          <p:spPr>
            <a:xfrm>
              <a:off x="6781680" y="1143000"/>
              <a:ext cx="1257120" cy="1257120"/>
            </a:xfrm>
            <a:prstGeom prst="rect">
              <a:avLst/>
            </a:prstGeom>
            <a:solidFill>
              <a:srgbClr val="00008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200" spc="-1" strike="noStrike">
                  <a:solidFill>
                    <a:srgbClr val="ffffff"/>
                  </a:solidFill>
                  <a:latin typeface="Times New Roman"/>
                  <a:ea typeface="Times New Roman"/>
                </a:rPr>
                <a:t>FBI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200" spc="-1" strike="noStrike">
                  <a:solidFill>
                    <a:srgbClr val="ffffff"/>
                  </a:solidFill>
                  <a:latin typeface="Times New Roman"/>
                  <a:ea typeface="Times New Roman"/>
                </a:rPr>
                <a:t>Investigation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200" spc="-1" strike="noStrike">
                <a:latin typeface="Arial"/>
              </a:endParaRPr>
            </a:p>
          </p:txBody>
        </p:sp>
        <p:pic>
          <p:nvPicPr>
            <p:cNvPr id="311" name="Google Shape;304;p30" descr=""/>
            <p:cNvPicPr/>
            <p:nvPr/>
          </p:nvPicPr>
          <p:blipFill>
            <a:blip r:embed="rId7"/>
            <a:stretch/>
          </p:blipFill>
          <p:spPr>
            <a:xfrm>
              <a:off x="7124760" y="1600200"/>
              <a:ext cx="642960" cy="6598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12" name="Group 14"/>
          <p:cNvGrpSpPr/>
          <p:nvPr/>
        </p:nvGrpSpPr>
        <p:grpSpPr>
          <a:xfrm>
            <a:off x="6934320" y="2971800"/>
            <a:ext cx="1142640" cy="1371240"/>
            <a:chOff x="6934320" y="2971800"/>
            <a:chExt cx="1142640" cy="1371240"/>
          </a:xfrm>
        </p:grpSpPr>
        <p:sp>
          <p:nvSpPr>
            <p:cNvPr id="313" name="CustomShape 15"/>
            <p:cNvSpPr/>
            <p:nvPr/>
          </p:nvSpPr>
          <p:spPr>
            <a:xfrm>
              <a:off x="6934320" y="2971800"/>
              <a:ext cx="1142640" cy="1371240"/>
            </a:xfrm>
            <a:prstGeom prst="rect">
              <a:avLst/>
            </a:prstGeom>
            <a:solidFill>
              <a:srgbClr val="99cc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INTEREST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GROUP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Influence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200" spc="-1" strike="noStrike">
                <a:latin typeface="Arial"/>
              </a:endParaRPr>
            </a:p>
          </p:txBody>
        </p:sp>
        <p:pic>
          <p:nvPicPr>
            <p:cNvPr id="314" name="Google Shape;307;p30" descr=""/>
            <p:cNvPicPr/>
            <p:nvPr/>
          </p:nvPicPr>
          <p:blipFill>
            <a:blip r:embed="rId8"/>
            <a:stretch/>
          </p:blipFill>
          <p:spPr>
            <a:xfrm>
              <a:off x="7162920" y="3657600"/>
              <a:ext cx="685440" cy="6530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15" name="CustomShape 16"/>
          <p:cNvSpPr/>
          <p:nvPr/>
        </p:nvSpPr>
        <p:spPr>
          <a:xfrm>
            <a:off x="6095880" y="4952880"/>
            <a:ext cx="2133360" cy="1294920"/>
          </a:xfrm>
          <a:prstGeom prst="rect">
            <a:avLst/>
          </a:prstGeom>
          <a:solidFill>
            <a:srgbClr val="ffff00"/>
          </a:solidFill>
          <a:ln w="5724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Stage 4:  Oath of Office?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CustomShape 17"/>
          <p:cNvSpPr/>
          <p:nvPr/>
        </p:nvSpPr>
        <p:spPr>
          <a:xfrm rot="19800">
            <a:off x="2514600" y="1752480"/>
            <a:ext cx="1218960" cy="228240"/>
          </a:xfrm>
          <a:prstGeom prst="rightArrow">
            <a:avLst>
              <a:gd name="adj1" fmla="val 50000"/>
              <a:gd name="adj2" fmla="val 133333"/>
            </a:avLst>
          </a:prstGeom>
          <a:solidFill>
            <a:srgbClr val="00cc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18"/>
          <p:cNvSpPr/>
          <p:nvPr/>
        </p:nvSpPr>
        <p:spPr>
          <a:xfrm rot="19574400">
            <a:off x="2314440" y="2368440"/>
            <a:ext cx="1314000" cy="234720"/>
          </a:xfrm>
          <a:prstGeom prst="rightArrow">
            <a:avLst>
              <a:gd name="adj1" fmla="val 50000"/>
              <a:gd name="adj2" fmla="val 139865"/>
            </a:avLst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19"/>
          <p:cNvSpPr/>
          <p:nvPr/>
        </p:nvSpPr>
        <p:spPr>
          <a:xfrm rot="19612200">
            <a:off x="2057040" y="4114800"/>
            <a:ext cx="1371240" cy="228240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cc99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20"/>
          <p:cNvSpPr/>
          <p:nvPr/>
        </p:nvSpPr>
        <p:spPr>
          <a:xfrm rot="18591600">
            <a:off x="1739520" y="3213360"/>
            <a:ext cx="2311200" cy="151920"/>
          </a:xfrm>
          <a:prstGeom prst="rightArrow">
            <a:avLst>
              <a:gd name="adj1" fmla="val 50000"/>
              <a:gd name="adj2" fmla="val 379167"/>
            </a:avLst>
          </a:prstGeom>
          <a:solidFill>
            <a:srgbClr val="cc99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21"/>
          <p:cNvSpPr/>
          <p:nvPr/>
        </p:nvSpPr>
        <p:spPr>
          <a:xfrm rot="5400000">
            <a:off x="1638720" y="5295960"/>
            <a:ext cx="30456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5429" y="0"/>
                </a:moveTo>
                <a:lnTo>
                  <a:pt x="9257" y="9257"/>
                </a:lnTo>
                <a:lnTo>
                  <a:pt x="13758" y="9257"/>
                </a:lnTo>
                <a:lnTo>
                  <a:pt x="13758" y="17380"/>
                </a:lnTo>
                <a:lnTo>
                  <a:pt x="0" y="17380"/>
                </a:lnTo>
                <a:lnTo>
                  <a:pt x="0" y="21600"/>
                </a:lnTo>
                <a:lnTo>
                  <a:pt x="17099" y="21600"/>
                </a:lnTo>
                <a:lnTo>
                  <a:pt x="17099" y="9257"/>
                </a:lnTo>
                <a:lnTo>
                  <a:pt x="21600" y="9257"/>
                </a:lnTo>
                <a:lnTo>
                  <a:pt x="15429" y="0"/>
                </a:lnTo>
                <a:close/>
              </a:path>
            </a:pathLst>
          </a:custGeom>
          <a:solidFill>
            <a:srgbClr val="cc66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22"/>
          <p:cNvSpPr/>
          <p:nvPr/>
        </p:nvSpPr>
        <p:spPr>
          <a:xfrm>
            <a:off x="1219320" y="5715000"/>
            <a:ext cx="114264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23"/>
          <p:cNvSpPr/>
          <p:nvPr/>
        </p:nvSpPr>
        <p:spPr>
          <a:xfrm rot="10775400">
            <a:off x="5715000" y="1676520"/>
            <a:ext cx="990360" cy="151920"/>
          </a:xfrm>
          <a:prstGeom prst="rightArrow">
            <a:avLst>
              <a:gd name="adj1" fmla="val 50000"/>
              <a:gd name="adj2" fmla="val 162500"/>
            </a:avLst>
          </a:prstGeom>
          <a:solidFill>
            <a:srgbClr val="00008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24"/>
          <p:cNvSpPr/>
          <p:nvPr/>
        </p:nvSpPr>
        <p:spPr>
          <a:xfrm rot="13031400">
            <a:off x="5570280" y="2568960"/>
            <a:ext cx="1371240" cy="228240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99cc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25"/>
          <p:cNvSpPr/>
          <p:nvPr/>
        </p:nvSpPr>
        <p:spPr>
          <a:xfrm rot="10800600">
            <a:off x="5864400" y="3429000"/>
            <a:ext cx="914040" cy="226800"/>
          </a:xfrm>
          <a:prstGeom prst="rightArrow">
            <a:avLst>
              <a:gd name="adj1" fmla="val 50000"/>
              <a:gd name="adj2" fmla="val 100699"/>
            </a:avLst>
          </a:prstGeom>
          <a:solidFill>
            <a:srgbClr val="99cc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26"/>
          <p:cNvSpPr/>
          <p:nvPr/>
        </p:nvSpPr>
        <p:spPr>
          <a:xfrm flipH="1" rot="19609200">
            <a:off x="4577760" y="4525560"/>
            <a:ext cx="2437920" cy="151920"/>
          </a:xfrm>
          <a:prstGeom prst="rightArrow">
            <a:avLst>
              <a:gd name="adj1" fmla="val 50000"/>
              <a:gd name="adj2" fmla="val 400000"/>
            </a:avLst>
          </a:prstGeom>
          <a:solidFill>
            <a:srgbClr val="99cc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27"/>
          <p:cNvSpPr/>
          <p:nvPr/>
        </p:nvSpPr>
        <p:spPr>
          <a:xfrm rot="5335800">
            <a:off x="4456440" y="2477880"/>
            <a:ext cx="383760" cy="304560"/>
          </a:xfrm>
          <a:prstGeom prst="rightArrow">
            <a:avLst>
              <a:gd name="adj1" fmla="val 50000"/>
              <a:gd name="adj2" fmla="val 31510"/>
            </a:avLst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28"/>
          <p:cNvSpPr/>
          <p:nvPr/>
        </p:nvSpPr>
        <p:spPr>
          <a:xfrm rot="45000">
            <a:off x="4572000" y="5408640"/>
            <a:ext cx="1449000" cy="304560"/>
          </a:xfrm>
          <a:prstGeom prst="rightArrow">
            <a:avLst>
              <a:gd name="adj1" fmla="val 50000"/>
              <a:gd name="adj2" fmla="val 118880"/>
            </a:avLst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29"/>
          <p:cNvSpPr/>
          <p:nvPr/>
        </p:nvSpPr>
        <p:spPr>
          <a:xfrm rot="8066400">
            <a:off x="3818520" y="4527360"/>
            <a:ext cx="536040" cy="304560"/>
          </a:xfrm>
          <a:prstGeom prst="rightArrow">
            <a:avLst>
              <a:gd name="adj1" fmla="val 50000"/>
              <a:gd name="adj2" fmla="val 44010"/>
            </a:avLst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329" name="Google Shape;322;p30" descr=""/>
          <p:cNvPicPr/>
          <p:nvPr/>
        </p:nvPicPr>
        <p:blipFill>
          <a:blip r:embed="rId9"/>
          <a:stretch/>
        </p:blipFill>
        <p:spPr>
          <a:xfrm>
            <a:off x="6629400" y="5334120"/>
            <a:ext cx="1066320" cy="78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457200" y="-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50760" tIns="50760" bIns="50760" anchor="ctr">
            <a:noAutofit/>
          </a:bodyPr>
          <a:p>
            <a:pPr marL="39600"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c000"/>
                </a:solidFill>
                <a:latin typeface="Arial"/>
                <a:ea typeface="Arial"/>
              </a:rPr>
              <a:t>Judicial Activism vs. Restraint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TextShape 2"/>
          <p:cNvSpPr txBox="1"/>
          <p:nvPr/>
        </p:nvSpPr>
        <p:spPr>
          <a:xfrm>
            <a:off x="457200" y="91440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50760" tIns="50760" bIns="5076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b0f0"/>
                </a:solidFill>
                <a:latin typeface="Tahoma"/>
                <a:ea typeface="Tahoma"/>
              </a:rPr>
              <a:t>Restraint</a:t>
            </a:r>
            <a:r>
              <a:rPr b="1" lang="en-US" sz="4000" spc="-1" strike="noStrike">
                <a:solidFill>
                  <a:srgbClr val="ffffff"/>
                </a:solidFill>
                <a:latin typeface="Tahoma"/>
                <a:ea typeface="Tahoma"/>
              </a:rPr>
              <a:t>	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TextShape 3"/>
          <p:cNvSpPr txBox="1"/>
          <p:nvPr/>
        </p:nvSpPr>
        <p:spPr>
          <a:xfrm>
            <a:off x="0" y="1752480"/>
            <a:ext cx="4419360" cy="3951000"/>
          </a:xfrm>
          <a:prstGeom prst="rect">
            <a:avLst/>
          </a:prstGeom>
          <a:noFill/>
          <a:ln w="0">
            <a:noFill/>
          </a:ln>
        </p:spPr>
        <p:txBody>
          <a:bodyPr lIns="50760" tIns="50760" bIns="50760">
            <a:noAutofit/>
          </a:bodyPr>
          <a:p>
            <a:pPr marL="382680" indent="-342720">
              <a:lnSpc>
                <a:spcPct val="100000"/>
              </a:lnSpc>
              <a:buClr>
                <a:srgbClr val="ffcc66"/>
              </a:buClr>
              <a:buFont typeface="Noto Sans Symbols"/>
              <a:buChar char="■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  <a:ea typeface="Tahoma"/>
              </a:rPr>
              <a:t>Courts should defer to the policy decisions of the legislative and executive branch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960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82680" indent="-342720">
              <a:lnSpc>
                <a:spcPct val="100000"/>
              </a:lnSpc>
              <a:spcBef>
                <a:spcPts val="799"/>
              </a:spcBef>
              <a:buClr>
                <a:srgbClr val="ffcc66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  <a:ea typeface="Tahoma"/>
              </a:rPr>
              <a:t>Judges should decide cases based upon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31880" indent="-285480">
              <a:lnSpc>
                <a:spcPct val="100000"/>
              </a:lnSpc>
              <a:spcBef>
                <a:spcPts val="700"/>
              </a:spcBef>
              <a:buClr>
                <a:srgbClr val="ffffff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  <a:ea typeface="Tahoma"/>
              </a:rPr>
              <a:t>Intent of framers &amp; Congress when it was originally written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31880" indent="-285480">
              <a:lnSpc>
                <a:spcPct val="100000"/>
              </a:lnSpc>
              <a:spcBef>
                <a:spcPts val="700"/>
              </a:spcBef>
              <a:buClr>
                <a:srgbClr val="ffffff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  <a:ea typeface="Tahoma"/>
              </a:rPr>
              <a:t>Precedents set by rulings in similar cases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TextShape 4"/>
          <p:cNvSpPr txBox="1"/>
          <p:nvPr/>
        </p:nvSpPr>
        <p:spPr>
          <a:xfrm>
            <a:off x="5102280" y="91440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50760" tIns="50760" bIns="5076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b0f0"/>
                </a:solidFill>
                <a:latin typeface="Tahoma"/>
                <a:ea typeface="Tahoma"/>
              </a:rPr>
              <a:t>Activism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TextShape 5"/>
          <p:cNvSpPr txBox="1"/>
          <p:nvPr/>
        </p:nvSpPr>
        <p:spPr>
          <a:xfrm>
            <a:off x="4724280" y="1752480"/>
            <a:ext cx="4419360" cy="3951000"/>
          </a:xfrm>
          <a:prstGeom prst="rect">
            <a:avLst/>
          </a:prstGeom>
          <a:noFill/>
          <a:ln w="0">
            <a:noFill/>
          </a:ln>
        </p:spPr>
        <p:txBody>
          <a:bodyPr lIns="50760" tIns="50760" bIns="50760">
            <a:noAutofit/>
          </a:bodyPr>
          <a:p>
            <a:pPr marL="382680" indent="-342720">
              <a:lnSpc>
                <a:spcPct val="100000"/>
              </a:lnSpc>
              <a:buClr>
                <a:srgbClr val="ffcc66"/>
              </a:buClr>
              <a:buFont typeface="Noto Sans Symbols"/>
              <a:buChar char="■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  <a:ea typeface="Tahoma"/>
              </a:rPr>
              <a:t>Judges should take into account how social values and conditions may have changed over time when they interpret the law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82680" indent="-342720">
              <a:lnSpc>
                <a:spcPct val="100000"/>
              </a:lnSpc>
              <a:spcBef>
                <a:spcPts val="799"/>
              </a:spcBef>
              <a:buClr>
                <a:srgbClr val="ffcc66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  <a:ea typeface="Tahoma"/>
              </a:rPr>
              <a:t>Judges can and should make independent decisions when their interpretation of law differs from that of legislative &amp; executive branches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TextShape 6"/>
          <p:cNvSpPr txBox="1"/>
          <p:nvPr/>
        </p:nvSpPr>
        <p:spPr>
          <a:xfrm>
            <a:off x="7478640" y="6456240"/>
            <a:ext cx="280800" cy="279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A4617E0C-CED3-4D72-965D-A63FB6D80615}" type="slidenum">
              <a:rPr b="0" lang="en-US" sz="12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457200" y="98280"/>
            <a:ext cx="8229240" cy="739440"/>
          </a:xfrm>
          <a:prstGeom prst="rect">
            <a:avLst/>
          </a:prstGeom>
          <a:noFill/>
          <a:ln w="0">
            <a:noFill/>
          </a:ln>
        </p:spPr>
        <p:txBody>
          <a:bodyPr lIns="50760" tIns="50760" bIns="50760" anchor="ctr">
            <a:noAutofit/>
          </a:bodyPr>
          <a:p>
            <a:pPr marL="39600"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dbbd71"/>
                </a:solidFill>
                <a:latin typeface="Arial"/>
                <a:ea typeface="Arial"/>
              </a:rPr>
              <a:t>Exit Ticket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0" y="838080"/>
            <a:ext cx="9143640" cy="6019560"/>
          </a:xfrm>
          <a:prstGeom prst="rect">
            <a:avLst/>
          </a:prstGeom>
          <a:noFill/>
          <a:ln w="0">
            <a:noFill/>
          </a:ln>
        </p:spPr>
        <p:txBody>
          <a:bodyPr lIns="50760" tIns="50760" bIns="50760">
            <a:noAutofit/>
          </a:bodyPr>
          <a:p>
            <a:pPr marL="382680" indent="-342720">
              <a:lnSpc>
                <a:spcPct val="100000"/>
              </a:lnSpc>
              <a:buClr>
                <a:srgbClr val="ffcc66"/>
              </a:buClr>
              <a:buFont typeface="Noto Sans Symbols"/>
              <a:buChar char="■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  <a:ea typeface="Tahoma"/>
              </a:rPr>
              <a:t>Write one paragraph with a very strong </a:t>
            </a:r>
            <a:r>
              <a:rPr b="0" lang="en-US" sz="2400" spc="-1" strike="noStrike" u="sng">
                <a:solidFill>
                  <a:srgbClr val="ffffff"/>
                </a:solidFill>
                <a:uFillTx/>
                <a:latin typeface="Tahoma"/>
                <a:ea typeface="Tahoma"/>
              </a:rPr>
              <a:t>thesis statement </a:t>
            </a:r>
            <a:r>
              <a:rPr b="0" lang="en-US" sz="2400" spc="-1" strike="noStrike">
                <a:solidFill>
                  <a:srgbClr val="ffffff"/>
                </a:solidFill>
                <a:latin typeface="Tahoma"/>
                <a:ea typeface="Tahoma"/>
              </a:rPr>
              <a:t>addressing the following: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82680" indent="-24516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82680" indent="-342720">
              <a:lnSpc>
                <a:spcPct val="100000"/>
              </a:lnSpc>
              <a:spcBef>
                <a:spcPts val="799"/>
              </a:spcBef>
              <a:buClr>
                <a:srgbClr val="ffcc66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  <a:ea typeface="Tahoma"/>
              </a:rPr>
              <a:t>There tends to be very heated argument between those that believe the </a:t>
            </a:r>
            <a:r>
              <a:rPr b="0" lang="en-US" sz="2400" spc="-1" strike="noStrike">
                <a:solidFill>
                  <a:srgbClr val="ffc000"/>
                </a:solidFill>
                <a:latin typeface="Tahoma"/>
                <a:ea typeface="Tahoma"/>
              </a:rPr>
              <a:t>Supreme Court Justices should demonstrate judicial restraint when deciding cases</a:t>
            </a:r>
            <a:r>
              <a:rPr b="0" lang="en-US" sz="2400" spc="-1" strike="noStrike">
                <a:solidFill>
                  <a:srgbClr val="ffffff"/>
                </a:solidFill>
                <a:latin typeface="Tahoma"/>
                <a:ea typeface="Tahoma"/>
              </a:rPr>
              <a:t> and those that believe the </a:t>
            </a:r>
            <a:r>
              <a:rPr b="0" lang="en-US" sz="2400" spc="-1" strike="noStrike">
                <a:solidFill>
                  <a:srgbClr val="00b0f0"/>
                </a:solidFill>
                <a:latin typeface="Tahoma"/>
                <a:ea typeface="Tahoma"/>
              </a:rPr>
              <a:t>Justices should be more flexible in their interpretation of the Constitution and should take into account changing social norms and conditions when deciding cases</a:t>
            </a:r>
            <a:r>
              <a:rPr b="0" lang="en-US" sz="2400" spc="-1" strike="noStrike">
                <a:solidFill>
                  <a:srgbClr val="ffffff"/>
                </a:solidFill>
                <a:latin typeface="Tahoma"/>
                <a:ea typeface="Tahom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9600"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b050"/>
                </a:solidFill>
                <a:latin typeface="Tahoma"/>
                <a:ea typeface="Tahoma"/>
              </a:rPr>
              <a:t>What judicial philosophy should federal judges practice when deciding cases and why?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TextShape 3"/>
          <p:cNvSpPr txBox="1"/>
          <p:nvPr/>
        </p:nvSpPr>
        <p:spPr>
          <a:xfrm>
            <a:off x="7478640" y="6456240"/>
            <a:ext cx="280800" cy="279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13B302B9-37F5-42BE-83D9-4B07F7825296}" type="slidenum">
              <a:rPr b="0" lang="en-US" sz="12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2023-05-09T14:21:43Z</dcterms:modified>
  <cp:revision>1</cp:revision>
  <dc:subject/>
  <dc:title/>
</cp:coreProperties>
</file>