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30" r:id="rId2"/>
    <p:sldId id="335" r:id="rId3"/>
    <p:sldId id="337" r:id="rId4"/>
    <p:sldId id="294" r:id="rId5"/>
    <p:sldId id="336" r:id="rId6"/>
    <p:sldId id="316" r:id="rId7"/>
    <p:sldId id="3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6E2570-E169-4C30-82F3-30E475B0B7C3}" v="2" dt="2022-01-23T03:27:44.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EE748-4B46-46E8-9549-3FABF339CC3C}"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1647F-927D-4D28-88A3-37FC4A6C24CD}" type="slidenum">
              <a:rPr lang="en-US" smtClean="0"/>
              <a:t>‹#›</a:t>
            </a:fld>
            <a:endParaRPr lang="en-US"/>
          </a:p>
        </p:txBody>
      </p:sp>
    </p:spTree>
    <p:extLst>
      <p:ext uri="{BB962C8B-B14F-4D97-AF65-F5344CB8AC3E}">
        <p14:creationId xmlns:p14="http://schemas.microsoft.com/office/powerpoint/2010/main" val="33284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7D349024-2B69-284C-95F0-F14461DC79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F37AC3D1-BE94-8043-A892-761A72035CFD}" type="slidenum">
              <a:rPr lang="en-US" altLang="en-UA" smtClean="0">
                <a:solidFill>
                  <a:srgbClr val="000000"/>
                </a:solidFill>
                <a:latin typeface="Times New Roman" panose="02020603050405020304" pitchFamily="18" charset="0"/>
              </a:rPr>
              <a:pPr/>
              <a:t>1</a:t>
            </a:fld>
            <a:endParaRPr lang="en-US" altLang="en-UA">
              <a:solidFill>
                <a:srgbClr val="000000"/>
              </a:solidFill>
              <a:latin typeface="Times New Roman" panose="02020603050405020304" pitchFamily="18" charset="0"/>
            </a:endParaRPr>
          </a:p>
        </p:txBody>
      </p:sp>
      <p:sp>
        <p:nvSpPr>
          <p:cNvPr id="75779" name="Text Box 1">
            <a:extLst>
              <a:ext uri="{FF2B5EF4-FFF2-40B4-BE49-F238E27FC236}">
                <a16:creationId xmlns:a16="http://schemas.microsoft.com/office/drawing/2014/main" id="{4D1DE3CF-23AF-014B-BCF2-2CE65610AF24}"/>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a:extLst>
              <a:ext uri="{FF2B5EF4-FFF2-40B4-BE49-F238E27FC236}">
                <a16:creationId xmlns:a16="http://schemas.microsoft.com/office/drawing/2014/main" id="{55C24CEA-4A8F-AE43-80A1-36C965D1745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extLst>
      <p:ext uri="{BB962C8B-B14F-4D97-AF65-F5344CB8AC3E}">
        <p14:creationId xmlns:p14="http://schemas.microsoft.com/office/powerpoint/2010/main" val="322414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9B622A33-BFC4-C948-AF48-A056BBD3EA2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81E1712-FEDC-5244-B863-F00A16004DA2}" type="slidenum">
              <a:rPr lang="en-US" altLang="en-UA" smtClean="0">
                <a:solidFill>
                  <a:srgbClr val="000000"/>
                </a:solidFill>
                <a:latin typeface="Times New Roman" panose="02020603050405020304" pitchFamily="18" charset="0"/>
              </a:rPr>
              <a:pPr/>
              <a:t>4</a:t>
            </a:fld>
            <a:endParaRPr lang="en-US" altLang="en-UA">
              <a:solidFill>
                <a:srgbClr val="000000"/>
              </a:solidFill>
              <a:latin typeface="Times New Roman" panose="02020603050405020304" pitchFamily="18" charset="0"/>
            </a:endParaRPr>
          </a:p>
        </p:txBody>
      </p:sp>
      <p:sp>
        <p:nvSpPr>
          <p:cNvPr id="94211" name="Text Box 1">
            <a:extLst>
              <a:ext uri="{FF2B5EF4-FFF2-40B4-BE49-F238E27FC236}">
                <a16:creationId xmlns:a16="http://schemas.microsoft.com/office/drawing/2014/main" id="{BF7F4491-6E4D-9447-85C4-402B0CA62846}"/>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Text Box 2">
            <a:extLst>
              <a:ext uri="{FF2B5EF4-FFF2-40B4-BE49-F238E27FC236}">
                <a16:creationId xmlns:a16="http://schemas.microsoft.com/office/drawing/2014/main" id="{1859F090-4370-A34B-A04A-FFD79B9DF94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9B622A33-BFC4-C948-AF48-A056BBD3EA2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81E1712-FEDC-5244-B863-F00A16004DA2}" type="slidenum">
              <a:rPr lang="en-US" altLang="en-UA" smtClean="0">
                <a:solidFill>
                  <a:srgbClr val="000000"/>
                </a:solidFill>
                <a:latin typeface="Times New Roman" panose="02020603050405020304" pitchFamily="18" charset="0"/>
              </a:rPr>
              <a:pPr/>
              <a:t>5</a:t>
            </a:fld>
            <a:endParaRPr lang="en-US" altLang="en-UA">
              <a:solidFill>
                <a:srgbClr val="000000"/>
              </a:solidFill>
              <a:latin typeface="Times New Roman" panose="02020603050405020304" pitchFamily="18" charset="0"/>
            </a:endParaRPr>
          </a:p>
        </p:txBody>
      </p:sp>
      <p:sp>
        <p:nvSpPr>
          <p:cNvPr id="94211" name="Text Box 1">
            <a:extLst>
              <a:ext uri="{FF2B5EF4-FFF2-40B4-BE49-F238E27FC236}">
                <a16:creationId xmlns:a16="http://schemas.microsoft.com/office/drawing/2014/main" id="{BF7F4491-6E4D-9447-85C4-402B0CA62846}"/>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Text Box 2">
            <a:extLst>
              <a:ext uri="{FF2B5EF4-FFF2-40B4-BE49-F238E27FC236}">
                <a16:creationId xmlns:a16="http://schemas.microsoft.com/office/drawing/2014/main" id="{1859F090-4370-A34B-A04A-FFD79B9DF94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extLst>
      <p:ext uri="{BB962C8B-B14F-4D97-AF65-F5344CB8AC3E}">
        <p14:creationId xmlns:p14="http://schemas.microsoft.com/office/powerpoint/2010/main" val="403406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a:extLst>
              <a:ext uri="{FF2B5EF4-FFF2-40B4-BE49-F238E27FC236}">
                <a16:creationId xmlns:a16="http://schemas.microsoft.com/office/drawing/2014/main" id="{7DA3F82A-EE6E-0C47-9A95-1934B641882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B5C7AD86-1ACC-1249-A1BA-DDDB195659DB}" type="slidenum">
              <a:rPr lang="en-US" altLang="en-UA" smtClean="0">
                <a:solidFill>
                  <a:srgbClr val="000000"/>
                </a:solidFill>
                <a:latin typeface="Times New Roman" panose="02020603050405020304" pitchFamily="18" charset="0"/>
              </a:rPr>
              <a:pPr/>
              <a:t>6</a:t>
            </a:fld>
            <a:endParaRPr lang="en-US" altLang="en-UA">
              <a:solidFill>
                <a:srgbClr val="000000"/>
              </a:solidFill>
              <a:latin typeface="Times New Roman" panose="02020603050405020304" pitchFamily="18" charset="0"/>
            </a:endParaRPr>
          </a:p>
        </p:txBody>
      </p:sp>
      <p:sp>
        <p:nvSpPr>
          <p:cNvPr id="139267" name="Text Box 1">
            <a:extLst>
              <a:ext uri="{FF2B5EF4-FFF2-40B4-BE49-F238E27FC236}">
                <a16:creationId xmlns:a16="http://schemas.microsoft.com/office/drawing/2014/main" id="{534C5328-5DC8-0446-9909-0CB8BC082DAA}"/>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8" name="Text Box 2">
            <a:extLst>
              <a:ext uri="{FF2B5EF4-FFF2-40B4-BE49-F238E27FC236}">
                <a16:creationId xmlns:a16="http://schemas.microsoft.com/office/drawing/2014/main" id="{4F306AA7-DB1E-284D-AF6C-3D5E085038C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7D349024-2B69-284C-95F0-F14461DC79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F37AC3D1-BE94-8043-A892-761A72035CFD}" type="slidenum">
              <a:rPr lang="en-US" altLang="en-UA" smtClean="0">
                <a:solidFill>
                  <a:srgbClr val="000000"/>
                </a:solidFill>
                <a:latin typeface="Times New Roman" panose="02020603050405020304" pitchFamily="18" charset="0"/>
              </a:rPr>
              <a:pPr/>
              <a:t>7</a:t>
            </a:fld>
            <a:endParaRPr lang="en-US" altLang="en-UA">
              <a:solidFill>
                <a:srgbClr val="000000"/>
              </a:solidFill>
              <a:latin typeface="Times New Roman" panose="02020603050405020304" pitchFamily="18" charset="0"/>
            </a:endParaRPr>
          </a:p>
        </p:txBody>
      </p:sp>
      <p:sp>
        <p:nvSpPr>
          <p:cNvPr id="75779" name="Text Box 1">
            <a:extLst>
              <a:ext uri="{FF2B5EF4-FFF2-40B4-BE49-F238E27FC236}">
                <a16:creationId xmlns:a16="http://schemas.microsoft.com/office/drawing/2014/main" id="{4D1DE3CF-23AF-014B-BCF2-2CE65610AF24}"/>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a:extLst>
              <a:ext uri="{FF2B5EF4-FFF2-40B4-BE49-F238E27FC236}">
                <a16:creationId xmlns:a16="http://schemas.microsoft.com/office/drawing/2014/main" id="{55C24CEA-4A8F-AE43-80A1-36C965D1745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extLst>
      <p:ext uri="{BB962C8B-B14F-4D97-AF65-F5344CB8AC3E}">
        <p14:creationId xmlns:p14="http://schemas.microsoft.com/office/powerpoint/2010/main" val="54976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8FB1-3630-4B7B-BB17-97B604F7D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AC1B7-2881-41BD-A806-FB6AECF47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516AA-73FA-4DC5-AB49-45EA67EC1D16}"/>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5" name="Footer Placeholder 4">
            <a:extLst>
              <a:ext uri="{FF2B5EF4-FFF2-40B4-BE49-F238E27FC236}">
                <a16:creationId xmlns:a16="http://schemas.microsoft.com/office/drawing/2014/main" id="{87BC3611-DA1A-4F8D-ACA8-73DE36794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B5358-F7A4-4EB6-85C2-F0B8693E0C87}"/>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19019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E58F-6FFB-48AC-B2F2-00DE153C1E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9A64F3-0F77-490B-AD61-F870192A9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59260-9600-4422-A1EF-E6BC223EF30F}"/>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5" name="Footer Placeholder 4">
            <a:extLst>
              <a:ext uri="{FF2B5EF4-FFF2-40B4-BE49-F238E27FC236}">
                <a16:creationId xmlns:a16="http://schemas.microsoft.com/office/drawing/2014/main" id="{2F5057EE-15B2-4C16-9E01-D7DA967DC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8D69-E728-475A-BCCB-E121565224AF}"/>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28373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52593-5DFD-42AC-92E7-5B3A8DB33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C3702-B3BD-4032-B631-7BA5FE55D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08E30-A5B7-4066-9F7A-9A1534A16AB2}"/>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5" name="Footer Placeholder 4">
            <a:extLst>
              <a:ext uri="{FF2B5EF4-FFF2-40B4-BE49-F238E27FC236}">
                <a16:creationId xmlns:a16="http://schemas.microsoft.com/office/drawing/2014/main" id="{5BAB058D-A9DB-4F68-9617-AAB27B64B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4BE29-B338-432D-8AC2-C365B77BACAF}"/>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978819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Пользовательский макет">
    <p:bg>
      <p:bgPr>
        <a:solidFill>
          <a:srgbClr val="F0F2FA"/>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865" y="273844"/>
            <a:ext cx="10970948" cy="1144323"/>
          </a:xfrm>
        </p:spPr>
        <p:txBody>
          <a:bodyPr/>
          <a:lstStyle/>
          <a:p>
            <a:r>
              <a:rPr lang="ru-RU"/>
              <a:t>Образец заголовка</a:t>
            </a:r>
            <a:endParaRPr lang="ru-UA"/>
          </a:p>
        </p:txBody>
      </p:sp>
      <p:sp>
        <p:nvSpPr>
          <p:cNvPr id="3" name="Rectangle 3">
            <a:extLst>
              <a:ext uri="{FF2B5EF4-FFF2-40B4-BE49-F238E27FC236}">
                <a16:creationId xmlns:a16="http://schemas.microsoft.com/office/drawing/2014/main" id="{E309F4AA-BC66-B34D-8B52-8829564F6CDA}"/>
              </a:ext>
            </a:extLst>
          </p:cNvPr>
          <p:cNvSpPr>
            <a:spLocks noGrp="1" noChangeArrowheads="1"/>
          </p:cNvSpPr>
          <p:nvPr>
            <p:ph type="dt" idx="10"/>
          </p:nvPr>
        </p:nvSpPr>
        <p:spPr/>
        <p:txBody>
          <a:bodyPr/>
          <a:lstStyle>
            <a:lvl1pPr>
              <a:defRPr/>
            </a:lvl1pPr>
          </a:lstStyle>
          <a:p>
            <a:pPr>
              <a:defRPr/>
            </a:pPr>
            <a:endParaRPr lang="en-US" altLang="ru-UA"/>
          </a:p>
        </p:txBody>
      </p:sp>
      <p:sp>
        <p:nvSpPr>
          <p:cNvPr id="4" name="Rectangle 4">
            <a:extLst>
              <a:ext uri="{FF2B5EF4-FFF2-40B4-BE49-F238E27FC236}">
                <a16:creationId xmlns:a16="http://schemas.microsoft.com/office/drawing/2014/main" id="{B28802EB-C053-E241-8282-EDE63CD88B58}"/>
              </a:ext>
            </a:extLst>
          </p:cNvPr>
          <p:cNvSpPr>
            <a:spLocks noGrp="1" noChangeArrowheads="1"/>
          </p:cNvSpPr>
          <p:nvPr>
            <p:ph type="ftr" idx="11"/>
          </p:nvPr>
        </p:nvSpPr>
        <p:spPr/>
        <p:txBody>
          <a:bodyPr/>
          <a:lstStyle>
            <a:lvl1pPr>
              <a:defRPr/>
            </a:lvl1pPr>
          </a:lstStyle>
          <a:p>
            <a:pPr>
              <a:defRPr/>
            </a:pPr>
            <a:endParaRPr lang="en-US" altLang="ru-UA"/>
          </a:p>
        </p:txBody>
      </p:sp>
      <p:sp>
        <p:nvSpPr>
          <p:cNvPr id="5" name="Rectangle 5">
            <a:extLst>
              <a:ext uri="{FF2B5EF4-FFF2-40B4-BE49-F238E27FC236}">
                <a16:creationId xmlns:a16="http://schemas.microsoft.com/office/drawing/2014/main" id="{6867B4E5-CBB1-7046-8F29-C4E99367BC05}"/>
              </a:ext>
            </a:extLst>
          </p:cNvPr>
          <p:cNvSpPr>
            <a:spLocks noGrp="1" noChangeArrowheads="1"/>
          </p:cNvSpPr>
          <p:nvPr>
            <p:ph type="sldNum" idx="12"/>
          </p:nvPr>
        </p:nvSpPr>
        <p:spPr/>
        <p:txBody>
          <a:bodyPr/>
          <a:lstStyle>
            <a:lvl1pPr>
              <a:defRPr/>
            </a:lvl1pPr>
          </a:lstStyle>
          <a:p>
            <a:pPr>
              <a:defRPr/>
            </a:pPr>
            <a:fld id="{D1C4E16D-E3D4-2D4C-BDAA-E36D22C82642}" type="slidenum">
              <a:rPr lang="en-US" altLang="ru-UA"/>
              <a:pPr>
                <a:defRPr/>
              </a:pPr>
              <a:t>‹#›</a:t>
            </a:fld>
            <a:endParaRPr lang="en-US" altLang="ru-UA"/>
          </a:p>
        </p:txBody>
      </p:sp>
    </p:spTree>
    <p:extLst>
      <p:ext uri="{BB962C8B-B14F-4D97-AF65-F5344CB8AC3E}">
        <p14:creationId xmlns:p14="http://schemas.microsoft.com/office/powerpoint/2010/main" val="13256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6A89-5678-4447-A3E2-E97F2E577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7C620-D0ED-405D-8547-A860AEC7C3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DEE83-2BE8-487D-B29F-6363A4BA9F9C}"/>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5" name="Footer Placeholder 4">
            <a:extLst>
              <a:ext uri="{FF2B5EF4-FFF2-40B4-BE49-F238E27FC236}">
                <a16:creationId xmlns:a16="http://schemas.microsoft.com/office/drawing/2014/main" id="{A777D5EB-39D9-420F-AB86-8B9364E24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4EDAD-DD3D-468A-927A-0A4EFEA1267C}"/>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175279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7FA7-D5A5-4067-8645-896B4D913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3FDE8A-10B4-4D40-8DF5-5978BF3CD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E1C71-3FBE-4759-8078-CA20133E2A17}"/>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5" name="Footer Placeholder 4">
            <a:extLst>
              <a:ext uri="{FF2B5EF4-FFF2-40B4-BE49-F238E27FC236}">
                <a16:creationId xmlns:a16="http://schemas.microsoft.com/office/drawing/2014/main" id="{69A9352F-635A-4A3D-8979-0A406D6ED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8E304-41BB-4240-9CF2-444ECB9E0C9A}"/>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109306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632F-6C71-4A16-85F1-569D4A905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4FB5F-D60A-4749-81E9-758F6E6223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1F17FE-2C62-43A7-999F-22D9BE03B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2D73D-E0B4-4C85-B2E1-DCB9AD470464}"/>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6" name="Footer Placeholder 5">
            <a:extLst>
              <a:ext uri="{FF2B5EF4-FFF2-40B4-BE49-F238E27FC236}">
                <a16:creationId xmlns:a16="http://schemas.microsoft.com/office/drawing/2014/main" id="{317E1449-DF88-4B81-A44D-AF17C50AD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8DF0-E62C-4B28-AA64-5F36037738D8}"/>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4434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8915-6BCE-404C-B35A-15C5305C7E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664D41-B662-4AA7-A62D-B33E3678B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E3BF9C-E659-46B1-888B-D779369D4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243DFC-270E-47AF-BFC4-1B91AD473E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42A06A-7C78-4012-B54D-787DEBC546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9F63A8-C26B-4CC8-A420-CEC3EC924835}"/>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8" name="Footer Placeholder 7">
            <a:extLst>
              <a:ext uri="{FF2B5EF4-FFF2-40B4-BE49-F238E27FC236}">
                <a16:creationId xmlns:a16="http://schemas.microsoft.com/office/drawing/2014/main" id="{71A89AAA-C3C3-48D4-962D-BDE3E2F851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2FDDA-F7A2-4CBC-B051-693DEE557CDD}"/>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28769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9CF5-D487-4886-9A38-E0FCC73EF6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FEB010-916F-40E7-B973-8EFCD3F1E755}"/>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4" name="Footer Placeholder 3">
            <a:extLst>
              <a:ext uri="{FF2B5EF4-FFF2-40B4-BE49-F238E27FC236}">
                <a16:creationId xmlns:a16="http://schemas.microsoft.com/office/drawing/2014/main" id="{E2438C50-B302-438D-820F-4DB053E89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82B8BE-A9D1-4617-ADC9-B174951927F0}"/>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346490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E8256-6DA0-4620-873E-980C3C6411CD}"/>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3" name="Footer Placeholder 2">
            <a:extLst>
              <a:ext uri="{FF2B5EF4-FFF2-40B4-BE49-F238E27FC236}">
                <a16:creationId xmlns:a16="http://schemas.microsoft.com/office/drawing/2014/main" id="{774E5812-5AF6-49B9-8275-7B35863CB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359B45-B885-471A-A157-7EF654EBC2C5}"/>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143233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0BCC-6FEF-45F1-AB34-64A3B5165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DAEC1-933A-4AA4-B35B-6DE8A43F1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3CA48-A59E-492C-BD93-C9B515384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7D251-CC32-48B7-ABF5-F355EC58DFF9}"/>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6" name="Footer Placeholder 5">
            <a:extLst>
              <a:ext uri="{FF2B5EF4-FFF2-40B4-BE49-F238E27FC236}">
                <a16:creationId xmlns:a16="http://schemas.microsoft.com/office/drawing/2014/main" id="{9CB45E70-31AB-4538-8A12-5E3582C9E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4C0B6-94E8-40B4-9EFC-75C156270280}"/>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205372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832A-D97B-4DFA-8FCE-DD658D975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2D4C0C-DD5C-4C34-A695-CC1B433EB7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2C170B-A2E2-46DF-AE27-B0343937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13055-6BC9-46F5-B3D1-1D4C50C84B73}"/>
              </a:ext>
            </a:extLst>
          </p:cNvPr>
          <p:cNvSpPr>
            <a:spLocks noGrp="1"/>
          </p:cNvSpPr>
          <p:nvPr>
            <p:ph type="dt" sz="half" idx="10"/>
          </p:nvPr>
        </p:nvSpPr>
        <p:spPr/>
        <p:txBody>
          <a:bodyPr/>
          <a:lstStyle/>
          <a:p>
            <a:fld id="{99084E03-1AE3-4484-836C-FC3216167BD8}" type="datetimeFigureOut">
              <a:rPr lang="en-US" smtClean="0"/>
              <a:t>1/30/2022</a:t>
            </a:fld>
            <a:endParaRPr lang="en-US"/>
          </a:p>
        </p:txBody>
      </p:sp>
      <p:sp>
        <p:nvSpPr>
          <p:cNvPr id="6" name="Footer Placeholder 5">
            <a:extLst>
              <a:ext uri="{FF2B5EF4-FFF2-40B4-BE49-F238E27FC236}">
                <a16:creationId xmlns:a16="http://schemas.microsoft.com/office/drawing/2014/main" id="{41B61386-F310-4C6C-A03E-A8871EB2F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20264-CE43-41D8-9495-19DE0A5E1AC8}"/>
              </a:ext>
            </a:extLst>
          </p:cNvPr>
          <p:cNvSpPr>
            <a:spLocks noGrp="1"/>
          </p:cNvSpPr>
          <p:nvPr>
            <p:ph type="sldNum" sz="quarter" idx="12"/>
          </p:nvPr>
        </p:nvSpPr>
        <p:spPr/>
        <p:txBody>
          <a:bodyPr/>
          <a:lstStyle/>
          <a:p>
            <a:fld id="{936AB1AF-2888-4BA4-BF7E-854BCD89982A}" type="slidenum">
              <a:rPr lang="en-US" smtClean="0"/>
              <a:t>‹#›</a:t>
            </a:fld>
            <a:endParaRPr lang="en-US"/>
          </a:p>
        </p:txBody>
      </p:sp>
    </p:spTree>
    <p:extLst>
      <p:ext uri="{BB962C8B-B14F-4D97-AF65-F5344CB8AC3E}">
        <p14:creationId xmlns:p14="http://schemas.microsoft.com/office/powerpoint/2010/main" val="269669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1D0A3-8865-4B2B-8AA5-426410DBC8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93F77E-126F-4666-AFEB-B1946B7BC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D2CCF-536F-44F6-A8C0-8E9BC0CD9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84E03-1AE3-4484-836C-FC3216167BD8}" type="datetimeFigureOut">
              <a:rPr lang="en-US" smtClean="0"/>
              <a:t>1/30/2022</a:t>
            </a:fld>
            <a:endParaRPr lang="en-US"/>
          </a:p>
        </p:txBody>
      </p:sp>
      <p:sp>
        <p:nvSpPr>
          <p:cNvPr id="5" name="Footer Placeholder 4">
            <a:extLst>
              <a:ext uri="{FF2B5EF4-FFF2-40B4-BE49-F238E27FC236}">
                <a16:creationId xmlns:a16="http://schemas.microsoft.com/office/drawing/2014/main" id="{D704C06F-0A1F-4445-839D-5505A8C1C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8795B-0C56-4E7C-BE07-C34402FDF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AB1AF-2888-4BA4-BF7E-854BCD89982A}" type="slidenum">
              <a:rPr lang="en-US" smtClean="0"/>
              <a:t>‹#›</a:t>
            </a:fld>
            <a:endParaRPr lang="en-US"/>
          </a:p>
        </p:txBody>
      </p:sp>
    </p:spTree>
    <p:extLst>
      <p:ext uri="{BB962C8B-B14F-4D97-AF65-F5344CB8AC3E}">
        <p14:creationId xmlns:p14="http://schemas.microsoft.com/office/powerpoint/2010/main" val="250146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58">
            <a:extLst>
              <a:ext uri="{FF2B5EF4-FFF2-40B4-BE49-F238E27FC236}">
                <a16:creationId xmlns:a16="http://schemas.microsoft.com/office/drawing/2014/main" id="{F6A0F37C-814E-4CFB-9814-4EB4B9763854}"/>
              </a:ext>
            </a:extLst>
          </p:cNvPr>
          <p:cNvSpPr>
            <a:spLocks noChangeArrowheads="1"/>
          </p:cNvSpPr>
          <p:nvPr/>
        </p:nvSpPr>
        <p:spPr bwMode="auto">
          <a:xfrm>
            <a:off x="311791" y="2116520"/>
            <a:ext cx="1150829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7200" b="1" dirty="0">
                <a:solidFill>
                  <a:srgbClr val="0070C0"/>
                </a:solidFill>
                <a:latin typeface="Montserrat" panose="02000505000000020004" pitchFamily="2" charset="77"/>
              </a:rPr>
              <a:t>Data Warehouse Granularity</a:t>
            </a:r>
            <a:endParaRPr lang="en-UA" altLang="en-UA" sz="7200" dirty="0">
              <a:solidFill>
                <a:srgbClr val="0070C0"/>
              </a:solidFill>
              <a:latin typeface="Montserrat" panose="02000505000000020004" pitchFamily="2" charset="77"/>
            </a:endParaRPr>
          </a:p>
        </p:txBody>
      </p:sp>
    </p:spTree>
    <p:extLst>
      <p:ext uri="{BB962C8B-B14F-4D97-AF65-F5344CB8AC3E}">
        <p14:creationId xmlns:p14="http://schemas.microsoft.com/office/powerpoint/2010/main" val="152628898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22"/>
                                        </p:tgtEl>
                                        <p:attrNameLst>
                                          <p:attrName>ppt_x</p:attrName>
                                        </p:attrNameLst>
                                      </p:cBhvr>
                                      <p:tavLst>
                                        <p:tav tm="0">
                                          <p:val>
                                            <p:strVal val="ppt_x"/>
                                          </p:val>
                                        </p:tav>
                                        <p:tav tm="100000">
                                          <p:val>
                                            <p:strVal val="ppt_x"/>
                                          </p:val>
                                        </p:tav>
                                      </p:tavLst>
                                    </p:anim>
                                    <p:anim calcmode="lin" valueType="num">
                                      <p:cBhvr additive="base">
                                        <p:cTn id="11" dur="750"/>
                                        <p:tgtEl>
                                          <p:spTgt spid="22"/>
                                        </p:tgtEl>
                                        <p:attrNameLst>
                                          <p:attrName>ppt_y</p:attrName>
                                        </p:attrNameLst>
                                      </p:cBhvr>
                                      <p:tavLst>
                                        <p:tav tm="0">
                                          <p:val>
                                            <p:strVal val="ppt_y"/>
                                          </p:val>
                                        </p:tav>
                                        <p:tav tm="100000">
                                          <p:val>
                                            <p:strVal val="0-ppt_h/2"/>
                                          </p:val>
                                        </p:tav>
                                      </p:tavLst>
                                    </p:anim>
                                    <p:set>
                                      <p:cBhvr>
                                        <p:cTn id="12" dur="1" fill="hold">
                                          <p:stCondLst>
                                            <p:cond delay="7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36EA-64F3-4A9F-B796-CB4732D84D37}"/>
              </a:ext>
            </a:extLst>
          </p:cNvPr>
          <p:cNvSpPr>
            <a:spLocks noGrp="1"/>
          </p:cNvSpPr>
          <p:nvPr>
            <p:ph type="title"/>
          </p:nvPr>
        </p:nvSpPr>
        <p:spPr>
          <a:xfrm>
            <a:off x="403399" y="2118417"/>
            <a:ext cx="5467562" cy="456575"/>
          </a:xfrm>
        </p:spPr>
        <p:txBody>
          <a:bodyPr>
            <a:noAutofit/>
          </a:bodyPr>
          <a:lstStyle/>
          <a:p>
            <a:pPr algn="ctr"/>
            <a:r>
              <a:rPr lang="en-US" sz="1800" b="1" dirty="0">
                <a:latin typeface="+mn-lt"/>
              </a:rPr>
              <a:t>Online Transactional Processing</a:t>
            </a:r>
          </a:p>
        </p:txBody>
      </p:sp>
      <p:sp>
        <p:nvSpPr>
          <p:cNvPr id="13" name="Прямоугольник 58">
            <a:extLst>
              <a:ext uri="{FF2B5EF4-FFF2-40B4-BE49-F238E27FC236}">
                <a16:creationId xmlns:a16="http://schemas.microsoft.com/office/drawing/2014/main" id="{EB5BEA55-2451-4E63-8EB3-C2EAB42EB508}"/>
              </a:ext>
            </a:extLst>
          </p:cNvPr>
          <p:cNvSpPr>
            <a:spLocks noChangeArrowheads="1"/>
          </p:cNvSpPr>
          <p:nvPr/>
        </p:nvSpPr>
        <p:spPr bwMode="auto">
          <a:xfrm>
            <a:off x="311791" y="308347"/>
            <a:ext cx="115684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4000" b="1" dirty="0">
                <a:solidFill>
                  <a:srgbClr val="0070C0"/>
                </a:solidFill>
                <a:latin typeface="Montserrat" panose="02000505000000020004" pitchFamily="2" charset="77"/>
              </a:rPr>
              <a:t>Data Repository Type</a:t>
            </a:r>
            <a:endParaRPr lang="en-UA" altLang="en-UA" sz="4000" dirty="0">
              <a:solidFill>
                <a:srgbClr val="0070C0"/>
              </a:solidFill>
              <a:latin typeface="Montserrat" panose="02000505000000020004" pitchFamily="2" charset="77"/>
            </a:endParaRPr>
          </a:p>
        </p:txBody>
      </p:sp>
      <p:graphicFrame>
        <p:nvGraphicFramePr>
          <p:cNvPr id="7" name="Table 14">
            <a:extLst>
              <a:ext uri="{FF2B5EF4-FFF2-40B4-BE49-F238E27FC236}">
                <a16:creationId xmlns:a16="http://schemas.microsoft.com/office/drawing/2014/main" id="{9B02143D-855C-43EC-BAAE-F2A93196F011}"/>
              </a:ext>
            </a:extLst>
          </p:cNvPr>
          <p:cNvGraphicFramePr>
            <a:graphicFrameLocks noGrp="1"/>
          </p:cNvGraphicFramePr>
          <p:nvPr>
            <p:extLst>
              <p:ext uri="{D42A27DB-BD31-4B8C-83A1-F6EECF244321}">
                <p14:modId xmlns:p14="http://schemas.microsoft.com/office/powerpoint/2010/main" val="780584081"/>
              </p:ext>
            </p:extLst>
          </p:nvPr>
        </p:nvGraphicFramePr>
        <p:xfrm>
          <a:off x="403399" y="1390997"/>
          <a:ext cx="5467562" cy="518160"/>
        </p:xfrm>
        <a:graphic>
          <a:graphicData uri="http://schemas.openxmlformats.org/drawingml/2006/table">
            <a:tbl>
              <a:tblPr firstRow="1" bandRow="1">
                <a:tableStyleId>{2D5ABB26-0587-4C30-8999-92F81FD0307C}</a:tableStyleId>
              </a:tblPr>
              <a:tblGrid>
                <a:gridCol w="5467562">
                  <a:extLst>
                    <a:ext uri="{9D8B030D-6E8A-4147-A177-3AD203B41FA5}">
                      <a16:colId xmlns:a16="http://schemas.microsoft.com/office/drawing/2014/main" val="363123087"/>
                    </a:ext>
                  </a:extLst>
                </a:gridCol>
              </a:tblGrid>
              <a:tr h="370840">
                <a:tc>
                  <a:txBody>
                    <a:bodyPr/>
                    <a:lstStyle/>
                    <a:p>
                      <a:pPr algn="ctr"/>
                      <a:r>
                        <a:rPr lang="en-US" sz="2800" b="1" i="0" kern="1200" dirty="0">
                          <a:solidFill>
                            <a:schemeClr val="tx1"/>
                          </a:solidFill>
                          <a:effectLst/>
                          <a:latin typeface="+mn-lt"/>
                          <a:ea typeface="+mn-ea"/>
                          <a:cs typeface="+mn-cs"/>
                        </a:rPr>
                        <a:t>OLTP</a:t>
                      </a:r>
                    </a:p>
                  </a:txBody>
                  <a:tcPr/>
                </a:tc>
                <a:extLst>
                  <a:ext uri="{0D108BD9-81ED-4DB2-BD59-A6C34878D82A}">
                    <a16:rowId xmlns:a16="http://schemas.microsoft.com/office/drawing/2014/main" val="2824987190"/>
                  </a:ext>
                </a:extLst>
              </a:tr>
            </a:tbl>
          </a:graphicData>
        </a:graphic>
      </p:graphicFrame>
      <p:graphicFrame>
        <p:nvGraphicFramePr>
          <p:cNvPr id="11" name="Table 14">
            <a:extLst>
              <a:ext uri="{FF2B5EF4-FFF2-40B4-BE49-F238E27FC236}">
                <a16:creationId xmlns:a16="http://schemas.microsoft.com/office/drawing/2014/main" id="{2A1B3743-69AE-46D8-BFE4-F60A88EEDD28}"/>
              </a:ext>
            </a:extLst>
          </p:cNvPr>
          <p:cNvGraphicFramePr>
            <a:graphicFrameLocks noGrp="1"/>
          </p:cNvGraphicFramePr>
          <p:nvPr>
            <p:extLst>
              <p:ext uri="{D42A27DB-BD31-4B8C-83A1-F6EECF244321}">
                <p14:modId xmlns:p14="http://schemas.microsoft.com/office/powerpoint/2010/main" val="3867419997"/>
              </p:ext>
            </p:extLst>
          </p:nvPr>
        </p:nvGraphicFramePr>
        <p:xfrm>
          <a:off x="6384031" y="2163824"/>
          <a:ext cx="5467562" cy="365760"/>
        </p:xfrm>
        <a:graphic>
          <a:graphicData uri="http://schemas.openxmlformats.org/drawingml/2006/table">
            <a:tbl>
              <a:tblPr firstRow="1" bandRow="1">
                <a:tableStyleId>{2D5ABB26-0587-4C30-8999-92F81FD0307C}</a:tableStyleId>
              </a:tblPr>
              <a:tblGrid>
                <a:gridCol w="5467562">
                  <a:extLst>
                    <a:ext uri="{9D8B030D-6E8A-4147-A177-3AD203B41FA5}">
                      <a16:colId xmlns:a16="http://schemas.microsoft.com/office/drawing/2014/main" val="363123087"/>
                    </a:ext>
                  </a:extLst>
                </a:gridCol>
              </a:tblGrid>
              <a:tr h="128141">
                <a:tc>
                  <a:txBody>
                    <a:bodyPr/>
                    <a:lstStyle/>
                    <a:p>
                      <a:pPr algn="ctr"/>
                      <a:r>
                        <a:rPr lang="en-US" sz="1800" b="1" i="0" kern="1200" dirty="0">
                          <a:solidFill>
                            <a:schemeClr val="tx1"/>
                          </a:solidFill>
                          <a:effectLst/>
                          <a:latin typeface="+mn-lt"/>
                          <a:ea typeface="+mn-ea"/>
                          <a:cs typeface="+mn-cs"/>
                        </a:rPr>
                        <a:t>Online Analytical Processing</a:t>
                      </a:r>
                      <a:endParaRPr lang="en-US" b="1" dirty="0"/>
                    </a:p>
                  </a:txBody>
                  <a:tcPr/>
                </a:tc>
                <a:extLst>
                  <a:ext uri="{0D108BD9-81ED-4DB2-BD59-A6C34878D82A}">
                    <a16:rowId xmlns:a16="http://schemas.microsoft.com/office/drawing/2014/main" val="2824987190"/>
                  </a:ext>
                </a:extLst>
              </a:tr>
            </a:tbl>
          </a:graphicData>
        </a:graphic>
      </p:graphicFrame>
      <p:graphicFrame>
        <p:nvGraphicFramePr>
          <p:cNvPr id="8" name="Table 14">
            <a:extLst>
              <a:ext uri="{FF2B5EF4-FFF2-40B4-BE49-F238E27FC236}">
                <a16:creationId xmlns:a16="http://schemas.microsoft.com/office/drawing/2014/main" id="{0B2A15B9-BB1D-4DBD-91D0-8790F286E288}"/>
              </a:ext>
            </a:extLst>
          </p:cNvPr>
          <p:cNvGraphicFramePr>
            <a:graphicFrameLocks noGrp="1"/>
          </p:cNvGraphicFramePr>
          <p:nvPr>
            <p:extLst>
              <p:ext uri="{D42A27DB-BD31-4B8C-83A1-F6EECF244321}">
                <p14:modId xmlns:p14="http://schemas.microsoft.com/office/powerpoint/2010/main" val="3215621775"/>
              </p:ext>
            </p:extLst>
          </p:nvPr>
        </p:nvGraphicFramePr>
        <p:xfrm>
          <a:off x="6384031" y="1437578"/>
          <a:ext cx="5404570" cy="518160"/>
        </p:xfrm>
        <a:graphic>
          <a:graphicData uri="http://schemas.openxmlformats.org/drawingml/2006/table">
            <a:tbl>
              <a:tblPr firstRow="1" bandRow="1">
                <a:tableStyleId>{2D5ABB26-0587-4C30-8999-92F81FD0307C}</a:tableStyleId>
              </a:tblPr>
              <a:tblGrid>
                <a:gridCol w="5404570">
                  <a:extLst>
                    <a:ext uri="{9D8B030D-6E8A-4147-A177-3AD203B41FA5}">
                      <a16:colId xmlns:a16="http://schemas.microsoft.com/office/drawing/2014/main" val="363123087"/>
                    </a:ext>
                  </a:extLst>
                </a:gridCol>
              </a:tblGrid>
              <a:tr h="370840">
                <a:tc>
                  <a:txBody>
                    <a:bodyPr/>
                    <a:lstStyle/>
                    <a:p>
                      <a:pPr algn="ctr"/>
                      <a:r>
                        <a:rPr lang="en-US" sz="2800" b="1" i="0" kern="1200" dirty="0">
                          <a:solidFill>
                            <a:schemeClr val="tx1"/>
                          </a:solidFill>
                          <a:effectLst/>
                          <a:latin typeface="+mn-lt"/>
                          <a:ea typeface="+mn-ea"/>
                          <a:cs typeface="+mn-cs"/>
                        </a:rPr>
                        <a:t>OLAP</a:t>
                      </a:r>
                    </a:p>
                  </a:txBody>
                  <a:tcPr/>
                </a:tc>
                <a:extLst>
                  <a:ext uri="{0D108BD9-81ED-4DB2-BD59-A6C34878D82A}">
                    <a16:rowId xmlns:a16="http://schemas.microsoft.com/office/drawing/2014/main" val="2824987190"/>
                  </a:ext>
                </a:extLst>
              </a:tr>
            </a:tbl>
          </a:graphicData>
        </a:graphic>
      </p:graphicFrame>
      <p:sp>
        <p:nvSpPr>
          <p:cNvPr id="12" name="TextBox 11">
            <a:extLst>
              <a:ext uri="{FF2B5EF4-FFF2-40B4-BE49-F238E27FC236}">
                <a16:creationId xmlns:a16="http://schemas.microsoft.com/office/drawing/2014/main" id="{8D685824-D304-441B-9E7A-1A8206A696AD}"/>
              </a:ext>
            </a:extLst>
          </p:cNvPr>
          <p:cNvSpPr txBox="1"/>
          <p:nvPr/>
        </p:nvSpPr>
        <p:spPr>
          <a:xfrm>
            <a:off x="403399" y="3340516"/>
            <a:ext cx="5467562" cy="923330"/>
          </a:xfrm>
          <a:prstGeom prst="rect">
            <a:avLst/>
          </a:prstGeom>
          <a:noFill/>
        </p:spPr>
        <p:txBody>
          <a:bodyPr wrap="square">
            <a:spAutoFit/>
          </a:bodyPr>
          <a:lstStyle/>
          <a:p>
            <a:r>
              <a:rPr lang="en-US" dirty="0"/>
              <a:t>2. Is best when you have data that is constantly changing, for example a bank where the amount of money in people’s accounts changes often. </a:t>
            </a:r>
          </a:p>
        </p:txBody>
      </p:sp>
      <p:sp>
        <p:nvSpPr>
          <p:cNvPr id="18" name="TextBox 17">
            <a:extLst>
              <a:ext uri="{FF2B5EF4-FFF2-40B4-BE49-F238E27FC236}">
                <a16:creationId xmlns:a16="http://schemas.microsoft.com/office/drawing/2014/main" id="{B59E8E4D-AB62-472D-82DB-655077804878}"/>
              </a:ext>
            </a:extLst>
          </p:cNvPr>
          <p:cNvSpPr txBox="1"/>
          <p:nvPr/>
        </p:nvSpPr>
        <p:spPr>
          <a:xfrm>
            <a:off x="6384031" y="4263846"/>
            <a:ext cx="5467562" cy="923330"/>
          </a:xfrm>
          <a:prstGeom prst="rect">
            <a:avLst/>
          </a:prstGeom>
          <a:noFill/>
        </p:spPr>
        <p:txBody>
          <a:bodyPr wrap="square">
            <a:spAutoFit/>
          </a:bodyPr>
          <a:lstStyle/>
          <a:p>
            <a:r>
              <a:rPr lang="en-US" b="0" i="0" dirty="0">
                <a:solidFill>
                  <a:srgbClr val="000000"/>
                </a:solidFill>
                <a:effectLst/>
                <a:latin typeface="Font Principal"/>
              </a:rPr>
              <a:t>“Data granularity refers to data’s level of detail. The more granular the data, the more detailed it is and the more precise analysis can be.”(1)</a:t>
            </a:r>
            <a:endParaRPr lang="en-US" dirty="0"/>
          </a:p>
        </p:txBody>
      </p:sp>
    </p:spTree>
    <p:extLst>
      <p:ext uri="{BB962C8B-B14F-4D97-AF65-F5344CB8AC3E}">
        <p14:creationId xmlns:p14="http://schemas.microsoft.com/office/powerpoint/2010/main" val="144716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13"/>
                                        </p:tgtEl>
                                        <p:attrNameLst>
                                          <p:attrName>ppt_x</p:attrName>
                                        </p:attrNameLst>
                                      </p:cBhvr>
                                      <p:tavLst>
                                        <p:tav tm="0">
                                          <p:val>
                                            <p:strVal val="ppt_x"/>
                                          </p:val>
                                        </p:tav>
                                        <p:tav tm="100000">
                                          <p:val>
                                            <p:strVal val="ppt_x"/>
                                          </p:val>
                                        </p:tav>
                                      </p:tavLst>
                                    </p:anim>
                                    <p:anim calcmode="lin" valueType="num">
                                      <p:cBhvr additive="base">
                                        <p:cTn id="11" dur="750"/>
                                        <p:tgtEl>
                                          <p:spTgt spid="13"/>
                                        </p:tgtEl>
                                        <p:attrNameLst>
                                          <p:attrName>ppt_y</p:attrName>
                                        </p:attrNameLst>
                                      </p:cBhvr>
                                      <p:tavLst>
                                        <p:tav tm="0">
                                          <p:val>
                                            <p:strVal val="ppt_y"/>
                                          </p:val>
                                        </p:tav>
                                        <p:tav tm="100000">
                                          <p:val>
                                            <p:strVal val="0-ppt_h/2"/>
                                          </p:val>
                                        </p:tav>
                                      </p:tavLst>
                                    </p:anim>
                                    <p:set>
                                      <p:cBhvr>
                                        <p:cTn id="12"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58">
            <a:extLst>
              <a:ext uri="{FF2B5EF4-FFF2-40B4-BE49-F238E27FC236}">
                <a16:creationId xmlns:a16="http://schemas.microsoft.com/office/drawing/2014/main" id="{EB5BEA55-2451-4E63-8EB3-C2EAB42EB508}"/>
              </a:ext>
            </a:extLst>
          </p:cNvPr>
          <p:cNvSpPr>
            <a:spLocks noChangeArrowheads="1"/>
          </p:cNvSpPr>
          <p:nvPr/>
        </p:nvSpPr>
        <p:spPr bwMode="auto">
          <a:xfrm>
            <a:off x="311791" y="308347"/>
            <a:ext cx="115684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4000" b="1" dirty="0">
                <a:solidFill>
                  <a:srgbClr val="0070C0"/>
                </a:solidFill>
                <a:latin typeface="Montserrat" panose="02000505000000020004" pitchFamily="2" charset="77"/>
              </a:rPr>
              <a:t>ETL</a:t>
            </a:r>
            <a:endParaRPr lang="en-UA" altLang="en-UA" sz="4000" dirty="0">
              <a:solidFill>
                <a:srgbClr val="0070C0"/>
              </a:solidFill>
              <a:latin typeface="Montserrat" panose="02000505000000020004" pitchFamily="2" charset="77"/>
            </a:endParaRPr>
          </a:p>
        </p:txBody>
      </p:sp>
      <p:graphicFrame>
        <p:nvGraphicFramePr>
          <p:cNvPr id="7" name="Table 14">
            <a:extLst>
              <a:ext uri="{FF2B5EF4-FFF2-40B4-BE49-F238E27FC236}">
                <a16:creationId xmlns:a16="http://schemas.microsoft.com/office/drawing/2014/main" id="{9B02143D-855C-43EC-BAAE-F2A93196F011}"/>
              </a:ext>
            </a:extLst>
          </p:cNvPr>
          <p:cNvGraphicFramePr>
            <a:graphicFrameLocks noGrp="1"/>
          </p:cNvGraphicFramePr>
          <p:nvPr>
            <p:extLst>
              <p:ext uri="{D42A27DB-BD31-4B8C-83A1-F6EECF244321}">
                <p14:modId xmlns:p14="http://schemas.microsoft.com/office/powerpoint/2010/main" val="1538966261"/>
              </p:ext>
            </p:extLst>
          </p:nvPr>
        </p:nvGraphicFramePr>
        <p:xfrm>
          <a:off x="897384" y="1638197"/>
          <a:ext cx="9261684" cy="518160"/>
        </p:xfrm>
        <a:graphic>
          <a:graphicData uri="http://schemas.openxmlformats.org/drawingml/2006/table">
            <a:tbl>
              <a:tblPr firstRow="1" bandRow="1">
                <a:tableStyleId>{2D5ABB26-0587-4C30-8999-92F81FD0307C}</a:tableStyleId>
              </a:tblPr>
              <a:tblGrid>
                <a:gridCol w="9261684">
                  <a:extLst>
                    <a:ext uri="{9D8B030D-6E8A-4147-A177-3AD203B41FA5}">
                      <a16:colId xmlns:a16="http://schemas.microsoft.com/office/drawing/2014/main" val="363123087"/>
                    </a:ext>
                  </a:extLst>
                </a:gridCol>
              </a:tblGrid>
              <a:tr h="370840">
                <a:tc>
                  <a:txBody>
                    <a:bodyPr/>
                    <a:lstStyle/>
                    <a:p>
                      <a:r>
                        <a:rPr lang="en-US" sz="2800" b="0" i="0" kern="1200" dirty="0">
                          <a:solidFill>
                            <a:schemeClr val="tx1"/>
                          </a:solidFill>
                          <a:effectLst/>
                          <a:latin typeface="+mn-lt"/>
                          <a:ea typeface="+mn-ea"/>
                          <a:cs typeface="+mn-cs"/>
                        </a:rPr>
                        <a:t>1. Extract - </a:t>
                      </a:r>
                      <a:r>
                        <a:rPr lang="en-US" sz="1800" b="0" i="0" kern="1200" dirty="0">
                          <a:solidFill>
                            <a:schemeClr val="tx1"/>
                          </a:solidFill>
                          <a:effectLst/>
                          <a:latin typeface="+mn-lt"/>
                          <a:ea typeface="+mn-ea"/>
                          <a:cs typeface="+mn-cs"/>
                        </a:rPr>
                        <a:t>E</a:t>
                      </a:r>
                      <a:r>
                        <a:rPr lang="en-US" sz="1800" kern="1200" dirty="0">
                          <a:solidFill>
                            <a:schemeClr val="tx1"/>
                          </a:solidFill>
                          <a:effectLst/>
                          <a:latin typeface="+mn-lt"/>
                          <a:ea typeface="+mn-ea"/>
                          <a:cs typeface="+mn-cs"/>
                        </a:rPr>
                        <a:t>xtracts data stored in various data sources (including databases and files).</a:t>
                      </a:r>
                      <a:endParaRPr lang="en-US" sz="2800" b="0" i="0" kern="1200" dirty="0">
                        <a:solidFill>
                          <a:schemeClr val="tx1"/>
                        </a:solidFill>
                        <a:effectLst/>
                        <a:latin typeface="+mn-lt"/>
                        <a:ea typeface="+mn-ea"/>
                        <a:cs typeface="+mn-cs"/>
                      </a:endParaRPr>
                    </a:p>
                  </a:txBody>
                  <a:tcPr/>
                </a:tc>
                <a:extLst>
                  <a:ext uri="{0D108BD9-81ED-4DB2-BD59-A6C34878D82A}">
                    <a16:rowId xmlns:a16="http://schemas.microsoft.com/office/drawing/2014/main" val="2824987190"/>
                  </a:ext>
                </a:extLst>
              </a:tr>
            </a:tbl>
          </a:graphicData>
        </a:graphic>
      </p:graphicFrame>
      <p:graphicFrame>
        <p:nvGraphicFramePr>
          <p:cNvPr id="14" name="Table 14">
            <a:extLst>
              <a:ext uri="{FF2B5EF4-FFF2-40B4-BE49-F238E27FC236}">
                <a16:creationId xmlns:a16="http://schemas.microsoft.com/office/drawing/2014/main" id="{2B407BC4-9676-41AA-8093-BF7B02DA49EE}"/>
              </a:ext>
            </a:extLst>
          </p:cNvPr>
          <p:cNvGraphicFramePr>
            <a:graphicFrameLocks noGrp="1"/>
          </p:cNvGraphicFramePr>
          <p:nvPr>
            <p:extLst>
              <p:ext uri="{D42A27DB-BD31-4B8C-83A1-F6EECF244321}">
                <p14:modId xmlns:p14="http://schemas.microsoft.com/office/powerpoint/2010/main" val="509519869"/>
              </p:ext>
            </p:extLst>
          </p:nvPr>
        </p:nvGraphicFramePr>
        <p:xfrm>
          <a:off x="897384" y="2723655"/>
          <a:ext cx="10259974" cy="792480"/>
        </p:xfrm>
        <a:graphic>
          <a:graphicData uri="http://schemas.openxmlformats.org/drawingml/2006/table">
            <a:tbl>
              <a:tblPr firstRow="1" bandRow="1">
                <a:tableStyleId>{2D5ABB26-0587-4C30-8999-92F81FD0307C}</a:tableStyleId>
              </a:tblPr>
              <a:tblGrid>
                <a:gridCol w="10259974">
                  <a:extLst>
                    <a:ext uri="{9D8B030D-6E8A-4147-A177-3AD203B41FA5}">
                      <a16:colId xmlns:a16="http://schemas.microsoft.com/office/drawing/2014/main" val="363123087"/>
                    </a:ext>
                  </a:extLst>
                </a:gridCol>
              </a:tblGrid>
              <a:tr h="370840">
                <a:tc>
                  <a:txBody>
                    <a:bodyPr/>
                    <a:lstStyle/>
                    <a:p>
                      <a:r>
                        <a:rPr lang="en-US" sz="2800" b="0" i="0" kern="1200" dirty="0">
                          <a:solidFill>
                            <a:schemeClr val="tx1"/>
                          </a:solidFill>
                          <a:effectLst/>
                          <a:latin typeface="+mn-lt"/>
                          <a:ea typeface="+mn-ea"/>
                          <a:cs typeface="+mn-cs"/>
                        </a:rPr>
                        <a:t>2. Transform - </a:t>
                      </a:r>
                      <a:r>
                        <a:rPr lang="en-US" sz="1800" b="0" i="0" kern="1200" dirty="0">
                          <a:solidFill>
                            <a:schemeClr val="tx1"/>
                          </a:solidFill>
                          <a:effectLst/>
                          <a:latin typeface="+mn-lt"/>
                          <a:ea typeface="+mn-ea"/>
                          <a:cs typeface="+mn-cs"/>
                        </a:rPr>
                        <a:t>Transforms t</a:t>
                      </a:r>
                      <a:r>
                        <a:rPr lang="en-US" sz="1800" kern="1200" dirty="0">
                          <a:solidFill>
                            <a:schemeClr val="tx1"/>
                          </a:solidFill>
                          <a:effectLst/>
                          <a:latin typeface="+mn-lt"/>
                          <a:ea typeface="+mn-ea"/>
                          <a:cs typeface="+mn-cs"/>
                        </a:rPr>
                        <a:t>he data. Types of transformations include cleaning the data, removing duplicates, changing formats, filtering out certain data, aggregating the data, and more.</a:t>
                      </a:r>
                      <a:endParaRPr lang="en-US" sz="2800" b="0" i="0" kern="1200" dirty="0">
                        <a:solidFill>
                          <a:schemeClr val="tx1"/>
                        </a:solidFill>
                        <a:effectLst/>
                        <a:latin typeface="+mn-lt"/>
                        <a:ea typeface="+mn-ea"/>
                        <a:cs typeface="+mn-cs"/>
                      </a:endParaRPr>
                    </a:p>
                  </a:txBody>
                  <a:tcPr/>
                </a:tc>
                <a:extLst>
                  <a:ext uri="{0D108BD9-81ED-4DB2-BD59-A6C34878D82A}">
                    <a16:rowId xmlns:a16="http://schemas.microsoft.com/office/drawing/2014/main" val="2824987190"/>
                  </a:ext>
                </a:extLst>
              </a:tr>
            </a:tbl>
          </a:graphicData>
        </a:graphic>
      </p:graphicFrame>
      <p:graphicFrame>
        <p:nvGraphicFramePr>
          <p:cNvPr id="15" name="Table 14">
            <a:extLst>
              <a:ext uri="{FF2B5EF4-FFF2-40B4-BE49-F238E27FC236}">
                <a16:creationId xmlns:a16="http://schemas.microsoft.com/office/drawing/2014/main" id="{4C190C48-B19B-45F9-AD14-1BD80483E666}"/>
              </a:ext>
            </a:extLst>
          </p:cNvPr>
          <p:cNvGraphicFramePr>
            <a:graphicFrameLocks noGrp="1"/>
          </p:cNvGraphicFramePr>
          <p:nvPr>
            <p:extLst>
              <p:ext uri="{D42A27DB-BD31-4B8C-83A1-F6EECF244321}">
                <p14:modId xmlns:p14="http://schemas.microsoft.com/office/powerpoint/2010/main" val="2972597163"/>
              </p:ext>
            </p:extLst>
          </p:nvPr>
        </p:nvGraphicFramePr>
        <p:xfrm>
          <a:off x="897384" y="4083433"/>
          <a:ext cx="8426078" cy="518160"/>
        </p:xfrm>
        <a:graphic>
          <a:graphicData uri="http://schemas.openxmlformats.org/drawingml/2006/table">
            <a:tbl>
              <a:tblPr firstRow="1" bandRow="1">
                <a:tableStyleId>{2D5ABB26-0587-4C30-8999-92F81FD0307C}</a:tableStyleId>
              </a:tblPr>
              <a:tblGrid>
                <a:gridCol w="8426078">
                  <a:extLst>
                    <a:ext uri="{9D8B030D-6E8A-4147-A177-3AD203B41FA5}">
                      <a16:colId xmlns:a16="http://schemas.microsoft.com/office/drawing/2014/main" val="363123087"/>
                    </a:ext>
                  </a:extLst>
                </a:gridCol>
              </a:tblGrid>
              <a:tr h="370840">
                <a:tc>
                  <a:txBody>
                    <a:bodyPr/>
                    <a:lstStyle/>
                    <a:p>
                      <a:r>
                        <a:rPr lang="en-US" sz="2800" b="0" i="0" kern="1200" dirty="0">
                          <a:solidFill>
                            <a:schemeClr val="tx1"/>
                          </a:solidFill>
                          <a:effectLst/>
                          <a:latin typeface="+mn-lt"/>
                          <a:ea typeface="+mn-ea"/>
                          <a:cs typeface="+mn-cs"/>
                        </a:rPr>
                        <a:t>3. Load – </a:t>
                      </a:r>
                      <a:r>
                        <a:rPr lang="en-US" sz="1800" kern="1200" dirty="0">
                          <a:solidFill>
                            <a:schemeClr val="tx1"/>
                          </a:solidFill>
                          <a:effectLst/>
                          <a:latin typeface="+mn-lt"/>
                          <a:ea typeface="+mn-ea"/>
                          <a:cs typeface="+mn-cs"/>
                        </a:rPr>
                        <a:t>Loads the data into the data warehouse of your choosing. </a:t>
                      </a:r>
                      <a:endParaRPr lang="en-US" sz="2800" b="0" i="0" kern="1200" dirty="0">
                        <a:solidFill>
                          <a:schemeClr val="tx1"/>
                        </a:solidFill>
                        <a:effectLst/>
                        <a:latin typeface="+mn-lt"/>
                        <a:ea typeface="+mn-ea"/>
                        <a:cs typeface="+mn-cs"/>
                      </a:endParaRPr>
                    </a:p>
                  </a:txBody>
                  <a:tcPr/>
                </a:tc>
                <a:extLst>
                  <a:ext uri="{0D108BD9-81ED-4DB2-BD59-A6C34878D82A}">
                    <a16:rowId xmlns:a16="http://schemas.microsoft.com/office/drawing/2014/main" val="2824987190"/>
                  </a:ext>
                </a:extLst>
              </a:tr>
            </a:tbl>
          </a:graphicData>
        </a:graphic>
      </p:graphicFrame>
      <p:sp>
        <p:nvSpPr>
          <p:cNvPr id="20" name="TextBox 19">
            <a:extLst>
              <a:ext uri="{FF2B5EF4-FFF2-40B4-BE49-F238E27FC236}">
                <a16:creationId xmlns:a16="http://schemas.microsoft.com/office/drawing/2014/main" id="{29E633FC-1B51-43E3-B9BD-3436A423298A}"/>
              </a:ext>
            </a:extLst>
          </p:cNvPr>
          <p:cNvSpPr txBox="1"/>
          <p:nvPr/>
        </p:nvSpPr>
        <p:spPr>
          <a:xfrm>
            <a:off x="897384" y="5032264"/>
            <a:ext cx="10201251" cy="923330"/>
          </a:xfrm>
          <a:prstGeom prst="rect">
            <a:avLst/>
          </a:prstGeom>
          <a:noFill/>
        </p:spPr>
        <p:txBody>
          <a:bodyPr wrap="square">
            <a:spAutoFit/>
          </a:bodyPr>
          <a:lstStyle/>
          <a:p>
            <a:r>
              <a:rPr lang="en-US" dirty="0"/>
              <a:t>One reason ETL might need to be used is so you can get the data from one or more OLTP databases and transform that data into an OLAP data warehouse so that the data is in one place and is in a structure more suited for analysis.</a:t>
            </a:r>
          </a:p>
        </p:txBody>
      </p:sp>
    </p:spTree>
    <p:extLst>
      <p:ext uri="{BB962C8B-B14F-4D97-AF65-F5344CB8AC3E}">
        <p14:creationId xmlns:p14="http://schemas.microsoft.com/office/powerpoint/2010/main" val="236170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13"/>
                                        </p:tgtEl>
                                        <p:attrNameLst>
                                          <p:attrName>ppt_x</p:attrName>
                                        </p:attrNameLst>
                                      </p:cBhvr>
                                      <p:tavLst>
                                        <p:tav tm="0">
                                          <p:val>
                                            <p:strVal val="ppt_x"/>
                                          </p:val>
                                        </p:tav>
                                        <p:tav tm="100000">
                                          <p:val>
                                            <p:strVal val="ppt_x"/>
                                          </p:val>
                                        </p:tav>
                                      </p:tavLst>
                                    </p:anim>
                                    <p:anim calcmode="lin" valueType="num">
                                      <p:cBhvr additive="base">
                                        <p:cTn id="11" dur="750"/>
                                        <p:tgtEl>
                                          <p:spTgt spid="13"/>
                                        </p:tgtEl>
                                        <p:attrNameLst>
                                          <p:attrName>ppt_y</p:attrName>
                                        </p:attrNameLst>
                                      </p:cBhvr>
                                      <p:tavLst>
                                        <p:tav tm="0">
                                          <p:val>
                                            <p:strVal val="ppt_y"/>
                                          </p:val>
                                        </p:tav>
                                        <p:tav tm="100000">
                                          <p:val>
                                            <p:strVal val="0-ppt_h/2"/>
                                          </p:val>
                                        </p:tav>
                                      </p:tavLst>
                                    </p:anim>
                                    <p:set>
                                      <p:cBhvr>
                                        <p:cTn id="12"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203" name="Picture 19">
            <a:extLst>
              <a:ext uri="{FF2B5EF4-FFF2-40B4-BE49-F238E27FC236}">
                <a16:creationId xmlns:a16="http://schemas.microsoft.com/office/drawing/2014/main" id="{B6EF5969-F761-3A4C-B399-CA16AB1AA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12"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9">
            <a:extLst>
              <a:ext uri="{FF2B5EF4-FFF2-40B4-BE49-F238E27FC236}">
                <a16:creationId xmlns:a16="http://schemas.microsoft.com/office/drawing/2014/main" id="{7F25D6BF-7B5A-8841-B6BD-B05BF1D3F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032"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9">
            <a:extLst>
              <a:ext uri="{FF2B5EF4-FFF2-40B4-BE49-F238E27FC236}">
                <a16:creationId xmlns:a16="http://schemas.microsoft.com/office/drawing/2014/main" id="{43B2BA6E-FE34-A141-9C3F-6B6CB8665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904"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9">
            <a:extLst>
              <a:ext uri="{FF2B5EF4-FFF2-40B4-BE49-F238E27FC236}">
                <a16:creationId xmlns:a16="http://schemas.microsoft.com/office/drawing/2014/main" id="{239EE163-20E6-2146-A03A-A38E59892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595"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4" name="Прямоугольник 13">
            <a:extLst>
              <a:ext uri="{FF2B5EF4-FFF2-40B4-BE49-F238E27FC236}">
                <a16:creationId xmlns:a16="http://schemas.microsoft.com/office/drawing/2014/main" id="{E6B1372D-5B64-0346-A3B5-647E2AE25F2F}"/>
              </a:ext>
            </a:extLst>
          </p:cNvPr>
          <p:cNvSpPr>
            <a:spLocks noChangeArrowheads="1"/>
          </p:cNvSpPr>
          <p:nvPr/>
        </p:nvSpPr>
        <p:spPr bwMode="auto">
          <a:xfrm>
            <a:off x="1481164" y="4195442"/>
            <a:ext cx="15488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Unix Shell</a:t>
            </a:r>
            <a:endParaRPr lang="en-UA" altLang="en-UA" sz="2000" b="1" dirty="0">
              <a:latin typeface="Montserrat ExtraBold" panose="02000505000000020004" pitchFamily="2" charset="77"/>
            </a:endParaRPr>
          </a:p>
        </p:txBody>
      </p:sp>
      <p:sp>
        <p:nvSpPr>
          <p:cNvPr id="93195" name="Прямоугольник 14">
            <a:extLst>
              <a:ext uri="{FF2B5EF4-FFF2-40B4-BE49-F238E27FC236}">
                <a16:creationId xmlns:a16="http://schemas.microsoft.com/office/drawing/2014/main" id="{EE5643F2-A848-1A43-9011-48C15FF1151B}"/>
              </a:ext>
            </a:extLst>
          </p:cNvPr>
          <p:cNvSpPr>
            <a:spLocks noChangeArrowheads="1"/>
          </p:cNvSpPr>
          <p:nvPr/>
        </p:nvSpPr>
        <p:spPr bwMode="auto">
          <a:xfrm>
            <a:off x="1176073" y="5365074"/>
            <a:ext cx="4262732" cy="86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1667" dirty="0"/>
              <a:t>These are several of the different types of environments that you can use to run an ETL process for your data.</a:t>
            </a:r>
            <a:endParaRPr lang="en-UA" altLang="en-UA" sz="1667" dirty="0"/>
          </a:p>
        </p:txBody>
      </p:sp>
      <p:sp>
        <p:nvSpPr>
          <p:cNvPr id="93196" name="Прямоугольник 15">
            <a:extLst>
              <a:ext uri="{FF2B5EF4-FFF2-40B4-BE49-F238E27FC236}">
                <a16:creationId xmlns:a16="http://schemas.microsoft.com/office/drawing/2014/main" id="{232969CB-2B55-904E-B90A-1DB4F89E3108}"/>
              </a:ext>
            </a:extLst>
          </p:cNvPr>
          <p:cNvSpPr>
            <a:spLocks noChangeArrowheads="1"/>
          </p:cNvSpPr>
          <p:nvPr/>
        </p:nvSpPr>
        <p:spPr bwMode="auto">
          <a:xfrm>
            <a:off x="4035306" y="4195442"/>
            <a:ext cx="16065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Bash Shell</a:t>
            </a:r>
            <a:endParaRPr lang="en-UA" altLang="en-UA" sz="2000" b="1" dirty="0">
              <a:latin typeface="Montserrat ExtraBold" panose="02000505000000020004" pitchFamily="2" charset="77"/>
            </a:endParaRPr>
          </a:p>
        </p:txBody>
      </p:sp>
      <p:sp>
        <p:nvSpPr>
          <p:cNvPr id="93198" name="Прямоугольник 17">
            <a:extLst>
              <a:ext uri="{FF2B5EF4-FFF2-40B4-BE49-F238E27FC236}">
                <a16:creationId xmlns:a16="http://schemas.microsoft.com/office/drawing/2014/main" id="{A8EDE54E-8F9C-0444-84AF-A266A70B24B2}"/>
              </a:ext>
            </a:extLst>
          </p:cNvPr>
          <p:cNvSpPr>
            <a:spLocks noChangeArrowheads="1"/>
          </p:cNvSpPr>
          <p:nvPr/>
        </p:nvSpPr>
        <p:spPr bwMode="auto">
          <a:xfrm>
            <a:off x="6544756" y="4195442"/>
            <a:ext cx="171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err="1">
                <a:latin typeface="Montserrat ExtraBold" panose="02000505000000020004" pitchFamily="2" charset="77"/>
              </a:rPr>
              <a:t>Powershell</a:t>
            </a:r>
            <a:endParaRPr lang="en-UA" altLang="en-UA" sz="2000" b="1" dirty="0">
              <a:latin typeface="Montserrat ExtraBold" panose="02000505000000020004" pitchFamily="2" charset="77"/>
            </a:endParaRPr>
          </a:p>
        </p:txBody>
      </p:sp>
      <p:sp>
        <p:nvSpPr>
          <p:cNvPr id="93200" name="Прямоугольник 19">
            <a:extLst>
              <a:ext uri="{FF2B5EF4-FFF2-40B4-BE49-F238E27FC236}">
                <a16:creationId xmlns:a16="http://schemas.microsoft.com/office/drawing/2014/main" id="{71F3B092-2C50-0344-94CC-B894A3AC1BA8}"/>
              </a:ext>
            </a:extLst>
          </p:cNvPr>
          <p:cNvSpPr>
            <a:spLocks noChangeArrowheads="1"/>
          </p:cNvSpPr>
          <p:nvPr/>
        </p:nvSpPr>
        <p:spPr bwMode="auto">
          <a:xfrm>
            <a:off x="8563874" y="4195442"/>
            <a:ext cx="27093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Command Prompt</a:t>
            </a:r>
            <a:endParaRPr lang="en-UA" altLang="en-UA" sz="2000" b="1" dirty="0">
              <a:latin typeface="Montserrat ExtraBold" panose="02000505000000020004" pitchFamily="2" charset="77"/>
            </a:endParaRPr>
          </a:p>
        </p:txBody>
      </p:sp>
      <p:sp>
        <p:nvSpPr>
          <p:cNvPr id="93202" name="Прямоугольник 9">
            <a:extLst>
              <a:ext uri="{FF2B5EF4-FFF2-40B4-BE49-F238E27FC236}">
                <a16:creationId xmlns:a16="http://schemas.microsoft.com/office/drawing/2014/main" id="{15BEED22-984A-3845-B2A0-D8A42ACBAE97}"/>
              </a:ext>
            </a:extLst>
          </p:cNvPr>
          <p:cNvSpPr>
            <a:spLocks noChangeArrowheads="1"/>
          </p:cNvSpPr>
          <p:nvPr/>
        </p:nvSpPr>
        <p:spPr bwMode="auto">
          <a:xfrm>
            <a:off x="403034" y="166905"/>
            <a:ext cx="109057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4800" b="1" dirty="0">
                <a:solidFill>
                  <a:srgbClr val="0070C0"/>
                </a:solidFill>
                <a:latin typeface="Montserrat ExtraBold" panose="02000505000000020004" pitchFamily="2" charset="77"/>
              </a:rPr>
              <a:t>Environments </a:t>
            </a:r>
            <a:endParaRPr lang="en-UA" altLang="en-UA" sz="4800" b="1" dirty="0">
              <a:solidFill>
                <a:srgbClr val="0070C0"/>
              </a:solidFill>
              <a:latin typeface="Montserrat ExtraBold" panose="02000505000000020004" pitchFamily="2" charset="77"/>
            </a:endParaRPr>
          </a:p>
        </p:txBody>
      </p:sp>
      <p:pic>
        <p:nvPicPr>
          <p:cNvPr id="1026" name="Picture 2" descr="Shell Logo png download - 747*747 - Free Transparent Unix png Download. -  CleanPNG / KissPNG">
            <a:extLst>
              <a:ext uri="{FF2B5EF4-FFF2-40B4-BE49-F238E27FC236}">
                <a16:creationId xmlns:a16="http://schemas.microsoft.com/office/drawing/2014/main" id="{DFFF536C-6297-4F19-B356-CEE377D6C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944" y="2063393"/>
            <a:ext cx="1217708" cy="102824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Bash Logo Media Assets - Download Bash shell logo - Bourne-again shell logo">
            <a:extLst>
              <a:ext uri="{FF2B5EF4-FFF2-40B4-BE49-F238E27FC236}">
                <a16:creationId xmlns:a16="http://schemas.microsoft.com/office/drawing/2014/main" id="{49CE8450-1E73-44D2-8A5D-FD9C1EEB99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2942" y="1984583"/>
            <a:ext cx="1185863" cy="11858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5F96B2-D8BC-41D9-A6AF-44505024B8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8336" y="1907397"/>
            <a:ext cx="1340235" cy="13402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Command Prompt Icon | Prompts, Command, ? logo">
            <a:extLst>
              <a:ext uri="{FF2B5EF4-FFF2-40B4-BE49-F238E27FC236}">
                <a16:creationId xmlns:a16="http://schemas.microsoft.com/office/drawing/2014/main" id="{18F6F0FE-9A35-470E-82FD-631C833E57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9208" y="1984583"/>
            <a:ext cx="1237477" cy="1194247"/>
          </a:xfrm>
          <a:prstGeom prst="rect">
            <a:avLst/>
          </a:prstGeom>
          <a:noFill/>
          <a:extLst>
            <a:ext uri="{909E8E84-426E-40DD-AFC4-6F175D3DCCD1}">
              <a14:hiddenFill xmlns:a14="http://schemas.microsoft.com/office/drawing/2010/main">
                <a:solidFill>
                  <a:srgbClr val="FFFFFF"/>
                </a:solidFill>
              </a14:hiddenFill>
            </a:ext>
          </a:extLst>
        </p:spPr>
      </p:pic>
      <p:sp>
        <p:nvSpPr>
          <p:cNvPr id="33" name="Прямоугольник 14">
            <a:extLst>
              <a:ext uri="{FF2B5EF4-FFF2-40B4-BE49-F238E27FC236}">
                <a16:creationId xmlns:a16="http://schemas.microsoft.com/office/drawing/2014/main" id="{CEC2B1D4-04A6-4C5B-8897-AF8DF99B0F2E}"/>
              </a:ext>
            </a:extLst>
          </p:cNvPr>
          <p:cNvSpPr>
            <a:spLocks noChangeArrowheads="1"/>
          </p:cNvSpPr>
          <p:nvPr/>
        </p:nvSpPr>
        <p:spPr bwMode="auto">
          <a:xfrm>
            <a:off x="6360824" y="5365074"/>
            <a:ext cx="4912445" cy="86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1667" dirty="0"/>
              <a:t>Think of environments as areas to run code for different types of languages if you have set up and installed the programming language on your machine. </a:t>
            </a:r>
            <a:endParaRPr lang="en-UA" altLang="en-UA" sz="1667" dirty="0"/>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93194"/>
                                        </p:tgtEl>
                                        <p:attrNameLst>
                                          <p:attrName>style.visibility</p:attrName>
                                        </p:attrNameLst>
                                      </p:cBhvr>
                                      <p:to>
                                        <p:strVal val="visible"/>
                                      </p:to>
                                    </p:set>
                                    <p:anim calcmode="lin" valueType="num">
                                      <p:cBhvr additive="base">
                                        <p:cTn id="7" dur="1000" fill="hold"/>
                                        <p:tgtEl>
                                          <p:spTgt spid="93194"/>
                                        </p:tgtEl>
                                        <p:attrNameLst>
                                          <p:attrName>ppt_x</p:attrName>
                                        </p:attrNameLst>
                                      </p:cBhvr>
                                      <p:tavLst>
                                        <p:tav tm="0">
                                          <p:val>
                                            <p:strVal val="#ppt_x"/>
                                          </p:val>
                                        </p:tav>
                                        <p:tav tm="100000">
                                          <p:val>
                                            <p:strVal val="#ppt_x"/>
                                          </p:val>
                                        </p:tav>
                                      </p:tavLst>
                                    </p:anim>
                                    <p:anim calcmode="lin" valueType="num">
                                      <p:cBhvr additive="base">
                                        <p:cTn id="8" dur="1000" fill="hold"/>
                                        <p:tgtEl>
                                          <p:spTgt spid="93194"/>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100"/>
                                  </p:stCondLst>
                                  <p:childTnLst>
                                    <p:set>
                                      <p:cBhvr>
                                        <p:cTn id="10" dur="1" fill="hold">
                                          <p:stCondLst>
                                            <p:cond delay="0"/>
                                          </p:stCondLst>
                                        </p:cTn>
                                        <p:tgtEl>
                                          <p:spTgt spid="93195"/>
                                        </p:tgtEl>
                                        <p:attrNameLst>
                                          <p:attrName>style.visibility</p:attrName>
                                        </p:attrNameLst>
                                      </p:cBhvr>
                                      <p:to>
                                        <p:strVal val="visible"/>
                                      </p:to>
                                    </p:set>
                                    <p:anim calcmode="lin" valueType="num">
                                      <p:cBhvr additive="base">
                                        <p:cTn id="11" dur="1000" fill="hold"/>
                                        <p:tgtEl>
                                          <p:spTgt spid="93195"/>
                                        </p:tgtEl>
                                        <p:attrNameLst>
                                          <p:attrName>ppt_x</p:attrName>
                                        </p:attrNameLst>
                                      </p:cBhvr>
                                      <p:tavLst>
                                        <p:tav tm="0">
                                          <p:val>
                                            <p:strVal val="#ppt_x"/>
                                          </p:val>
                                        </p:tav>
                                        <p:tav tm="100000">
                                          <p:val>
                                            <p:strVal val="#ppt_x"/>
                                          </p:val>
                                        </p:tav>
                                      </p:tavLst>
                                    </p:anim>
                                    <p:anim calcmode="lin" valueType="num">
                                      <p:cBhvr additive="base">
                                        <p:cTn id="12" dur="1000" fill="hold"/>
                                        <p:tgtEl>
                                          <p:spTgt spid="93195"/>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500"/>
                                  </p:stCondLst>
                                  <p:childTnLst>
                                    <p:set>
                                      <p:cBhvr>
                                        <p:cTn id="14" dur="1" fill="hold">
                                          <p:stCondLst>
                                            <p:cond delay="0"/>
                                          </p:stCondLst>
                                        </p:cTn>
                                        <p:tgtEl>
                                          <p:spTgt spid="93196"/>
                                        </p:tgtEl>
                                        <p:attrNameLst>
                                          <p:attrName>style.visibility</p:attrName>
                                        </p:attrNameLst>
                                      </p:cBhvr>
                                      <p:to>
                                        <p:strVal val="visible"/>
                                      </p:to>
                                    </p:set>
                                    <p:anim calcmode="lin" valueType="num">
                                      <p:cBhvr additive="base">
                                        <p:cTn id="15" dur="1000" fill="hold"/>
                                        <p:tgtEl>
                                          <p:spTgt spid="93196"/>
                                        </p:tgtEl>
                                        <p:attrNameLst>
                                          <p:attrName>ppt_x</p:attrName>
                                        </p:attrNameLst>
                                      </p:cBhvr>
                                      <p:tavLst>
                                        <p:tav tm="0">
                                          <p:val>
                                            <p:strVal val="#ppt_x"/>
                                          </p:val>
                                        </p:tav>
                                        <p:tav tm="100000">
                                          <p:val>
                                            <p:strVal val="#ppt_x"/>
                                          </p:val>
                                        </p:tav>
                                      </p:tavLst>
                                    </p:anim>
                                    <p:anim calcmode="lin" valueType="num">
                                      <p:cBhvr additive="base">
                                        <p:cTn id="16" dur="1000" fill="hold"/>
                                        <p:tgtEl>
                                          <p:spTgt spid="9319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p:stCondLst>
                                    <p:cond delay="1000"/>
                                  </p:stCondLst>
                                  <p:childTnLst>
                                    <p:set>
                                      <p:cBhvr>
                                        <p:cTn id="18" dur="1" fill="hold">
                                          <p:stCondLst>
                                            <p:cond delay="0"/>
                                          </p:stCondLst>
                                        </p:cTn>
                                        <p:tgtEl>
                                          <p:spTgt spid="93198"/>
                                        </p:tgtEl>
                                        <p:attrNameLst>
                                          <p:attrName>style.visibility</p:attrName>
                                        </p:attrNameLst>
                                      </p:cBhvr>
                                      <p:to>
                                        <p:strVal val="visible"/>
                                      </p:to>
                                    </p:set>
                                    <p:anim calcmode="lin" valueType="num">
                                      <p:cBhvr additive="base">
                                        <p:cTn id="19" dur="1000" fill="hold"/>
                                        <p:tgtEl>
                                          <p:spTgt spid="93198"/>
                                        </p:tgtEl>
                                        <p:attrNameLst>
                                          <p:attrName>ppt_x</p:attrName>
                                        </p:attrNameLst>
                                      </p:cBhvr>
                                      <p:tavLst>
                                        <p:tav tm="0">
                                          <p:val>
                                            <p:strVal val="#ppt_x"/>
                                          </p:val>
                                        </p:tav>
                                        <p:tav tm="100000">
                                          <p:val>
                                            <p:strVal val="#ppt_x"/>
                                          </p:val>
                                        </p:tav>
                                      </p:tavLst>
                                    </p:anim>
                                    <p:anim calcmode="lin" valueType="num">
                                      <p:cBhvr additive="base">
                                        <p:cTn id="20" dur="1000" fill="hold"/>
                                        <p:tgtEl>
                                          <p:spTgt spid="93198"/>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p:stCondLst>
                                    <p:cond delay="1500"/>
                                  </p:stCondLst>
                                  <p:childTnLst>
                                    <p:set>
                                      <p:cBhvr>
                                        <p:cTn id="22" dur="1" fill="hold">
                                          <p:stCondLst>
                                            <p:cond delay="0"/>
                                          </p:stCondLst>
                                        </p:cTn>
                                        <p:tgtEl>
                                          <p:spTgt spid="93200"/>
                                        </p:tgtEl>
                                        <p:attrNameLst>
                                          <p:attrName>style.visibility</p:attrName>
                                        </p:attrNameLst>
                                      </p:cBhvr>
                                      <p:to>
                                        <p:strVal val="visible"/>
                                      </p:to>
                                    </p:set>
                                    <p:anim calcmode="lin" valueType="num">
                                      <p:cBhvr additive="base">
                                        <p:cTn id="23" dur="1000" fill="hold"/>
                                        <p:tgtEl>
                                          <p:spTgt spid="93200"/>
                                        </p:tgtEl>
                                        <p:attrNameLst>
                                          <p:attrName>ppt_x</p:attrName>
                                        </p:attrNameLst>
                                      </p:cBhvr>
                                      <p:tavLst>
                                        <p:tav tm="0">
                                          <p:val>
                                            <p:strVal val="#ppt_x"/>
                                          </p:val>
                                        </p:tav>
                                        <p:tav tm="100000">
                                          <p:val>
                                            <p:strVal val="#ppt_x"/>
                                          </p:val>
                                        </p:tav>
                                      </p:tavLst>
                                    </p:anim>
                                    <p:anim calcmode="lin" valueType="num">
                                      <p:cBhvr additive="base">
                                        <p:cTn id="24" dur="1000" fill="hold"/>
                                        <p:tgtEl>
                                          <p:spTgt spid="93200"/>
                                        </p:tgtEl>
                                        <p:attrNameLst>
                                          <p:attrName>ppt_y</p:attrName>
                                        </p:attrNameLst>
                                      </p:cBhvr>
                                      <p:tavLst>
                                        <p:tav tm="0">
                                          <p:val>
                                            <p:strVal val="1+#ppt_h/2"/>
                                          </p:val>
                                        </p:tav>
                                        <p:tav tm="100000">
                                          <p:val>
                                            <p:strVal val="#ppt_y"/>
                                          </p:val>
                                        </p:tav>
                                      </p:tavLst>
                                    </p:anim>
                                  </p:childTnLst>
                                </p:cTn>
                              </p:par>
                              <p:par>
                                <p:cTn id="25" presetID="2" presetClass="entr" presetSubtype="1" decel="50000" fill="hold" grpId="0" nodeType="withEffect">
                                  <p:stCondLst>
                                    <p:cond delay="2000"/>
                                  </p:stCondLst>
                                  <p:childTnLst>
                                    <p:set>
                                      <p:cBhvr>
                                        <p:cTn id="26" dur="1" fill="hold">
                                          <p:stCondLst>
                                            <p:cond delay="0"/>
                                          </p:stCondLst>
                                        </p:cTn>
                                        <p:tgtEl>
                                          <p:spTgt spid="93202"/>
                                        </p:tgtEl>
                                        <p:attrNameLst>
                                          <p:attrName>style.visibility</p:attrName>
                                        </p:attrNameLst>
                                      </p:cBhvr>
                                      <p:to>
                                        <p:strVal val="visible"/>
                                      </p:to>
                                    </p:set>
                                    <p:anim calcmode="lin" valueType="num">
                                      <p:cBhvr additive="base">
                                        <p:cTn id="27" dur="1000" fill="hold"/>
                                        <p:tgtEl>
                                          <p:spTgt spid="93202"/>
                                        </p:tgtEl>
                                        <p:attrNameLst>
                                          <p:attrName>ppt_x</p:attrName>
                                        </p:attrNameLst>
                                      </p:cBhvr>
                                      <p:tavLst>
                                        <p:tav tm="0">
                                          <p:val>
                                            <p:strVal val="#ppt_x"/>
                                          </p:val>
                                        </p:tav>
                                        <p:tav tm="100000">
                                          <p:val>
                                            <p:strVal val="#ppt_x"/>
                                          </p:val>
                                        </p:tav>
                                      </p:tavLst>
                                    </p:anim>
                                    <p:anim calcmode="lin" valueType="num">
                                      <p:cBhvr additive="base">
                                        <p:cTn id="28" dur="1000" fill="hold"/>
                                        <p:tgtEl>
                                          <p:spTgt spid="93202"/>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1" decel="50000" fill="hold" grpId="1" nodeType="clickEffect">
                                  <p:stCondLst>
                                    <p:cond delay="0"/>
                                  </p:stCondLst>
                                  <p:childTnLst>
                                    <p:anim calcmode="lin" valueType="num">
                                      <p:cBhvr additive="base">
                                        <p:cTn id="32" dur="750"/>
                                        <p:tgtEl>
                                          <p:spTgt spid="93202"/>
                                        </p:tgtEl>
                                        <p:attrNameLst>
                                          <p:attrName>ppt_x</p:attrName>
                                        </p:attrNameLst>
                                      </p:cBhvr>
                                      <p:tavLst>
                                        <p:tav tm="0">
                                          <p:val>
                                            <p:strVal val="ppt_x"/>
                                          </p:val>
                                        </p:tav>
                                        <p:tav tm="100000">
                                          <p:val>
                                            <p:strVal val="ppt_x"/>
                                          </p:val>
                                        </p:tav>
                                      </p:tavLst>
                                    </p:anim>
                                    <p:anim calcmode="lin" valueType="num">
                                      <p:cBhvr additive="base">
                                        <p:cTn id="33" dur="750"/>
                                        <p:tgtEl>
                                          <p:spTgt spid="93202"/>
                                        </p:tgtEl>
                                        <p:attrNameLst>
                                          <p:attrName>ppt_y</p:attrName>
                                        </p:attrNameLst>
                                      </p:cBhvr>
                                      <p:tavLst>
                                        <p:tav tm="0">
                                          <p:val>
                                            <p:strVal val="ppt_y"/>
                                          </p:val>
                                        </p:tav>
                                        <p:tav tm="100000">
                                          <p:val>
                                            <p:strVal val="0-ppt_h/2"/>
                                          </p:val>
                                        </p:tav>
                                      </p:tavLst>
                                    </p:anim>
                                    <p:set>
                                      <p:cBhvr>
                                        <p:cTn id="34" dur="1" fill="hold">
                                          <p:stCondLst>
                                            <p:cond delay="749"/>
                                          </p:stCondLst>
                                        </p:cTn>
                                        <p:tgtEl>
                                          <p:spTgt spid="93202"/>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750"/>
                                        <p:tgtEl>
                                          <p:spTgt spid="93194"/>
                                        </p:tgtEl>
                                        <p:attrNameLst>
                                          <p:attrName>ppt_x</p:attrName>
                                        </p:attrNameLst>
                                      </p:cBhvr>
                                      <p:tavLst>
                                        <p:tav tm="0">
                                          <p:val>
                                            <p:strVal val="ppt_x"/>
                                          </p:val>
                                        </p:tav>
                                        <p:tav tm="100000">
                                          <p:val>
                                            <p:strVal val="ppt_x"/>
                                          </p:val>
                                        </p:tav>
                                      </p:tavLst>
                                    </p:anim>
                                    <p:anim calcmode="lin" valueType="num">
                                      <p:cBhvr additive="base">
                                        <p:cTn id="37" dur="750"/>
                                        <p:tgtEl>
                                          <p:spTgt spid="93194"/>
                                        </p:tgtEl>
                                        <p:attrNameLst>
                                          <p:attrName>ppt_y</p:attrName>
                                        </p:attrNameLst>
                                      </p:cBhvr>
                                      <p:tavLst>
                                        <p:tav tm="0">
                                          <p:val>
                                            <p:strVal val="ppt_y"/>
                                          </p:val>
                                        </p:tav>
                                        <p:tav tm="100000">
                                          <p:val>
                                            <p:strVal val="1+ppt_h/2"/>
                                          </p:val>
                                        </p:tav>
                                      </p:tavLst>
                                    </p:anim>
                                    <p:set>
                                      <p:cBhvr>
                                        <p:cTn id="38" dur="1" fill="hold">
                                          <p:stCondLst>
                                            <p:cond delay="749"/>
                                          </p:stCondLst>
                                        </p:cTn>
                                        <p:tgtEl>
                                          <p:spTgt spid="93194"/>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750"/>
                                        <p:tgtEl>
                                          <p:spTgt spid="93195"/>
                                        </p:tgtEl>
                                        <p:attrNameLst>
                                          <p:attrName>ppt_x</p:attrName>
                                        </p:attrNameLst>
                                      </p:cBhvr>
                                      <p:tavLst>
                                        <p:tav tm="0">
                                          <p:val>
                                            <p:strVal val="ppt_x"/>
                                          </p:val>
                                        </p:tav>
                                        <p:tav tm="100000">
                                          <p:val>
                                            <p:strVal val="ppt_x"/>
                                          </p:val>
                                        </p:tav>
                                      </p:tavLst>
                                    </p:anim>
                                    <p:anim calcmode="lin" valueType="num">
                                      <p:cBhvr additive="base">
                                        <p:cTn id="41" dur="750"/>
                                        <p:tgtEl>
                                          <p:spTgt spid="93195"/>
                                        </p:tgtEl>
                                        <p:attrNameLst>
                                          <p:attrName>ppt_y</p:attrName>
                                        </p:attrNameLst>
                                      </p:cBhvr>
                                      <p:tavLst>
                                        <p:tav tm="0">
                                          <p:val>
                                            <p:strVal val="ppt_y"/>
                                          </p:val>
                                        </p:tav>
                                        <p:tav tm="100000">
                                          <p:val>
                                            <p:strVal val="1+ppt_h/2"/>
                                          </p:val>
                                        </p:tav>
                                      </p:tavLst>
                                    </p:anim>
                                    <p:set>
                                      <p:cBhvr>
                                        <p:cTn id="42" dur="1" fill="hold">
                                          <p:stCondLst>
                                            <p:cond delay="749"/>
                                          </p:stCondLst>
                                        </p:cTn>
                                        <p:tgtEl>
                                          <p:spTgt spid="93195"/>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750"/>
                                        <p:tgtEl>
                                          <p:spTgt spid="93196"/>
                                        </p:tgtEl>
                                        <p:attrNameLst>
                                          <p:attrName>ppt_x</p:attrName>
                                        </p:attrNameLst>
                                      </p:cBhvr>
                                      <p:tavLst>
                                        <p:tav tm="0">
                                          <p:val>
                                            <p:strVal val="ppt_x"/>
                                          </p:val>
                                        </p:tav>
                                        <p:tav tm="100000">
                                          <p:val>
                                            <p:strVal val="ppt_x"/>
                                          </p:val>
                                        </p:tav>
                                      </p:tavLst>
                                    </p:anim>
                                    <p:anim calcmode="lin" valueType="num">
                                      <p:cBhvr additive="base">
                                        <p:cTn id="45" dur="750"/>
                                        <p:tgtEl>
                                          <p:spTgt spid="93196"/>
                                        </p:tgtEl>
                                        <p:attrNameLst>
                                          <p:attrName>ppt_y</p:attrName>
                                        </p:attrNameLst>
                                      </p:cBhvr>
                                      <p:tavLst>
                                        <p:tav tm="0">
                                          <p:val>
                                            <p:strVal val="ppt_y"/>
                                          </p:val>
                                        </p:tav>
                                        <p:tav tm="100000">
                                          <p:val>
                                            <p:strVal val="1+ppt_h/2"/>
                                          </p:val>
                                        </p:tav>
                                      </p:tavLst>
                                    </p:anim>
                                    <p:set>
                                      <p:cBhvr>
                                        <p:cTn id="46" dur="1" fill="hold">
                                          <p:stCondLst>
                                            <p:cond delay="749"/>
                                          </p:stCondLst>
                                        </p:cTn>
                                        <p:tgtEl>
                                          <p:spTgt spid="93196"/>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750"/>
                                        <p:tgtEl>
                                          <p:spTgt spid="93198"/>
                                        </p:tgtEl>
                                        <p:attrNameLst>
                                          <p:attrName>ppt_x</p:attrName>
                                        </p:attrNameLst>
                                      </p:cBhvr>
                                      <p:tavLst>
                                        <p:tav tm="0">
                                          <p:val>
                                            <p:strVal val="ppt_x"/>
                                          </p:val>
                                        </p:tav>
                                        <p:tav tm="100000">
                                          <p:val>
                                            <p:strVal val="ppt_x"/>
                                          </p:val>
                                        </p:tav>
                                      </p:tavLst>
                                    </p:anim>
                                    <p:anim calcmode="lin" valueType="num">
                                      <p:cBhvr additive="base">
                                        <p:cTn id="49" dur="750"/>
                                        <p:tgtEl>
                                          <p:spTgt spid="93198"/>
                                        </p:tgtEl>
                                        <p:attrNameLst>
                                          <p:attrName>ppt_y</p:attrName>
                                        </p:attrNameLst>
                                      </p:cBhvr>
                                      <p:tavLst>
                                        <p:tav tm="0">
                                          <p:val>
                                            <p:strVal val="ppt_y"/>
                                          </p:val>
                                        </p:tav>
                                        <p:tav tm="100000">
                                          <p:val>
                                            <p:strVal val="1+ppt_h/2"/>
                                          </p:val>
                                        </p:tav>
                                      </p:tavLst>
                                    </p:anim>
                                    <p:set>
                                      <p:cBhvr>
                                        <p:cTn id="50" dur="1" fill="hold">
                                          <p:stCondLst>
                                            <p:cond delay="749"/>
                                          </p:stCondLst>
                                        </p:cTn>
                                        <p:tgtEl>
                                          <p:spTgt spid="93198"/>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750"/>
                                        <p:tgtEl>
                                          <p:spTgt spid="93200"/>
                                        </p:tgtEl>
                                        <p:attrNameLst>
                                          <p:attrName>ppt_x</p:attrName>
                                        </p:attrNameLst>
                                      </p:cBhvr>
                                      <p:tavLst>
                                        <p:tav tm="0">
                                          <p:val>
                                            <p:strVal val="ppt_x"/>
                                          </p:val>
                                        </p:tav>
                                        <p:tav tm="100000">
                                          <p:val>
                                            <p:strVal val="ppt_x"/>
                                          </p:val>
                                        </p:tav>
                                      </p:tavLst>
                                    </p:anim>
                                    <p:anim calcmode="lin" valueType="num">
                                      <p:cBhvr additive="base">
                                        <p:cTn id="53" dur="750"/>
                                        <p:tgtEl>
                                          <p:spTgt spid="93200"/>
                                        </p:tgtEl>
                                        <p:attrNameLst>
                                          <p:attrName>ppt_y</p:attrName>
                                        </p:attrNameLst>
                                      </p:cBhvr>
                                      <p:tavLst>
                                        <p:tav tm="0">
                                          <p:val>
                                            <p:strVal val="ppt_y"/>
                                          </p:val>
                                        </p:tav>
                                        <p:tav tm="100000">
                                          <p:val>
                                            <p:strVal val="1+ppt_h/2"/>
                                          </p:val>
                                        </p:tav>
                                      </p:tavLst>
                                    </p:anim>
                                    <p:set>
                                      <p:cBhvr>
                                        <p:cTn id="54" dur="1" fill="hold">
                                          <p:stCondLst>
                                            <p:cond delay="749"/>
                                          </p:stCondLst>
                                        </p:cTn>
                                        <p:tgtEl>
                                          <p:spTgt spid="93200"/>
                                        </p:tgtEl>
                                        <p:attrNameLst>
                                          <p:attrName>style.visibility</p:attrName>
                                        </p:attrNameLst>
                                      </p:cBhvr>
                                      <p:to>
                                        <p:strVal val="hidden"/>
                                      </p:to>
                                    </p:set>
                                  </p:childTnLst>
                                </p:cTn>
                              </p:par>
                              <p:par>
                                <p:cTn id="55" presetID="2" presetClass="entr" presetSubtype="4" decel="50000" fill="hold" grpId="0" nodeType="withEffect">
                                  <p:stCondLst>
                                    <p:cond delay="10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1000" fill="hold"/>
                                        <p:tgtEl>
                                          <p:spTgt spid="33"/>
                                        </p:tgtEl>
                                        <p:attrNameLst>
                                          <p:attrName>ppt_x</p:attrName>
                                        </p:attrNameLst>
                                      </p:cBhvr>
                                      <p:tavLst>
                                        <p:tav tm="0">
                                          <p:val>
                                            <p:strVal val="#ppt_x"/>
                                          </p:val>
                                        </p:tav>
                                        <p:tav tm="100000">
                                          <p:val>
                                            <p:strVal val="#ppt_x"/>
                                          </p:val>
                                        </p:tav>
                                      </p:tavLst>
                                    </p:anim>
                                    <p:anim calcmode="lin" valueType="num">
                                      <p:cBhvr additive="base">
                                        <p:cTn id="58" dur="1000" fill="hold"/>
                                        <p:tgtEl>
                                          <p:spTgt spid="33"/>
                                        </p:tgtEl>
                                        <p:attrNameLst>
                                          <p:attrName>ppt_y</p:attrName>
                                        </p:attrNameLst>
                                      </p:cBhvr>
                                      <p:tavLst>
                                        <p:tav tm="0">
                                          <p:val>
                                            <p:strVal val="1+#ppt_h/2"/>
                                          </p:val>
                                        </p:tav>
                                        <p:tav tm="100000">
                                          <p:val>
                                            <p:strVal val="#ppt_y"/>
                                          </p:val>
                                        </p:tav>
                                      </p:tavLst>
                                    </p:anim>
                                  </p:childTnLst>
                                </p:cTn>
                              </p:par>
                              <p:par>
                                <p:cTn id="59" presetID="2" presetClass="exit" presetSubtype="4" fill="hold" grpId="1" nodeType="withEffect">
                                  <p:stCondLst>
                                    <p:cond delay="0"/>
                                  </p:stCondLst>
                                  <p:childTnLst>
                                    <p:anim calcmode="lin" valueType="num">
                                      <p:cBhvr additive="base">
                                        <p:cTn id="60" dur="750"/>
                                        <p:tgtEl>
                                          <p:spTgt spid="33"/>
                                        </p:tgtEl>
                                        <p:attrNameLst>
                                          <p:attrName>ppt_x</p:attrName>
                                        </p:attrNameLst>
                                      </p:cBhvr>
                                      <p:tavLst>
                                        <p:tav tm="0">
                                          <p:val>
                                            <p:strVal val="ppt_x"/>
                                          </p:val>
                                        </p:tav>
                                        <p:tav tm="100000">
                                          <p:val>
                                            <p:strVal val="ppt_x"/>
                                          </p:val>
                                        </p:tav>
                                      </p:tavLst>
                                    </p:anim>
                                    <p:anim calcmode="lin" valueType="num">
                                      <p:cBhvr additive="base">
                                        <p:cTn id="61" dur="750"/>
                                        <p:tgtEl>
                                          <p:spTgt spid="33"/>
                                        </p:tgtEl>
                                        <p:attrNameLst>
                                          <p:attrName>ppt_y</p:attrName>
                                        </p:attrNameLst>
                                      </p:cBhvr>
                                      <p:tavLst>
                                        <p:tav tm="0">
                                          <p:val>
                                            <p:strVal val="ppt_y"/>
                                          </p:val>
                                        </p:tav>
                                        <p:tav tm="100000">
                                          <p:val>
                                            <p:strVal val="1+ppt_h/2"/>
                                          </p:val>
                                        </p:tav>
                                      </p:tavLst>
                                    </p:anim>
                                    <p:set>
                                      <p:cBhvr>
                                        <p:cTn id="62" dur="1" fill="hold">
                                          <p:stCondLst>
                                            <p:cond delay="74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4" grpId="0"/>
      <p:bldP spid="93194" grpId="1"/>
      <p:bldP spid="93195" grpId="0"/>
      <p:bldP spid="93195" grpId="1"/>
      <p:bldP spid="93196" grpId="0"/>
      <p:bldP spid="93196" grpId="1"/>
      <p:bldP spid="93198" grpId="0"/>
      <p:bldP spid="93198" grpId="1"/>
      <p:bldP spid="93200" grpId="0"/>
      <p:bldP spid="93200" grpId="1"/>
      <p:bldP spid="93202" grpId="0"/>
      <p:bldP spid="93202" grpId="1"/>
      <p:bldP spid="33" grpId="0"/>
      <p:bldP spid="3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203" name="Picture 19">
            <a:extLst>
              <a:ext uri="{FF2B5EF4-FFF2-40B4-BE49-F238E27FC236}">
                <a16:creationId xmlns:a16="http://schemas.microsoft.com/office/drawing/2014/main" id="{B6EF5969-F761-3A4C-B399-CA16AB1AA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12"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9">
            <a:extLst>
              <a:ext uri="{FF2B5EF4-FFF2-40B4-BE49-F238E27FC236}">
                <a16:creationId xmlns:a16="http://schemas.microsoft.com/office/drawing/2014/main" id="{7F25D6BF-7B5A-8841-B6BD-B05BF1D3F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032"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9">
            <a:extLst>
              <a:ext uri="{FF2B5EF4-FFF2-40B4-BE49-F238E27FC236}">
                <a16:creationId xmlns:a16="http://schemas.microsoft.com/office/drawing/2014/main" id="{43B2BA6E-FE34-A141-9C3F-6B6CB8665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904"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9">
            <a:extLst>
              <a:ext uri="{FF2B5EF4-FFF2-40B4-BE49-F238E27FC236}">
                <a16:creationId xmlns:a16="http://schemas.microsoft.com/office/drawing/2014/main" id="{239EE163-20E6-2146-A03A-A38E59892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595" y="714849"/>
            <a:ext cx="3095793"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4" name="Прямоугольник 13">
            <a:extLst>
              <a:ext uri="{FF2B5EF4-FFF2-40B4-BE49-F238E27FC236}">
                <a16:creationId xmlns:a16="http://schemas.microsoft.com/office/drawing/2014/main" id="{E6B1372D-5B64-0346-A3B5-647E2AE25F2F}"/>
              </a:ext>
            </a:extLst>
          </p:cNvPr>
          <p:cNvSpPr>
            <a:spLocks noChangeArrowheads="1"/>
          </p:cNvSpPr>
          <p:nvPr/>
        </p:nvSpPr>
        <p:spPr bwMode="auto">
          <a:xfrm>
            <a:off x="1667915" y="4195442"/>
            <a:ext cx="117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Python</a:t>
            </a:r>
            <a:endParaRPr lang="en-UA" altLang="en-UA" sz="2000" b="1" dirty="0">
              <a:latin typeface="Montserrat ExtraBold" panose="02000505000000020004" pitchFamily="2" charset="77"/>
            </a:endParaRPr>
          </a:p>
        </p:txBody>
      </p:sp>
      <p:sp>
        <p:nvSpPr>
          <p:cNvPr id="93195" name="Прямоугольник 14">
            <a:extLst>
              <a:ext uri="{FF2B5EF4-FFF2-40B4-BE49-F238E27FC236}">
                <a16:creationId xmlns:a16="http://schemas.microsoft.com/office/drawing/2014/main" id="{EE5643F2-A848-1A43-9011-48C15FF1151B}"/>
              </a:ext>
            </a:extLst>
          </p:cNvPr>
          <p:cNvSpPr>
            <a:spLocks noChangeArrowheads="1"/>
          </p:cNvSpPr>
          <p:nvPr/>
        </p:nvSpPr>
        <p:spPr bwMode="auto">
          <a:xfrm>
            <a:off x="1176073" y="5537729"/>
            <a:ext cx="4065814" cy="86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1667" dirty="0"/>
              <a:t>Along with environments, there are more than a few different types of coding languages that you can use for ETL.</a:t>
            </a:r>
            <a:endParaRPr lang="en-UA" altLang="en-UA" sz="1667" dirty="0"/>
          </a:p>
        </p:txBody>
      </p:sp>
      <p:sp>
        <p:nvSpPr>
          <p:cNvPr id="93196" name="Прямоугольник 15">
            <a:extLst>
              <a:ext uri="{FF2B5EF4-FFF2-40B4-BE49-F238E27FC236}">
                <a16:creationId xmlns:a16="http://schemas.microsoft.com/office/drawing/2014/main" id="{232969CB-2B55-904E-B90A-1DB4F89E3108}"/>
              </a:ext>
            </a:extLst>
          </p:cNvPr>
          <p:cNvSpPr>
            <a:spLocks noChangeArrowheads="1"/>
          </p:cNvSpPr>
          <p:nvPr/>
        </p:nvSpPr>
        <p:spPr bwMode="auto">
          <a:xfrm>
            <a:off x="4435256" y="4195442"/>
            <a:ext cx="8066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Java</a:t>
            </a:r>
            <a:endParaRPr lang="en-UA" altLang="en-UA" sz="2000" b="1" dirty="0">
              <a:latin typeface="Montserrat ExtraBold" panose="02000505000000020004" pitchFamily="2" charset="77"/>
            </a:endParaRPr>
          </a:p>
        </p:txBody>
      </p:sp>
      <p:sp>
        <p:nvSpPr>
          <p:cNvPr id="93198" name="Прямоугольник 17">
            <a:extLst>
              <a:ext uri="{FF2B5EF4-FFF2-40B4-BE49-F238E27FC236}">
                <a16:creationId xmlns:a16="http://schemas.microsoft.com/office/drawing/2014/main" id="{A8EDE54E-8F9C-0444-84AF-A266A70B24B2}"/>
              </a:ext>
            </a:extLst>
          </p:cNvPr>
          <p:cNvSpPr>
            <a:spLocks noChangeArrowheads="1"/>
          </p:cNvSpPr>
          <p:nvPr/>
        </p:nvSpPr>
        <p:spPr bwMode="auto">
          <a:xfrm>
            <a:off x="7039282" y="4195442"/>
            <a:ext cx="724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SQL</a:t>
            </a:r>
            <a:endParaRPr lang="en-UA" altLang="en-UA" sz="2000" b="1" dirty="0">
              <a:latin typeface="Montserrat ExtraBold" panose="02000505000000020004" pitchFamily="2" charset="77"/>
            </a:endParaRPr>
          </a:p>
        </p:txBody>
      </p:sp>
      <p:sp>
        <p:nvSpPr>
          <p:cNvPr id="93200" name="Прямоугольник 19">
            <a:extLst>
              <a:ext uri="{FF2B5EF4-FFF2-40B4-BE49-F238E27FC236}">
                <a16:creationId xmlns:a16="http://schemas.microsoft.com/office/drawing/2014/main" id="{71F3B092-2C50-0344-94CC-B894A3AC1BA8}"/>
              </a:ext>
            </a:extLst>
          </p:cNvPr>
          <p:cNvSpPr>
            <a:spLocks noChangeArrowheads="1"/>
          </p:cNvSpPr>
          <p:nvPr/>
        </p:nvSpPr>
        <p:spPr bwMode="auto">
          <a:xfrm>
            <a:off x="9315682" y="4195442"/>
            <a:ext cx="12057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A" sz="2000" b="1" dirty="0">
                <a:latin typeface="Montserrat ExtraBold" panose="02000505000000020004" pitchFamily="2" charset="77"/>
              </a:rPr>
              <a:t>XQuery</a:t>
            </a:r>
            <a:endParaRPr lang="en-UA" altLang="en-UA" sz="2000" b="1" dirty="0">
              <a:latin typeface="Montserrat ExtraBold" panose="02000505000000020004" pitchFamily="2" charset="77"/>
            </a:endParaRPr>
          </a:p>
        </p:txBody>
      </p:sp>
      <p:sp>
        <p:nvSpPr>
          <p:cNvPr id="93202" name="Прямоугольник 9">
            <a:extLst>
              <a:ext uri="{FF2B5EF4-FFF2-40B4-BE49-F238E27FC236}">
                <a16:creationId xmlns:a16="http://schemas.microsoft.com/office/drawing/2014/main" id="{15BEED22-984A-3845-B2A0-D8A42ACBAE97}"/>
              </a:ext>
            </a:extLst>
          </p:cNvPr>
          <p:cNvSpPr>
            <a:spLocks noChangeArrowheads="1"/>
          </p:cNvSpPr>
          <p:nvPr/>
        </p:nvSpPr>
        <p:spPr bwMode="auto">
          <a:xfrm>
            <a:off x="403034" y="166905"/>
            <a:ext cx="109057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4800" b="1" dirty="0">
                <a:solidFill>
                  <a:srgbClr val="0070C0"/>
                </a:solidFill>
                <a:latin typeface="Montserrat ExtraBold" panose="02000505000000020004" pitchFamily="2" charset="77"/>
              </a:rPr>
              <a:t>Programming Languages </a:t>
            </a:r>
            <a:endParaRPr lang="en-UA" altLang="en-UA" sz="4800" b="1" dirty="0">
              <a:solidFill>
                <a:srgbClr val="0070C0"/>
              </a:solidFill>
              <a:latin typeface="Montserrat ExtraBold" panose="02000505000000020004" pitchFamily="2" charset="77"/>
            </a:endParaRPr>
          </a:p>
        </p:txBody>
      </p:sp>
      <p:sp>
        <p:nvSpPr>
          <p:cNvPr id="33" name="Прямоугольник 14">
            <a:extLst>
              <a:ext uri="{FF2B5EF4-FFF2-40B4-BE49-F238E27FC236}">
                <a16:creationId xmlns:a16="http://schemas.microsoft.com/office/drawing/2014/main" id="{CEC2B1D4-04A6-4C5B-8897-AF8DF99B0F2E}"/>
              </a:ext>
            </a:extLst>
          </p:cNvPr>
          <p:cNvSpPr>
            <a:spLocks noChangeArrowheads="1"/>
          </p:cNvSpPr>
          <p:nvPr/>
        </p:nvSpPr>
        <p:spPr bwMode="auto">
          <a:xfrm>
            <a:off x="6510245" y="5537728"/>
            <a:ext cx="4266329" cy="86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1667" dirty="0"/>
              <a:t>Each of these different coding languages have their strengths and weakness when it comes to using them for ETL and other tasks.</a:t>
            </a:r>
            <a:endParaRPr lang="en-UA" altLang="en-UA" sz="1667" dirty="0"/>
          </a:p>
        </p:txBody>
      </p:sp>
      <p:pic>
        <p:nvPicPr>
          <p:cNvPr id="2050" name="Picture 2" descr="Python Transparent Background - Transparent Background Python Logo Png, Python Png - free transparent png images - pngaaa.com">
            <a:extLst>
              <a:ext uri="{FF2B5EF4-FFF2-40B4-BE49-F238E27FC236}">
                <a16:creationId xmlns:a16="http://schemas.microsoft.com/office/drawing/2014/main" id="{28D6CE85-C3BC-4E20-A4F4-FB2015D5DD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915" y="1925764"/>
            <a:ext cx="1199694" cy="12530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 (programming language) - Wikipedia">
            <a:extLst>
              <a:ext uri="{FF2B5EF4-FFF2-40B4-BE49-F238E27FC236}">
                <a16:creationId xmlns:a16="http://schemas.microsoft.com/office/drawing/2014/main" id="{DDCFF964-224C-4C73-9168-B3E8AF730A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6502" y="1739309"/>
            <a:ext cx="824690" cy="15083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ave money and improve agility and scale by modernizing your SQL Server to  Azure SQL | Argon Systems">
            <a:extLst>
              <a:ext uri="{FF2B5EF4-FFF2-40B4-BE49-F238E27FC236}">
                <a16:creationId xmlns:a16="http://schemas.microsoft.com/office/drawing/2014/main" id="{5052386E-F425-418D-B23B-C875719D49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3567" y="2124938"/>
            <a:ext cx="1404010" cy="10538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ocknet Project Update — October 5, 2021 | by Shorn | Blocknet | Medium">
            <a:extLst>
              <a:ext uri="{FF2B5EF4-FFF2-40B4-BE49-F238E27FC236}">
                <a16:creationId xmlns:a16="http://schemas.microsoft.com/office/drawing/2014/main" id="{9508D29E-750A-4B00-A556-C2B162F22C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2215" y="2239247"/>
            <a:ext cx="1177350" cy="714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6790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93194"/>
                                        </p:tgtEl>
                                        <p:attrNameLst>
                                          <p:attrName>style.visibility</p:attrName>
                                        </p:attrNameLst>
                                      </p:cBhvr>
                                      <p:to>
                                        <p:strVal val="visible"/>
                                      </p:to>
                                    </p:set>
                                    <p:anim calcmode="lin" valueType="num">
                                      <p:cBhvr additive="base">
                                        <p:cTn id="7" dur="1000" fill="hold"/>
                                        <p:tgtEl>
                                          <p:spTgt spid="93194"/>
                                        </p:tgtEl>
                                        <p:attrNameLst>
                                          <p:attrName>ppt_x</p:attrName>
                                        </p:attrNameLst>
                                      </p:cBhvr>
                                      <p:tavLst>
                                        <p:tav tm="0">
                                          <p:val>
                                            <p:strVal val="#ppt_x"/>
                                          </p:val>
                                        </p:tav>
                                        <p:tav tm="100000">
                                          <p:val>
                                            <p:strVal val="#ppt_x"/>
                                          </p:val>
                                        </p:tav>
                                      </p:tavLst>
                                    </p:anim>
                                    <p:anim calcmode="lin" valueType="num">
                                      <p:cBhvr additive="base">
                                        <p:cTn id="8" dur="1000" fill="hold"/>
                                        <p:tgtEl>
                                          <p:spTgt spid="93194"/>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100"/>
                                  </p:stCondLst>
                                  <p:childTnLst>
                                    <p:set>
                                      <p:cBhvr>
                                        <p:cTn id="10" dur="1" fill="hold">
                                          <p:stCondLst>
                                            <p:cond delay="0"/>
                                          </p:stCondLst>
                                        </p:cTn>
                                        <p:tgtEl>
                                          <p:spTgt spid="93195"/>
                                        </p:tgtEl>
                                        <p:attrNameLst>
                                          <p:attrName>style.visibility</p:attrName>
                                        </p:attrNameLst>
                                      </p:cBhvr>
                                      <p:to>
                                        <p:strVal val="visible"/>
                                      </p:to>
                                    </p:set>
                                    <p:anim calcmode="lin" valueType="num">
                                      <p:cBhvr additive="base">
                                        <p:cTn id="11" dur="1000" fill="hold"/>
                                        <p:tgtEl>
                                          <p:spTgt spid="93195"/>
                                        </p:tgtEl>
                                        <p:attrNameLst>
                                          <p:attrName>ppt_x</p:attrName>
                                        </p:attrNameLst>
                                      </p:cBhvr>
                                      <p:tavLst>
                                        <p:tav tm="0">
                                          <p:val>
                                            <p:strVal val="#ppt_x"/>
                                          </p:val>
                                        </p:tav>
                                        <p:tav tm="100000">
                                          <p:val>
                                            <p:strVal val="#ppt_x"/>
                                          </p:val>
                                        </p:tav>
                                      </p:tavLst>
                                    </p:anim>
                                    <p:anim calcmode="lin" valueType="num">
                                      <p:cBhvr additive="base">
                                        <p:cTn id="12" dur="1000" fill="hold"/>
                                        <p:tgtEl>
                                          <p:spTgt spid="93195"/>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500"/>
                                  </p:stCondLst>
                                  <p:childTnLst>
                                    <p:set>
                                      <p:cBhvr>
                                        <p:cTn id="14" dur="1" fill="hold">
                                          <p:stCondLst>
                                            <p:cond delay="0"/>
                                          </p:stCondLst>
                                        </p:cTn>
                                        <p:tgtEl>
                                          <p:spTgt spid="93196"/>
                                        </p:tgtEl>
                                        <p:attrNameLst>
                                          <p:attrName>style.visibility</p:attrName>
                                        </p:attrNameLst>
                                      </p:cBhvr>
                                      <p:to>
                                        <p:strVal val="visible"/>
                                      </p:to>
                                    </p:set>
                                    <p:anim calcmode="lin" valueType="num">
                                      <p:cBhvr additive="base">
                                        <p:cTn id="15" dur="1000" fill="hold"/>
                                        <p:tgtEl>
                                          <p:spTgt spid="93196"/>
                                        </p:tgtEl>
                                        <p:attrNameLst>
                                          <p:attrName>ppt_x</p:attrName>
                                        </p:attrNameLst>
                                      </p:cBhvr>
                                      <p:tavLst>
                                        <p:tav tm="0">
                                          <p:val>
                                            <p:strVal val="#ppt_x"/>
                                          </p:val>
                                        </p:tav>
                                        <p:tav tm="100000">
                                          <p:val>
                                            <p:strVal val="#ppt_x"/>
                                          </p:val>
                                        </p:tav>
                                      </p:tavLst>
                                    </p:anim>
                                    <p:anim calcmode="lin" valueType="num">
                                      <p:cBhvr additive="base">
                                        <p:cTn id="16" dur="1000" fill="hold"/>
                                        <p:tgtEl>
                                          <p:spTgt spid="9319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p:stCondLst>
                                    <p:cond delay="1000"/>
                                  </p:stCondLst>
                                  <p:childTnLst>
                                    <p:set>
                                      <p:cBhvr>
                                        <p:cTn id="18" dur="1" fill="hold">
                                          <p:stCondLst>
                                            <p:cond delay="0"/>
                                          </p:stCondLst>
                                        </p:cTn>
                                        <p:tgtEl>
                                          <p:spTgt spid="93198"/>
                                        </p:tgtEl>
                                        <p:attrNameLst>
                                          <p:attrName>style.visibility</p:attrName>
                                        </p:attrNameLst>
                                      </p:cBhvr>
                                      <p:to>
                                        <p:strVal val="visible"/>
                                      </p:to>
                                    </p:set>
                                    <p:anim calcmode="lin" valueType="num">
                                      <p:cBhvr additive="base">
                                        <p:cTn id="19" dur="1000" fill="hold"/>
                                        <p:tgtEl>
                                          <p:spTgt spid="93198"/>
                                        </p:tgtEl>
                                        <p:attrNameLst>
                                          <p:attrName>ppt_x</p:attrName>
                                        </p:attrNameLst>
                                      </p:cBhvr>
                                      <p:tavLst>
                                        <p:tav tm="0">
                                          <p:val>
                                            <p:strVal val="#ppt_x"/>
                                          </p:val>
                                        </p:tav>
                                        <p:tav tm="100000">
                                          <p:val>
                                            <p:strVal val="#ppt_x"/>
                                          </p:val>
                                        </p:tav>
                                      </p:tavLst>
                                    </p:anim>
                                    <p:anim calcmode="lin" valueType="num">
                                      <p:cBhvr additive="base">
                                        <p:cTn id="20" dur="1000" fill="hold"/>
                                        <p:tgtEl>
                                          <p:spTgt spid="93198"/>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p:stCondLst>
                                    <p:cond delay="1500"/>
                                  </p:stCondLst>
                                  <p:childTnLst>
                                    <p:set>
                                      <p:cBhvr>
                                        <p:cTn id="22" dur="1" fill="hold">
                                          <p:stCondLst>
                                            <p:cond delay="0"/>
                                          </p:stCondLst>
                                        </p:cTn>
                                        <p:tgtEl>
                                          <p:spTgt spid="93200"/>
                                        </p:tgtEl>
                                        <p:attrNameLst>
                                          <p:attrName>style.visibility</p:attrName>
                                        </p:attrNameLst>
                                      </p:cBhvr>
                                      <p:to>
                                        <p:strVal val="visible"/>
                                      </p:to>
                                    </p:set>
                                    <p:anim calcmode="lin" valueType="num">
                                      <p:cBhvr additive="base">
                                        <p:cTn id="23" dur="1000" fill="hold"/>
                                        <p:tgtEl>
                                          <p:spTgt spid="93200"/>
                                        </p:tgtEl>
                                        <p:attrNameLst>
                                          <p:attrName>ppt_x</p:attrName>
                                        </p:attrNameLst>
                                      </p:cBhvr>
                                      <p:tavLst>
                                        <p:tav tm="0">
                                          <p:val>
                                            <p:strVal val="#ppt_x"/>
                                          </p:val>
                                        </p:tav>
                                        <p:tav tm="100000">
                                          <p:val>
                                            <p:strVal val="#ppt_x"/>
                                          </p:val>
                                        </p:tav>
                                      </p:tavLst>
                                    </p:anim>
                                    <p:anim calcmode="lin" valueType="num">
                                      <p:cBhvr additive="base">
                                        <p:cTn id="24" dur="1000" fill="hold"/>
                                        <p:tgtEl>
                                          <p:spTgt spid="93200"/>
                                        </p:tgtEl>
                                        <p:attrNameLst>
                                          <p:attrName>ppt_y</p:attrName>
                                        </p:attrNameLst>
                                      </p:cBhvr>
                                      <p:tavLst>
                                        <p:tav tm="0">
                                          <p:val>
                                            <p:strVal val="1+#ppt_h/2"/>
                                          </p:val>
                                        </p:tav>
                                        <p:tav tm="100000">
                                          <p:val>
                                            <p:strVal val="#ppt_y"/>
                                          </p:val>
                                        </p:tav>
                                      </p:tavLst>
                                    </p:anim>
                                  </p:childTnLst>
                                </p:cTn>
                              </p:par>
                              <p:par>
                                <p:cTn id="25" presetID="2" presetClass="entr" presetSubtype="1" decel="50000" fill="hold" grpId="0" nodeType="withEffect">
                                  <p:stCondLst>
                                    <p:cond delay="2000"/>
                                  </p:stCondLst>
                                  <p:childTnLst>
                                    <p:set>
                                      <p:cBhvr>
                                        <p:cTn id="26" dur="1" fill="hold">
                                          <p:stCondLst>
                                            <p:cond delay="0"/>
                                          </p:stCondLst>
                                        </p:cTn>
                                        <p:tgtEl>
                                          <p:spTgt spid="93202"/>
                                        </p:tgtEl>
                                        <p:attrNameLst>
                                          <p:attrName>style.visibility</p:attrName>
                                        </p:attrNameLst>
                                      </p:cBhvr>
                                      <p:to>
                                        <p:strVal val="visible"/>
                                      </p:to>
                                    </p:set>
                                    <p:anim calcmode="lin" valueType="num">
                                      <p:cBhvr additive="base">
                                        <p:cTn id="27" dur="1000" fill="hold"/>
                                        <p:tgtEl>
                                          <p:spTgt spid="93202"/>
                                        </p:tgtEl>
                                        <p:attrNameLst>
                                          <p:attrName>ppt_x</p:attrName>
                                        </p:attrNameLst>
                                      </p:cBhvr>
                                      <p:tavLst>
                                        <p:tav tm="0">
                                          <p:val>
                                            <p:strVal val="#ppt_x"/>
                                          </p:val>
                                        </p:tav>
                                        <p:tav tm="100000">
                                          <p:val>
                                            <p:strVal val="#ppt_x"/>
                                          </p:val>
                                        </p:tav>
                                      </p:tavLst>
                                    </p:anim>
                                    <p:anim calcmode="lin" valueType="num">
                                      <p:cBhvr additive="base">
                                        <p:cTn id="28" dur="1000" fill="hold"/>
                                        <p:tgtEl>
                                          <p:spTgt spid="93202"/>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1" decel="50000" fill="hold" grpId="1" nodeType="clickEffect">
                                  <p:stCondLst>
                                    <p:cond delay="0"/>
                                  </p:stCondLst>
                                  <p:childTnLst>
                                    <p:anim calcmode="lin" valueType="num">
                                      <p:cBhvr additive="base">
                                        <p:cTn id="32" dur="750"/>
                                        <p:tgtEl>
                                          <p:spTgt spid="93202"/>
                                        </p:tgtEl>
                                        <p:attrNameLst>
                                          <p:attrName>ppt_x</p:attrName>
                                        </p:attrNameLst>
                                      </p:cBhvr>
                                      <p:tavLst>
                                        <p:tav tm="0">
                                          <p:val>
                                            <p:strVal val="ppt_x"/>
                                          </p:val>
                                        </p:tav>
                                        <p:tav tm="100000">
                                          <p:val>
                                            <p:strVal val="ppt_x"/>
                                          </p:val>
                                        </p:tav>
                                      </p:tavLst>
                                    </p:anim>
                                    <p:anim calcmode="lin" valueType="num">
                                      <p:cBhvr additive="base">
                                        <p:cTn id="33" dur="750"/>
                                        <p:tgtEl>
                                          <p:spTgt spid="93202"/>
                                        </p:tgtEl>
                                        <p:attrNameLst>
                                          <p:attrName>ppt_y</p:attrName>
                                        </p:attrNameLst>
                                      </p:cBhvr>
                                      <p:tavLst>
                                        <p:tav tm="0">
                                          <p:val>
                                            <p:strVal val="ppt_y"/>
                                          </p:val>
                                        </p:tav>
                                        <p:tav tm="100000">
                                          <p:val>
                                            <p:strVal val="0-ppt_h/2"/>
                                          </p:val>
                                        </p:tav>
                                      </p:tavLst>
                                    </p:anim>
                                    <p:set>
                                      <p:cBhvr>
                                        <p:cTn id="34" dur="1" fill="hold">
                                          <p:stCondLst>
                                            <p:cond delay="749"/>
                                          </p:stCondLst>
                                        </p:cTn>
                                        <p:tgtEl>
                                          <p:spTgt spid="93202"/>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750"/>
                                        <p:tgtEl>
                                          <p:spTgt spid="93194"/>
                                        </p:tgtEl>
                                        <p:attrNameLst>
                                          <p:attrName>ppt_x</p:attrName>
                                        </p:attrNameLst>
                                      </p:cBhvr>
                                      <p:tavLst>
                                        <p:tav tm="0">
                                          <p:val>
                                            <p:strVal val="ppt_x"/>
                                          </p:val>
                                        </p:tav>
                                        <p:tav tm="100000">
                                          <p:val>
                                            <p:strVal val="ppt_x"/>
                                          </p:val>
                                        </p:tav>
                                      </p:tavLst>
                                    </p:anim>
                                    <p:anim calcmode="lin" valueType="num">
                                      <p:cBhvr additive="base">
                                        <p:cTn id="37" dur="750"/>
                                        <p:tgtEl>
                                          <p:spTgt spid="93194"/>
                                        </p:tgtEl>
                                        <p:attrNameLst>
                                          <p:attrName>ppt_y</p:attrName>
                                        </p:attrNameLst>
                                      </p:cBhvr>
                                      <p:tavLst>
                                        <p:tav tm="0">
                                          <p:val>
                                            <p:strVal val="ppt_y"/>
                                          </p:val>
                                        </p:tav>
                                        <p:tav tm="100000">
                                          <p:val>
                                            <p:strVal val="1+ppt_h/2"/>
                                          </p:val>
                                        </p:tav>
                                      </p:tavLst>
                                    </p:anim>
                                    <p:set>
                                      <p:cBhvr>
                                        <p:cTn id="38" dur="1" fill="hold">
                                          <p:stCondLst>
                                            <p:cond delay="749"/>
                                          </p:stCondLst>
                                        </p:cTn>
                                        <p:tgtEl>
                                          <p:spTgt spid="93194"/>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750"/>
                                        <p:tgtEl>
                                          <p:spTgt spid="93195"/>
                                        </p:tgtEl>
                                        <p:attrNameLst>
                                          <p:attrName>ppt_x</p:attrName>
                                        </p:attrNameLst>
                                      </p:cBhvr>
                                      <p:tavLst>
                                        <p:tav tm="0">
                                          <p:val>
                                            <p:strVal val="ppt_x"/>
                                          </p:val>
                                        </p:tav>
                                        <p:tav tm="100000">
                                          <p:val>
                                            <p:strVal val="ppt_x"/>
                                          </p:val>
                                        </p:tav>
                                      </p:tavLst>
                                    </p:anim>
                                    <p:anim calcmode="lin" valueType="num">
                                      <p:cBhvr additive="base">
                                        <p:cTn id="41" dur="750"/>
                                        <p:tgtEl>
                                          <p:spTgt spid="93195"/>
                                        </p:tgtEl>
                                        <p:attrNameLst>
                                          <p:attrName>ppt_y</p:attrName>
                                        </p:attrNameLst>
                                      </p:cBhvr>
                                      <p:tavLst>
                                        <p:tav tm="0">
                                          <p:val>
                                            <p:strVal val="ppt_y"/>
                                          </p:val>
                                        </p:tav>
                                        <p:tav tm="100000">
                                          <p:val>
                                            <p:strVal val="1+ppt_h/2"/>
                                          </p:val>
                                        </p:tav>
                                      </p:tavLst>
                                    </p:anim>
                                    <p:set>
                                      <p:cBhvr>
                                        <p:cTn id="42" dur="1" fill="hold">
                                          <p:stCondLst>
                                            <p:cond delay="749"/>
                                          </p:stCondLst>
                                        </p:cTn>
                                        <p:tgtEl>
                                          <p:spTgt spid="93195"/>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750"/>
                                        <p:tgtEl>
                                          <p:spTgt spid="93196"/>
                                        </p:tgtEl>
                                        <p:attrNameLst>
                                          <p:attrName>ppt_x</p:attrName>
                                        </p:attrNameLst>
                                      </p:cBhvr>
                                      <p:tavLst>
                                        <p:tav tm="0">
                                          <p:val>
                                            <p:strVal val="ppt_x"/>
                                          </p:val>
                                        </p:tav>
                                        <p:tav tm="100000">
                                          <p:val>
                                            <p:strVal val="ppt_x"/>
                                          </p:val>
                                        </p:tav>
                                      </p:tavLst>
                                    </p:anim>
                                    <p:anim calcmode="lin" valueType="num">
                                      <p:cBhvr additive="base">
                                        <p:cTn id="45" dur="750"/>
                                        <p:tgtEl>
                                          <p:spTgt spid="93196"/>
                                        </p:tgtEl>
                                        <p:attrNameLst>
                                          <p:attrName>ppt_y</p:attrName>
                                        </p:attrNameLst>
                                      </p:cBhvr>
                                      <p:tavLst>
                                        <p:tav tm="0">
                                          <p:val>
                                            <p:strVal val="ppt_y"/>
                                          </p:val>
                                        </p:tav>
                                        <p:tav tm="100000">
                                          <p:val>
                                            <p:strVal val="1+ppt_h/2"/>
                                          </p:val>
                                        </p:tav>
                                      </p:tavLst>
                                    </p:anim>
                                    <p:set>
                                      <p:cBhvr>
                                        <p:cTn id="46" dur="1" fill="hold">
                                          <p:stCondLst>
                                            <p:cond delay="749"/>
                                          </p:stCondLst>
                                        </p:cTn>
                                        <p:tgtEl>
                                          <p:spTgt spid="93196"/>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750"/>
                                        <p:tgtEl>
                                          <p:spTgt spid="93198"/>
                                        </p:tgtEl>
                                        <p:attrNameLst>
                                          <p:attrName>ppt_x</p:attrName>
                                        </p:attrNameLst>
                                      </p:cBhvr>
                                      <p:tavLst>
                                        <p:tav tm="0">
                                          <p:val>
                                            <p:strVal val="ppt_x"/>
                                          </p:val>
                                        </p:tav>
                                        <p:tav tm="100000">
                                          <p:val>
                                            <p:strVal val="ppt_x"/>
                                          </p:val>
                                        </p:tav>
                                      </p:tavLst>
                                    </p:anim>
                                    <p:anim calcmode="lin" valueType="num">
                                      <p:cBhvr additive="base">
                                        <p:cTn id="49" dur="750"/>
                                        <p:tgtEl>
                                          <p:spTgt spid="93198"/>
                                        </p:tgtEl>
                                        <p:attrNameLst>
                                          <p:attrName>ppt_y</p:attrName>
                                        </p:attrNameLst>
                                      </p:cBhvr>
                                      <p:tavLst>
                                        <p:tav tm="0">
                                          <p:val>
                                            <p:strVal val="ppt_y"/>
                                          </p:val>
                                        </p:tav>
                                        <p:tav tm="100000">
                                          <p:val>
                                            <p:strVal val="1+ppt_h/2"/>
                                          </p:val>
                                        </p:tav>
                                      </p:tavLst>
                                    </p:anim>
                                    <p:set>
                                      <p:cBhvr>
                                        <p:cTn id="50" dur="1" fill="hold">
                                          <p:stCondLst>
                                            <p:cond delay="749"/>
                                          </p:stCondLst>
                                        </p:cTn>
                                        <p:tgtEl>
                                          <p:spTgt spid="93198"/>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750"/>
                                        <p:tgtEl>
                                          <p:spTgt spid="93200"/>
                                        </p:tgtEl>
                                        <p:attrNameLst>
                                          <p:attrName>ppt_x</p:attrName>
                                        </p:attrNameLst>
                                      </p:cBhvr>
                                      <p:tavLst>
                                        <p:tav tm="0">
                                          <p:val>
                                            <p:strVal val="ppt_x"/>
                                          </p:val>
                                        </p:tav>
                                        <p:tav tm="100000">
                                          <p:val>
                                            <p:strVal val="ppt_x"/>
                                          </p:val>
                                        </p:tav>
                                      </p:tavLst>
                                    </p:anim>
                                    <p:anim calcmode="lin" valueType="num">
                                      <p:cBhvr additive="base">
                                        <p:cTn id="53" dur="750"/>
                                        <p:tgtEl>
                                          <p:spTgt spid="93200"/>
                                        </p:tgtEl>
                                        <p:attrNameLst>
                                          <p:attrName>ppt_y</p:attrName>
                                        </p:attrNameLst>
                                      </p:cBhvr>
                                      <p:tavLst>
                                        <p:tav tm="0">
                                          <p:val>
                                            <p:strVal val="ppt_y"/>
                                          </p:val>
                                        </p:tav>
                                        <p:tav tm="100000">
                                          <p:val>
                                            <p:strVal val="1+ppt_h/2"/>
                                          </p:val>
                                        </p:tav>
                                      </p:tavLst>
                                    </p:anim>
                                    <p:set>
                                      <p:cBhvr>
                                        <p:cTn id="54" dur="1" fill="hold">
                                          <p:stCondLst>
                                            <p:cond delay="749"/>
                                          </p:stCondLst>
                                        </p:cTn>
                                        <p:tgtEl>
                                          <p:spTgt spid="93200"/>
                                        </p:tgtEl>
                                        <p:attrNameLst>
                                          <p:attrName>style.visibility</p:attrName>
                                        </p:attrNameLst>
                                      </p:cBhvr>
                                      <p:to>
                                        <p:strVal val="hidden"/>
                                      </p:to>
                                    </p:set>
                                  </p:childTnLst>
                                </p:cTn>
                              </p:par>
                              <p:par>
                                <p:cTn id="55" presetID="2" presetClass="entr" presetSubtype="4" decel="50000" fill="hold" grpId="0" nodeType="withEffect">
                                  <p:stCondLst>
                                    <p:cond delay="10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1000" fill="hold"/>
                                        <p:tgtEl>
                                          <p:spTgt spid="33"/>
                                        </p:tgtEl>
                                        <p:attrNameLst>
                                          <p:attrName>ppt_x</p:attrName>
                                        </p:attrNameLst>
                                      </p:cBhvr>
                                      <p:tavLst>
                                        <p:tav tm="0">
                                          <p:val>
                                            <p:strVal val="#ppt_x"/>
                                          </p:val>
                                        </p:tav>
                                        <p:tav tm="100000">
                                          <p:val>
                                            <p:strVal val="#ppt_x"/>
                                          </p:val>
                                        </p:tav>
                                      </p:tavLst>
                                    </p:anim>
                                    <p:anim calcmode="lin" valueType="num">
                                      <p:cBhvr additive="base">
                                        <p:cTn id="58" dur="1000" fill="hold"/>
                                        <p:tgtEl>
                                          <p:spTgt spid="33"/>
                                        </p:tgtEl>
                                        <p:attrNameLst>
                                          <p:attrName>ppt_y</p:attrName>
                                        </p:attrNameLst>
                                      </p:cBhvr>
                                      <p:tavLst>
                                        <p:tav tm="0">
                                          <p:val>
                                            <p:strVal val="1+#ppt_h/2"/>
                                          </p:val>
                                        </p:tav>
                                        <p:tav tm="100000">
                                          <p:val>
                                            <p:strVal val="#ppt_y"/>
                                          </p:val>
                                        </p:tav>
                                      </p:tavLst>
                                    </p:anim>
                                  </p:childTnLst>
                                </p:cTn>
                              </p:par>
                              <p:par>
                                <p:cTn id="59" presetID="2" presetClass="exit" presetSubtype="4" fill="hold" grpId="1" nodeType="withEffect">
                                  <p:stCondLst>
                                    <p:cond delay="0"/>
                                  </p:stCondLst>
                                  <p:childTnLst>
                                    <p:anim calcmode="lin" valueType="num">
                                      <p:cBhvr additive="base">
                                        <p:cTn id="60" dur="750"/>
                                        <p:tgtEl>
                                          <p:spTgt spid="33"/>
                                        </p:tgtEl>
                                        <p:attrNameLst>
                                          <p:attrName>ppt_x</p:attrName>
                                        </p:attrNameLst>
                                      </p:cBhvr>
                                      <p:tavLst>
                                        <p:tav tm="0">
                                          <p:val>
                                            <p:strVal val="ppt_x"/>
                                          </p:val>
                                        </p:tav>
                                        <p:tav tm="100000">
                                          <p:val>
                                            <p:strVal val="ppt_x"/>
                                          </p:val>
                                        </p:tav>
                                      </p:tavLst>
                                    </p:anim>
                                    <p:anim calcmode="lin" valueType="num">
                                      <p:cBhvr additive="base">
                                        <p:cTn id="61" dur="750"/>
                                        <p:tgtEl>
                                          <p:spTgt spid="33"/>
                                        </p:tgtEl>
                                        <p:attrNameLst>
                                          <p:attrName>ppt_y</p:attrName>
                                        </p:attrNameLst>
                                      </p:cBhvr>
                                      <p:tavLst>
                                        <p:tav tm="0">
                                          <p:val>
                                            <p:strVal val="ppt_y"/>
                                          </p:val>
                                        </p:tav>
                                        <p:tav tm="100000">
                                          <p:val>
                                            <p:strVal val="1+ppt_h/2"/>
                                          </p:val>
                                        </p:tav>
                                      </p:tavLst>
                                    </p:anim>
                                    <p:set>
                                      <p:cBhvr>
                                        <p:cTn id="62" dur="1" fill="hold">
                                          <p:stCondLst>
                                            <p:cond delay="74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4" grpId="0"/>
      <p:bldP spid="93194" grpId="1"/>
      <p:bldP spid="93195" grpId="0"/>
      <p:bldP spid="93195" grpId="1"/>
      <p:bldP spid="93196" grpId="0"/>
      <p:bldP spid="93196" grpId="1"/>
      <p:bldP spid="93198" grpId="0"/>
      <p:bldP spid="93198" grpId="1"/>
      <p:bldP spid="93200" grpId="0"/>
      <p:bldP spid="93200" grpId="1"/>
      <p:bldP spid="93202" grpId="0"/>
      <p:bldP spid="93202" grpId="1"/>
      <p:bldP spid="33" grpId="0"/>
      <p:bldP spid="3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FA1DD3-4D31-4D98-AADE-340B75AE5042}"/>
              </a:ext>
            </a:extLst>
          </p:cNvPr>
          <p:cNvSpPr/>
          <p:nvPr/>
        </p:nvSpPr>
        <p:spPr>
          <a:xfrm>
            <a:off x="5293453" y="4412609"/>
            <a:ext cx="4646876" cy="17113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250" name="Прямоугольник 7">
            <a:extLst>
              <a:ext uri="{FF2B5EF4-FFF2-40B4-BE49-F238E27FC236}">
                <a16:creationId xmlns:a16="http://schemas.microsoft.com/office/drawing/2014/main" id="{CB79F0DC-FCB0-C94A-BD75-542B67A07E61}"/>
              </a:ext>
            </a:extLst>
          </p:cNvPr>
          <p:cNvSpPr>
            <a:spLocks noChangeArrowheads="1"/>
          </p:cNvSpPr>
          <p:nvPr/>
        </p:nvSpPr>
        <p:spPr bwMode="auto">
          <a:xfrm>
            <a:off x="842728" y="1095960"/>
            <a:ext cx="9844845" cy="8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2333" dirty="0">
                <a:latin typeface="Montserrat" panose="02000505000000020004" pitchFamily="2" charset="77"/>
              </a:rPr>
              <a:t>Data can be stored in many different data sources. The most common are databases and files.</a:t>
            </a:r>
            <a:endParaRPr lang="en-UA" altLang="en-UA" sz="2333" dirty="0">
              <a:latin typeface="Montserrat" panose="02000505000000020004" pitchFamily="2" charset="77"/>
            </a:endParaRPr>
          </a:p>
        </p:txBody>
      </p:sp>
      <p:sp>
        <p:nvSpPr>
          <p:cNvPr id="15" name="Прямоугольник 9">
            <a:extLst>
              <a:ext uri="{FF2B5EF4-FFF2-40B4-BE49-F238E27FC236}">
                <a16:creationId xmlns:a16="http://schemas.microsoft.com/office/drawing/2014/main" id="{A84EF596-4BDE-4C25-9BB3-12FCFB1432E0}"/>
              </a:ext>
            </a:extLst>
          </p:cNvPr>
          <p:cNvSpPr>
            <a:spLocks noChangeArrowheads="1"/>
          </p:cNvSpPr>
          <p:nvPr/>
        </p:nvSpPr>
        <p:spPr bwMode="auto">
          <a:xfrm>
            <a:off x="403034" y="166905"/>
            <a:ext cx="109057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A" sz="4800" b="1" dirty="0">
                <a:solidFill>
                  <a:srgbClr val="0070C0"/>
                </a:solidFill>
                <a:latin typeface="Montserrat ExtraBold" panose="02000505000000020004" pitchFamily="2" charset="77"/>
              </a:rPr>
              <a:t>Data Sources</a:t>
            </a:r>
            <a:endParaRPr lang="en-UA" altLang="en-UA" sz="4800" b="1" dirty="0">
              <a:solidFill>
                <a:srgbClr val="0070C0"/>
              </a:solidFill>
              <a:latin typeface="Montserrat ExtraBold" panose="02000505000000020004" pitchFamily="2" charset="77"/>
            </a:endParaRPr>
          </a:p>
        </p:txBody>
      </p:sp>
      <p:sp>
        <p:nvSpPr>
          <p:cNvPr id="16" name="Прямоугольник 7">
            <a:extLst>
              <a:ext uri="{FF2B5EF4-FFF2-40B4-BE49-F238E27FC236}">
                <a16:creationId xmlns:a16="http://schemas.microsoft.com/office/drawing/2014/main" id="{70EA1566-8201-4766-B0BA-15571312619E}"/>
              </a:ext>
            </a:extLst>
          </p:cNvPr>
          <p:cNvSpPr>
            <a:spLocks noChangeArrowheads="1"/>
          </p:cNvSpPr>
          <p:nvPr/>
        </p:nvSpPr>
        <p:spPr bwMode="auto">
          <a:xfrm>
            <a:off x="760641" y="2609381"/>
            <a:ext cx="386169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1600" dirty="0">
                <a:latin typeface="Montserrat" panose="02000505000000020004" pitchFamily="2" charset="77"/>
              </a:rPr>
              <a:t>Relational databases are often used for OLTP and then that data is extracted, transformed, and loaded into an OLAP data warehouse for easier analysis.</a:t>
            </a:r>
          </a:p>
          <a:p>
            <a:endParaRPr lang="en-US" altLang="en-UA" sz="1600" dirty="0">
              <a:latin typeface="Montserrat" panose="02000505000000020004" pitchFamily="2" charset="77"/>
            </a:endParaRPr>
          </a:p>
          <a:p>
            <a:r>
              <a:rPr lang="en-US" altLang="en-UA" sz="1600" dirty="0">
                <a:latin typeface="Montserrat" panose="02000505000000020004" pitchFamily="2" charset="77"/>
              </a:rPr>
              <a:t>Common relational databases include: </a:t>
            </a:r>
          </a:p>
          <a:p>
            <a:pPr marL="285750" indent="-285750">
              <a:buFont typeface="Arial" panose="020B0604020202020204" pitchFamily="34" charset="0"/>
              <a:buChar char="•"/>
            </a:pPr>
            <a:r>
              <a:rPr lang="en-US" altLang="en-UA" sz="1600" dirty="0">
                <a:latin typeface="Montserrat" panose="02000505000000020004" pitchFamily="2" charset="77"/>
              </a:rPr>
              <a:t>Oracle</a:t>
            </a:r>
          </a:p>
          <a:p>
            <a:pPr marL="285750" indent="-285750">
              <a:buFont typeface="Arial" panose="020B0604020202020204" pitchFamily="34" charset="0"/>
              <a:buChar char="•"/>
            </a:pPr>
            <a:r>
              <a:rPr lang="en-US" altLang="en-UA" sz="1600" dirty="0">
                <a:latin typeface="Montserrat" panose="02000505000000020004" pitchFamily="2" charset="77"/>
              </a:rPr>
              <a:t>SQL Server</a:t>
            </a:r>
          </a:p>
          <a:p>
            <a:pPr marL="285750" indent="-285750">
              <a:buFont typeface="Arial" panose="020B0604020202020204" pitchFamily="34" charset="0"/>
              <a:buChar char="•"/>
            </a:pPr>
            <a:r>
              <a:rPr lang="en-US" altLang="en-UA" sz="1600" dirty="0">
                <a:latin typeface="Montserrat" panose="02000505000000020004" pitchFamily="2" charset="77"/>
              </a:rPr>
              <a:t>MySQL</a:t>
            </a:r>
          </a:p>
          <a:p>
            <a:pPr marL="285750" indent="-285750">
              <a:buFont typeface="Arial" panose="020B0604020202020204" pitchFamily="34" charset="0"/>
              <a:buChar char="•"/>
            </a:pPr>
            <a:r>
              <a:rPr lang="en-US" altLang="en-UA" sz="1600" dirty="0">
                <a:latin typeface="Montserrat" panose="02000505000000020004" pitchFamily="2" charset="77"/>
              </a:rPr>
              <a:t>DB2</a:t>
            </a:r>
            <a:endParaRPr lang="en-UA" altLang="en-UA" sz="1600" dirty="0">
              <a:latin typeface="Montserrat" panose="02000505000000020004" pitchFamily="2" charset="77"/>
            </a:endParaRPr>
          </a:p>
        </p:txBody>
      </p:sp>
      <p:sp>
        <p:nvSpPr>
          <p:cNvPr id="17" name="Прямоугольник 7">
            <a:extLst>
              <a:ext uri="{FF2B5EF4-FFF2-40B4-BE49-F238E27FC236}">
                <a16:creationId xmlns:a16="http://schemas.microsoft.com/office/drawing/2014/main" id="{47E7D3F3-81E8-4B8D-B295-9BAEF2A04D78}"/>
              </a:ext>
            </a:extLst>
          </p:cNvPr>
          <p:cNvSpPr>
            <a:spLocks noChangeArrowheads="1"/>
          </p:cNvSpPr>
          <p:nvPr/>
        </p:nvSpPr>
        <p:spPr bwMode="auto">
          <a:xfrm>
            <a:off x="5453654" y="2644974"/>
            <a:ext cx="46468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1600" dirty="0">
                <a:latin typeface="Montserrat" panose="02000505000000020004" pitchFamily="2" charset="77"/>
              </a:rPr>
              <a:t>There are many types of files that can be used as data sources. These include:</a:t>
            </a:r>
          </a:p>
          <a:p>
            <a:pPr marL="285750" indent="-285750">
              <a:buFont typeface="Arial" panose="020B0604020202020204" pitchFamily="34" charset="0"/>
              <a:buChar char="•"/>
            </a:pPr>
            <a:r>
              <a:rPr lang="en-US" altLang="en-UA" sz="1600" dirty="0">
                <a:latin typeface="Montserrat" panose="02000505000000020004" pitchFamily="2" charset="77"/>
              </a:rPr>
              <a:t>Flat files (simple Excel or CSV files)</a:t>
            </a:r>
          </a:p>
          <a:p>
            <a:pPr marL="285750" indent="-285750">
              <a:buFont typeface="Arial" panose="020B0604020202020204" pitchFamily="34" charset="0"/>
              <a:buChar char="•"/>
            </a:pPr>
            <a:r>
              <a:rPr lang="en-US" altLang="en-UA" sz="1600" dirty="0">
                <a:latin typeface="Montserrat" panose="02000505000000020004" pitchFamily="2" charset="77"/>
              </a:rPr>
              <a:t>XML (Extensible Markup Language) </a:t>
            </a:r>
          </a:p>
          <a:p>
            <a:pPr marL="285750" indent="-285750">
              <a:buFont typeface="Arial" panose="020B0604020202020204" pitchFamily="34" charset="0"/>
              <a:buChar char="•"/>
            </a:pPr>
            <a:r>
              <a:rPr lang="en-US" altLang="en-UA" sz="1600" dirty="0">
                <a:latin typeface="Montserrat" panose="02000505000000020004" pitchFamily="2" charset="77"/>
              </a:rPr>
              <a:t>JSON (JavaScript Object Notation) files.</a:t>
            </a:r>
            <a:endParaRPr lang="en-UA" altLang="en-UA" sz="1600" dirty="0">
              <a:latin typeface="Montserrat" panose="02000505000000020004" pitchFamily="2" charset="77"/>
            </a:endParaRPr>
          </a:p>
        </p:txBody>
      </p:sp>
      <p:sp>
        <p:nvSpPr>
          <p:cNvPr id="20" name="TextBox 19">
            <a:extLst>
              <a:ext uri="{FF2B5EF4-FFF2-40B4-BE49-F238E27FC236}">
                <a16:creationId xmlns:a16="http://schemas.microsoft.com/office/drawing/2014/main" id="{A10FF718-5F86-4F9F-8C6A-4085EC842E0F}"/>
              </a:ext>
            </a:extLst>
          </p:cNvPr>
          <p:cNvSpPr txBox="1"/>
          <p:nvPr/>
        </p:nvSpPr>
        <p:spPr>
          <a:xfrm>
            <a:off x="5491886" y="4684822"/>
            <a:ext cx="4155562" cy="1200329"/>
          </a:xfrm>
          <a:prstGeom prst="rect">
            <a:avLst/>
          </a:prstGeom>
          <a:noFill/>
        </p:spPr>
        <p:txBody>
          <a:bodyPr wrap="square">
            <a:spAutoFit/>
          </a:bodyPr>
          <a:lstStyle/>
          <a:p>
            <a:r>
              <a:rPr lang="en-US" dirty="0"/>
              <a:t>The important thing is that ETL can be used to bring data from these different types of data sources so that the data can be used together.</a:t>
            </a:r>
          </a:p>
        </p:txBody>
      </p:sp>
      <p:sp>
        <p:nvSpPr>
          <p:cNvPr id="8" name="Прямоугольник 7">
            <a:extLst>
              <a:ext uri="{FF2B5EF4-FFF2-40B4-BE49-F238E27FC236}">
                <a16:creationId xmlns:a16="http://schemas.microsoft.com/office/drawing/2014/main" id="{4888DB06-F559-4392-BEF1-FC86BDCED80E}"/>
              </a:ext>
            </a:extLst>
          </p:cNvPr>
          <p:cNvSpPr>
            <a:spLocks noChangeArrowheads="1"/>
          </p:cNvSpPr>
          <p:nvPr/>
        </p:nvSpPr>
        <p:spPr bwMode="auto">
          <a:xfrm>
            <a:off x="760641" y="2161630"/>
            <a:ext cx="386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1600" b="1" dirty="0">
                <a:latin typeface="Montserrat" panose="02000505000000020004" pitchFamily="2" charset="77"/>
              </a:rPr>
              <a:t>Databases</a:t>
            </a:r>
            <a:endParaRPr lang="en-UA" altLang="en-UA" sz="1600" b="1" dirty="0">
              <a:latin typeface="Montserrat" panose="02000505000000020004" pitchFamily="2" charset="77"/>
            </a:endParaRPr>
          </a:p>
        </p:txBody>
      </p:sp>
      <p:sp>
        <p:nvSpPr>
          <p:cNvPr id="9" name="Прямоугольник 7">
            <a:extLst>
              <a:ext uri="{FF2B5EF4-FFF2-40B4-BE49-F238E27FC236}">
                <a16:creationId xmlns:a16="http://schemas.microsoft.com/office/drawing/2014/main" id="{4F1A1CDD-605A-481E-B4BA-49D5F3ADAD3E}"/>
              </a:ext>
            </a:extLst>
          </p:cNvPr>
          <p:cNvSpPr>
            <a:spLocks noChangeArrowheads="1"/>
          </p:cNvSpPr>
          <p:nvPr/>
        </p:nvSpPr>
        <p:spPr bwMode="auto">
          <a:xfrm>
            <a:off x="5525588" y="2161630"/>
            <a:ext cx="386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A" sz="1600" b="1" dirty="0">
                <a:latin typeface="Montserrat" panose="02000505000000020004" pitchFamily="2" charset="77"/>
              </a:rPr>
              <a:t>Files</a:t>
            </a:r>
            <a:endParaRPr lang="en-UA" altLang="en-UA" sz="1600" b="1" dirty="0">
              <a:latin typeface="Montserrat" panose="02000505000000020004" pitchFamily="2" charset="77"/>
            </a:endParaRPr>
          </a:p>
        </p:txBody>
      </p:sp>
    </p:spTree>
  </p:cSld>
  <p:clrMapOvr>
    <a:masterClrMapping/>
  </p:clrMapOvr>
  <p:transition spd="med"/>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700"/>
                                      </p:stCondLst>
                                      <p:childTnLst>
                                        <p:set>
                                          <p:cBhvr>
                                            <p:cTn id="6" dur="1" fill="hold">
                                              <p:stCondLst>
                                                <p:cond delay="0"/>
                                              </p:stCondLst>
                                            </p:cTn>
                                            <p:tgtEl>
                                              <p:spTgt spid="138250"/>
                                            </p:tgtEl>
                                            <p:attrNameLst>
                                              <p:attrName>style.visibility</p:attrName>
                                            </p:attrNameLst>
                                          </p:cBhvr>
                                          <p:to>
                                            <p:strVal val="visible"/>
                                          </p:to>
                                        </p:set>
                                        <p:anim calcmode="lin" valueType="num" p14:bounceEnd="50000">
                                          <p:cBhvr additive="base">
                                            <p:cTn id="7" dur="1500" fill="hold"/>
                                            <p:tgtEl>
                                              <p:spTgt spid="138250"/>
                                            </p:tgtEl>
                                            <p:attrNameLst>
                                              <p:attrName>ppt_x</p:attrName>
                                            </p:attrNameLst>
                                          </p:cBhvr>
                                          <p:tavLst>
                                            <p:tav tm="0">
                                              <p:val>
                                                <p:strVal val="1+#ppt_w/2"/>
                                              </p:val>
                                            </p:tav>
                                            <p:tav tm="100000">
                                              <p:val>
                                                <p:strVal val="#ppt_x"/>
                                              </p:val>
                                            </p:tav>
                                          </p:tavLst>
                                        </p:anim>
                                        <p:anim calcmode="lin" valueType="num" p14:bounceEnd="50000">
                                          <p:cBhvr additive="base">
                                            <p:cTn id="8" dur="1500" fill="hold"/>
                                            <p:tgtEl>
                                              <p:spTgt spid="138250"/>
                                            </p:tgtEl>
                                            <p:attrNameLst>
                                              <p:attrName>ppt_y</p:attrName>
                                            </p:attrNameLst>
                                          </p:cBhvr>
                                          <p:tavLst>
                                            <p:tav tm="0">
                                              <p:val>
                                                <p:strVal val="#ppt_y"/>
                                              </p:val>
                                            </p:tav>
                                            <p:tav tm="100000">
                                              <p:val>
                                                <p:strVal val="#ppt_y"/>
                                              </p:val>
                                            </p:tav>
                                          </p:tavLst>
                                        </p:anim>
                                      </p:childTnLst>
                                    </p:cTn>
                                  </p:par>
                                  <p:par>
                                    <p:cTn id="9" presetID="2" presetClass="exit" presetSubtype="2" fill="hold" grpId="1" nodeType="withEffect">
                                      <p:stCondLst>
                                        <p:cond delay="500"/>
                                      </p:stCondLst>
                                      <p:childTnLst>
                                        <p:anim calcmode="lin" valueType="num">
                                          <p:cBhvr additive="base">
                                            <p:cTn id="10" dur="500"/>
                                            <p:tgtEl>
                                              <p:spTgt spid="138250"/>
                                            </p:tgtEl>
                                            <p:attrNameLst>
                                              <p:attrName>ppt_x</p:attrName>
                                            </p:attrNameLst>
                                          </p:cBhvr>
                                          <p:tavLst>
                                            <p:tav tm="0">
                                              <p:val>
                                                <p:strVal val="ppt_x"/>
                                              </p:val>
                                            </p:tav>
                                            <p:tav tm="100000">
                                              <p:val>
                                                <p:strVal val="1+ppt_w/2"/>
                                              </p:val>
                                            </p:tav>
                                          </p:tavLst>
                                        </p:anim>
                                        <p:anim calcmode="lin" valueType="num">
                                          <p:cBhvr additive="base">
                                            <p:cTn id="11" dur="500"/>
                                            <p:tgtEl>
                                              <p:spTgt spid="138250"/>
                                            </p:tgtEl>
                                            <p:attrNameLst>
                                              <p:attrName>ppt_y</p:attrName>
                                            </p:attrNameLst>
                                          </p:cBhvr>
                                          <p:tavLst>
                                            <p:tav tm="0">
                                              <p:val>
                                                <p:strVal val="ppt_y"/>
                                              </p:val>
                                            </p:tav>
                                            <p:tav tm="100000">
                                              <p:val>
                                                <p:strVal val="ppt_y"/>
                                              </p:val>
                                            </p:tav>
                                          </p:tavLst>
                                        </p:anim>
                                        <p:set>
                                          <p:cBhvr>
                                            <p:cTn id="12" dur="1" fill="hold">
                                              <p:stCondLst>
                                                <p:cond delay="499"/>
                                              </p:stCondLst>
                                            </p:cTn>
                                            <p:tgtEl>
                                              <p:spTgt spid="138250"/>
                                            </p:tgtEl>
                                            <p:attrNameLst>
                                              <p:attrName>style.visibility</p:attrName>
                                            </p:attrNameLst>
                                          </p:cBhvr>
                                          <p:to>
                                            <p:strVal val="hidden"/>
                                          </p:to>
                                        </p:set>
                                      </p:childTnLst>
                                    </p:cTn>
                                  </p:par>
                                  <p:par>
                                    <p:cTn id="13" presetID="2" presetClass="entr" presetSubtype="1" decel="50000"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1" decel="50000" fill="hold" grpId="1" nodeType="clickEffect">
                                      <p:stCondLst>
                                        <p:cond delay="0"/>
                                      </p:stCondLst>
                                      <p:childTnLst>
                                        <p:anim calcmode="lin" valueType="num">
                                          <p:cBhvr additive="base">
                                            <p:cTn id="20" dur="750"/>
                                            <p:tgtEl>
                                              <p:spTgt spid="15"/>
                                            </p:tgtEl>
                                            <p:attrNameLst>
                                              <p:attrName>ppt_x</p:attrName>
                                            </p:attrNameLst>
                                          </p:cBhvr>
                                          <p:tavLst>
                                            <p:tav tm="0">
                                              <p:val>
                                                <p:strVal val="ppt_x"/>
                                              </p:val>
                                            </p:tav>
                                            <p:tav tm="100000">
                                              <p:val>
                                                <p:strVal val="ppt_x"/>
                                              </p:val>
                                            </p:tav>
                                          </p:tavLst>
                                        </p:anim>
                                        <p:anim calcmode="lin" valueType="num">
                                          <p:cBhvr additive="base">
                                            <p:cTn id="21" dur="750"/>
                                            <p:tgtEl>
                                              <p:spTgt spid="15"/>
                                            </p:tgtEl>
                                            <p:attrNameLst>
                                              <p:attrName>ppt_y</p:attrName>
                                            </p:attrNameLst>
                                          </p:cBhvr>
                                          <p:tavLst>
                                            <p:tav tm="0">
                                              <p:val>
                                                <p:strVal val="ppt_y"/>
                                              </p:val>
                                            </p:tav>
                                            <p:tav tm="100000">
                                              <p:val>
                                                <p:strVal val="0-ppt_h/2"/>
                                              </p:val>
                                            </p:tav>
                                          </p:tavLst>
                                        </p:anim>
                                        <p:set>
                                          <p:cBhvr>
                                            <p:cTn id="22" dur="1" fill="hold">
                                              <p:stCondLst>
                                                <p:cond delay="749"/>
                                              </p:stCondLst>
                                            </p:cTn>
                                            <p:tgtEl>
                                              <p:spTgt spid="15"/>
                                            </p:tgtEl>
                                            <p:attrNameLst>
                                              <p:attrName>style.visibility</p:attrName>
                                            </p:attrNameLst>
                                          </p:cBhvr>
                                          <p:to>
                                            <p:strVal val="hidden"/>
                                          </p:to>
                                        </p:set>
                                      </p:childTnLst>
                                    </p:cTn>
                                  </p:par>
                                  <p:par>
                                    <p:cTn id="23" presetID="2" presetClass="entr" presetSubtype="2" fill="hold" grpId="0" nodeType="withEffect" p14:presetBounceEnd="50000">
                                      <p:stCondLst>
                                        <p:cond delay="700"/>
                                      </p:stCondLst>
                                      <p:childTnLst>
                                        <p:set>
                                          <p:cBhvr>
                                            <p:cTn id="24" dur="1" fill="hold">
                                              <p:stCondLst>
                                                <p:cond delay="0"/>
                                              </p:stCondLst>
                                            </p:cTn>
                                            <p:tgtEl>
                                              <p:spTgt spid="16"/>
                                            </p:tgtEl>
                                            <p:attrNameLst>
                                              <p:attrName>style.visibility</p:attrName>
                                            </p:attrNameLst>
                                          </p:cBhvr>
                                          <p:to>
                                            <p:strVal val="visible"/>
                                          </p:to>
                                        </p:set>
                                        <p:anim calcmode="lin" valueType="num" p14:bounceEnd="50000">
                                          <p:cBhvr additive="base">
                                            <p:cTn id="25" dur="1500" fill="hold"/>
                                            <p:tgtEl>
                                              <p:spTgt spid="16"/>
                                            </p:tgtEl>
                                            <p:attrNameLst>
                                              <p:attrName>ppt_x</p:attrName>
                                            </p:attrNameLst>
                                          </p:cBhvr>
                                          <p:tavLst>
                                            <p:tav tm="0">
                                              <p:val>
                                                <p:strVal val="1+#ppt_w/2"/>
                                              </p:val>
                                            </p:tav>
                                            <p:tav tm="100000">
                                              <p:val>
                                                <p:strVal val="#ppt_x"/>
                                              </p:val>
                                            </p:tav>
                                          </p:tavLst>
                                        </p:anim>
                                        <p:anim calcmode="lin" valueType="num" p14:bounceEnd="50000">
                                          <p:cBhvr additive="base">
                                            <p:cTn id="26" dur="1500" fill="hold"/>
                                            <p:tgtEl>
                                              <p:spTgt spid="16"/>
                                            </p:tgtEl>
                                            <p:attrNameLst>
                                              <p:attrName>ppt_y</p:attrName>
                                            </p:attrNameLst>
                                          </p:cBhvr>
                                          <p:tavLst>
                                            <p:tav tm="0">
                                              <p:val>
                                                <p:strVal val="#ppt_y"/>
                                              </p:val>
                                            </p:tav>
                                            <p:tav tm="100000">
                                              <p:val>
                                                <p:strVal val="#ppt_y"/>
                                              </p:val>
                                            </p:tav>
                                          </p:tavLst>
                                        </p:anim>
                                      </p:childTnLst>
                                    </p:cTn>
                                  </p:par>
                                  <p:par>
                                    <p:cTn id="27" presetID="2" presetClass="exit" presetSubtype="2" fill="hold" grpId="1" nodeType="withEffect">
                                      <p:stCondLst>
                                        <p:cond delay="500"/>
                                      </p:stCondLst>
                                      <p:childTnLst>
                                        <p:anim calcmode="lin" valueType="num">
                                          <p:cBhvr additive="base">
                                            <p:cTn id="28" dur="500"/>
                                            <p:tgtEl>
                                              <p:spTgt spid="16"/>
                                            </p:tgtEl>
                                            <p:attrNameLst>
                                              <p:attrName>ppt_x</p:attrName>
                                            </p:attrNameLst>
                                          </p:cBhvr>
                                          <p:tavLst>
                                            <p:tav tm="0">
                                              <p:val>
                                                <p:strVal val="ppt_x"/>
                                              </p:val>
                                            </p:tav>
                                            <p:tav tm="100000">
                                              <p:val>
                                                <p:strVal val="1+ppt_w/2"/>
                                              </p:val>
                                            </p:tav>
                                          </p:tavLst>
                                        </p:anim>
                                        <p:anim calcmode="lin" valueType="num">
                                          <p:cBhvr additive="base">
                                            <p:cTn id="29" dur="500"/>
                                            <p:tgtEl>
                                              <p:spTgt spid="16"/>
                                            </p:tgtEl>
                                            <p:attrNameLst>
                                              <p:attrName>ppt_y</p:attrName>
                                            </p:attrNameLst>
                                          </p:cBhvr>
                                          <p:tavLst>
                                            <p:tav tm="0">
                                              <p:val>
                                                <p:strVal val="ppt_y"/>
                                              </p:val>
                                            </p:tav>
                                            <p:tav tm="100000">
                                              <p:val>
                                                <p:strVal val="ppt_y"/>
                                              </p:val>
                                            </p:tav>
                                          </p:tavLst>
                                        </p:anim>
                                        <p:set>
                                          <p:cBhvr>
                                            <p:cTn id="30" dur="1" fill="hold">
                                              <p:stCondLst>
                                                <p:cond delay="499"/>
                                              </p:stCondLst>
                                            </p:cTn>
                                            <p:tgtEl>
                                              <p:spTgt spid="16"/>
                                            </p:tgtEl>
                                            <p:attrNameLst>
                                              <p:attrName>style.visibility</p:attrName>
                                            </p:attrNameLst>
                                          </p:cBhvr>
                                          <p:to>
                                            <p:strVal val="hidden"/>
                                          </p:to>
                                        </p:set>
                                      </p:childTnLst>
                                    </p:cTn>
                                  </p:par>
                                  <p:par>
                                    <p:cTn id="31" presetID="2" presetClass="entr" presetSubtype="2" fill="hold" grpId="0" nodeType="withEffect" p14:presetBounceEnd="50000">
                                      <p:stCondLst>
                                        <p:cond delay="700"/>
                                      </p:stCondLst>
                                      <p:childTnLst>
                                        <p:set>
                                          <p:cBhvr>
                                            <p:cTn id="32" dur="1" fill="hold">
                                              <p:stCondLst>
                                                <p:cond delay="0"/>
                                              </p:stCondLst>
                                            </p:cTn>
                                            <p:tgtEl>
                                              <p:spTgt spid="17"/>
                                            </p:tgtEl>
                                            <p:attrNameLst>
                                              <p:attrName>style.visibility</p:attrName>
                                            </p:attrNameLst>
                                          </p:cBhvr>
                                          <p:to>
                                            <p:strVal val="visible"/>
                                          </p:to>
                                        </p:set>
                                        <p:anim calcmode="lin" valueType="num" p14:bounceEnd="50000">
                                          <p:cBhvr additive="base">
                                            <p:cTn id="33" dur="1500" fill="hold"/>
                                            <p:tgtEl>
                                              <p:spTgt spid="17"/>
                                            </p:tgtEl>
                                            <p:attrNameLst>
                                              <p:attrName>ppt_x</p:attrName>
                                            </p:attrNameLst>
                                          </p:cBhvr>
                                          <p:tavLst>
                                            <p:tav tm="0">
                                              <p:val>
                                                <p:strVal val="1+#ppt_w/2"/>
                                              </p:val>
                                            </p:tav>
                                            <p:tav tm="100000">
                                              <p:val>
                                                <p:strVal val="#ppt_x"/>
                                              </p:val>
                                            </p:tav>
                                          </p:tavLst>
                                        </p:anim>
                                        <p:anim calcmode="lin" valueType="num" p14:bounceEnd="50000">
                                          <p:cBhvr additive="base">
                                            <p:cTn id="34" dur="1500" fill="hold"/>
                                            <p:tgtEl>
                                              <p:spTgt spid="17"/>
                                            </p:tgtEl>
                                            <p:attrNameLst>
                                              <p:attrName>ppt_y</p:attrName>
                                            </p:attrNameLst>
                                          </p:cBhvr>
                                          <p:tavLst>
                                            <p:tav tm="0">
                                              <p:val>
                                                <p:strVal val="#ppt_y"/>
                                              </p:val>
                                            </p:tav>
                                            <p:tav tm="100000">
                                              <p:val>
                                                <p:strVal val="#ppt_y"/>
                                              </p:val>
                                            </p:tav>
                                          </p:tavLst>
                                        </p:anim>
                                      </p:childTnLst>
                                    </p:cTn>
                                  </p:par>
                                  <p:par>
                                    <p:cTn id="35" presetID="2" presetClass="exit" presetSubtype="2" fill="hold" grpId="1" nodeType="withEffect">
                                      <p:stCondLst>
                                        <p:cond delay="500"/>
                                      </p:stCondLst>
                                      <p:childTnLst>
                                        <p:anim calcmode="lin" valueType="num">
                                          <p:cBhvr additive="base">
                                            <p:cTn id="36" dur="500"/>
                                            <p:tgtEl>
                                              <p:spTgt spid="17"/>
                                            </p:tgtEl>
                                            <p:attrNameLst>
                                              <p:attrName>ppt_x</p:attrName>
                                            </p:attrNameLst>
                                          </p:cBhvr>
                                          <p:tavLst>
                                            <p:tav tm="0">
                                              <p:val>
                                                <p:strVal val="ppt_x"/>
                                              </p:val>
                                            </p:tav>
                                            <p:tav tm="100000">
                                              <p:val>
                                                <p:strVal val="1+ppt_w/2"/>
                                              </p:val>
                                            </p:tav>
                                          </p:tavLst>
                                        </p:anim>
                                        <p:anim calcmode="lin" valueType="num">
                                          <p:cBhvr additive="base">
                                            <p:cTn id="37" dur="500"/>
                                            <p:tgtEl>
                                              <p:spTgt spid="17"/>
                                            </p:tgtEl>
                                            <p:attrNameLst>
                                              <p:attrName>ppt_y</p:attrName>
                                            </p:attrNameLst>
                                          </p:cBhvr>
                                          <p:tavLst>
                                            <p:tav tm="0">
                                              <p:val>
                                                <p:strVal val="ppt_y"/>
                                              </p:val>
                                            </p:tav>
                                            <p:tav tm="100000">
                                              <p:val>
                                                <p:strVal val="ppt_y"/>
                                              </p:val>
                                            </p:tav>
                                          </p:tavLst>
                                        </p:anim>
                                        <p:set>
                                          <p:cBhvr>
                                            <p:cTn id="38" dur="1" fill="hold">
                                              <p:stCondLst>
                                                <p:cond delay="499"/>
                                              </p:stCondLst>
                                            </p:cTn>
                                            <p:tgtEl>
                                              <p:spTgt spid="17"/>
                                            </p:tgtEl>
                                            <p:attrNameLst>
                                              <p:attrName>style.visibility</p:attrName>
                                            </p:attrNameLst>
                                          </p:cBhvr>
                                          <p:to>
                                            <p:strVal val="hidden"/>
                                          </p:to>
                                        </p:set>
                                      </p:childTnLst>
                                    </p:cTn>
                                  </p:par>
                                  <p:par>
                                    <p:cTn id="39" presetID="2" presetClass="entr" presetSubtype="2" fill="hold" grpId="0" nodeType="withEffect" p14:presetBounceEnd="50000">
                                      <p:stCondLst>
                                        <p:cond delay="700"/>
                                      </p:stCondLst>
                                      <p:childTnLst>
                                        <p:set>
                                          <p:cBhvr>
                                            <p:cTn id="40" dur="1" fill="hold">
                                              <p:stCondLst>
                                                <p:cond delay="0"/>
                                              </p:stCondLst>
                                            </p:cTn>
                                            <p:tgtEl>
                                              <p:spTgt spid="8"/>
                                            </p:tgtEl>
                                            <p:attrNameLst>
                                              <p:attrName>style.visibility</p:attrName>
                                            </p:attrNameLst>
                                          </p:cBhvr>
                                          <p:to>
                                            <p:strVal val="visible"/>
                                          </p:to>
                                        </p:set>
                                        <p:anim calcmode="lin" valueType="num" p14:bounceEnd="50000">
                                          <p:cBhvr additive="base">
                                            <p:cTn id="41" dur="15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42" dur="1500" fill="hold"/>
                                            <p:tgtEl>
                                              <p:spTgt spid="8"/>
                                            </p:tgtEl>
                                            <p:attrNameLst>
                                              <p:attrName>ppt_y</p:attrName>
                                            </p:attrNameLst>
                                          </p:cBhvr>
                                          <p:tavLst>
                                            <p:tav tm="0">
                                              <p:val>
                                                <p:strVal val="#ppt_y"/>
                                              </p:val>
                                            </p:tav>
                                            <p:tav tm="100000">
                                              <p:val>
                                                <p:strVal val="#ppt_y"/>
                                              </p:val>
                                            </p:tav>
                                          </p:tavLst>
                                        </p:anim>
                                      </p:childTnLst>
                                    </p:cTn>
                                  </p:par>
                                  <p:par>
                                    <p:cTn id="43" presetID="2" presetClass="exit" presetSubtype="2" fill="hold" grpId="1" nodeType="withEffect">
                                      <p:stCondLst>
                                        <p:cond delay="500"/>
                                      </p:stCondLst>
                                      <p:childTnLst>
                                        <p:anim calcmode="lin" valueType="num">
                                          <p:cBhvr additive="base">
                                            <p:cTn id="44" dur="500"/>
                                            <p:tgtEl>
                                              <p:spTgt spid="8"/>
                                            </p:tgtEl>
                                            <p:attrNameLst>
                                              <p:attrName>ppt_x</p:attrName>
                                            </p:attrNameLst>
                                          </p:cBhvr>
                                          <p:tavLst>
                                            <p:tav tm="0">
                                              <p:val>
                                                <p:strVal val="ppt_x"/>
                                              </p:val>
                                            </p:tav>
                                            <p:tav tm="100000">
                                              <p:val>
                                                <p:strVal val="1+ppt_w/2"/>
                                              </p:val>
                                            </p:tav>
                                          </p:tavLst>
                                        </p:anim>
                                        <p:anim calcmode="lin" valueType="num">
                                          <p:cBhvr additive="base">
                                            <p:cTn id="45" dur="500"/>
                                            <p:tgtEl>
                                              <p:spTgt spid="8"/>
                                            </p:tgtEl>
                                            <p:attrNameLst>
                                              <p:attrName>ppt_y</p:attrName>
                                            </p:attrNameLst>
                                          </p:cBhvr>
                                          <p:tavLst>
                                            <p:tav tm="0">
                                              <p:val>
                                                <p:strVal val="ppt_y"/>
                                              </p:val>
                                            </p:tav>
                                            <p:tav tm="100000">
                                              <p:val>
                                                <p:strVal val="ppt_y"/>
                                              </p:val>
                                            </p:tav>
                                          </p:tavLst>
                                        </p:anim>
                                        <p:set>
                                          <p:cBhvr>
                                            <p:cTn id="46" dur="1" fill="hold">
                                              <p:stCondLst>
                                                <p:cond delay="499"/>
                                              </p:stCondLst>
                                            </p:cTn>
                                            <p:tgtEl>
                                              <p:spTgt spid="8"/>
                                            </p:tgtEl>
                                            <p:attrNameLst>
                                              <p:attrName>style.visibility</p:attrName>
                                            </p:attrNameLst>
                                          </p:cBhvr>
                                          <p:to>
                                            <p:strVal val="hidden"/>
                                          </p:to>
                                        </p:set>
                                      </p:childTnLst>
                                    </p:cTn>
                                  </p:par>
                                  <p:par>
                                    <p:cTn id="47" presetID="2" presetClass="entr" presetSubtype="2" fill="hold" grpId="0" nodeType="withEffect" p14:presetBounceEnd="50000">
                                      <p:stCondLst>
                                        <p:cond delay="700"/>
                                      </p:stCondLst>
                                      <p:childTnLst>
                                        <p:set>
                                          <p:cBhvr>
                                            <p:cTn id="48" dur="1" fill="hold">
                                              <p:stCondLst>
                                                <p:cond delay="0"/>
                                              </p:stCondLst>
                                            </p:cTn>
                                            <p:tgtEl>
                                              <p:spTgt spid="9"/>
                                            </p:tgtEl>
                                            <p:attrNameLst>
                                              <p:attrName>style.visibility</p:attrName>
                                            </p:attrNameLst>
                                          </p:cBhvr>
                                          <p:to>
                                            <p:strVal val="visible"/>
                                          </p:to>
                                        </p:set>
                                        <p:anim calcmode="lin" valueType="num" p14:bounceEnd="50000">
                                          <p:cBhvr additive="base">
                                            <p:cTn id="49" dur="15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50" dur="1500" fill="hold"/>
                                            <p:tgtEl>
                                              <p:spTgt spid="9"/>
                                            </p:tgtEl>
                                            <p:attrNameLst>
                                              <p:attrName>ppt_y</p:attrName>
                                            </p:attrNameLst>
                                          </p:cBhvr>
                                          <p:tavLst>
                                            <p:tav tm="0">
                                              <p:val>
                                                <p:strVal val="#ppt_y"/>
                                              </p:val>
                                            </p:tav>
                                            <p:tav tm="100000">
                                              <p:val>
                                                <p:strVal val="#ppt_y"/>
                                              </p:val>
                                            </p:tav>
                                          </p:tavLst>
                                        </p:anim>
                                      </p:childTnLst>
                                    </p:cTn>
                                  </p:par>
                                  <p:par>
                                    <p:cTn id="51" presetID="2" presetClass="exit" presetSubtype="2" fill="hold" grpId="1" nodeType="withEffect">
                                      <p:stCondLst>
                                        <p:cond delay="500"/>
                                      </p:stCondLst>
                                      <p:childTnLst>
                                        <p:anim calcmode="lin" valueType="num">
                                          <p:cBhvr additive="base">
                                            <p:cTn id="52" dur="500"/>
                                            <p:tgtEl>
                                              <p:spTgt spid="9"/>
                                            </p:tgtEl>
                                            <p:attrNameLst>
                                              <p:attrName>ppt_x</p:attrName>
                                            </p:attrNameLst>
                                          </p:cBhvr>
                                          <p:tavLst>
                                            <p:tav tm="0">
                                              <p:val>
                                                <p:strVal val="ppt_x"/>
                                              </p:val>
                                            </p:tav>
                                            <p:tav tm="100000">
                                              <p:val>
                                                <p:strVal val="1+ppt_w/2"/>
                                              </p:val>
                                            </p:tav>
                                          </p:tavLst>
                                        </p:anim>
                                        <p:anim calcmode="lin" valueType="num">
                                          <p:cBhvr additive="base">
                                            <p:cTn id="53" dur="500"/>
                                            <p:tgtEl>
                                              <p:spTgt spid="9"/>
                                            </p:tgtEl>
                                            <p:attrNameLst>
                                              <p:attrName>ppt_y</p:attrName>
                                            </p:attrNameLst>
                                          </p:cBhvr>
                                          <p:tavLst>
                                            <p:tav tm="0">
                                              <p:val>
                                                <p:strVal val="ppt_y"/>
                                              </p:val>
                                            </p:tav>
                                            <p:tav tm="100000">
                                              <p:val>
                                                <p:strVal val="ppt_y"/>
                                              </p:val>
                                            </p:tav>
                                          </p:tavLst>
                                        </p:anim>
                                        <p:set>
                                          <p:cBhvr>
                                            <p:cTn id="5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0" grpId="0"/>
          <p:bldP spid="138250" grpId="1"/>
          <p:bldP spid="15" grpId="0"/>
          <p:bldP spid="15" grpId="1"/>
          <p:bldP spid="16" grpId="0"/>
          <p:bldP spid="16" grpId="1"/>
          <p:bldP spid="17" grpId="0"/>
          <p:bldP spid="17" grpId="1"/>
          <p:bldP spid="8" grpId="0"/>
          <p:bldP spid="8" grpId="1"/>
          <p:bldP spid="9" grpId="0"/>
          <p:bldP spid="9"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700"/>
                                      </p:stCondLst>
                                      <p:childTnLst>
                                        <p:set>
                                          <p:cBhvr>
                                            <p:cTn id="6" dur="1" fill="hold">
                                              <p:stCondLst>
                                                <p:cond delay="0"/>
                                              </p:stCondLst>
                                            </p:cTn>
                                            <p:tgtEl>
                                              <p:spTgt spid="138250"/>
                                            </p:tgtEl>
                                            <p:attrNameLst>
                                              <p:attrName>style.visibility</p:attrName>
                                            </p:attrNameLst>
                                          </p:cBhvr>
                                          <p:to>
                                            <p:strVal val="visible"/>
                                          </p:to>
                                        </p:set>
                                        <p:anim calcmode="lin" valueType="num">
                                          <p:cBhvr additive="base">
                                            <p:cTn id="7" dur="1500" fill="hold"/>
                                            <p:tgtEl>
                                              <p:spTgt spid="138250"/>
                                            </p:tgtEl>
                                            <p:attrNameLst>
                                              <p:attrName>ppt_x</p:attrName>
                                            </p:attrNameLst>
                                          </p:cBhvr>
                                          <p:tavLst>
                                            <p:tav tm="0">
                                              <p:val>
                                                <p:strVal val="1+#ppt_w/2"/>
                                              </p:val>
                                            </p:tav>
                                            <p:tav tm="100000">
                                              <p:val>
                                                <p:strVal val="#ppt_x"/>
                                              </p:val>
                                            </p:tav>
                                          </p:tavLst>
                                        </p:anim>
                                        <p:anim calcmode="lin" valueType="num">
                                          <p:cBhvr additive="base">
                                            <p:cTn id="8" dur="1500" fill="hold"/>
                                            <p:tgtEl>
                                              <p:spTgt spid="138250"/>
                                            </p:tgtEl>
                                            <p:attrNameLst>
                                              <p:attrName>ppt_y</p:attrName>
                                            </p:attrNameLst>
                                          </p:cBhvr>
                                          <p:tavLst>
                                            <p:tav tm="0">
                                              <p:val>
                                                <p:strVal val="#ppt_y"/>
                                              </p:val>
                                            </p:tav>
                                            <p:tav tm="100000">
                                              <p:val>
                                                <p:strVal val="#ppt_y"/>
                                              </p:val>
                                            </p:tav>
                                          </p:tavLst>
                                        </p:anim>
                                      </p:childTnLst>
                                    </p:cTn>
                                  </p:par>
                                  <p:par>
                                    <p:cTn id="9" presetID="2" presetClass="exit" presetSubtype="2" fill="hold" grpId="1" nodeType="withEffect">
                                      <p:stCondLst>
                                        <p:cond delay="500"/>
                                      </p:stCondLst>
                                      <p:childTnLst>
                                        <p:anim calcmode="lin" valueType="num">
                                          <p:cBhvr additive="base">
                                            <p:cTn id="10" dur="500"/>
                                            <p:tgtEl>
                                              <p:spTgt spid="138250"/>
                                            </p:tgtEl>
                                            <p:attrNameLst>
                                              <p:attrName>ppt_x</p:attrName>
                                            </p:attrNameLst>
                                          </p:cBhvr>
                                          <p:tavLst>
                                            <p:tav tm="0">
                                              <p:val>
                                                <p:strVal val="ppt_x"/>
                                              </p:val>
                                            </p:tav>
                                            <p:tav tm="100000">
                                              <p:val>
                                                <p:strVal val="1+ppt_w/2"/>
                                              </p:val>
                                            </p:tav>
                                          </p:tavLst>
                                        </p:anim>
                                        <p:anim calcmode="lin" valueType="num">
                                          <p:cBhvr additive="base">
                                            <p:cTn id="11" dur="500"/>
                                            <p:tgtEl>
                                              <p:spTgt spid="138250"/>
                                            </p:tgtEl>
                                            <p:attrNameLst>
                                              <p:attrName>ppt_y</p:attrName>
                                            </p:attrNameLst>
                                          </p:cBhvr>
                                          <p:tavLst>
                                            <p:tav tm="0">
                                              <p:val>
                                                <p:strVal val="ppt_y"/>
                                              </p:val>
                                            </p:tav>
                                            <p:tav tm="100000">
                                              <p:val>
                                                <p:strVal val="ppt_y"/>
                                              </p:val>
                                            </p:tav>
                                          </p:tavLst>
                                        </p:anim>
                                        <p:set>
                                          <p:cBhvr>
                                            <p:cTn id="12" dur="1" fill="hold">
                                              <p:stCondLst>
                                                <p:cond delay="499"/>
                                              </p:stCondLst>
                                            </p:cTn>
                                            <p:tgtEl>
                                              <p:spTgt spid="138250"/>
                                            </p:tgtEl>
                                            <p:attrNameLst>
                                              <p:attrName>style.visibility</p:attrName>
                                            </p:attrNameLst>
                                          </p:cBhvr>
                                          <p:to>
                                            <p:strVal val="hidden"/>
                                          </p:to>
                                        </p:set>
                                      </p:childTnLst>
                                    </p:cTn>
                                  </p:par>
                                  <p:par>
                                    <p:cTn id="13" presetID="2" presetClass="entr" presetSubtype="1" decel="50000"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1" decel="50000" fill="hold" grpId="1" nodeType="clickEffect">
                                      <p:stCondLst>
                                        <p:cond delay="0"/>
                                      </p:stCondLst>
                                      <p:childTnLst>
                                        <p:anim calcmode="lin" valueType="num">
                                          <p:cBhvr additive="base">
                                            <p:cTn id="20" dur="750"/>
                                            <p:tgtEl>
                                              <p:spTgt spid="15"/>
                                            </p:tgtEl>
                                            <p:attrNameLst>
                                              <p:attrName>ppt_x</p:attrName>
                                            </p:attrNameLst>
                                          </p:cBhvr>
                                          <p:tavLst>
                                            <p:tav tm="0">
                                              <p:val>
                                                <p:strVal val="ppt_x"/>
                                              </p:val>
                                            </p:tav>
                                            <p:tav tm="100000">
                                              <p:val>
                                                <p:strVal val="ppt_x"/>
                                              </p:val>
                                            </p:tav>
                                          </p:tavLst>
                                        </p:anim>
                                        <p:anim calcmode="lin" valueType="num">
                                          <p:cBhvr additive="base">
                                            <p:cTn id="21" dur="750"/>
                                            <p:tgtEl>
                                              <p:spTgt spid="15"/>
                                            </p:tgtEl>
                                            <p:attrNameLst>
                                              <p:attrName>ppt_y</p:attrName>
                                            </p:attrNameLst>
                                          </p:cBhvr>
                                          <p:tavLst>
                                            <p:tav tm="0">
                                              <p:val>
                                                <p:strVal val="ppt_y"/>
                                              </p:val>
                                            </p:tav>
                                            <p:tav tm="100000">
                                              <p:val>
                                                <p:strVal val="0-ppt_h/2"/>
                                              </p:val>
                                            </p:tav>
                                          </p:tavLst>
                                        </p:anim>
                                        <p:set>
                                          <p:cBhvr>
                                            <p:cTn id="22" dur="1" fill="hold">
                                              <p:stCondLst>
                                                <p:cond delay="749"/>
                                              </p:stCondLst>
                                            </p:cTn>
                                            <p:tgtEl>
                                              <p:spTgt spid="15"/>
                                            </p:tgtEl>
                                            <p:attrNameLst>
                                              <p:attrName>style.visibility</p:attrName>
                                            </p:attrNameLst>
                                          </p:cBhvr>
                                          <p:to>
                                            <p:strVal val="hidden"/>
                                          </p:to>
                                        </p:set>
                                      </p:childTnLst>
                                    </p:cTn>
                                  </p:par>
                                  <p:par>
                                    <p:cTn id="23" presetID="2" presetClass="entr" presetSubtype="2" fill="hold" grpId="0" nodeType="withEffect">
                                      <p:stCondLst>
                                        <p:cond delay="7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1500" fill="hold"/>
                                            <p:tgtEl>
                                              <p:spTgt spid="16"/>
                                            </p:tgtEl>
                                            <p:attrNameLst>
                                              <p:attrName>ppt_x</p:attrName>
                                            </p:attrNameLst>
                                          </p:cBhvr>
                                          <p:tavLst>
                                            <p:tav tm="0">
                                              <p:val>
                                                <p:strVal val="1+#ppt_w/2"/>
                                              </p:val>
                                            </p:tav>
                                            <p:tav tm="100000">
                                              <p:val>
                                                <p:strVal val="#ppt_x"/>
                                              </p:val>
                                            </p:tav>
                                          </p:tavLst>
                                        </p:anim>
                                        <p:anim calcmode="lin" valueType="num">
                                          <p:cBhvr additive="base">
                                            <p:cTn id="26" dur="1500" fill="hold"/>
                                            <p:tgtEl>
                                              <p:spTgt spid="16"/>
                                            </p:tgtEl>
                                            <p:attrNameLst>
                                              <p:attrName>ppt_y</p:attrName>
                                            </p:attrNameLst>
                                          </p:cBhvr>
                                          <p:tavLst>
                                            <p:tav tm="0">
                                              <p:val>
                                                <p:strVal val="#ppt_y"/>
                                              </p:val>
                                            </p:tav>
                                            <p:tav tm="100000">
                                              <p:val>
                                                <p:strVal val="#ppt_y"/>
                                              </p:val>
                                            </p:tav>
                                          </p:tavLst>
                                        </p:anim>
                                      </p:childTnLst>
                                    </p:cTn>
                                  </p:par>
                                  <p:par>
                                    <p:cTn id="27" presetID="2" presetClass="exit" presetSubtype="2" fill="hold" grpId="1" nodeType="withEffect">
                                      <p:stCondLst>
                                        <p:cond delay="500"/>
                                      </p:stCondLst>
                                      <p:childTnLst>
                                        <p:anim calcmode="lin" valueType="num">
                                          <p:cBhvr additive="base">
                                            <p:cTn id="28" dur="500"/>
                                            <p:tgtEl>
                                              <p:spTgt spid="16"/>
                                            </p:tgtEl>
                                            <p:attrNameLst>
                                              <p:attrName>ppt_x</p:attrName>
                                            </p:attrNameLst>
                                          </p:cBhvr>
                                          <p:tavLst>
                                            <p:tav tm="0">
                                              <p:val>
                                                <p:strVal val="ppt_x"/>
                                              </p:val>
                                            </p:tav>
                                            <p:tav tm="100000">
                                              <p:val>
                                                <p:strVal val="1+ppt_w/2"/>
                                              </p:val>
                                            </p:tav>
                                          </p:tavLst>
                                        </p:anim>
                                        <p:anim calcmode="lin" valueType="num">
                                          <p:cBhvr additive="base">
                                            <p:cTn id="29" dur="500"/>
                                            <p:tgtEl>
                                              <p:spTgt spid="16"/>
                                            </p:tgtEl>
                                            <p:attrNameLst>
                                              <p:attrName>ppt_y</p:attrName>
                                            </p:attrNameLst>
                                          </p:cBhvr>
                                          <p:tavLst>
                                            <p:tav tm="0">
                                              <p:val>
                                                <p:strVal val="ppt_y"/>
                                              </p:val>
                                            </p:tav>
                                            <p:tav tm="100000">
                                              <p:val>
                                                <p:strVal val="ppt_y"/>
                                              </p:val>
                                            </p:tav>
                                          </p:tavLst>
                                        </p:anim>
                                        <p:set>
                                          <p:cBhvr>
                                            <p:cTn id="30" dur="1" fill="hold">
                                              <p:stCondLst>
                                                <p:cond delay="499"/>
                                              </p:stCondLst>
                                            </p:cTn>
                                            <p:tgtEl>
                                              <p:spTgt spid="16"/>
                                            </p:tgtEl>
                                            <p:attrNameLst>
                                              <p:attrName>style.visibility</p:attrName>
                                            </p:attrNameLst>
                                          </p:cBhvr>
                                          <p:to>
                                            <p:strVal val="hidden"/>
                                          </p:to>
                                        </p:set>
                                      </p:childTnLst>
                                    </p:cTn>
                                  </p:par>
                                  <p:par>
                                    <p:cTn id="31" presetID="2" presetClass="entr" presetSubtype="2" fill="hold" grpId="0" nodeType="withEffect">
                                      <p:stCondLst>
                                        <p:cond delay="70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1500" fill="hold"/>
                                            <p:tgtEl>
                                              <p:spTgt spid="17"/>
                                            </p:tgtEl>
                                            <p:attrNameLst>
                                              <p:attrName>ppt_x</p:attrName>
                                            </p:attrNameLst>
                                          </p:cBhvr>
                                          <p:tavLst>
                                            <p:tav tm="0">
                                              <p:val>
                                                <p:strVal val="1+#ppt_w/2"/>
                                              </p:val>
                                            </p:tav>
                                            <p:tav tm="100000">
                                              <p:val>
                                                <p:strVal val="#ppt_x"/>
                                              </p:val>
                                            </p:tav>
                                          </p:tavLst>
                                        </p:anim>
                                        <p:anim calcmode="lin" valueType="num">
                                          <p:cBhvr additive="base">
                                            <p:cTn id="34" dur="1500" fill="hold"/>
                                            <p:tgtEl>
                                              <p:spTgt spid="17"/>
                                            </p:tgtEl>
                                            <p:attrNameLst>
                                              <p:attrName>ppt_y</p:attrName>
                                            </p:attrNameLst>
                                          </p:cBhvr>
                                          <p:tavLst>
                                            <p:tav tm="0">
                                              <p:val>
                                                <p:strVal val="#ppt_y"/>
                                              </p:val>
                                            </p:tav>
                                            <p:tav tm="100000">
                                              <p:val>
                                                <p:strVal val="#ppt_y"/>
                                              </p:val>
                                            </p:tav>
                                          </p:tavLst>
                                        </p:anim>
                                      </p:childTnLst>
                                    </p:cTn>
                                  </p:par>
                                  <p:par>
                                    <p:cTn id="35" presetID="2" presetClass="exit" presetSubtype="2" fill="hold" grpId="1" nodeType="withEffect">
                                      <p:stCondLst>
                                        <p:cond delay="500"/>
                                      </p:stCondLst>
                                      <p:childTnLst>
                                        <p:anim calcmode="lin" valueType="num">
                                          <p:cBhvr additive="base">
                                            <p:cTn id="36" dur="500"/>
                                            <p:tgtEl>
                                              <p:spTgt spid="17"/>
                                            </p:tgtEl>
                                            <p:attrNameLst>
                                              <p:attrName>ppt_x</p:attrName>
                                            </p:attrNameLst>
                                          </p:cBhvr>
                                          <p:tavLst>
                                            <p:tav tm="0">
                                              <p:val>
                                                <p:strVal val="ppt_x"/>
                                              </p:val>
                                            </p:tav>
                                            <p:tav tm="100000">
                                              <p:val>
                                                <p:strVal val="1+ppt_w/2"/>
                                              </p:val>
                                            </p:tav>
                                          </p:tavLst>
                                        </p:anim>
                                        <p:anim calcmode="lin" valueType="num">
                                          <p:cBhvr additive="base">
                                            <p:cTn id="37" dur="500"/>
                                            <p:tgtEl>
                                              <p:spTgt spid="17"/>
                                            </p:tgtEl>
                                            <p:attrNameLst>
                                              <p:attrName>ppt_y</p:attrName>
                                            </p:attrNameLst>
                                          </p:cBhvr>
                                          <p:tavLst>
                                            <p:tav tm="0">
                                              <p:val>
                                                <p:strVal val="ppt_y"/>
                                              </p:val>
                                            </p:tav>
                                            <p:tav tm="100000">
                                              <p:val>
                                                <p:strVal val="ppt_y"/>
                                              </p:val>
                                            </p:tav>
                                          </p:tavLst>
                                        </p:anim>
                                        <p:set>
                                          <p:cBhvr>
                                            <p:cTn id="38" dur="1" fill="hold">
                                              <p:stCondLst>
                                                <p:cond delay="499"/>
                                              </p:stCondLst>
                                            </p:cTn>
                                            <p:tgtEl>
                                              <p:spTgt spid="17"/>
                                            </p:tgtEl>
                                            <p:attrNameLst>
                                              <p:attrName>style.visibility</p:attrName>
                                            </p:attrNameLst>
                                          </p:cBhvr>
                                          <p:to>
                                            <p:strVal val="hidden"/>
                                          </p:to>
                                        </p:set>
                                      </p:childTnLst>
                                    </p:cTn>
                                  </p:par>
                                  <p:par>
                                    <p:cTn id="39" presetID="2" presetClass="entr" presetSubtype="2" fill="hold" grpId="0" nodeType="withEffect">
                                      <p:stCondLst>
                                        <p:cond delay="70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1500" fill="hold"/>
                                            <p:tgtEl>
                                              <p:spTgt spid="8"/>
                                            </p:tgtEl>
                                            <p:attrNameLst>
                                              <p:attrName>ppt_x</p:attrName>
                                            </p:attrNameLst>
                                          </p:cBhvr>
                                          <p:tavLst>
                                            <p:tav tm="0">
                                              <p:val>
                                                <p:strVal val="1+#ppt_w/2"/>
                                              </p:val>
                                            </p:tav>
                                            <p:tav tm="100000">
                                              <p:val>
                                                <p:strVal val="#ppt_x"/>
                                              </p:val>
                                            </p:tav>
                                          </p:tavLst>
                                        </p:anim>
                                        <p:anim calcmode="lin" valueType="num">
                                          <p:cBhvr additive="base">
                                            <p:cTn id="42" dur="1500" fill="hold"/>
                                            <p:tgtEl>
                                              <p:spTgt spid="8"/>
                                            </p:tgtEl>
                                            <p:attrNameLst>
                                              <p:attrName>ppt_y</p:attrName>
                                            </p:attrNameLst>
                                          </p:cBhvr>
                                          <p:tavLst>
                                            <p:tav tm="0">
                                              <p:val>
                                                <p:strVal val="#ppt_y"/>
                                              </p:val>
                                            </p:tav>
                                            <p:tav tm="100000">
                                              <p:val>
                                                <p:strVal val="#ppt_y"/>
                                              </p:val>
                                            </p:tav>
                                          </p:tavLst>
                                        </p:anim>
                                      </p:childTnLst>
                                    </p:cTn>
                                  </p:par>
                                  <p:par>
                                    <p:cTn id="43" presetID="2" presetClass="exit" presetSubtype="2" fill="hold" grpId="1" nodeType="withEffect">
                                      <p:stCondLst>
                                        <p:cond delay="500"/>
                                      </p:stCondLst>
                                      <p:childTnLst>
                                        <p:anim calcmode="lin" valueType="num">
                                          <p:cBhvr additive="base">
                                            <p:cTn id="44" dur="500"/>
                                            <p:tgtEl>
                                              <p:spTgt spid="8"/>
                                            </p:tgtEl>
                                            <p:attrNameLst>
                                              <p:attrName>ppt_x</p:attrName>
                                            </p:attrNameLst>
                                          </p:cBhvr>
                                          <p:tavLst>
                                            <p:tav tm="0">
                                              <p:val>
                                                <p:strVal val="ppt_x"/>
                                              </p:val>
                                            </p:tav>
                                            <p:tav tm="100000">
                                              <p:val>
                                                <p:strVal val="1+ppt_w/2"/>
                                              </p:val>
                                            </p:tav>
                                          </p:tavLst>
                                        </p:anim>
                                        <p:anim calcmode="lin" valueType="num">
                                          <p:cBhvr additive="base">
                                            <p:cTn id="45" dur="500"/>
                                            <p:tgtEl>
                                              <p:spTgt spid="8"/>
                                            </p:tgtEl>
                                            <p:attrNameLst>
                                              <p:attrName>ppt_y</p:attrName>
                                            </p:attrNameLst>
                                          </p:cBhvr>
                                          <p:tavLst>
                                            <p:tav tm="0">
                                              <p:val>
                                                <p:strVal val="ppt_y"/>
                                              </p:val>
                                            </p:tav>
                                            <p:tav tm="100000">
                                              <p:val>
                                                <p:strVal val="ppt_y"/>
                                              </p:val>
                                            </p:tav>
                                          </p:tavLst>
                                        </p:anim>
                                        <p:set>
                                          <p:cBhvr>
                                            <p:cTn id="46" dur="1" fill="hold">
                                              <p:stCondLst>
                                                <p:cond delay="499"/>
                                              </p:stCondLst>
                                            </p:cTn>
                                            <p:tgtEl>
                                              <p:spTgt spid="8"/>
                                            </p:tgtEl>
                                            <p:attrNameLst>
                                              <p:attrName>style.visibility</p:attrName>
                                            </p:attrNameLst>
                                          </p:cBhvr>
                                          <p:to>
                                            <p:strVal val="hidden"/>
                                          </p:to>
                                        </p:set>
                                      </p:childTnLst>
                                    </p:cTn>
                                  </p:par>
                                  <p:par>
                                    <p:cTn id="47" presetID="2" presetClass="entr" presetSubtype="2" fill="hold" grpId="0" nodeType="withEffect">
                                      <p:stCondLst>
                                        <p:cond delay="70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1500" fill="hold"/>
                                            <p:tgtEl>
                                              <p:spTgt spid="9"/>
                                            </p:tgtEl>
                                            <p:attrNameLst>
                                              <p:attrName>ppt_x</p:attrName>
                                            </p:attrNameLst>
                                          </p:cBhvr>
                                          <p:tavLst>
                                            <p:tav tm="0">
                                              <p:val>
                                                <p:strVal val="1+#ppt_w/2"/>
                                              </p:val>
                                            </p:tav>
                                            <p:tav tm="100000">
                                              <p:val>
                                                <p:strVal val="#ppt_x"/>
                                              </p:val>
                                            </p:tav>
                                          </p:tavLst>
                                        </p:anim>
                                        <p:anim calcmode="lin" valueType="num">
                                          <p:cBhvr additive="base">
                                            <p:cTn id="50" dur="1500" fill="hold"/>
                                            <p:tgtEl>
                                              <p:spTgt spid="9"/>
                                            </p:tgtEl>
                                            <p:attrNameLst>
                                              <p:attrName>ppt_y</p:attrName>
                                            </p:attrNameLst>
                                          </p:cBhvr>
                                          <p:tavLst>
                                            <p:tav tm="0">
                                              <p:val>
                                                <p:strVal val="#ppt_y"/>
                                              </p:val>
                                            </p:tav>
                                            <p:tav tm="100000">
                                              <p:val>
                                                <p:strVal val="#ppt_y"/>
                                              </p:val>
                                            </p:tav>
                                          </p:tavLst>
                                        </p:anim>
                                      </p:childTnLst>
                                    </p:cTn>
                                  </p:par>
                                  <p:par>
                                    <p:cTn id="51" presetID="2" presetClass="exit" presetSubtype="2" fill="hold" grpId="1" nodeType="withEffect">
                                      <p:stCondLst>
                                        <p:cond delay="500"/>
                                      </p:stCondLst>
                                      <p:childTnLst>
                                        <p:anim calcmode="lin" valueType="num">
                                          <p:cBhvr additive="base">
                                            <p:cTn id="52" dur="500"/>
                                            <p:tgtEl>
                                              <p:spTgt spid="9"/>
                                            </p:tgtEl>
                                            <p:attrNameLst>
                                              <p:attrName>ppt_x</p:attrName>
                                            </p:attrNameLst>
                                          </p:cBhvr>
                                          <p:tavLst>
                                            <p:tav tm="0">
                                              <p:val>
                                                <p:strVal val="ppt_x"/>
                                              </p:val>
                                            </p:tav>
                                            <p:tav tm="100000">
                                              <p:val>
                                                <p:strVal val="1+ppt_w/2"/>
                                              </p:val>
                                            </p:tav>
                                          </p:tavLst>
                                        </p:anim>
                                        <p:anim calcmode="lin" valueType="num">
                                          <p:cBhvr additive="base">
                                            <p:cTn id="53" dur="500"/>
                                            <p:tgtEl>
                                              <p:spTgt spid="9"/>
                                            </p:tgtEl>
                                            <p:attrNameLst>
                                              <p:attrName>ppt_y</p:attrName>
                                            </p:attrNameLst>
                                          </p:cBhvr>
                                          <p:tavLst>
                                            <p:tav tm="0">
                                              <p:val>
                                                <p:strVal val="ppt_y"/>
                                              </p:val>
                                            </p:tav>
                                            <p:tav tm="100000">
                                              <p:val>
                                                <p:strVal val="ppt_y"/>
                                              </p:val>
                                            </p:tav>
                                          </p:tavLst>
                                        </p:anim>
                                        <p:set>
                                          <p:cBhvr>
                                            <p:cTn id="5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0" grpId="0"/>
          <p:bldP spid="138250" grpId="1"/>
          <p:bldP spid="15" grpId="0"/>
          <p:bldP spid="15" grpId="1"/>
          <p:bldP spid="16" grpId="0"/>
          <p:bldP spid="16" grpId="1"/>
          <p:bldP spid="17" grpId="0"/>
          <p:bldP spid="17" grpId="1"/>
          <p:bldP spid="8" grpId="0"/>
          <p:bldP spid="8" grpId="1"/>
          <p:bldP spid="9" grpId="0"/>
          <p:bldP spid="9"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BF0828-8A30-4BCD-8A45-6C1BC4118D96}"/>
              </a:ext>
            </a:extLst>
          </p:cNvPr>
          <p:cNvSpPr txBox="1"/>
          <p:nvPr/>
        </p:nvSpPr>
        <p:spPr>
          <a:xfrm>
            <a:off x="3048712" y="3246470"/>
            <a:ext cx="6097424" cy="369332"/>
          </a:xfrm>
          <a:prstGeom prst="rect">
            <a:avLst/>
          </a:prstGeom>
          <a:noFill/>
        </p:spPr>
        <p:txBody>
          <a:bodyPr wrap="square">
            <a:spAutoFit/>
          </a:bodyPr>
          <a:lstStyle/>
          <a:p>
            <a:r>
              <a:rPr lang="en-US" dirty="0"/>
              <a:t>https://www.guru99.com/etl-extract-load-process.html</a:t>
            </a:r>
          </a:p>
        </p:txBody>
      </p:sp>
      <p:graphicFrame>
        <p:nvGraphicFramePr>
          <p:cNvPr id="6" name="Table 6">
            <a:extLst>
              <a:ext uri="{FF2B5EF4-FFF2-40B4-BE49-F238E27FC236}">
                <a16:creationId xmlns:a16="http://schemas.microsoft.com/office/drawing/2014/main" id="{B4247F79-46B3-4E59-A23B-02EBB31CBB4B}"/>
              </a:ext>
            </a:extLst>
          </p:cNvPr>
          <p:cNvGraphicFramePr>
            <a:graphicFrameLocks noGrp="1"/>
          </p:cNvGraphicFramePr>
          <p:nvPr>
            <p:extLst>
              <p:ext uri="{D42A27DB-BD31-4B8C-83A1-F6EECF244321}">
                <p14:modId xmlns:p14="http://schemas.microsoft.com/office/powerpoint/2010/main" val="36571681"/>
              </p:ext>
            </p:extLst>
          </p:nvPr>
        </p:nvGraphicFramePr>
        <p:xfrm>
          <a:off x="690310" y="386380"/>
          <a:ext cx="8128000" cy="370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232024132"/>
                    </a:ext>
                  </a:extLst>
                </a:gridCol>
              </a:tblGrid>
              <a:tr h="370840">
                <a:tc>
                  <a:txBody>
                    <a:bodyPr/>
                    <a:lstStyle/>
                    <a:p>
                      <a:r>
                        <a:rPr lang="en-US" dirty="0"/>
                        <a:t>Sources</a:t>
                      </a:r>
                    </a:p>
                  </a:txBody>
                  <a:tcPr/>
                </a:tc>
                <a:extLst>
                  <a:ext uri="{0D108BD9-81ED-4DB2-BD59-A6C34878D82A}">
                    <a16:rowId xmlns:a16="http://schemas.microsoft.com/office/drawing/2014/main" val="31815439"/>
                  </a:ext>
                </a:extLst>
              </a:tr>
            </a:tbl>
          </a:graphicData>
        </a:graphic>
      </p:graphicFrame>
    </p:spTree>
    <p:extLst>
      <p:ext uri="{BB962C8B-B14F-4D97-AF65-F5344CB8AC3E}">
        <p14:creationId xmlns:p14="http://schemas.microsoft.com/office/powerpoint/2010/main" val="3433262014"/>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440</Words>
  <Application>Microsoft Office PowerPoint</Application>
  <PresentationFormat>Widescreen</PresentationFormat>
  <Paragraphs>50</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Font Principal</vt:lpstr>
      <vt:lpstr>Montserrat</vt:lpstr>
      <vt:lpstr>Montserrat ExtraBold</vt:lpstr>
      <vt:lpstr>Times New Roman</vt:lpstr>
      <vt:lpstr>Office Theme</vt:lpstr>
      <vt:lpstr>PowerPoint Presentation</vt:lpstr>
      <vt:lpstr>Online Transactional Processing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Berry</dc:creator>
  <cp:lastModifiedBy>Logan Berry</cp:lastModifiedBy>
  <cp:revision>6</cp:revision>
  <dcterms:created xsi:type="dcterms:W3CDTF">2022-01-08T22:55:22Z</dcterms:created>
  <dcterms:modified xsi:type="dcterms:W3CDTF">2022-01-30T19:47:43Z</dcterms:modified>
</cp:coreProperties>
</file>