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B5CF-C93D-4968-A761-8A464843B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3EDE2-4468-43F4-A5B9-F57F17500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30265-AA97-4561-91E3-EB18AA47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F0F9-3093-4C92-8A23-5A27F582C7CB}" type="datetimeFigureOut">
              <a:rPr lang="en-PH" smtClean="0"/>
              <a:t>04/03/2022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02373-F855-48F1-A7C9-B461CB7E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5C2E1-52C4-4790-8A09-29CB5531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6380-7E42-4696-919A-D17C441CDB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7652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3D97-93C4-4FBA-A026-036B4ED35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8C520-76E6-41D1-A103-4A3302789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6A692-1317-45EC-8364-B41FD147B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F0F9-3093-4C92-8A23-5A27F582C7CB}" type="datetimeFigureOut">
              <a:rPr lang="en-PH" smtClean="0"/>
              <a:t>04/03/2022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64A2E-D4C8-40B1-9034-54271B75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E6587-3670-4EB6-9366-6DBF2162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6380-7E42-4696-919A-D17C441CDB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640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81517B-1DF1-4D85-8DA4-9AA180CEB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DABEA-2AE7-413D-B566-1685FCB34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EB165-84D2-4721-B829-DAD827B86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F0F9-3093-4C92-8A23-5A27F582C7CB}" type="datetimeFigureOut">
              <a:rPr lang="en-PH" smtClean="0"/>
              <a:t>04/03/2022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00813-45E3-4F02-8F1E-AF09E257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87A0B-346B-43F8-B672-074C2B1A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6380-7E42-4696-919A-D17C441CDB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2148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7C57-C77E-49DD-BFD9-8E9DEDEF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16BF1-09E9-48A3-91F8-88FD63CF2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28D36-CB31-4A38-B176-BFF0F271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F0F9-3093-4C92-8A23-5A27F582C7CB}" type="datetimeFigureOut">
              <a:rPr lang="en-PH" smtClean="0"/>
              <a:t>04/03/2022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4DC94-D0C6-4997-A941-CEADE521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4123C-1D0C-45D6-B2BF-36AB3DE9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6380-7E42-4696-919A-D17C441CDB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334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CCFA-89E6-4FD4-9DFD-4389EFDC3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1B962-092A-4F07-8A7A-26CF5755D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2F749-1E09-4D7F-973D-B550E258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F0F9-3093-4C92-8A23-5A27F582C7CB}" type="datetimeFigureOut">
              <a:rPr lang="en-PH" smtClean="0"/>
              <a:t>04/03/2022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8AEEF-97D7-459A-892A-4A857177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CCC70-4DC1-4EE6-8DE3-3E3D54A9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6380-7E42-4696-919A-D17C441CDB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3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3551-48DA-49C0-A4BE-EBDFC5D8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9508A-35C7-45AB-B734-648E813DC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71CDF-A349-4EEA-AD0F-8D2173F0C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791A1-5C5A-49FE-95F8-7AC012BF2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F0F9-3093-4C92-8A23-5A27F582C7CB}" type="datetimeFigureOut">
              <a:rPr lang="en-PH" smtClean="0"/>
              <a:t>04/03/2022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D97E7-0718-4A72-AA10-45FD2ADBD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11353-1664-44F4-85A6-7E4A99B6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6380-7E42-4696-919A-D17C441CDB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424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04151-2B60-437A-8A65-09EB95894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27B8F-8DB5-4FFB-A27E-9DBF64832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2D9C8-7649-409D-A169-7D8FD11FF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15EF50-087B-4154-957D-DE72ECC91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0480DA-7B02-44F7-AFD5-CC953D5B5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A856B8-6708-4080-A4A5-08C2D0FB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F0F9-3093-4C92-8A23-5A27F582C7CB}" type="datetimeFigureOut">
              <a:rPr lang="en-PH" smtClean="0"/>
              <a:t>04/03/2022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3F883-E00C-4A49-832B-64CBB638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AC8F8-5EF8-46C8-BACE-964BE516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6380-7E42-4696-919A-D17C441CDB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7063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CFB1F-F553-45E8-99C4-04FE6B0A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001693-1BBD-437B-8C78-A38F6F3F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F0F9-3093-4C92-8A23-5A27F582C7CB}" type="datetimeFigureOut">
              <a:rPr lang="en-PH" smtClean="0"/>
              <a:t>04/03/2022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FE8B1-7F80-44EA-AE00-CBD80BB0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77F45-8749-47A7-B341-8663EB26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6380-7E42-4696-919A-D17C441CDB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985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624D6-8E14-4927-A158-A54DE357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F0F9-3093-4C92-8A23-5A27F582C7CB}" type="datetimeFigureOut">
              <a:rPr lang="en-PH" smtClean="0"/>
              <a:t>04/03/2022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BC640-EBB6-422D-80A4-76F46934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6363B-0154-4017-AEA3-F4BCC71D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6380-7E42-4696-919A-D17C441CDB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9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B0EE-C9C4-4B99-9F0B-DDE4E352B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56AA6-1B3E-438B-818C-55C7A1E45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AF551-73C2-4F8C-A4FC-D9E78A28B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F7B6C-4578-4DF4-B950-DFBC3804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F0F9-3093-4C92-8A23-5A27F582C7CB}" type="datetimeFigureOut">
              <a:rPr lang="en-PH" smtClean="0"/>
              <a:t>04/03/2022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19CA7-2026-49D8-AD12-60259A2B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D1416-48A1-44F3-8027-635B2306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6380-7E42-4696-919A-D17C441CDB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932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B7C67-C39D-45B2-AF32-B76B493F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D6297-4E63-40DE-A9E9-0ADA571A3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F3BE1-5DD1-44B8-841E-E9A0B61BD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99458-CF2C-45F8-A50A-0EEDDC76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F0F9-3093-4C92-8A23-5A27F582C7CB}" type="datetimeFigureOut">
              <a:rPr lang="en-PH" smtClean="0"/>
              <a:t>04/03/2022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1A1FB-25ED-4E7E-9932-E9DE165E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7CD3F-B0E7-4567-A16B-66BC101E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6380-7E42-4696-919A-D17C441CDB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261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5BE034-8A40-44BE-8643-939C4796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959F6-90FD-4CC7-BE2F-99285D996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0DAA2-F4BD-4F33-B605-172A1F04A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2F0F9-3093-4C92-8A23-5A27F582C7CB}" type="datetimeFigureOut">
              <a:rPr lang="en-PH" smtClean="0"/>
              <a:t>04/03/2022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15596-6316-4307-B9AA-5B03BE89D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DE17D-8C5A-43DE-A266-76BBE99FA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86380-7E42-4696-919A-D17C441CDB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382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068A2-EB0B-4813-82EA-A12664E9E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Collection Updates in MongoDB</a:t>
            </a:r>
            <a:endParaRPr lang="en-PH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96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CF25-F097-4EB6-AD77-FD504C80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Collection Updates in MongoDB</a:t>
            </a:r>
            <a:endParaRPr lang="en-PH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CB91D-EF64-48CD-98A8-81E695A56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err="1"/>
              <a:t>db.collection.update</a:t>
            </a:r>
            <a:r>
              <a:rPr lang="en-US" b="1" i="1" dirty="0"/>
              <a:t>(query, update, options)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A method that can modify the following:</a:t>
            </a:r>
          </a:p>
          <a:p>
            <a:pPr>
              <a:buFontTx/>
              <a:buChar char="-"/>
            </a:pPr>
            <a:r>
              <a:rPr lang="en-US" dirty="0"/>
              <a:t>An existing document or documents in a collection</a:t>
            </a:r>
          </a:p>
          <a:p>
            <a:pPr>
              <a:buFontTx/>
              <a:buChar char="-"/>
            </a:pPr>
            <a:r>
              <a:rPr lang="en-US" dirty="0"/>
              <a:t>Specific fields of an existing documents or documents or replace an existing document entirely, depending on the update parameter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default, this method updates a single document.</a:t>
            </a:r>
          </a:p>
        </p:txBody>
      </p:sp>
    </p:spTree>
    <p:extLst>
      <p:ext uri="{BB962C8B-B14F-4D97-AF65-F5344CB8AC3E}">
        <p14:creationId xmlns:p14="http://schemas.microsoft.com/office/powerpoint/2010/main" val="64035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CF25-F097-4EB6-AD77-FD504C80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Collection Updates in MongoDB</a:t>
            </a:r>
            <a:endParaRPr lang="en-PH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CB91D-EF64-48CD-98A8-81E695A567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i="1" dirty="0" err="1"/>
              <a:t>db.collection.update</a:t>
            </a:r>
            <a:r>
              <a:rPr lang="en-US" sz="1600" b="1" i="1" dirty="0"/>
              <a:t>(</a:t>
            </a:r>
          </a:p>
          <a:p>
            <a:pPr marL="0" indent="0">
              <a:buNone/>
            </a:pPr>
            <a:r>
              <a:rPr lang="en-US" sz="1600" b="1" i="1" dirty="0"/>
              <a:t>   &lt;query&gt;,</a:t>
            </a:r>
          </a:p>
          <a:p>
            <a:pPr marL="0" indent="0">
              <a:buNone/>
            </a:pPr>
            <a:r>
              <a:rPr lang="en-US" sz="1600" b="1" i="1" dirty="0"/>
              <a:t>   &lt;update&gt;,</a:t>
            </a:r>
          </a:p>
          <a:p>
            <a:pPr marL="0" indent="0">
              <a:buNone/>
            </a:pPr>
            <a:r>
              <a:rPr lang="en-US" sz="1600" b="1" i="1" dirty="0"/>
              <a:t>   {</a:t>
            </a:r>
          </a:p>
          <a:p>
            <a:pPr marL="0" indent="0">
              <a:buNone/>
            </a:pPr>
            <a:r>
              <a:rPr lang="en-US" sz="1600" b="1" i="1" dirty="0"/>
              <a:t>     </a:t>
            </a:r>
            <a:r>
              <a:rPr lang="en-US" sz="1600" b="1" i="1" dirty="0" err="1"/>
              <a:t>upsert</a:t>
            </a:r>
            <a:r>
              <a:rPr lang="en-US" sz="1600" b="1" i="1" dirty="0"/>
              <a:t>: &lt;</a:t>
            </a:r>
            <a:r>
              <a:rPr lang="en-US" sz="1600" b="1" i="1" dirty="0" err="1"/>
              <a:t>boolean</a:t>
            </a:r>
            <a:r>
              <a:rPr lang="en-US" sz="1600" b="1" i="1" dirty="0"/>
              <a:t>&gt;,</a:t>
            </a:r>
          </a:p>
          <a:p>
            <a:pPr marL="0" indent="0">
              <a:buNone/>
            </a:pPr>
            <a:r>
              <a:rPr lang="en-US" sz="1600" b="1" i="1" dirty="0"/>
              <a:t>     multi: &lt;</a:t>
            </a:r>
            <a:r>
              <a:rPr lang="en-US" sz="1600" b="1" i="1" dirty="0" err="1"/>
              <a:t>boolean</a:t>
            </a:r>
            <a:r>
              <a:rPr lang="en-US" sz="1600" b="1" i="1" dirty="0"/>
              <a:t>&gt;,</a:t>
            </a:r>
          </a:p>
          <a:p>
            <a:pPr marL="0" indent="0">
              <a:buNone/>
            </a:pPr>
            <a:r>
              <a:rPr lang="en-US" sz="1600" b="1" i="1" dirty="0"/>
              <a:t>     </a:t>
            </a:r>
            <a:r>
              <a:rPr lang="en-US" sz="1600" b="1" i="1" dirty="0" err="1"/>
              <a:t>writeConcern</a:t>
            </a:r>
            <a:r>
              <a:rPr lang="en-US" sz="1600" b="1" i="1" dirty="0"/>
              <a:t>: &lt;document&gt;,</a:t>
            </a:r>
          </a:p>
          <a:p>
            <a:pPr marL="0" indent="0">
              <a:buNone/>
            </a:pPr>
            <a:r>
              <a:rPr lang="en-US" sz="1600" b="1" i="1" dirty="0"/>
              <a:t>     collation: &lt;document&gt;,</a:t>
            </a:r>
          </a:p>
          <a:p>
            <a:pPr marL="0" indent="0">
              <a:buNone/>
            </a:pPr>
            <a:r>
              <a:rPr lang="en-US" sz="1600" b="1" i="1" dirty="0"/>
              <a:t>     </a:t>
            </a:r>
            <a:r>
              <a:rPr lang="en-US" sz="1600" b="1" i="1" dirty="0" err="1"/>
              <a:t>arrayFilters</a:t>
            </a:r>
            <a:r>
              <a:rPr lang="en-US" sz="1600" b="1" i="1" dirty="0"/>
              <a:t>: [ &lt;filterdocument1&gt;, ... ],</a:t>
            </a:r>
          </a:p>
          <a:p>
            <a:pPr marL="0" indent="0">
              <a:buNone/>
            </a:pPr>
            <a:r>
              <a:rPr lang="en-US" sz="1600" b="1" i="1" dirty="0"/>
              <a:t>     hint:  &lt;</a:t>
            </a:r>
            <a:r>
              <a:rPr lang="en-US" sz="1600" b="1" i="1" dirty="0" err="1"/>
              <a:t>document|string</a:t>
            </a:r>
            <a:r>
              <a:rPr lang="en-US" sz="1600" b="1" i="1" dirty="0"/>
              <a:t>&gt;, // Added in MongoDB 4.2</a:t>
            </a:r>
          </a:p>
          <a:p>
            <a:pPr marL="0" indent="0">
              <a:buNone/>
            </a:pPr>
            <a:r>
              <a:rPr lang="en-US" sz="1600" b="1" i="1" dirty="0"/>
              <a:t>     let: &lt;document&gt; // Added in MongoDB 5.0</a:t>
            </a:r>
          </a:p>
          <a:p>
            <a:pPr marL="0" indent="0">
              <a:buNone/>
            </a:pPr>
            <a:r>
              <a:rPr lang="en-US" sz="1600" b="1" i="1" dirty="0"/>
              <a:t>   }</a:t>
            </a:r>
          </a:p>
          <a:p>
            <a:pPr marL="0" indent="0">
              <a:buNone/>
            </a:pPr>
            <a:r>
              <a:rPr lang="en-US" sz="1600" b="1" i="1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8D7C7-D05E-4ABB-B7F3-5AFD54E715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 are nine parameters you can pass in: </a:t>
            </a:r>
            <a:r>
              <a:rPr lang="en-US" i="1" dirty="0"/>
              <a:t>query, update, </a:t>
            </a:r>
            <a:r>
              <a:rPr lang="en-US" i="1" dirty="0" err="1"/>
              <a:t>upsert</a:t>
            </a:r>
            <a:r>
              <a:rPr lang="en-US" i="1" dirty="0"/>
              <a:t>, multi, </a:t>
            </a:r>
            <a:r>
              <a:rPr lang="en-US" i="1" dirty="0" err="1"/>
              <a:t>writeConcern</a:t>
            </a:r>
            <a:r>
              <a:rPr lang="en-US" i="1" dirty="0"/>
              <a:t>, collation, </a:t>
            </a:r>
            <a:r>
              <a:rPr lang="en-US" i="1" dirty="0" err="1"/>
              <a:t>arrayFilters</a:t>
            </a:r>
            <a:r>
              <a:rPr lang="en-US" i="1" dirty="0"/>
              <a:t>, hint </a:t>
            </a:r>
            <a:r>
              <a:rPr lang="en-US" dirty="0"/>
              <a:t>and </a:t>
            </a:r>
            <a:r>
              <a:rPr lang="en-US" i="1" dirty="0"/>
              <a:t>let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returns a </a:t>
            </a:r>
            <a:r>
              <a:rPr lang="en-US" i="1" dirty="0" err="1"/>
              <a:t>WriteResult</a:t>
            </a:r>
            <a:r>
              <a:rPr lang="en-US" dirty="0"/>
              <a:t> document that contains the status of the operation.</a:t>
            </a:r>
          </a:p>
        </p:txBody>
      </p:sp>
    </p:spTree>
    <p:extLst>
      <p:ext uri="{BB962C8B-B14F-4D97-AF65-F5344CB8AC3E}">
        <p14:creationId xmlns:p14="http://schemas.microsoft.com/office/powerpoint/2010/main" val="34653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CF25-F097-4EB6-AD77-FD504C80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References</a:t>
            </a:r>
            <a:endParaRPr lang="en-PH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CB91D-EF64-48CD-98A8-81E695A56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https://docs.mongodb.com/manual/reference/method/db.collection.update/#access-control</a:t>
            </a:r>
          </a:p>
        </p:txBody>
      </p:sp>
    </p:spTree>
    <p:extLst>
      <p:ext uri="{BB962C8B-B14F-4D97-AF65-F5344CB8AC3E}">
        <p14:creationId xmlns:p14="http://schemas.microsoft.com/office/powerpoint/2010/main" val="800504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208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Collection Updates in MongoDB</vt:lpstr>
      <vt:lpstr>Collection Updates in MongoDB</vt:lpstr>
      <vt:lpstr>Collection Updates in MongoDB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 Updates in MongoDB</dc:title>
  <dc:creator>Tery Gasoline</dc:creator>
  <cp:lastModifiedBy>Tery Gasoline</cp:lastModifiedBy>
  <cp:revision>1</cp:revision>
  <dcterms:created xsi:type="dcterms:W3CDTF">2022-03-04T11:23:01Z</dcterms:created>
  <dcterms:modified xsi:type="dcterms:W3CDTF">2022-03-04T11:36:22Z</dcterms:modified>
</cp:coreProperties>
</file>