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59"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0" autoAdjust="0"/>
    <p:restoredTop sz="94660"/>
  </p:normalViewPr>
  <p:slideViewPr>
    <p:cSldViewPr snapToGrid="0">
      <p:cViewPr varScale="1">
        <p:scale>
          <a:sx n="83" d="100"/>
          <a:sy n="83" d="100"/>
        </p:scale>
        <p:origin x="45" y="53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87E2E-7952-4180-BA21-E0EBAC34DE3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PH"/>
          </a:p>
        </p:txBody>
      </p:sp>
      <p:sp>
        <p:nvSpPr>
          <p:cNvPr id="3" name="Subtitle 2">
            <a:extLst>
              <a:ext uri="{FF2B5EF4-FFF2-40B4-BE49-F238E27FC236}">
                <a16:creationId xmlns:a16="http://schemas.microsoft.com/office/drawing/2014/main" id="{B0220EA4-E952-450B-B0AB-A36F4349F3A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PH"/>
          </a:p>
        </p:txBody>
      </p:sp>
      <p:sp>
        <p:nvSpPr>
          <p:cNvPr id="4" name="Date Placeholder 3">
            <a:extLst>
              <a:ext uri="{FF2B5EF4-FFF2-40B4-BE49-F238E27FC236}">
                <a16:creationId xmlns:a16="http://schemas.microsoft.com/office/drawing/2014/main" id="{6BB95F61-14D1-4FF4-9EDE-A5626C3F9777}"/>
              </a:ext>
            </a:extLst>
          </p:cNvPr>
          <p:cNvSpPr>
            <a:spLocks noGrp="1"/>
          </p:cNvSpPr>
          <p:nvPr>
            <p:ph type="dt" sz="half" idx="10"/>
          </p:nvPr>
        </p:nvSpPr>
        <p:spPr/>
        <p:txBody>
          <a:bodyPr/>
          <a:lstStyle/>
          <a:p>
            <a:fld id="{1EA63B9C-983C-4503-ABEC-D703926D72F1}" type="datetimeFigureOut">
              <a:rPr lang="en-PH" smtClean="0"/>
              <a:t>25/03/2022</a:t>
            </a:fld>
            <a:endParaRPr lang="en-PH"/>
          </a:p>
        </p:txBody>
      </p:sp>
      <p:sp>
        <p:nvSpPr>
          <p:cNvPr id="5" name="Footer Placeholder 4">
            <a:extLst>
              <a:ext uri="{FF2B5EF4-FFF2-40B4-BE49-F238E27FC236}">
                <a16:creationId xmlns:a16="http://schemas.microsoft.com/office/drawing/2014/main" id="{81F92237-F27C-4C70-97C2-2739C90A65F8}"/>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5C2E5688-13E3-4CD9-96B8-A74467E5756A}"/>
              </a:ext>
            </a:extLst>
          </p:cNvPr>
          <p:cNvSpPr>
            <a:spLocks noGrp="1"/>
          </p:cNvSpPr>
          <p:nvPr>
            <p:ph type="sldNum" sz="quarter" idx="12"/>
          </p:nvPr>
        </p:nvSpPr>
        <p:spPr/>
        <p:txBody>
          <a:bodyPr/>
          <a:lstStyle/>
          <a:p>
            <a:fld id="{F78E6E96-2937-42BF-A516-3BC3CDF2D752}" type="slidenum">
              <a:rPr lang="en-PH" smtClean="0"/>
              <a:t>‹#›</a:t>
            </a:fld>
            <a:endParaRPr lang="en-PH"/>
          </a:p>
        </p:txBody>
      </p:sp>
    </p:spTree>
    <p:extLst>
      <p:ext uri="{BB962C8B-B14F-4D97-AF65-F5344CB8AC3E}">
        <p14:creationId xmlns:p14="http://schemas.microsoft.com/office/powerpoint/2010/main" val="31787992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02C4D-7677-4E4A-830F-F5681422DF69}"/>
              </a:ext>
            </a:extLst>
          </p:cNvPr>
          <p:cNvSpPr>
            <a:spLocks noGrp="1"/>
          </p:cNvSpPr>
          <p:nvPr>
            <p:ph type="title"/>
          </p:nvPr>
        </p:nvSpPr>
        <p:spPr/>
        <p:txBody>
          <a:bodyPr/>
          <a:lstStyle/>
          <a:p>
            <a:r>
              <a:rPr lang="en-US"/>
              <a:t>Click to edit Master title style</a:t>
            </a:r>
            <a:endParaRPr lang="en-PH"/>
          </a:p>
        </p:txBody>
      </p:sp>
      <p:sp>
        <p:nvSpPr>
          <p:cNvPr id="3" name="Vertical Text Placeholder 2">
            <a:extLst>
              <a:ext uri="{FF2B5EF4-FFF2-40B4-BE49-F238E27FC236}">
                <a16:creationId xmlns:a16="http://schemas.microsoft.com/office/drawing/2014/main" id="{E68A2CE5-D84F-4469-A283-D0B07115283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1B49D9E1-1801-498B-AB74-823893323338}"/>
              </a:ext>
            </a:extLst>
          </p:cNvPr>
          <p:cNvSpPr>
            <a:spLocks noGrp="1"/>
          </p:cNvSpPr>
          <p:nvPr>
            <p:ph type="dt" sz="half" idx="10"/>
          </p:nvPr>
        </p:nvSpPr>
        <p:spPr/>
        <p:txBody>
          <a:bodyPr/>
          <a:lstStyle/>
          <a:p>
            <a:fld id="{1EA63B9C-983C-4503-ABEC-D703926D72F1}" type="datetimeFigureOut">
              <a:rPr lang="en-PH" smtClean="0"/>
              <a:t>25/03/2022</a:t>
            </a:fld>
            <a:endParaRPr lang="en-PH"/>
          </a:p>
        </p:txBody>
      </p:sp>
      <p:sp>
        <p:nvSpPr>
          <p:cNvPr id="5" name="Footer Placeholder 4">
            <a:extLst>
              <a:ext uri="{FF2B5EF4-FFF2-40B4-BE49-F238E27FC236}">
                <a16:creationId xmlns:a16="http://schemas.microsoft.com/office/drawing/2014/main" id="{5F9878CA-F3C1-4016-8876-5C6FB6B5C2EC}"/>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E1A98D46-69CB-4181-8525-C5F47B4F35DC}"/>
              </a:ext>
            </a:extLst>
          </p:cNvPr>
          <p:cNvSpPr>
            <a:spLocks noGrp="1"/>
          </p:cNvSpPr>
          <p:nvPr>
            <p:ph type="sldNum" sz="quarter" idx="12"/>
          </p:nvPr>
        </p:nvSpPr>
        <p:spPr/>
        <p:txBody>
          <a:bodyPr/>
          <a:lstStyle/>
          <a:p>
            <a:fld id="{F78E6E96-2937-42BF-A516-3BC3CDF2D752}" type="slidenum">
              <a:rPr lang="en-PH" smtClean="0"/>
              <a:t>‹#›</a:t>
            </a:fld>
            <a:endParaRPr lang="en-PH"/>
          </a:p>
        </p:txBody>
      </p:sp>
    </p:spTree>
    <p:extLst>
      <p:ext uri="{BB962C8B-B14F-4D97-AF65-F5344CB8AC3E}">
        <p14:creationId xmlns:p14="http://schemas.microsoft.com/office/powerpoint/2010/main" val="18926885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D51DFE4-D300-4664-9FDB-A4D9D711E9F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PH"/>
          </a:p>
        </p:txBody>
      </p:sp>
      <p:sp>
        <p:nvSpPr>
          <p:cNvPr id="3" name="Vertical Text Placeholder 2">
            <a:extLst>
              <a:ext uri="{FF2B5EF4-FFF2-40B4-BE49-F238E27FC236}">
                <a16:creationId xmlns:a16="http://schemas.microsoft.com/office/drawing/2014/main" id="{49CC66F7-9BE6-4BA2-8BC1-5BA4933800A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9D3F65DA-C6BB-49C0-A958-97B8FA5334C7}"/>
              </a:ext>
            </a:extLst>
          </p:cNvPr>
          <p:cNvSpPr>
            <a:spLocks noGrp="1"/>
          </p:cNvSpPr>
          <p:nvPr>
            <p:ph type="dt" sz="half" idx="10"/>
          </p:nvPr>
        </p:nvSpPr>
        <p:spPr/>
        <p:txBody>
          <a:bodyPr/>
          <a:lstStyle/>
          <a:p>
            <a:fld id="{1EA63B9C-983C-4503-ABEC-D703926D72F1}" type="datetimeFigureOut">
              <a:rPr lang="en-PH" smtClean="0"/>
              <a:t>25/03/2022</a:t>
            </a:fld>
            <a:endParaRPr lang="en-PH"/>
          </a:p>
        </p:txBody>
      </p:sp>
      <p:sp>
        <p:nvSpPr>
          <p:cNvPr id="5" name="Footer Placeholder 4">
            <a:extLst>
              <a:ext uri="{FF2B5EF4-FFF2-40B4-BE49-F238E27FC236}">
                <a16:creationId xmlns:a16="http://schemas.microsoft.com/office/drawing/2014/main" id="{7ADDF778-DAE0-48DE-A39E-D474930148CA}"/>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44B51B35-5C09-4E9A-894A-A59AD5958440}"/>
              </a:ext>
            </a:extLst>
          </p:cNvPr>
          <p:cNvSpPr>
            <a:spLocks noGrp="1"/>
          </p:cNvSpPr>
          <p:nvPr>
            <p:ph type="sldNum" sz="quarter" idx="12"/>
          </p:nvPr>
        </p:nvSpPr>
        <p:spPr/>
        <p:txBody>
          <a:bodyPr/>
          <a:lstStyle/>
          <a:p>
            <a:fld id="{F78E6E96-2937-42BF-A516-3BC3CDF2D752}" type="slidenum">
              <a:rPr lang="en-PH" smtClean="0"/>
              <a:t>‹#›</a:t>
            </a:fld>
            <a:endParaRPr lang="en-PH"/>
          </a:p>
        </p:txBody>
      </p:sp>
    </p:spTree>
    <p:extLst>
      <p:ext uri="{BB962C8B-B14F-4D97-AF65-F5344CB8AC3E}">
        <p14:creationId xmlns:p14="http://schemas.microsoft.com/office/powerpoint/2010/main" val="23691728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72C2F4-F9C9-4E8D-A3B2-AD07CD48A2BE}"/>
              </a:ext>
            </a:extLst>
          </p:cNvPr>
          <p:cNvSpPr>
            <a:spLocks noGrp="1"/>
          </p:cNvSpPr>
          <p:nvPr>
            <p:ph type="title"/>
          </p:nvPr>
        </p:nvSpPr>
        <p:spPr/>
        <p:txBody>
          <a:bodyPr/>
          <a:lstStyle/>
          <a:p>
            <a:r>
              <a:rPr lang="en-US"/>
              <a:t>Click to edit Master title style</a:t>
            </a:r>
            <a:endParaRPr lang="en-PH"/>
          </a:p>
        </p:txBody>
      </p:sp>
      <p:sp>
        <p:nvSpPr>
          <p:cNvPr id="3" name="Content Placeholder 2">
            <a:extLst>
              <a:ext uri="{FF2B5EF4-FFF2-40B4-BE49-F238E27FC236}">
                <a16:creationId xmlns:a16="http://schemas.microsoft.com/office/drawing/2014/main" id="{A24B2454-DBE2-4CDD-BCF5-EC8C2924B82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7B5E4450-859C-41DA-A6EF-39F8CD463EAE}"/>
              </a:ext>
            </a:extLst>
          </p:cNvPr>
          <p:cNvSpPr>
            <a:spLocks noGrp="1"/>
          </p:cNvSpPr>
          <p:nvPr>
            <p:ph type="dt" sz="half" idx="10"/>
          </p:nvPr>
        </p:nvSpPr>
        <p:spPr/>
        <p:txBody>
          <a:bodyPr/>
          <a:lstStyle/>
          <a:p>
            <a:fld id="{1EA63B9C-983C-4503-ABEC-D703926D72F1}" type="datetimeFigureOut">
              <a:rPr lang="en-PH" smtClean="0"/>
              <a:t>25/03/2022</a:t>
            </a:fld>
            <a:endParaRPr lang="en-PH"/>
          </a:p>
        </p:txBody>
      </p:sp>
      <p:sp>
        <p:nvSpPr>
          <p:cNvPr id="5" name="Footer Placeholder 4">
            <a:extLst>
              <a:ext uri="{FF2B5EF4-FFF2-40B4-BE49-F238E27FC236}">
                <a16:creationId xmlns:a16="http://schemas.microsoft.com/office/drawing/2014/main" id="{11F17D09-9B17-463E-ABB7-DE096040EC90}"/>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5C93A269-0D6D-4B51-A842-4221DC971C77}"/>
              </a:ext>
            </a:extLst>
          </p:cNvPr>
          <p:cNvSpPr>
            <a:spLocks noGrp="1"/>
          </p:cNvSpPr>
          <p:nvPr>
            <p:ph type="sldNum" sz="quarter" idx="12"/>
          </p:nvPr>
        </p:nvSpPr>
        <p:spPr/>
        <p:txBody>
          <a:bodyPr/>
          <a:lstStyle/>
          <a:p>
            <a:fld id="{F78E6E96-2937-42BF-A516-3BC3CDF2D752}" type="slidenum">
              <a:rPr lang="en-PH" smtClean="0"/>
              <a:t>‹#›</a:t>
            </a:fld>
            <a:endParaRPr lang="en-PH"/>
          </a:p>
        </p:txBody>
      </p:sp>
    </p:spTree>
    <p:extLst>
      <p:ext uri="{BB962C8B-B14F-4D97-AF65-F5344CB8AC3E}">
        <p14:creationId xmlns:p14="http://schemas.microsoft.com/office/powerpoint/2010/main" val="35213800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8352A9-F028-45B5-9D3A-A21B1CAE97D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PH"/>
          </a:p>
        </p:txBody>
      </p:sp>
      <p:sp>
        <p:nvSpPr>
          <p:cNvPr id="3" name="Text Placeholder 2">
            <a:extLst>
              <a:ext uri="{FF2B5EF4-FFF2-40B4-BE49-F238E27FC236}">
                <a16:creationId xmlns:a16="http://schemas.microsoft.com/office/drawing/2014/main" id="{F29DA668-2A80-44F4-9CBB-63666B57306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078E8C8-1117-4025-8F7D-237E16A9DA5E}"/>
              </a:ext>
            </a:extLst>
          </p:cNvPr>
          <p:cNvSpPr>
            <a:spLocks noGrp="1"/>
          </p:cNvSpPr>
          <p:nvPr>
            <p:ph type="dt" sz="half" idx="10"/>
          </p:nvPr>
        </p:nvSpPr>
        <p:spPr/>
        <p:txBody>
          <a:bodyPr/>
          <a:lstStyle/>
          <a:p>
            <a:fld id="{1EA63B9C-983C-4503-ABEC-D703926D72F1}" type="datetimeFigureOut">
              <a:rPr lang="en-PH" smtClean="0"/>
              <a:t>25/03/2022</a:t>
            </a:fld>
            <a:endParaRPr lang="en-PH"/>
          </a:p>
        </p:txBody>
      </p:sp>
      <p:sp>
        <p:nvSpPr>
          <p:cNvPr id="5" name="Footer Placeholder 4">
            <a:extLst>
              <a:ext uri="{FF2B5EF4-FFF2-40B4-BE49-F238E27FC236}">
                <a16:creationId xmlns:a16="http://schemas.microsoft.com/office/drawing/2014/main" id="{EF07EBFD-7186-42DC-A93E-0102D272C7CC}"/>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A5F73CB4-99B6-4BED-8900-6E85CF768785}"/>
              </a:ext>
            </a:extLst>
          </p:cNvPr>
          <p:cNvSpPr>
            <a:spLocks noGrp="1"/>
          </p:cNvSpPr>
          <p:nvPr>
            <p:ph type="sldNum" sz="quarter" idx="12"/>
          </p:nvPr>
        </p:nvSpPr>
        <p:spPr/>
        <p:txBody>
          <a:bodyPr/>
          <a:lstStyle/>
          <a:p>
            <a:fld id="{F78E6E96-2937-42BF-A516-3BC3CDF2D752}" type="slidenum">
              <a:rPr lang="en-PH" smtClean="0"/>
              <a:t>‹#›</a:t>
            </a:fld>
            <a:endParaRPr lang="en-PH"/>
          </a:p>
        </p:txBody>
      </p:sp>
    </p:spTree>
    <p:extLst>
      <p:ext uri="{BB962C8B-B14F-4D97-AF65-F5344CB8AC3E}">
        <p14:creationId xmlns:p14="http://schemas.microsoft.com/office/powerpoint/2010/main" val="37419889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652BDE-E069-491A-9918-F892CEC0EFDE}"/>
              </a:ext>
            </a:extLst>
          </p:cNvPr>
          <p:cNvSpPr>
            <a:spLocks noGrp="1"/>
          </p:cNvSpPr>
          <p:nvPr>
            <p:ph type="title"/>
          </p:nvPr>
        </p:nvSpPr>
        <p:spPr/>
        <p:txBody>
          <a:bodyPr/>
          <a:lstStyle/>
          <a:p>
            <a:r>
              <a:rPr lang="en-US"/>
              <a:t>Click to edit Master title style</a:t>
            </a:r>
            <a:endParaRPr lang="en-PH"/>
          </a:p>
        </p:txBody>
      </p:sp>
      <p:sp>
        <p:nvSpPr>
          <p:cNvPr id="3" name="Content Placeholder 2">
            <a:extLst>
              <a:ext uri="{FF2B5EF4-FFF2-40B4-BE49-F238E27FC236}">
                <a16:creationId xmlns:a16="http://schemas.microsoft.com/office/drawing/2014/main" id="{77D12450-FD7C-41D5-A1E0-0FE4C2690C5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Content Placeholder 3">
            <a:extLst>
              <a:ext uri="{FF2B5EF4-FFF2-40B4-BE49-F238E27FC236}">
                <a16:creationId xmlns:a16="http://schemas.microsoft.com/office/drawing/2014/main" id="{EAD41B91-63BE-46BA-AE0F-2C51E3E88AF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5" name="Date Placeholder 4">
            <a:extLst>
              <a:ext uri="{FF2B5EF4-FFF2-40B4-BE49-F238E27FC236}">
                <a16:creationId xmlns:a16="http://schemas.microsoft.com/office/drawing/2014/main" id="{3CBA1CBD-62D4-43F4-B852-69866385514A}"/>
              </a:ext>
            </a:extLst>
          </p:cNvPr>
          <p:cNvSpPr>
            <a:spLocks noGrp="1"/>
          </p:cNvSpPr>
          <p:nvPr>
            <p:ph type="dt" sz="half" idx="10"/>
          </p:nvPr>
        </p:nvSpPr>
        <p:spPr/>
        <p:txBody>
          <a:bodyPr/>
          <a:lstStyle/>
          <a:p>
            <a:fld id="{1EA63B9C-983C-4503-ABEC-D703926D72F1}" type="datetimeFigureOut">
              <a:rPr lang="en-PH" smtClean="0"/>
              <a:t>25/03/2022</a:t>
            </a:fld>
            <a:endParaRPr lang="en-PH"/>
          </a:p>
        </p:txBody>
      </p:sp>
      <p:sp>
        <p:nvSpPr>
          <p:cNvPr id="6" name="Footer Placeholder 5">
            <a:extLst>
              <a:ext uri="{FF2B5EF4-FFF2-40B4-BE49-F238E27FC236}">
                <a16:creationId xmlns:a16="http://schemas.microsoft.com/office/drawing/2014/main" id="{E6587016-54D3-4D99-9DAF-9CAABAA4A33B}"/>
              </a:ext>
            </a:extLst>
          </p:cNvPr>
          <p:cNvSpPr>
            <a:spLocks noGrp="1"/>
          </p:cNvSpPr>
          <p:nvPr>
            <p:ph type="ftr" sz="quarter" idx="11"/>
          </p:nvPr>
        </p:nvSpPr>
        <p:spPr/>
        <p:txBody>
          <a:bodyPr/>
          <a:lstStyle/>
          <a:p>
            <a:endParaRPr lang="en-PH"/>
          </a:p>
        </p:txBody>
      </p:sp>
      <p:sp>
        <p:nvSpPr>
          <p:cNvPr id="7" name="Slide Number Placeholder 6">
            <a:extLst>
              <a:ext uri="{FF2B5EF4-FFF2-40B4-BE49-F238E27FC236}">
                <a16:creationId xmlns:a16="http://schemas.microsoft.com/office/drawing/2014/main" id="{5596D1E9-6556-4182-8A23-D1A640769E51}"/>
              </a:ext>
            </a:extLst>
          </p:cNvPr>
          <p:cNvSpPr>
            <a:spLocks noGrp="1"/>
          </p:cNvSpPr>
          <p:nvPr>
            <p:ph type="sldNum" sz="quarter" idx="12"/>
          </p:nvPr>
        </p:nvSpPr>
        <p:spPr/>
        <p:txBody>
          <a:bodyPr/>
          <a:lstStyle/>
          <a:p>
            <a:fld id="{F78E6E96-2937-42BF-A516-3BC3CDF2D752}" type="slidenum">
              <a:rPr lang="en-PH" smtClean="0"/>
              <a:t>‹#›</a:t>
            </a:fld>
            <a:endParaRPr lang="en-PH"/>
          </a:p>
        </p:txBody>
      </p:sp>
    </p:spTree>
    <p:extLst>
      <p:ext uri="{BB962C8B-B14F-4D97-AF65-F5344CB8AC3E}">
        <p14:creationId xmlns:p14="http://schemas.microsoft.com/office/powerpoint/2010/main" val="4216453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83B3D2-D125-490B-9D6A-2AF3596CEFFA}"/>
              </a:ext>
            </a:extLst>
          </p:cNvPr>
          <p:cNvSpPr>
            <a:spLocks noGrp="1"/>
          </p:cNvSpPr>
          <p:nvPr>
            <p:ph type="title"/>
          </p:nvPr>
        </p:nvSpPr>
        <p:spPr>
          <a:xfrm>
            <a:off x="839788" y="365125"/>
            <a:ext cx="10515600" cy="1325563"/>
          </a:xfrm>
        </p:spPr>
        <p:txBody>
          <a:bodyPr/>
          <a:lstStyle/>
          <a:p>
            <a:r>
              <a:rPr lang="en-US"/>
              <a:t>Click to edit Master title style</a:t>
            </a:r>
            <a:endParaRPr lang="en-PH"/>
          </a:p>
        </p:txBody>
      </p:sp>
      <p:sp>
        <p:nvSpPr>
          <p:cNvPr id="3" name="Text Placeholder 2">
            <a:extLst>
              <a:ext uri="{FF2B5EF4-FFF2-40B4-BE49-F238E27FC236}">
                <a16:creationId xmlns:a16="http://schemas.microsoft.com/office/drawing/2014/main" id="{D5694DE7-9A8D-4B8F-A57D-5FB18FADC35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9698F00-1BB3-43A1-B72A-E9A177E60D9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5" name="Text Placeholder 4">
            <a:extLst>
              <a:ext uri="{FF2B5EF4-FFF2-40B4-BE49-F238E27FC236}">
                <a16:creationId xmlns:a16="http://schemas.microsoft.com/office/drawing/2014/main" id="{C2D1E59D-D7B9-4CAF-BBEA-12C0AEB1050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4E4A85F-D32C-423E-814B-A8106EB5CAB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7" name="Date Placeholder 6">
            <a:extLst>
              <a:ext uri="{FF2B5EF4-FFF2-40B4-BE49-F238E27FC236}">
                <a16:creationId xmlns:a16="http://schemas.microsoft.com/office/drawing/2014/main" id="{76D93194-D689-40AD-8BC9-BAC33F6FBA68}"/>
              </a:ext>
            </a:extLst>
          </p:cNvPr>
          <p:cNvSpPr>
            <a:spLocks noGrp="1"/>
          </p:cNvSpPr>
          <p:nvPr>
            <p:ph type="dt" sz="half" idx="10"/>
          </p:nvPr>
        </p:nvSpPr>
        <p:spPr/>
        <p:txBody>
          <a:bodyPr/>
          <a:lstStyle/>
          <a:p>
            <a:fld id="{1EA63B9C-983C-4503-ABEC-D703926D72F1}" type="datetimeFigureOut">
              <a:rPr lang="en-PH" smtClean="0"/>
              <a:t>25/03/2022</a:t>
            </a:fld>
            <a:endParaRPr lang="en-PH"/>
          </a:p>
        </p:txBody>
      </p:sp>
      <p:sp>
        <p:nvSpPr>
          <p:cNvPr id="8" name="Footer Placeholder 7">
            <a:extLst>
              <a:ext uri="{FF2B5EF4-FFF2-40B4-BE49-F238E27FC236}">
                <a16:creationId xmlns:a16="http://schemas.microsoft.com/office/drawing/2014/main" id="{B4B62BEA-92B4-48D3-84F3-1E0813FED4AC}"/>
              </a:ext>
            </a:extLst>
          </p:cNvPr>
          <p:cNvSpPr>
            <a:spLocks noGrp="1"/>
          </p:cNvSpPr>
          <p:nvPr>
            <p:ph type="ftr" sz="quarter" idx="11"/>
          </p:nvPr>
        </p:nvSpPr>
        <p:spPr/>
        <p:txBody>
          <a:bodyPr/>
          <a:lstStyle/>
          <a:p>
            <a:endParaRPr lang="en-PH"/>
          </a:p>
        </p:txBody>
      </p:sp>
      <p:sp>
        <p:nvSpPr>
          <p:cNvPr id="9" name="Slide Number Placeholder 8">
            <a:extLst>
              <a:ext uri="{FF2B5EF4-FFF2-40B4-BE49-F238E27FC236}">
                <a16:creationId xmlns:a16="http://schemas.microsoft.com/office/drawing/2014/main" id="{099DB8B5-A0C1-400E-8B73-C60A50B2CF21}"/>
              </a:ext>
            </a:extLst>
          </p:cNvPr>
          <p:cNvSpPr>
            <a:spLocks noGrp="1"/>
          </p:cNvSpPr>
          <p:nvPr>
            <p:ph type="sldNum" sz="quarter" idx="12"/>
          </p:nvPr>
        </p:nvSpPr>
        <p:spPr/>
        <p:txBody>
          <a:bodyPr/>
          <a:lstStyle/>
          <a:p>
            <a:fld id="{F78E6E96-2937-42BF-A516-3BC3CDF2D752}" type="slidenum">
              <a:rPr lang="en-PH" smtClean="0"/>
              <a:t>‹#›</a:t>
            </a:fld>
            <a:endParaRPr lang="en-PH"/>
          </a:p>
        </p:txBody>
      </p:sp>
    </p:spTree>
    <p:extLst>
      <p:ext uri="{BB962C8B-B14F-4D97-AF65-F5344CB8AC3E}">
        <p14:creationId xmlns:p14="http://schemas.microsoft.com/office/powerpoint/2010/main" val="36893471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3C8E2-2135-4466-88B7-15F4A9D82BE7}"/>
              </a:ext>
            </a:extLst>
          </p:cNvPr>
          <p:cNvSpPr>
            <a:spLocks noGrp="1"/>
          </p:cNvSpPr>
          <p:nvPr>
            <p:ph type="title"/>
          </p:nvPr>
        </p:nvSpPr>
        <p:spPr/>
        <p:txBody>
          <a:bodyPr/>
          <a:lstStyle/>
          <a:p>
            <a:r>
              <a:rPr lang="en-US"/>
              <a:t>Click to edit Master title style</a:t>
            </a:r>
            <a:endParaRPr lang="en-PH"/>
          </a:p>
        </p:txBody>
      </p:sp>
      <p:sp>
        <p:nvSpPr>
          <p:cNvPr id="3" name="Date Placeholder 2">
            <a:extLst>
              <a:ext uri="{FF2B5EF4-FFF2-40B4-BE49-F238E27FC236}">
                <a16:creationId xmlns:a16="http://schemas.microsoft.com/office/drawing/2014/main" id="{3B5FD9AD-B41B-4EE5-9280-98672AFEAB4C}"/>
              </a:ext>
            </a:extLst>
          </p:cNvPr>
          <p:cNvSpPr>
            <a:spLocks noGrp="1"/>
          </p:cNvSpPr>
          <p:nvPr>
            <p:ph type="dt" sz="half" idx="10"/>
          </p:nvPr>
        </p:nvSpPr>
        <p:spPr/>
        <p:txBody>
          <a:bodyPr/>
          <a:lstStyle/>
          <a:p>
            <a:fld id="{1EA63B9C-983C-4503-ABEC-D703926D72F1}" type="datetimeFigureOut">
              <a:rPr lang="en-PH" smtClean="0"/>
              <a:t>25/03/2022</a:t>
            </a:fld>
            <a:endParaRPr lang="en-PH"/>
          </a:p>
        </p:txBody>
      </p:sp>
      <p:sp>
        <p:nvSpPr>
          <p:cNvPr id="4" name="Footer Placeholder 3">
            <a:extLst>
              <a:ext uri="{FF2B5EF4-FFF2-40B4-BE49-F238E27FC236}">
                <a16:creationId xmlns:a16="http://schemas.microsoft.com/office/drawing/2014/main" id="{1BCCAA07-C6E3-4EA1-9353-02CBA29FD86F}"/>
              </a:ext>
            </a:extLst>
          </p:cNvPr>
          <p:cNvSpPr>
            <a:spLocks noGrp="1"/>
          </p:cNvSpPr>
          <p:nvPr>
            <p:ph type="ftr" sz="quarter" idx="11"/>
          </p:nvPr>
        </p:nvSpPr>
        <p:spPr/>
        <p:txBody>
          <a:bodyPr/>
          <a:lstStyle/>
          <a:p>
            <a:endParaRPr lang="en-PH"/>
          </a:p>
        </p:txBody>
      </p:sp>
      <p:sp>
        <p:nvSpPr>
          <p:cNvPr id="5" name="Slide Number Placeholder 4">
            <a:extLst>
              <a:ext uri="{FF2B5EF4-FFF2-40B4-BE49-F238E27FC236}">
                <a16:creationId xmlns:a16="http://schemas.microsoft.com/office/drawing/2014/main" id="{28CD6357-D54C-413C-AB56-346FE5DDEC22}"/>
              </a:ext>
            </a:extLst>
          </p:cNvPr>
          <p:cNvSpPr>
            <a:spLocks noGrp="1"/>
          </p:cNvSpPr>
          <p:nvPr>
            <p:ph type="sldNum" sz="quarter" idx="12"/>
          </p:nvPr>
        </p:nvSpPr>
        <p:spPr/>
        <p:txBody>
          <a:bodyPr/>
          <a:lstStyle/>
          <a:p>
            <a:fld id="{F78E6E96-2937-42BF-A516-3BC3CDF2D752}" type="slidenum">
              <a:rPr lang="en-PH" smtClean="0"/>
              <a:t>‹#›</a:t>
            </a:fld>
            <a:endParaRPr lang="en-PH"/>
          </a:p>
        </p:txBody>
      </p:sp>
    </p:spTree>
    <p:extLst>
      <p:ext uri="{BB962C8B-B14F-4D97-AF65-F5344CB8AC3E}">
        <p14:creationId xmlns:p14="http://schemas.microsoft.com/office/powerpoint/2010/main" val="36861040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F472B3-1811-4C29-8EF5-BAF518509A0E}"/>
              </a:ext>
            </a:extLst>
          </p:cNvPr>
          <p:cNvSpPr>
            <a:spLocks noGrp="1"/>
          </p:cNvSpPr>
          <p:nvPr>
            <p:ph type="dt" sz="half" idx="10"/>
          </p:nvPr>
        </p:nvSpPr>
        <p:spPr/>
        <p:txBody>
          <a:bodyPr/>
          <a:lstStyle/>
          <a:p>
            <a:fld id="{1EA63B9C-983C-4503-ABEC-D703926D72F1}" type="datetimeFigureOut">
              <a:rPr lang="en-PH" smtClean="0"/>
              <a:t>25/03/2022</a:t>
            </a:fld>
            <a:endParaRPr lang="en-PH"/>
          </a:p>
        </p:txBody>
      </p:sp>
      <p:sp>
        <p:nvSpPr>
          <p:cNvPr id="3" name="Footer Placeholder 2">
            <a:extLst>
              <a:ext uri="{FF2B5EF4-FFF2-40B4-BE49-F238E27FC236}">
                <a16:creationId xmlns:a16="http://schemas.microsoft.com/office/drawing/2014/main" id="{D2AEDEDB-2F59-49C7-A7D4-89B2DE838D6B}"/>
              </a:ext>
            </a:extLst>
          </p:cNvPr>
          <p:cNvSpPr>
            <a:spLocks noGrp="1"/>
          </p:cNvSpPr>
          <p:nvPr>
            <p:ph type="ftr" sz="quarter" idx="11"/>
          </p:nvPr>
        </p:nvSpPr>
        <p:spPr/>
        <p:txBody>
          <a:bodyPr/>
          <a:lstStyle/>
          <a:p>
            <a:endParaRPr lang="en-PH"/>
          </a:p>
        </p:txBody>
      </p:sp>
      <p:sp>
        <p:nvSpPr>
          <p:cNvPr id="4" name="Slide Number Placeholder 3">
            <a:extLst>
              <a:ext uri="{FF2B5EF4-FFF2-40B4-BE49-F238E27FC236}">
                <a16:creationId xmlns:a16="http://schemas.microsoft.com/office/drawing/2014/main" id="{0B7A995E-777F-40A7-BBD8-E6B45B80D4F7}"/>
              </a:ext>
            </a:extLst>
          </p:cNvPr>
          <p:cNvSpPr>
            <a:spLocks noGrp="1"/>
          </p:cNvSpPr>
          <p:nvPr>
            <p:ph type="sldNum" sz="quarter" idx="12"/>
          </p:nvPr>
        </p:nvSpPr>
        <p:spPr/>
        <p:txBody>
          <a:bodyPr/>
          <a:lstStyle/>
          <a:p>
            <a:fld id="{F78E6E96-2937-42BF-A516-3BC3CDF2D752}" type="slidenum">
              <a:rPr lang="en-PH" smtClean="0"/>
              <a:t>‹#›</a:t>
            </a:fld>
            <a:endParaRPr lang="en-PH"/>
          </a:p>
        </p:txBody>
      </p:sp>
    </p:spTree>
    <p:extLst>
      <p:ext uri="{BB962C8B-B14F-4D97-AF65-F5344CB8AC3E}">
        <p14:creationId xmlns:p14="http://schemas.microsoft.com/office/powerpoint/2010/main" val="3764192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7B95ED-66AE-41BF-8FB2-FB79D518FA3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H"/>
          </a:p>
        </p:txBody>
      </p:sp>
      <p:sp>
        <p:nvSpPr>
          <p:cNvPr id="3" name="Content Placeholder 2">
            <a:extLst>
              <a:ext uri="{FF2B5EF4-FFF2-40B4-BE49-F238E27FC236}">
                <a16:creationId xmlns:a16="http://schemas.microsoft.com/office/drawing/2014/main" id="{C3602588-24DE-4DB3-B998-F266DCFE65C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Text Placeholder 3">
            <a:extLst>
              <a:ext uri="{FF2B5EF4-FFF2-40B4-BE49-F238E27FC236}">
                <a16:creationId xmlns:a16="http://schemas.microsoft.com/office/drawing/2014/main" id="{A49C335B-635F-4713-971E-67503EF04F4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0067FB1-6EA3-48DF-BFAE-F21C8416F695}"/>
              </a:ext>
            </a:extLst>
          </p:cNvPr>
          <p:cNvSpPr>
            <a:spLocks noGrp="1"/>
          </p:cNvSpPr>
          <p:nvPr>
            <p:ph type="dt" sz="half" idx="10"/>
          </p:nvPr>
        </p:nvSpPr>
        <p:spPr/>
        <p:txBody>
          <a:bodyPr/>
          <a:lstStyle/>
          <a:p>
            <a:fld id="{1EA63B9C-983C-4503-ABEC-D703926D72F1}" type="datetimeFigureOut">
              <a:rPr lang="en-PH" smtClean="0"/>
              <a:t>25/03/2022</a:t>
            </a:fld>
            <a:endParaRPr lang="en-PH"/>
          </a:p>
        </p:txBody>
      </p:sp>
      <p:sp>
        <p:nvSpPr>
          <p:cNvPr id="6" name="Footer Placeholder 5">
            <a:extLst>
              <a:ext uri="{FF2B5EF4-FFF2-40B4-BE49-F238E27FC236}">
                <a16:creationId xmlns:a16="http://schemas.microsoft.com/office/drawing/2014/main" id="{60D87627-D3C9-46B1-87D9-40D4F4E9592F}"/>
              </a:ext>
            </a:extLst>
          </p:cNvPr>
          <p:cNvSpPr>
            <a:spLocks noGrp="1"/>
          </p:cNvSpPr>
          <p:nvPr>
            <p:ph type="ftr" sz="quarter" idx="11"/>
          </p:nvPr>
        </p:nvSpPr>
        <p:spPr/>
        <p:txBody>
          <a:bodyPr/>
          <a:lstStyle/>
          <a:p>
            <a:endParaRPr lang="en-PH"/>
          </a:p>
        </p:txBody>
      </p:sp>
      <p:sp>
        <p:nvSpPr>
          <p:cNvPr id="7" name="Slide Number Placeholder 6">
            <a:extLst>
              <a:ext uri="{FF2B5EF4-FFF2-40B4-BE49-F238E27FC236}">
                <a16:creationId xmlns:a16="http://schemas.microsoft.com/office/drawing/2014/main" id="{9D1DBE4B-D2BC-4F6E-83CE-67BC101336DE}"/>
              </a:ext>
            </a:extLst>
          </p:cNvPr>
          <p:cNvSpPr>
            <a:spLocks noGrp="1"/>
          </p:cNvSpPr>
          <p:nvPr>
            <p:ph type="sldNum" sz="quarter" idx="12"/>
          </p:nvPr>
        </p:nvSpPr>
        <p:spPr/>
        <p:txBody>
          <a:bodyPr/>
          <a:lstStyle/>
          <a:p>
            <a:fld id="{F78E6E96-2937-42BF-A516-3BC3CDF2D752}" type="slidenum">
              <a:rPr lang="en-PH" smtClean="0"/>
              <a:t>‹#›</a:t>
            </a:fld>
            <a:endParaRPr lang="en-PH"/>
          </a:p>
        </p:txBody>
      </p:sp>
    </p:spTree>
    <p:extLst>
      <p:ext uri="{BB962C8B-B14F-4D97-AF65-F5344CB8AC3E}">
        <p14:creationId xmlns:p14="http://schemas.microsoft.com/office/powerpoint/2010/main" val="14272311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44971D-FA96-42D4-8174-FA43FA7782F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H"/>
          </a:p>
        </p:txBody>
      </p:sp>
      <p:sp>
        <p:nvSpPr>
          <p:cNvPr id="3" name="Picture Placeholder 2">
            <a:extLst>
              <a:ext uri="{FF2B5EF4-FFF2-40B4-BE49-F238E27FC236}">
                <a16:creationId xmlns:a16="http://schemas.microsoft.com/office/drawing/2014/main" id="{EC713757-29FA-45EB-B700-2FA90013022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PH"/>
          </a:p>
        </p:txBody>
      </p:sp>
      <p:sp>
        <p:nvSpPr>
          <p:cNvPr id="4" name="Text Placeholder 3">
            <a:extLst>
              <a:ext uri="{FF2B5EF4-FFF2-40B4-BE49-F238E27FC236}">
                <a16:creationId xmlns:a16="http://schemas.microsoft.com/office/drawing/2014/main" id="{5A2B9B8C-20E9-4408-A1B3-E40EF3657A4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A1D5811-D3A7-44EC-948C-77B1E1F660EB}"/>
              </a:ext>
            </a:extLst>
          </p:cNvPr>
          <p:cNvSpPr>
            <a:spLocks noGrp="1"/>
          </p:cNvSpPr>
          <p:nvPr>
            <p:ph type="dt" sz="half" idx="10"/>
          </p:nvPr>
        </p:nvSpPr>
        <p:spPr/>
        <p:txBody>
          <a:bodyPr/>
          <a:lstStyle/>
          <a:p>
            <a:fld id="{1EA63B9C-983C-4503-ABEC-D703926D72F1}" type="datetimeFigureOut">
              <a:rPr lang="en-PH" smtClean="0"/>
              <a:t>25/03/2022</a:t>
            </a:fld>
            <a:endParaRPr lang="en-PH"/>
          </a:p>
        </p:txBody>
      </p:sp>
      <p:sp>
        <p:nvSpPr>
          <p:cNvPr id="6" name="Footer Placeholder 5">
            <a:extLst>
              <a:ext uri="{FF2B5EF4-FFF2-40B4-BE49-F238E27FC236}">
                <a16:creationId xmlns:a16="http://schemas.microsoft.com/office/drawing/2014/main" id="{9BB76D46-890B-455A-834B-CF1FBB62D9F9}"/>
              </a:ext>
            </a:extLst>
          </p:cNvPr>
          <p:cNvSpPr>
            <a:spLocks noGrp="1"/>
          </p:cNvSpPr>
          <p:nvPr>
            <p:ph type="ftr" sz="quarter" idx="11"/>
          </p:nvPr>
        </p:nvSpPr>
        <p:spPr/>
        <p:txBody>
          <a:bodyPr/>
          <a:lstStyle/>
          <a:p>
            <a:endParaRPr lang="en-PH"/>
          </a:p>
        </p:txBody>
      </p:sp>
      <p:sp>
        <p:nvSpPr>
          <p:cNvPr id="7" name="Slide Number Placeholder 6">
            <a:extLst>
              <a:ext uri="{FF2B5EF4-FFF2-40B4-BE49-F238E27FC236}">
                <a16:creationId xmlns:a16="http://schemas.microsoft.com/office/drawing/2014/main" id="{4AFE3209-57E1-4CD6-B6F1-964DA16CF6F1}"/>
              </a:ext>
            </a:extLst>
          </p:cNvPr>
          <p:cNvSpPr>
            <a:spLocks noGrp="1"/>
          </p:cNvSpPr>
          <p:nvPr>
            <p:ph type="sldNum" sz="quarter" idx="12"/>
          </p:nvPr>
        </p:nvSpPr>
        <p:spPr/>
        <p:txBody>
          <a:bodyPr/>
          <a:lstStyle/>
          <a:p>
            <a:fld id="{F78E6E96-2937-42BF-A516-3BC3CDF2D752}" type="slidenum">
              <a:rPr lang="en-PH" smtClean="0"/>
              <a:t>‹#›</a:t>
            </a:fld>
            <a:endParaRPr lang="en-PH"/>
          </a:p>
        </p:txBody>
      </p:sp>
    </p:spTree>
    <p:extLst>
      <p:ext uri="{BB962C8B-B14F-4D97-AF65-F5344CB8AC3E}">
        <p14:creationId xmlns:p14="http://schemas.microsoft.com/office/powerpoint/2010/main" val="27887913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765FF8F-3B95-4467-B181-9BDA64AD037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PH"/>
          </a:p>
        </p:txBody>
      </p:sp>
      <p:sp>
        <p:nvSpPr>
          <p:cNvPr id="3" name="Text Placeholder 2">
            <a:extLst>
              <a:ext uri="{FF2B5EF4-FFF2-40B4-BE49-F238E27FC236}">
                <a16:creationId xmlns:a16="http://schemas.microsoft.com/office/drawing/2014/main" id="{518F1CF2-6C55-443F-B442-DB9A5E4473B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AE339987-299E-4998-9245-8632F6C97A2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EA63B9C-983C-4503-ABEC-D703926D72F1}" type="datetimeFigureOut">
              <a:rPr lang="en-PH" smtClean="0"/>
              <a:t>25/03/2022</a:t>
            </a:fld>
            <a:endParaRPr lang="en-PH"/>
          </a:p>
        </p:txBody>
      </p:sp>
      <p:sp>
        <p:nvSpPr>
          <p:cNvPr id="5" name="Footer Placeholder 4">
            <a:extLst>
              <a:ext uri="{FF2B5EF4-FFF2-40B4-BE49-F238E27FC236}">
                <a16:creationId xmlns:a16="http://schemas.microsoft.com/office/drawing/2014/main" id="{E8ABA465-A621-48E3-84BF-1468C34B217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PH"/>
          </a:p>
        </p:txBody>
      </p:sp>
      <p:sp>
        <p:nvSpPr>
          <p:cNvPr id="6" name="Slide Number Placeholder 5">
            <a:extLst>
              <a:ext uri="{FF2B5EF4-FFF2-40B4-BE49-F238E27FC236}">
                <a16:creationId xmlns:a16="http://schemas.microsoft.com/office/drawing/2014/main" id="{9E5A51B1-791A-4D3E-83EE-8B98953F9CD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8E6E96-2937-42BF-A516-3BC3CDF2D752}" type="slidenum">
              <a:rPr lang="en-PH" smtClean="0"/>
              <a:t>‹#›</a:t>
            </a:fld>
            <a:endParaRPr lang="en-PH"/>
          </a:p>
        </p:txBody>
      </p:sp>
    </p:spTree>
    <p:extLst>
      <p:ext uri="{BB962C8B-B14F-4D97-AF65-F5344CB8AC3E}">
        <p14:creationId xmlns:p14="http://schemas.microsoft.com/office/powerpoint/2010/main" val="4451787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en.wikipedia.org/wiki/Big_data" TargetMode="External"/><Relationship Id="rId2" Type="http://schemas.openxmlformats.org/officeDocument/2006/relationships/hyperlink" Target="https://www.geeksforgeeks.org/what-is-big-data/"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D3486-D815-48C5-B494-A090F3DFB8BE}"/>
              </a:ext>
            </a:extLst>
          </p:cNvPr>
          <p:cNvSpPr>
            <a:spLocks noGrp="1"/>
          </p:cNvSpPr>
          <p:nvPr>
            <p:ph type="ctrTitle"/>
          </p:nvPr>
        </p:nvSpPr>
        <p:spPr>
          <a:xfrm>
            <a:off x="1524000" y="2235200"/>
            <a:ext cx="9144000" cy="2387600"/>
          </a:xfrm>
        </p:spPr>
        <p:txBody>
          <a:bodyPr>
            <a:normAutofit/>
          </a:bodyPr>
          <a:lstStyle/>
          <a:p>
            <a:r>
              <a:rPr lang="en-US" sz="12000" dirty="0">
                <a:latin typeface="Arial Black" panose="020B0A04020102020204" pitchFamily="34" charset="0"/>
              </a:rPr>
              <a:t>Big Data</a:t>
            </a:r>
            <a:endParaRPr lang="en-PH" sz="12000" dirty="0">
              <a:latin typeface="Arial Black" panose="020B0A04020102020204" pitchFamily="34" charset="0"/>
            </a:endParaRPr>
          </a:p>
        </p:txBody>
      </p:sp>
    </p:spTree>
    <p:extLst>
      <p:ext uri="{BB962C8B-B14F-4D97-AF65-F5344CB8AC3E}">
        <p14:creationId xmlns:p14="http://schemas.microsoft.com/office/powerpoint/2010/main" val="22706673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28402-E4CB-4C1B-AB05-D6A5AA7F10EE}"/>
              </a:ext>
            </a:extLst>
          </p:cNvPr>
          <p:cNvSpPr>
            <a:spLocks noGrp="1"/>
          </p:cNvSpPr>
          <p:nvPr>
            <p:ph type="title"/>
          </p:nvPr>
        </p:nvSpPr>
        <p:spPr/>
        <p:txBody>
          <a:bodyPr/>
          <a:lstStyle/>
          <a:p>
            <a:r>
              <a:rPr lang="en-US" dirty="0">
                <a:latin typeface="Arial Black" panose="020B0A04020102020204" pitchFamily="34" charset="0"/>
              </a:rPr>
              <a:t>Big Data</a:t>
            </a:r>
            <a:endParaRPr lang="en-PH" dirty="0">
              <a:latin typeface="Arial Black" panose="020B0A04020102020204" pitchFamily="34" charset="0"/>
            </a:endParaRPr>
          </a:p>
        </p:txBody>
      </p:sp>
      <p:sp>
        <p:nvSpPr>
          <p:cNvPr id="3" name="Content Placeholder 2">
            <a:extLst>
              <a:ext uri="{FF2B5EF4-FFF2-40B4-BE49-F238E27FC236}">
                <a16:creationId xmlns:a16="http://schemas.microsoft.com/office/drawing/2014/main" id="{D4AFFC0E-B4F0-4DE4-88EC-485BDA2320CF}"/>
              </a:ext>
            </a:extLst>
          </p:cNvPr>
          <p:cNvSpPr>
            <a:spLocks noGrp="1"/>
          </p:cNvSpPr>
          <p:nvPr>
            <p:ph idx="1"/>
          </p:nvPr>
        </p:nvSpPr>
        <p:spPr/>
        <p:txBody>
          <a:bodyPr>
            <a:normAutofit fontScale="70000" lnSpcReduction="20000"/>
          </a:bodyPr>
          <a:lstStyle/>
          <a:p>
            <a:pPr marL="0" indent="0" algn="just">
              <a:buNone/>
            </a:pPr>
            <a:r>
              <a:rPr lang="en-GB" b="0" i="0" dirty="0">
                <a:effectLst/>
                <a:latin typeface="Arial" panose="020B0604020202020204" pitchFamily="34" charset="0"/>
                <a:cs typeface="Arial" panose="020B0604020202020204" pitchFamily="34" charset="0"/>
              </a:rPr>
              <a:t>This is a term related to extracting meaningful data by </a:t>
            </a:r>
            <a:r>
              <a:rPr lang="en-GB" b="0" i="0" dirty="0" err="1">
                <a:effectLst/>
                <a:latin typeface="Arial" panose="020B0604020202020204" pitchFamily="34" charset="0"/>
                <a:cs typeface="Arial" panose="020B0604020202020204" pitchFamily="34" charset="0"/>
              </a:rPr>
              <a:t>analyzing</a:t>
            </a:r>
            <a:r>
              <a:rPr lang="en-GB" b="0" i="0" dirty="0">
                <a:effectLst/>
                <a:latin typeface="Arial" panose="020B0604020202020204" pitchFamily="34" charset="0"/>
                <a:cs typeface="Arial" panose="020B0604020202020204" pitchFamily="34" charset="0"/>
              </a:rPr>
              <a:t> the huge amount of complex, variously formatted data generated at high speed, that cannot be handled, processed by the traditional system.</a:t>
            </a:r>
            <a:r>
              <a:rPr lang="en-US" dirty="0">
                <a:latin typeface="Arial" panose="020B0604020202020204" pitchFamily="34" charset="0"/>
                <a:cs typeface="Arial" panose="020B0604020202020204" pitchFamily="34" charset="0"/>
              </a:rPr>
              <a:t>Data science process to make sense of Big Data or huge amount of data that is used in business. The workflow of Data science is as below:</a:t>
            </a:r>
          </a:p>
          <a:p>
            <a:pPr algn="just" fontAlgn="base">
              <a:buFont typeface="Arial" panose="020B0604020202020204" pitchFamily="34" charset="0"/>
              <a:buChar char="•"/>
            </a:pPr>
            <a:r>
              <a:rPr lang="en-GB" b="0" i="0" dirty="0">
                <a:effectLst/>
                <a:latin typeface="Arial" panose="020B0604020202020204" pitchFamily="34" charset="0"/>
                <a:cs typeface="Arial" panose="020B0604020202020204" pitchFamily="34" charset="0"/>
              </a:rPr>
              <a:t>Objective and the issue of business determining – What is organization objective, what level organization want to achieve at, what issue company is facing -these are the factors under consideration. Based on such factors which type of data are relevant is considered.</a:t>
            </a:r>
          </a:p>
          <a:p>
            <a:pPr algn="just" fontAlgn="base">
              <a:buFont typeface="Arial" panose="020B0604020202020204" pitchFamily="34" charset="0"/>
              <a:buChar char="•"/>
            </a:pPr>
            <a:r>
              <a:rPr lang="en-GB" b="0" i="0" dirty="0">
                <a:effectLst/>
                <a:latin typeface="Arial" panose="020B0604020202020204" pitchFamily="34" charset="0"/>
                <a:cs typeface="Arial" panose="020B0604020202020204" pitchFamily="34" charset="0"/>
              </a:rPr>
              <a:t>Collection of relevant data- relevant data are collected from various source.</a:t>
            </a:r>
          </a:p>
          <a:p>
            <a:pPr algn="just" fontAlgn="base">
              <a:buFont typeface="Arial" panose="020B0604020202020204" pitchFamily="34" charset="0"/>
              <a:buChar char="•"/>
            </a:pPr>
            <a:r>
              <a:rPr lang="en-GB" b="0" i="0" dirty="0">
                <a:effectLst/>
                <a:latin typeface="Arial" panose="020B0604020202020204" pitchFamily="34" charset="0"/>
                <a:cs typeface="Arial" panose="020B0604020202020204" pitchFamily="34" charset="0"/>
              </a:rPr>
              <a:t>Cleaning and filtering collected data – non-relevant data are removed.</a:t>
            </a:r>
          </a:p>
          <a:p>
            <a:pPr algn="just" fontAlgn="base">
              <a:buFont typeface="Arial" panose="020B0604020202020204" pitchFamily="34" charset="0"/>
              <a:buChar char="•"/>
            </a:pPr>
            <a:r>
              <a:rPr lang="en-GB" b="0" i="0" dirty="0">
                <a:effectLst/>
                <a:latin typeface="Arial" panose="020B0604020202020204" pitchFamily="34" charset="0"/>
                <a:cs typeface="Arial" panose="020B0604020202020204" pitchFamily="34" charset="0"/>
              </a:rPr>
              <a:t>Explore the filtered, cleaned data – Finding any hidden pattern, synchronization in data, plotting them in the graph, chart, etc. form that is understandable to non-technical person.</a:t>
            </a:r>
          </a:p>
          <a:p>
            <a:pPr algn="just" fontAlgn="base">
              <a:buFont typeface="Arial" panose="020B0604020202020204" pitchFamily="34" charset="0"/>
              <a:buChar char="•"/>
            </a:pPr>
            <a:r>
              <a:rPr lang="en-GB" b="0" i="0" dirty="0">
                <a:effectLst/>
                <a:latin typeface="Arial" panose="020B0604020202020204" pitchFamily="34" charset="0"/>
                <a:cs typeface="Arial" panose="020B0604020202020204" pitchFamily="34" charset="0"/>
              </a:rPr>
              <a:t>Creating a model by </a:t>
            </a:r>
            <a:r>
              <a:rPr lang="en-GB" b="0" i="0" dirty="0" err="1">
                <a:effectLst/>
                <a:latin typeface="Arial" panose="020B0604020202020204" pitchFamily="34" charset="0"/>
                <a:cs typeface="Arial" panose="020B0604020202020204" pitchFamily="34" charset="0"/>
              </a:rPr>
              <a:t>analyzing</a:t>
            </a:r>
            <a:r>
              <a:rPr lang="en-GB" b="0" i="0" dirty="0">
                <a:effectLst/>
                <a:latin typeface="Arial" panose="020B0604020202020204" pitchFamily="34" charset="0"/>
                <a:cs typeface="Arial" panose="020B0604020202020204" pitchFamily="34" charset="0"/>
              </a:rPr>
              <a:t> data – creating a model, validate it.</a:t>
            </a:r>
          </a:p>
          <a:p>
            <a:pPr algn="just" fontAlgn="base">
              <a:buFont typeface="Arial" panose="020B0604020202020204" pitchFamily="34" charset="0"/>
              <a:buChar char="•"/>
            </a:pPr>
            <a:r>
              <a:rPr lang="en-GB" b="0" i="0" dirty="0">
                <a:effectLst/>
                <a:latin typeface="Arial" panose="020B0604020202020204" pitchFamily="34" charset="0"/>
                <a:cs typeface="Arial" panose="020B0604020202020204" pitchFamily="34" charset="0"/>
              </a:rPr>
              <a:t>Visualization of finding by interpreting data or created a model to a business person.</a:t>
            </a:r>
          </a:p>
          <a:p>
            <a:pPr algn="just" fontAlgn="base">
              <a:buFont typeface="Arial" panose="020B0604020202020204" pitchFamily="34" charset="0"/>
              <a:buChar char="•"/>
            </a:pPr>
            <a:r>
              <a:rPr lang="en-GB" b="0" i="0" dirty="0">
                <a:effectLst/>
                <a:latin typeface="Arial" panose="020B0604020202020204" pitchFamily="34" charset="0"/>
                <a:cs typeface="Arial" panose="020B0604020202020204" pitchFamily="34" charset="0"/>
              </a:rPr>
              <a:t>Help businessperson in making the decision and taking the step for the sack of business growth.</a:t>
            </a:r>
          </a:p>
          <a:p>
            <a:pPr marL="0" indent="0" algn="just">
              <a:buNone/>
            </a:pPr>
            <a:endParaRPr lang="en-PH"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649490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28402-E4CB-4C1B-AB05-D6A5AA7F10EE}"/>
              </a:ext>
            </a:extLst>
          </p:cNvPr>
          <p:cNvSpPr>
            <a:spLocks noGrp="1"/>
          </p:cNvSpPr>
          <p:nvPr>
            <p:ph type="title"/>
          </p:nvPr>
        </p:nvSpPr>
        <p:spPr/>
        <p:txBody>
          <a:bodyPr/>
          <a:lstStyle/>
          <a:p>
            <a:r>
              <a:rPr lang="en-US" dirty="0">
                <a:latin typeface="Arial Black" panose="020B0A04020102020204" pitchFamily="34" charset="0"/>
              </a:rPr>
              <a:t>Sources of Big Data</a:t>
            </a:r>
            <a:endParaRPr lang="en-PH" dirty="0">
              <a:latin typeface="Arial Black" panose="020B0A04020102020204" pitchFamily="34" charset="0"/>
            </a:endParaRPr>
          </a:p>
        </p:txBody>
      </p:sp>
      <p:sp>
        <p:nvSpPr>
          <p:cNvPr id="3" name="Content Placeholder 2">
            <a:extLst>
              <a:ext uri="{FF2B5EF4-FFF2-40B4-BE49-F238E27FC236}">
                <a16:creationId xmlns:a16="http://schemas.microsoft.com/office/drawing/2014/main" id="{D4AFFC0E-B4F0-4DE4-88EC-485BDA2320CF}"/>
              </a:ext>
            </a:extLst>
          </p:cNvPr>
          <p:cNvSpPr>
            <a:spLocks noGrp="1"/>
          </p:cNvSpPr>
          <p:nvPr>
            <p:ph idx="1"/>
          </p:nvPr>
        </p:nvSpPr>
        <p:spPr>
          <a:xfrm>
            <a:off x="838200" y="1426234"/>
            <a:ext cx="10341634" cy="5014823"/>
          </a:xfrm>
        </p:spPr>
        <p:txBody>
          <a:bodyPr>
            <a:noAutofit/>
          </a:bodyPr>
          <a:lstStyle/>
          <a:p>
            <a:pPr algn="l" fontAlgn="base">
              <a:buFont typeface="Arial" panose="020B0604020202020204" pitchFamily="34" charset="0"/>
              <a:buChar char="•"/>
            </a:pPr>
            <a:r>
              <a:rPr lang="en-GB" sz="1800" b="1" i="0" dirty="0">
                <a:effectLst/>
                <a:latin typeface="Arial" panose="020B0604020202020204" pitchFamily="34" charset="0"/>
                <a:cs typeface="Arial" panose="020B0604020202020204" pitchFamily="34" charset="0"/>
              </a:rPr>
              <a:t>Social Media:</a:t>
            </a:r>
            <a:r>
              <a:rPr lang="en-GB" sz="1800" b="0" i="0" dirty="0">
                <a:effectLst/>
                <a:latin typeface="Arial" panose="020B0604020202020204" pitchFamily="34" charset="0"/>
                <a:cs typeface="Arial" panose="020B0604020202020204" pitchFamily="34" charset="0"/>
              </a:rPr>
              <a:t> Today’s world a good percent of the total world population is engaged with social media like Facebook, WhatsApp, Twitter, YouTube, Instagram, etc. Each activity on such media like uploading a photo, video, sending the message, making comment, putting like, etc create data.</a:t>
            </a:r>
          </a:p>
          <a:p>
            <a:pPr algn="l" fontAlgn="base">
              <a:buFont typeface="Arial" panose="020B0604020202020204" pitchFamily="34" charset="0"/>
              <a:buChar char="•"/>
            </a:pPr>
            <a:r>
              <a:rPr lang="en-GB" sz="1800" b="1" i="0" dirty="0">
                <a:effectLst/>
                <a:latin typeface="Arial" panose="020B0604020202020204" pitchFamily="34" charset="0"/>
                <a:cs typeface="Arial" panose="020B0604020202020204" pitchFamily="34" charset="0"/>
              </a:rPr>
              <a:t>Sensor placed on the various place:</a:t>
            </a:r>
            <a:r>
              <a:rPr lang="en-GB" sz="1800" b="0" i="0" dirty="0">
                <a:effectLst/>
                <a:latin typeface="Arial" panose="020B0604020202020204" pitchFamily="34" charset="0"/>
                <a:cs typeface="Arial" panose="020B0604020202020204" pitchFamily="34" charset="0"/>
              </a:rPr>
              <a:t> Sensor placed in various place of the city that gathers data on temperature, humidity, etc. A camera placed beside road gather information about traffic condition, creates data. Security camera placed in a sensitive area like airport, railway station, shopping mall create a lot of data.</a:t>
            </a:r>
          </a:p>
          <a:p>
            <a:pPr algn="l" fontAlgn="base">
              <a:buFont typeface="Arial" panose="020B0604020202020204" pitchFamily="34" charset="0"/>
              <a:buChar char="•"/>
            </a:pPr>
            <a:r>
              <a:rPr lang="en-GB" sz="1800" b="0" i="0" dirty="0">
                <a:effectLst/>
                <a:latin typeface="Arial" panose="020B0604020202020204" pitchFamily="34" charset="0"/>
                <a:cs typeface="Arial" panose="020B0604020202020204" pitchFamily="34" charset="0"/>
              </a:rPr>
              <a:t>Customer feedback on the product or service of the various company on their website creates data. For Example, a retail commercial site like Amazon, Walmart, Flipkart, Myntra gather customer feedback on the quality of their product, delivery time. Telecom company, other service provider organization seek customer experience with their service. These create a lot of data.</a:t>
            </a:r>
          </a:p>
        </p:txBody>
      </p:sp>
    </p:spTree>
    <p:extLst>
      <p:ext uri="{BB962C8B-B14F-4D97-AF65-F5344CB8AC3E}">
        <p14:creationId xmlns:p14="http://schemas.microsoft.com/office/powerpoint/2010/main" val="13325323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28402-E4CB-4C1B-AB05-D6A5AA7F10EE}"/>
              </a:ext>
            </a:extLst>
          </p:cNvPr>
          <p:cNvSpPr>
            <a:spLocks noGrp="1"/>
          </p:cNvSpPr>
          <p:nvPr>
            <p:ph type="title"/>
          </p:nvPr>
        </p:nvSpPr>
        <p:spPr/>
        <p:txBody>
          <a:bodyPr/>
          <a:lstStyle/>
          <a:p>
            <a:r>
              <a:rPr lang="en-US" dirty="0">
                <a:latin typeface="Arial Black" panose="020B0A04020102020204" pitchFamily="34" charset="0"/>
              </a:rPr>
              <a:t>Sources of Big Data</a:t>
            </a:r>
            <a:endParaRPr lang="en-PH" dirty="0">
              <a:latin typeface="Arial Black" panose="020B0A04020102020204" pitchFamily="34" charset="0"/>
            </a:endParaRPr>
          </a:p>
        </p:txBody>
      </p:sp>
      <p:sp>
        <p:nvSpPr>
          <p:cNvPr id="3" name="Content Placeholder 2">
            <a:extLst>
              <a:ext uri="{FF2B5EF4-FFF2-40B4-BE49-F238E27FC236}">
                <a16:creationId xmlns:a16="http://schemas.microsoft.com/office/drawing/2014/main" id="{D4AFFC0E-B4F0-4DE4-88EC-485BDA2320CF}"/>
              </a:ext>
            </a:extLst>
          </p:cNvPr>
          <p:cNvSpPr>
            <a:spLocks noGrp="1"/>
          </p:cNvSpPr>
          <p:nvPr>
            <p:ph idx="1"/>
          </p:nvPr>
        </p:nvSpPr>
        <p:spPr>
          <a:xfrm>
            <a:off x="838200" y="1426234"/>
            <a:ext cx="10370389" cy="5014823"/>
          </a:xfrm>
        </p:spPr>
        <p:txBody>
          <a:bodyPr>
            <a:noAutofit/>
          </a:bodyPr>
          <a:lstStyle/>
          <a:p>
            <a:pPr algn="l" fontAlgn="base">
              <a:buFont typeface="Arial" panose="020B0604020202020204" pitchFamily="34" charset="0"/>
              <a:buChar char="•"/>
            </a:pPr>
            <a:r>
              <a:rPr lang="en-GB" sz="1800" b="1" i="0" dirty="0">
                <a:effectLst/>
                <a:latin typeface="Arial" panose="020B0604020202020204" pitchFamily="34" charset="0"/>
                <a:cs typeface="Arial" panose="020B0604020202020204" pitchFamily="34" charset="0"/>
              </a:rPr>
              <a:t>IoT Appliance:</a:t>
            </a:r>
            <a:r>
              <a:rPr lang="en-GB" sz="1800" b="0" i="0" dirty="0">
                <a:effectLst/>
                <a:latin typeface="Arial" panose="020B0604020202020204" pitchFamily="34" charset="0"/>
                <a:cs typeface="Arial" panose="020B0604020202020204" pitchFamily="34" charset="0"/>
              </a:rPr>
              <a:t> Electronic devices that are connected to the internet create data for their smart functionality, examples are a smart TV, smart washing machine, smart coffee machine, smart AC, etc. It is machine-generated data that are created by sensor kept in various devices.</a:t>
            </a:r>
            <a:br>
              <a:rPr lang="en-GB" sz="1800" b="0" i="0" dirty="0">
                <a:effectLst/>
                <a:latin typeface="Arial" panose="020B0604020202020204" pitchFamily="34" charset="0"/>
                <a:cs typeface="Arial" panose="020B0604020202020204" pitchFamily="34" charset="0"/>
              </a:rPr>
            </a:br>
            <a:r>
              <a:rPr lang="en-GB" sz="1800" b="0" i="0" dirty="0">
                <a:effectLst/>
                <a:latin typeface="Arial" panose="020B0604020202020204" pitchFamily="34" charset="0"/>
                <a:cs typeface="Arial" panose="020B0604020202020204" pitchFamily="34" charset="0"/>
              </a:rPr>
              <a:t>For Example, Smart printing machine – it is connected to the internet. A number of such printing machines connected to a network can transfer data within each other. So, if anyone loads a file copy in one printing machine, system store that file content, another printing machine kept in another building or another floor can print out that file hard copy. Such data transfer between various printing machines generates data.</a:t>
            </a:r>
          </a:p>
          <a:p>
            <a:pPr algn="l" fontAlgn="base">
              <a:buFont typeface="Arial" panose="020B0604020202020204" pitchFamily="34" charset="0"/>
              <a:buChar char="•"/>
            </a:pPr>
            <a:r>
              <a:rPr lang="en-GB" sz="1800" b="0" i="0" dirty="0">
                <a:effectLst/>
                <a:latin typeface="Arial" panose="020B0604020202020204" pitchFamily="34" charset="0"/>
                <a:cs typeface="Arial" panose="020B0604020202020204" pitchFamily="34" charset="0"/>
              </a:rPr>
              <a:t>In an e-commerce transaction, business transaction, banking, and the stock market, lots of records stored considered as one of the sources of big data. Payment through credit card, debit card or by another electronic way, all these are kept recorded as data.</a:t>
            </a:r>
          </a:p>
          <a:p>
            <a:pPr algn="l" fontAlgn="base">
              <a:buFont typeface="Arial" panose="020B0604020202020204" pitchFamily="34" charset="0"/>
              <a:buChar char="•"/>
            </a:pPr>
            <a:r>
              <a:rPr lang="en-GB" sz="1800" b="0" i="0" dirty="0">
                <a:effectLst/>
                <a:latin typeface="Arial" panose="020B0604020202020204" pitchFamily="34" charset="0"/>
                <a:cs typeface="Arial" panose="020B0604020202020204" pitchFamily="34" charset="0"/>
              </a:rPr>
              <a:t>GPS in the vehicle that helps in monitoring movement of the vehicle to shorten the path for a destination to cut fuel, time consumption. This system creates huge data of vehicle position and movement.</a:t>
            </a:r>
          </a:p>
        </p:txBody>
      </p:sp>
    </p:spTree>
    <p:extLst>
      <p:ext uri="{BB962C8B-B14F-4D97-AF65-F5344CB8AC3E}">
        <p14:creationId xmlns:p14="http://schemas.microsoft.com/office/powerpoint/2010/main" val="37372762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28402-E4CB-4C1B-AB05-D6A5AA7F10EE}"/>
              </a:ext>
            </a:extLst>
          </p:cNvPr>
          <p:cNvSpPr>
            <a:spLocks noGrp="1"/>
          </p:cNvSpPr>
          <p:nvPr>
            <p:ph type="title"/>
          </p:nvPr>
        </p:nvSpPr>
        <p:spPr/>
        <p:txBody>
          <a:bodyPr/>
          <a:lstStyle/>
          <a:p>
            <a:r>
              <a:rPr lang="en-US" dirty="0">
                <a:latin typeface="Arial Black" panose="020B0A04020102020204" pitchFamily="34" charset="0"/>
              </a:rPr>
              <a:t>References</a:t>
            </a:r>
            <a:endParaRPr lang="en-PH" dirty="0">
              <a:latin typeface="Arial Black" panose="020B0A04020102020204" pitchFamily="34" charset="0"/>
            </a:endParaRPr>
          </a:p>
        </p:txBody>
      </p:sp>
      <p:sp>
        <p:nvSpPr>
          <p:cNvPr id="3" name="Content Placeholder 2">
            <a:extLst>
              <a:ext uri="{FF2B5EF4-FFF2-40B4-BE49-F238E27FC236}">
                <a16:creationId xmlns:a16="http://schemas.microsoft.com/office/drawing/2014/main" id="{D4AFFC0E-B4F0-4DE4-88EC-485BDA2320CF}"/>
              </a:ext>
            </a:extLst>
          </p:cNvPr>
          <p:cNvSpPr>
            <a:spLocks noGrp="1"/>
          </p:cNvSpPr>
          <p:nvPr>
            <p:ph idx="1"/>
          </p:nvPr>
        </p:nvSpPr>
        <p:spPr/>
        <p:txBody>
          <a:bodyPr>
            <a:normAutofit/>
          </a:bodyPr>
          <a:lstStyle/>
          <a:p>
            <a:pPr marL="0" indent="0">
              <a:buNone/>
            </a:pPr>
            <a:r>
              <a:rPr lang="en-GB" dirty="0">
                <a:hlinkClick r:id="rId2"/>
              </a:rPr>
              <a:t>What is Big Data? – </a:t>
            </a:r>
            <a:r>
              <a:rPr lang="en-GB" dirty="0" err="1">
                <a:hlinkClick r:id="rId2"/>
              </a:rPr>
              <a:t>GeeksforGeeks</a:t>
            </a:r>
            <a:endParaRPr lang="en-GB" dirty="0"/>
          </a:p>
          <a:p>
            <a:pPr marL="0" indent="0">
              <a:buNone/>
            </a:pPr>
            <a:r>
              <a:rPr lang="en-PH" dirty="0">
                <a:hlinkClick r:id="rId3"/>
              </a:rPr>
              <a:t>Big data - Wikipedia</a:t>
            </a:r>
            <a:endParaRPr lang="en-GB" dirty="0"/>
          </a:p>
          <a:p>
            <a:pPr marL="0" indent="0">
              <a:buNone/>
            </a:pPr>
            <a:endParaRPr lang="en-PH" dirty="0"/>
          </a:p>
        </p:txBody>
      </p:sp>
    </p:spTree>
    <p:extLst>
      <p:ext uri="{BB962C8B-B14F-4D97-AF65-F5344CB8AC3E}">
        <p14:creationId xmlns:p14="http://schemas.microsoft.com/office/powerpoint/2010/main" val="22241668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TotalTime>
  <Words>639</Words>
  <Application>Microsoft Office PowerPoint</Application>
  <PresentationFormat>Widescreen</PresentationFormat>
  <Paragraphs>21</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Arial Black</vt:lpstr>
      <vt:lpstr>Calibri</vt:lpstr>
      <vt:lpstr>Calibri Light</vt:lpstr>
      <vt:lpstr>Office Theme</vt:lpstr>
      <vt:lpstr>Big Data</vt:lpstr>
      <vt:lpstr>Big Data</vt:lpstr>
      <vt:lpstr>Sources of Big Data</vt:lpstr>
      <vt:lpstr>Sources of Big Data</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Big Data</dc:title>
  <dc:creator>Tery Gasoline</dc:creator>
  <cp:lastModifiedBy>Tery Gasoline</cp:lastModifiedBy>
  <cp:revision>1</cp:revision>
  <dcterms:created xsi:type="dcterms:W3CDTF">2022-03-25T13:12:27Z</dcterms:created>
  <dcterms:modified xsi:type="dcterms:W3CDTF">2022-03-25T13:17:01Z</dcterms:modified>
</cp:coreProperties>
</file>