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151F-6CF3-4C27-8E2A-88C92720F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9FC5FFE9-3D52-47E0-83FB-9C321CE0B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C2DEA15C-5983-45B2-BB8E-70B0DB885466}"/>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5" name="Footer Placeholder 4">
            <a:extLst>
              <a:ext uri="{FF2B5EF4-FFF2-40B4-BE49-F238E27FC236}">
                <a16:creationId xmlns:a16="http://schemas.microsoft.com/office/drawing/2014/main" id="{DCCAFDF1-E6FF-4488-BF71-435A495079B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32A38B7-45E3-4709-A274-97B009489B4C}"/>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128737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10DC-3585-47ED-AB8D-67EA60C1C1E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DF47293-3866-4E7A-8A13-CD6B7B5BB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E3FDA1-A15B-4ACB-B84D-C2DB982BE994}"/>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5" name="Footer Placeholder 4">
            <a:extLst>
              <a:ext uri="{FF2B5EF4-FFF2-40B4-BE49-F238E27FC236}">
                <a16:creationId xmlns:a16="http://schemas.microsoft.com/office/drawing/2014/main" id="{54DD52E8-7377-459E-9304-ED64ED41DC9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B258FC7-F5FF-4535-9EE7-3C22E8B748B5}"/>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145159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CE6B16-CAA8-40A3-A7B8-896D7D4C8E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2EB7C44-64F4-4673-9E77-156E7875F7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734E766-6C96-4F56-B9AE-00E664EFC951}"/>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5" name="Footer Placeholder 4">
            <a:extLst>
              <a:ext uri="{FF2B5EF4-FFF2-40B4-BE49-F238E27FC236}">
                <a16:creationId xmlns:a16="http://schemas.microsoft.com/office/drawing/2014/main" id="{E3469733-1DF1-4473-9A84-E4121A65B2D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0817967-9F83-42D5-B666-E2B5D07338A5}"/>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224940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F300-1640-454A-804F-C13DC7334D8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AF18C40-26E0-43AC-BCFA-0B7332BFB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67475B3-64D0-4165-9B89-077BC5EDE16B}"/>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5" name="Footer Placeholder 4">
            <a:extLst>
              <a:ext uri="{FF2B5EF4-FFF2-40B4-BE49-F238E27FC236}">
                <a16:creationId xmlns:a16="http://schemas.microsoft.com/office/drawing/2014/main" id="{9B9C4ED5-ED78-404E-8769-CE29C04310F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B2A7426-9030-4575-AAF5-F163EF9CBF70}"/>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255367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C8EC-9C5B-4BED-AC88-327A76E222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8459E09E-220B-4A26-AE1A-6899607809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E9B737-253A-4DE0-98A7-B340437DC2E3}"/>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5" name="Footer Placeholder 4">
            <a:extLst>
              <a:ext uri="{FF2B5EF4-FFF2-40B4-BE49-F238E27FC236}">
                <a16:creationId xmlns:a16="http://schemas.microsoft.com/office/drawing/2014/main" id="{D42328C8-51A2-40F6-BB53-A7942B1A904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426FF1B-34C3-41A2-8841-901FFF854304}"/>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98092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738F-385C-4DA3-8DFC-4DD734A7709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C61E31F5-F0F5-4F01-8A35-9FFB32899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713FB27A-5367-4976-85E7-FDC5030B85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E928AE7-BA27-4B1E-A3BE-26C0B266595F}"/>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6" name="Footer Placeholder 5">
            <a:extLst>
              <a:ext uri="{FF2B5EF4-FFF2-40B4-BE49-F238E27FC236}">
                <a16:creationId xmlns:a16="http://schemas.microsoft.com/office/drawing/2014/main" id="{C31D7409-B06D-42B2-8131-7833868D61A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FC05514-D6B8-404B-BC14-5FE2E75CC993}"/>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299193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F87A-CBF7-4C33-B122-363F9326730F}"/>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8311C4A-7572-4076-B0FD-D24618A1F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28439-C303-46DC-90D7-DC04F4201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7E6EE82-5DB6-4700-96DA-E0250FC01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0205C5-5F23-435A-BABA-7AD82E385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5DC7059B-4352-4727-9A60-DB96389700C2}"/>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8" name="Footer Placeholder 7">
            <a:extLst>
              <a:ext uri="{FF2B5EF4-FFF2-40B4-BE49-F238E27FC236}">
                <a16:creationId xmlns:a16="http://schemas.microsoft.com/office/drawing/2014/main" id="{77CAF094-20CE-4CCA-B8A7-F7F4C0A63F72}"/>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9DFBCAF5-8179-4B6B-A6C2-4D7226099342}"/>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375322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C8AA-0055-4386-8225-99810C507172}"/>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D115F1B9-2158-4265-A578-A7D1553895FB}"/>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4" name="Footer Placeholder 3">
            <a:extLst>
              <a:ext uri="{FF2B5EF4-FFF2-40B4-BE49-F238E27FC236}">
                <a16:creationId xmlns:a16="http://schemas.microsoft.com/office/drawing/2014/main" id="{C1A33E5D-3D84-4EF2-B5F7-4244F825E1C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C9D48B1F-91D7-4027-A8D7-FD3C57C8EEAA}"/>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358590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2197B-3906-47A9-BAA5-3909D13DCE9C}"/>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3" name="Footer Placeholder 2">
            <a:extLst>
              <a:ext uri="{FF2B5EF4-FFF2-40B4-BE49-F238E27FC236}">
                <a16:creationId xmlns:a16="http://schemas.microsoft.com/office/drawing/2014/main" id="{169D05C3-C8B9-42AE-9124-72A81C357076}"/>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287610AE-0C44-4901-9DE9-F4D9FABC1BF6}"/>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8709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02F6-B710-488F-A0BA-C3C1A2DFB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91BCAB3-8A2D-4BE2-A441-E40AF3356A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14AAD6AB-626A-4C1E-8FD7-1314CBC3D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ABD4D-FFC3-4017-8EBF-2F6CC7F36FFB}"/>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6" name="Footer Placeholder 5">
            <a:extLst>
              <a:ext uri="{FF2B5EF4-FFF2-40B4-BE49-F238E27FC236}">
                <a16:creationId xmlns:a16="http://schemas.microsoft.com/office/drawing/2014/main" id="{A566B171-D88C-4879-B7B0-8196A612B12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A7515D-E1A9-4542-AD5B-D802864A0285}"/>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272779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81F8-7E99-4B1C-8BC5-4669752F4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CB29BCB-1C61-47CA-A8ED-9399F3EF7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AC988FC5-65C5-46E7-B111-F44D23941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58370-80F3-4C8D-A06F-56D66CAAC3BC}"/>
              </a:ext>
            </a:extLst>
          </p:cNvPr>
          <p:cNvSpPr>
            <a:spLocks noGrp="1"/>
          </p:cNvSpPr>
          <p:nvPr>
            <p:ph type="dt" sz="half" idx="10"/>
          </p:nvPr>
        </p:nvSpPr>
        <p:spPr/>
        <p:txBody>
          <a:bodyPr/>
          <a:lstStyle/>
          <a:p>
            <a:fld id="{4889DD51-A4E4-4F8A-A72A-EAC0AAFA636C}" type="datetimeFigureOut">
              <a:rPr lang="en-PH" smtClean="0"/>
              <a:t>26/02/2022</a:t>
            </a:fld>
            <a:endParaRPr lang="en-PH"/>
          </a:p>
        </p:txBody>
      </p:sp>
      <p:sp>
        <p:nvSpPr>
          <p:cNvPr id="6" name="Footer Placeholder 5">
            <a:extLst>
              <a:ext uri="{FF2B5EF4-FFF2-40B4-BE49-F238E27FC236}">
                <a16:creationId xmlns:a16="http://schemas.microsoft.com/office/drawing/2014/main" id="{63688374-A7E8-4D27-BC8E-A72FD15559B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FEFFC3B-63A8-46FE-9977-60DCD02E071A}"/>
              </a:ext>
            </a:extLst>
          </p:cNvPr>
          <p:cNvSpPr>
            <a:spLocks noGrp="1"/>
          </p:cNvSpPr>
          <p:nvPr>
            <p:ph type="sldNum" sz="quarter" idx="12"/>
          </p:nvPr>
        </p:nvSpPr>
        <p:spPr/>
        <p:txBody>
          <a:bodyPr/>
          <a:lstStyle/>
          <a:p>
            <a:fld id="{0E981DB3-B6F9-47B6-9162-A46A62CAF34E}" type="slidenum">
              <a:rPr lang="en-PH" smtClean="0"/>
              <a:t>‹#›</a:t>
            </a:fld>
            <a:endParaRPr lang="en-PH"/>
          </a:p>
        </p:txBody>
      </p:sp>
    </p:spTree>
    <p:extLst>
      <p:ext uri="{BB962C8B-B14F-4D97-AF65-F5344CB8AC3E}">
        <p14:creationId xmlns:p14="http://schemas.microsoft.com/office/powerpoint/2010/main" val="88106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27BEB4-6677-4019-9B9E-2539822EEC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8594024-6EC9-4B7E-AE31-73E4D830E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D27D98D-5A21-46D5-A9F6-256A03B17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9DD51-A4E4-4F8A-A72A-EAC0AAFA636C}" type="datetimeFigureOut">
              <a:rPr lang="en-PH" smtClean="0"/>
              <a:t>26/02/2022</a:t>
            </a:fld>
            <a:endParaRPr lang="en-PH"/>
          </a:p>
        </p:txBody>
      </p:sp>
      <p:sp>
        <p:nvSpPr>
          <p:cNvPr id="5" name="Footer Placeholder 4">
            <a:extLst>
              <a:ext uri="{FF2B5EF4-FFF2-40B4-BE49-F238E27FC236}">
                <a16:creationId xmlns:a16="http://schemas.microsoft.com/office/drawing/2014/main" id="{E4E78AB2-F0ED-4228-9DF3-312516496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0BAE4769-FBAA-4325-A383-E6701D767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81DB3-B6F9-47B6-9162-A46A62CAF34E}" type="slidenum">
              <a:rPr lang="en-PH" smtClean="0"/>
              <a:t>‹#›</a:t>
            </a:fld>
            <a:endParaRPr lang="en-PH"/>
          </a:p>
        </p:txBody>
      </p:sp>
    </p:spTree>
    <p:extLst>
      <p:ext uri="{BB962C8B-B14F-4D97-AF65-F5344CB8AC3E}">
        <p14:creationId xmlns:p14="http://schemas.microsoft.com/office/powerpoint/2010/main" val="3678848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6DE1-AC6B-4C6E-9C45-B71C29665D4A}"/>
              </a:ext>
            </a:extLst>
          </p:cNvPr>
          <p:cNvSpPr>
            <a:spLocks noGrp="1"/>
          </p:cNvSpPr>
          <p:nvPr>
            <p:ph type="ctrTitle"/>
          </p:nvPr>
        </p:nvSpPr>
        <p:spPr>
          <a:xfrm>
            <a:off x="1524000" y="2029460"/>
            <a:ext cx="9144000" cy="2387600"/>
          </a:xfrm>
        </p:spPr>
        <p:txBody>
          <a:bodyPr>
            <a:normAutofit/>
          </a:bodyPr>
          <a:lstStyle/>
          <a:p>
            <a:r>
              <a:rPr lang="en-US" sz="10000" b="1" dirty="0">
                <a:latin typeface="Arial Black" panose="020B0A04020102020204" pitchFamily="34" charset="0"/>
              </a:rPr>
              <a:t>MongoDB</a:t>
            </a:r>
            <a:endParaRPr lang="en-PH" sz="10000" b="1" dirty="0">
              <a:latin typeface="Arial Black" panose="020B0A04020102020204" pitchFamily="34" charset="0"/>
            </a:endParaRPr>
          </a:p>
        </p:txBody>
      </p:sp>
    </p:spTree>
    <p:extLst>
      <p:ext uri="{BB962C8B-B14F-4D97-AF65-F5344CB8AC3E}">
        <p14:creationId xmlns:p14="http://schemas.microsoft.com/office/powerpoint/2010/main" val="326762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C011-69C7-48E8-9744-361A4AC68811}"/>
              </a:ext>
            </a:extLst>
          </p:cNvPr>
          <p:cNvSpPr>
            <a:spLocks noGrp="1"/>
          </p:cNvSpPr>
          <p:nvPr>
            <p:ph type="title"/>
          </p:nvPr>
        </p:nvSpPr>
        <p:spPr/>
        <p:txBody>
          <a:bodyPr/>
          <a:lstStyle/>
          <a:p>
            <a:r>
              <a:rPr lang="en-US" dirty="0">
                <a:latin typeface="Arial Black" panose="020B0A04020102020204" pitchFamily="34" charset="0"/>
              </a:rPr>
              <a:t>MongoD</a:t>
            </a:r>
            <a:r>
              <a:rPr lang="en-US" b="1" dirty="0">
                <a:latin typeface="Arial Black" panose="020B0A04020102020204" pitchFamily="34" charset="0"/>
              </a:rPr>
              <a:t>B</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B05F9DB-48D3-42E8-9D6F-FC0A4CC428DA}"/>
              </a:ext>
            </a:extLst>
          </p:cNvPr>
          <p:cNvSpPr>
            <a:spLocks noGrp="1"/>
          </p:cNvSpPr>
          <p:nvPr>
            <p:ph idx="1"/>
          </p:nvPr>
        </p:nvSpPr>
        <p:spPr/>
        <p:txBody>
          <a:bodyPr>
            <a:normAutofit lnSpcReduction="10000"/>
          </a:bodyPr>
          <a:lstStyle/>
          <a:p>
            <a:pPr marL="0" indent="0">
              <a:buNone/>
            </a:pPr>
            <a:r>
              <a:rPr lang="en-PH" dirty="0">
                <a:latin typeface="Arial" panose="020B0604020202020204" pitchFamily="34" charset="0"/>
                <a:cs typeface="Arial" panose="020B0604020202020204" pitchFamily="34" charset="0"/>
              </a:rPr>
              <a:t>It is an open source, nonrelational database management system (DBMS) that uses flexible documents instead of tables and rows to process and store various forms of data.</a:t>
            </a:r>
          </a:p>
          <a:p>
            <a:pPr marL="0" indent="0">
              <a:buNone/>
            </a:pPr>
            <a:endParaRPr lang="en-PH" dirty="0">
              <a:latin typeface="Arial" panose="020B0604020202020204" pitchFamily="34" charset="0"/>
              <a:cs typeface="Arial" panose="020B0604020202020204" pitchFamily="34" charset="0"/>
            </a:endParaRPr>
          </a:p>
          <a:p>
            <a:pPr marL="0" indent="0">
              <a:buNone/>
            </a:pPr>
            <a:r>
              <a:rPr lang="en-PH" dirty="0">
                <a:latin typeface="Arial" panose="020B0604020202020204" pitchFamily="34" charset="0"/>
                <a:cs typeface="Arial" panose="020B0604020202020204" pitchFamily="34" charset="0"/>
              </a:rPr>
              <a:t>As a NoSQL solution, MongoDB does not require a relational database management system (RDMS), so it provides an elastic data storage model that enables users to store and query multivariate data types with ease. This not only simplifies database management for developers but also creates a highly scalable environment for cross-platform applications and services.</a:t>
            </a:r>
          </a:p>
        </p:txBody>
      </p:sp>
    </p:spTree>
    <p:extLst>
      <p:ext uri="{BB962C8B-B14F-4D97-AF65-F5344CB8AC3E}">
        <p14:creationId xmlns:p14="http://schemas.microsoft.com/office/powerpoint/2010/main" val="70314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C011-69C7-48E8-9744-361A4AC68811}"/>
              </a:ext>
            </a:extLst>
          </p:cNvPr>
          <p:cNvSpPr>
            <a:spLocks noGrp="1"/>
          </p:cNvSpPr>
          <p:nvPr>
            <p:ph type="title"/>
          </p:nvPr>
        </p:nvSpPr>
        <p:spPr/>
        <p:txBody>
          <a:bodyPr/>
          <a:lstStyle/>
          <a:p>
            <a:r>
              <a:rPr lang="en-US" dirty="0">
                <a:latin typeface="Arial Black" panose="020B0A04020102020204" pitchFamily="34" charset="0"/>
              </a:rPr>
              <a:t>MongoDB</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B05F9DB-48D3-42E8-9D6F-FC0A4CC428DA}"/>
              </a:ext>
            </a:extLst>
          </p:cNvPr>
          <p:cNvSpPr>
            <a:spLocks noGrp="1"/>
          </p:cNvSpPr>
          <p:nvPr>
            <p:ph idx="1"/>
          </p:nvPr>
        </p:nvSpPr>
        <p:spPr/>
        <p:txBody>
          <a:bodyPr/>
          <a:lstStyle/>
          <a:p>
            <a:pPr marL="0" indent="0">
              <a:buNone/>
            </a:pPr>
            <a:r>
              <a:rPr lang="en-PH" dirty="0">
                <a:latin typeface="Arial" panose="020B0604020202020204" pitchFamily="34" charset="0"/>
                <a:cs typeface="Arial" panose="020B0604020202020204" pitchFamily="34" charset="0"/>
              </a:rPr>
              <a:t>MongoDB documents or collections of documents are the basic units of data. Formatted as Binary JSON (JavaScript Object Notation), these documents can store various types of data and be distributed across multiple systems. Since MongoDB employs a dynamic schema design, users have unparalleled flexibility when creating data records, querying document collections through MongoDB aggregation and analyzing large amounts of information.</a:t>
            </a:r>
          </a:p>
        </p:txBody>
      </p:sp>
    </p:spTree>
    <p:extLst>
      <p:ext uri="{BB962C8B-B14F-4D97-AF65-F5344CB8AC3E}">
        <p14:creationId xmlns:p14="http://schemas.microsoft.com/office/powerpoint/2010/main" val="159337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C011-69C7-48E8-9744-361A4AC68811}"/>
              </a:ext>
            </a:extLst>
          </p:cNvPr>
          <p:cNvSpPr>
            <a:spLocks noGrp="1"/>
          </p:cNvSpPr>
          <p:nvPr>
            <p:ph type="title"/>
          </p:nvPr>
        </p:nvSpPr>
        <p:spPr/>
        <p:txBody>
          <a:bodyPr/>
          <a:lstStyle/>
          <a:p>
            <a:r>
              <a:rPr lang="en-US" dirty="0">
                <a:latin typeface="Arial Black" panose="020B0A04020102020204" pitchFamily="34" charset="0"/>
              </a:rPr>
              <a:t>References</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B05F9DB-48D3-42E8-9D6F-FC0A4CC428DA}"/>
              </a:ext>
            </a:extLst>
          </p:cNvPr>
          <p:cNvSpPr>
            <a:spLocks noGrp="1"/>
          </p:cNvSpPr>
          <p:nvPr>
            <p:ph idx="1"/>
          </p:nvPr>
        </p:nvSpPr>
        <p:spPr/>
        <p:txBody>
          <a:bodyPr/>
          <a:lstStyle/>
          <a:p>
            <a:pPr marL="0" indent="0" algn="l">
              <a:buNone/>
            </a:pPr>
            <a:r>
              <a:rPr lang="en-PH" b="0" i="0" dirty="0">
                <a:solidFill>
                  <a:srgbClr val="000000"/>
                </a:solidFill>
                <a:effectLst/>
                <a:latin typeface="Calibri" panose="020F0502020204030204" pitchFamily="34" charset="0"/>
              </a:rPr>
              <a:t>“</a:t>
            </a:r>
            <a:r>
              <a:rPr lang="en-PH" b="0" i="0" dirty="0" err="1">
                <a:solidFill>
                  <a:srgbClr val="000000"/>
                </a:solidFill>
                <a:effectLst/>
                <a:latin typeface="Calibri" panose="020F0502020204030204" pitchFamily="34" charset="0"/>
              </a:rPr>
              <a:t>Mongodb</a:t>
            </a:r>
            <a:r>
              <a:rPr lang="en-PH" b="0" i="0" dirty="0">
                <a:solidFill>
                  <a:srgbClr val="000000"/>
                </a:solidFill>
                <a:effectLst/>
                <a:latin typeface="Calibri" panose="020F0502020204030204" pitchFamily="34" charset="0"/>
              </a:rPr>
              <a:t>.” </a:t>
            </a:r>
            <a:r>
              <a:rPr lang="en-PH" b="0" i="1" dirty="0">
                <a:solidFill>
                  <a:srgbClr val="000000"/>
                </a:solidFill>
                <a:effectLst/>
                <a:latin typeface="Calibri" panose="020F0502020204030204" pitchFamily="34" charset="0"/>
              </a:rPr>
              <a:t>Www.ibm.com</a:t>
            </a:r>
            <a:r>
              <a:rPr lang="en-PH" b="0" i="0" dirty="0">
                <a:solidFill>
                  <a:srgbClr val="000000"/>
                </a:solidFill>
                <a:effectLst/>
                <a:latin typeface="Calibri" panose="020F0502020204030204" pitchFamily="34" charset="0"/>
              </a:rPr>
              <a:t>, www.ibm.com/cloud/learn/mongodb.</a:t>
            </a:r>
          </a:p>
          <a:p>
            <a:pPr algn="l"/>
            <a:endParaRPr lang="en-PH"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03525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182</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Calibri Light</vt:lpstr>
      <vt:lpstr>Office Theme</vt:lpstr>
      <vt:lpstr>MongoDB</vt:lpstr>
      <vt:lpstr>MongoDB</vt:lpstr>
      <vt:lpstr>MongoDB</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Tery Gasoline</dc:creator>
  <cp:lastModifiedBy>Tery Gasoline</cp:lastModifiedBy>
  <cp:revision>1</cp:revision>
  <dcterms:created xsi:type="dcterms:W3CDTF">2022-02-26T10:52:44Z</dcterms:created>
  <dcterms:modified xsi:type="dcterms:W3CDTF">2022-02-26T10:56:28Z</dcterms:modified>
</cp:coreProperties>
</file>