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9" r:id="rId7"/>
    <p:sldId id="310" r:id="rId8"/>
    <p:sldId id="311" r:id="rId9"/>
    <p:sldId id="312" r:id="rId10"/>
    <p:sldId id="309" r:id="rId11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90"/>
  </p:normalViewPr>
  <p:slideViewPr>
    <p:cSldViewPr snapToObjects="1" showGuides="1">
      <p:cViewPr varScale="1">
        <p:scale>
          <a:sx n="185" d="100"/>
          <a:sy n="185" d="100"/>
        </p:scale>
        <p:origin x="176" y="272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1/27/18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January 27,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January 27,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January 27,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January 27,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49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January 27,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January 27,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5"/>
          <p:cNvSpPr>
            <a:spLocks noChangeAspect="1"/>
          </p:cNvSpPr>
          <p:nvPr userDrawn="1"/>
        </p:nvSpPr>
        <p:spPr bwMode="hidden">
          <a:xfrm>
            <a:off x="7894638" y="-1588"/>
            <a:ext cx="6735761" cy="8231187"/>
          </a:xfrm>
          <a:custGeom>
            <a:avLst/>
            <a:gdLst>
              <a:gd name="T0" fmla="*/ 4315 w 7078"/>
              <a:gd name="T1" fmla="*/ 4313 h 8639"/>
              <a:gd name="T2" fmla="*/ 4315 w 7078"/>
              <a:gd name="T3" fmla="*/ 4313 h 8639"/>
              <a:gd name="T4" fmla="*/ 0 w 7078"/>
              <a:gd name="T5" fmla="*/ 0 h 8639"/>
              <a:gd name="T6" fmla="*/ 7078 w 7078"/>
              <a:gd name="T7" fmla="*/ 0 h 8639"/>
              <a:gd name="T8" fmla="*/ 7078 w 7078"/>
              <a:gd name="T9" fmla="*/ 8639 h 8639"/>
              <a:gd name="T10" fmla="*/ 0 w 7078"/>
              <a:gd name="T11" fmla="*/ 8639 h 8639"/>
              <a:gd name="T12" fmla="*/ 4315 w 7078"/>
              <a:gd name="T13" fmla="*/ 4313 h 8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78" h="8639">
                <a:moveTo>
                  <a:pt x="4315" y="4313"/>
                </a:moveTo>
                <a:lnTo>
                  <a:pt x="4315" y="4313"/>
                </a:lnTo>
                <a:cubicBezTo>
                  <a:pt x="4315" y="1906"/>
                  <a:pt x="2391" y="0"/>
                  <a:pt x="0" y="0"/>
                </a:cubicBezTo>
                <a:lnTo>
                  <a:pt x="7078" y="0"/>
                </a:lnTo>
                <a:lnTo>
                  <a:pt x="7078" y="8639"/>
                </a:lnTo>
                <a:lnTo>
                  <a:pt x="0" y="8639"/>
                </a:lnTo>
                <a:cubicBezTo>
                  <a:pt x="2391" y="8639"/>
                  <a:pt x="4315" y="6731"/>
                  <a:pt x="4315" y="4313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January 27,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January 27,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tx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3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January 27,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January 27,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January 27,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January 27,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January 27,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January 27,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6" r:id="rId3"/>
    <p:sldLayoutId id="2147483664" r:id="rId4"/>
    <p:sldLayoutId id="2147483657" r:id="rId5"/>
    <p:sldLayoutId id="2147483658" r:id="rId6"/>
    <p:sldLayoutId id="2147483665" r:id="rId7"/>
    <p:sldLayoutId id="2147483659" r:id="rId8"/>
    <p:sldLayoutId id="2147483650" r:id="rId9"/>
    <p:sldLayoutId id="2147483666" r:id="rId10"/>
    <p:sldLayoutId id="2147483667" r:id="rId11"/>
    <p:sldLayoutId id="2147483652" r:id="rId12"/>
    <p:sldLayoutId id="2147483660" r:id="rId13"/>
    <p:sldLayoutId id="2147483662" r:id="rId14"/>
    <p:sldLayoutId id="2147483663" r:id="rId15"/>
    <p:sldLayoutId id="2147483651" r:id="rId16"/>
    <p:sldLayoutId id="2147483670" r:id="rId17"/>
    <p:sldLayoutId id="2147483668" r:id="rId18"/>
    <p:sldLayoutId id="2147483669" r:id="rId19"/>
    <p:sldLayoutId id="2147483655" r:id="rId20"/>
    <p:sldLayoutId id="2147483661" r:id="rId21"/>
    <p:sldLayoutId id="214748367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Guidance to Test IHE XDR Service for LPR3</a:t>
            </a:r>
          </a:p>
        </p:txBody>
      </p:sp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Governance and Contact</a:t>
            </a:r>
          </a:p>
          <a:p>
            <a:r>
              <a:rPr lang="en-US" dirty="0"/>
              <a:t>Builds and Data</a:t>
            </a:r>
          </a:p>
          <a:p>
            <a:r>
              <a:rPr lang="en-US" dirty="0"/>
              <a:t>Rules implemented on Test System</a:t>
            </a:r>
          </a:p>
          <a:p>
            <a:r>
              <a:rPr lang="en-US" dirty="0"/>
              <a:t>Addresses</a:t>
            </a:r>
          </a:p>
        </p:txBody>
      </p:sp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Governance and Contact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All communication regarding integration to the new Lands patient register version 3 (LPR3) will be made public through the GitHub site</a:t>
            </a:r>
          </a:p>
          <a:p>
            <a:pPr lvl="3"/>
            <a:r>
              <a:rPr lang="en-US" dirty="0"/>
              <a:t>Question can be asked and will be answered through GitHub</a:t>
            </a:r>
          </a:p>
          <a:p>
            <a:pPr lvl="3"/>
            <a:r>
              <a:rPr lang="en-US" dirty="0"/>
              <a:t>It is possible to use the watch function to be notified of any changes, Q&amp;A as well as operational status updates on the test environment – </a:t>
            </a:r>
            <a:r>
              <a:rPr lang="en-US" dirty="0" err="1"/>
              <a:t>Eksternt</a:t>
            </a:r>
            <a:r>
              <a:rPr lang="en-US" dirty="0"/>
              <a:t> Test </a:t>
            </a:r>
            <a:r>
              <a:rPr lang="en-US" dirty="0" err="1"/>
              <a:t>miljø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Defects can be raised through GitHub and will be solved continuously</a:t>
            </a:r>
          </a:p>
          <a:p>
            <a:pPr lvl="2"/>
            <a:r>
              <a:rPr lang="en-US" dirty="0"/>
              <a:t>All enhancements need approval from the Steering Group Committee under </a:t>
            </a:r>
            <a:r>
              <a:rPr lang="en-US" dirty="0" err="1"/>
              <a:t>Sundhedsdatastyrelsen</a:t>
            </a:r>
            <a:r>
              <a:rPr lang="en-US" dirty="0"/>
              <a:t> before implementation</a:t>
            </a:r>
          </a:p>
          <a:p>
            <a:pPr lvl="3"/>
            <a:r>
              <a:rPr lang="en-US" dirty="0"/>
              <a:t>Notification of approved enhancements will happen through GitHub</a:t>
            </a:r>
          </a:p>
        </p:txBody>
      </p:sp>
    </p:spTree>
    <p:extLst>
      <p:ext uri="{BB962C8B-B14F-4D97-AF65-F5344CB8AC3E}">
        <p14:creationId xmlns:p14="http://schemas.microsoft.com/office/powerpoint/2010/main" val="296674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Builds and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To support continuous development DXC may deploy new builds on a nightly basis</a:t>
            </a:r>
          </a:p>
          <a:p>
            <a:pPr lvl="3"/>
            <a:r>
              <a:rPr lang="en-US" dirty="0"/>
              <a:t>New deployments will be notified through GitHub no later than end of business day before nightly deploy</a:t>
            </a:r>
          </a:p>
          <a:p>
            <a:pPr lvl="2"/>
            <a:r>
              <a:rPr lang="en-US" dirty="0"/>
              <a:t>As test progresses it may be necessary for DXC to clear all test data on environment</a:t>
            </a:r>
          </a:p>
          <a:p>
            <a:pPr lvl="3"/>
            <a:r>
              <a:rPr lang="en-US" dirty="0"/>
              <a:t>This will happen during weekends and will be notified through GitHub with a minimum of 48 hours prior notice</a:t>
            </a:r>
          </a:p>
        </p:txBody>
      </p:sp>
    </p:spTree>
    <p:extLst>
      <p:ext uri="{BB962C8B-B14F-4D97-AF65-F5344CB8AC3E}">
        <p14:creationId xmlns:p14="http://schemas.microsoft.com/office/powerpoint/2010/main" val="249951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implemented on Test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The document </a:t>
            </a:r>
            <a:r>
              <a:rPr lang="en-US" i="1" dirty="0"/>
              <a:t>Rule implemented on test system.docx</a:t>
            </a:r>
            <a:r>
              <a:rPr lang="en-US" dirty="0"/>
              <a:t> which can be found on GitHub contains a full list of rules from the </a:t>
            </a:r>
            <a:r>
              <a:rPr lang="en-US" dirty="0" err="1"/>
              <a:t>Indberetningsvejledning</a:t>
            </a:r>
            <a:r>
              <a:rPr lang="en-US" dirty="0"/>
              <a:t> implemented on the environment at any given time</a:t>
            </a:r>
          </a:p>
          <a:p>
            <a:pPr lvl="2"/>
            <a:r>
              <a:rPr lang="en-US" dirty="0"/>
              <a:t>Additional rules may be added with nightly builds and will be notified through GitHub with a minimum of 48 hours prior notice</a:t>
            </a:r>
          </a:p>
        </p:txBody>
      </p:sp>
    </p:spTree>
    <p:extLst>
      <p:ext uri="{BB962C8B-B14F-4D97-AF65-F5344CB8AC3E}">
        <p14:creationId xmlns:p14="http://schemas.microsoft.com/office/powerpoint/2010/main" val="271750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da-DK" altLang="da-DK" dirty="0">
                <a:latin typeface="Segoe UI" panose="020B0502040204020203" pitchFamily="34" charset="0"/>
                <a:cs typeface="Segoe UI" panose="020B0502040204020203" pitchFamily="34" charset="0"/>
              </a:rPr>
              <a:t>Github central site</a:t>
            </a:r>
            <a:br>
              <a:rPr lang="da-DK" altLang="da-DK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a-DK" altLang="da-DK" dirty="0">
                <a:latin typeface="Segoe UI" panose="020B0502040204020203" pitchFamily="34" charset="0"/>
                <a:cs typeface="Segoe UI" panose="020B0502040204020203" pitchFamily="34" charset="0"/>
              </a:rPr>
              <a:t>https://scandihealth.github.io/lpr3-docs/index.html </a:t>
            </a:r>
            <a:endParaRPr lang="en-US" dirty="0"/>
          </a:p>
          <a:p>
            <a:pPr lvl="2"/>
            <a:r>
              <a:rPr lang="en-US" dirty="0"/>
              <a:t>GitHub issue site</a:t>
            </a:r>
            <a:br>
              <a:rPr lang="en-US" dirty="0"/>
            </a:br>
            <a:r>
              <a:rPr lang="da-DK" altLang="da-DK" dirty="0">
                <a:latin typeface="Segoe UI" panose="020B0502040204020203" pitchFamily="34" charset="0"/>
                <a:cs typeface="Segoe UI" panose="020B0502040204020203" pitchFamily="34" charset="0"/>
              </a:rPr>
              <a:t>https://github.com/scandihealth/lpr3-docs/issues </a:t>
            </a:r>
            <a:endParaRPr lang="en-US" dirty="0"/>
          </a:p>
          <a:p>
            <a:pPr lvl="2"/>
            <a:r>
              <a:rPr lang="en-US" dirty="0"/>
              <a:t>Art Décor</a:t>
            </a:r>
            <a:br>
              <a:rPr lang="en-US" dirty="0"/>
            </a:br>
            <a:r>
              <a:rPr lang="da-DK" altLang="da-DK" dirty="0">
                <a:latin typeface="Segoe UI" panose="020B0502040204020203" pitchFamily="34" charset="0"/>
                <a:cs typeface="Segoe UI" panose="020B0502040204020203" pitchFamily="34" charset="0"/>
              </a:rPr>
              <a:t>http://art-decor.org/art-decor/decor-project--lpr</a:t>
            </a:r>
            <a:r>
              <a:rPr lang="en-US" altLang="da-DK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endParaRPr lang="en-US" dirty="0"/>
          </a:p>
          <a:p>
            <a:pPr lvl="2"/>
            <a:r>
              <a:rPr lang="en-US" dirty="0"/>
              <a:t>Test environment – </a:t>
            </a:r>
            <a:r>
              <a:rPr lang="en-US" dirty="0" err="1"/>
              <a:t>Eksternt</a:t>
            </a:r>
            <a:r>
              <a:rPr lang="en-US" dirty="0"/>
              <a:t> Test </a:t>
            </a:r>
            <a:r>
              <a:rPr lang="en-US" dirty="0" err="1"/>
              <a:t>miljø</a:t>
            </a:r>
            <a:br>
              <a:rPr lang="en-US" dirty="0"/>
            </a:br>
            <a:r>
              <a:rPr lang="da-DK" altLang="da-DK" dirty="0">
                <a:latin typeface="Segoe UI" panose="020B0502040204020203" pitchFamily="34" charset="0"/>
                <a:cs typeface="Segoe UI" panose="020B0502040204020203" pitchFamily="34" charset="0"/>
              </a:rPr>
              <a:t>https://scandihealth.github.io/lpr3-docs/aspects/index.html#service-endpoint-setup </a:t>
            </a:r>
            <a:endParaRPr lang="da-DK" altLang="da-DK" sz="44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/>
          <a:p>
            <a:r>
              <a:rPr lang="en-US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powerpoint_16x9_template_v02" id="{6877BE7F-D716-0440-9C29-51081D34C5C3}" vid="{88156309-CCBB-2948-9BAC-E02B52234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lient Professional Services" ma:contentTypeID="0x01010014A374DEA043E640B2891CD3FD4BCAD71700B07B996C6E0B6A428DDCA33CCCCAEA49" ma:contentTypeVersion="10" ma:contentTypeDescription="" ma:contentTypeScope="" ma:versionID="9b02fd98b5f075e8e5a9a8523b837c6c">
  <xsd:schema xmlns:xsd="http://www.w3.org/2001/XMLSchema" xmlns:xs="http://www.w3.org/2001/XMLSchema" xmlns:p="http://schemas.microsoft.com/office/2006/metadata/properties" xmlns:ns2="168e0357-5b39-4600-91c2-bfff6e896513" targetNamespace="http://schemas.microsoft.com/office/2006/metadata/properties" ma:root="true" ma:fieldsID="1f5a4f9acf09bb1525d1fc6f2f405b5e" ns2:_="">
    <xsd:import namespace="168e0357-5b39-4600-91c2-bfff6e896513"/>
    <xsd:element name="properties">
      <xsd:complexType>
        <xsd:sequence>
          <xsd:element name="documentManagement">
            <xsd:complexType>
              <xsd:all>
                <xsd:element ref="ns2:CSC_x0020_Classification"/>
                <xsd:element ref="ns2:TaxCatchAll" minOccurs="0"/>
                <xsd:element ref="ns2:TaxCatchAllLabel" minOccurs="0"/>
                <xsd:element ref="ns2:i197e11bdb404a658e317b56bc78a103" minOccurs="0"/>
                <xsd:element ref="ns2:h618666cccc74a3eaa943b2a05f4286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e0357-5b39-4600-91c2-bfff6e896513" elementFormDefault="qualified">
    <xsd:import namespace="http://schemas.microsoft.com/office/2006/documentManagement/types"/>
    <xsd:import namespace="http://schemas.microsoft.com/office/infopath/2007/PartnerControls"/>
    <xsd:element name="CSC_x0020_Classification" ma:index="8" ma:displayName="CSC Information Classification" ma:default="Low Sensitivity" ma:description="Select the appropriate level of sensitivity for the documents." ma:format="Dropdown" ma:internalName="CSC_x0020_Classification" ma:readOnly="false">
      <xsd:simpleType>
        <xsd:restriction base="dms:Choice">
          <xsd:enumeration value="Low Sensitivity"/>
          <xsd:enumeration value="Medium Sensitivity"/>
          <xsd:enumeration value="High Sensitivity"/>
          <xsd:enumeration value="No Sensitivity"/>
        </xsd:restriction>
      </xsd:simpleType>
    </xsd:element>
    <xsd:element name="TaxCatchAll" ma:index="9" nillable="true" ma:displayName="Taxonomy Catch All Column" ma:description="" ma:hidden="true" ma:list="{1ecf9069-8051-4f4c-af9f-9ba0c9f3b42c}" ma:internalName="TaxCatchAll" ma:showField="CatchAllData" ma:web="8abb03e9-e215-4c56-a515-5955d22cb7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1ecf9069-8051-4f4c-af9f-9ba0c9f3b42c}" ma:internalName="TaxCatchAllLabel" ma:readOnly="true" ma:showField="CatchAllDataLabel" ma:web="8abb03e9-e215-4c56-a515-5955d22cb7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197e11bdb404a658e317b56bc78a103" ma:index="11" nillable="true" ma:taxonomy="true" ma:internalName="i197e11bdb404a658e317b56bc78a103" ma:taxonomyFieldName="Global_x0020_Keywords" ma:displayName="Global Keywords" ma:default="" ma:fieldId="{2197e11b-db40-4a65-8e31-7b56bc78a103}" ma:taxonomyMulti="true" ma:sspId="18f211cb-e08d-4e65-a875-32590ca7bbf7" ma:termSetId="ac03c3be-0c78-4049-8d37-5824bb8dd3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618666cccc74a3eaa943b2a05f42860" ma:index="13" nillable="true" ma:taxonomy="true" ma:internalName="h618666cccc74a3eaa943b2a05f42860" ma:taxonomyFieldName="Client_x0020_Professional_x0020_Services" ma:displayName="Client Professional Services DocType" ma:default="" ma:fieldId="{1618666c-ccc7-4a3e-aa94-3b2a05f42860}" ma:sspId="18f211cb-e08d-4e65-a875-32590ca7bbf7" ma:termSetId="bb9152df-29c1-4915-9ef3-1baf65f61995" ma:anchorId="889adf27-3447-473d-a9b5-f35346aff383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SC_x0020_Classification xmlns="168e0357-5b39-4600-91c2-bfff6e896513">Low Sensitivity</CSC_x0020_Classification>
    <TaxCatchAll xmlns="168e0357-5b39-4600-91c2-bfff6e896513"/>
    <i197e11bdb404a658e317b56bc78a103 xmlns="168e0357-5b39-4600-91c2-bfff6e896513">
      <Terms xmlns="http://schemas.microsoft.com/office/infopath/2007/PartnerControls"/>
    </i197e11bdb404a658e317b56bc78a103>
    <h618666cccc74a3eaa943b2a05f42860 xmlns="168e0357-5b39-4600-91c2-bfff6e896513">
      <Terms xmlns="http://schemas.microsoft.com/office/infopath/2007/PartnerControls"/>
    </h618666cccc74a3eaa943b2a05f42860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6F5DAE-C8E7-48F0-AFDE-6B5E96975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8e0357-5b39-4600-91c2-bfff6e8965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77950C-007E-400C-ADF6-EE299BB46BE8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168e0357-5b39-4600-91c2-bfff6e89651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AA0D7E9-0949-4CEF-8E10-F1A36032A6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dxc_powerpoint_16x9_template_v02</Template>
  <TotalTime>117</TotalTime>
  <Words>258</Words>
  <Application>Microsoft Macintosh PowerPoint</Application>
  <PresentationFormat>Custom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Segoe UI</vt:lpstr>
      <vt:lpstr>DXC</vt:lpstr>
      <vt:lpstr>Guidance to Test IHE XDR Service for LPR3</vt:lpstr>
      <vt:lpstr>Table of Content</vt:lpstr>
      <vt:lpstr>Governance and Contact</vt:lpstr>
      <vt:lpstr>Builds and Data</vt:lpstr>
      <vt:lpstr>Rules implemented on Test System</vt:lpstr>
      <vt:lpstr>Addresses</vt:lpstr>
      <vt:lpstr>PowerPoint Presentation</vt:lpstr>
    </vt:vector>
  </TitlesOfParts>
  <Manager/>
  <Company>DXC</Company>
  <LinksUpToDate>false</LinksUpToDate>
  <SharedDoc>false</SharedDoc>
  <HyperlinkBase/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subject/>
  <dc:creator>Mathias Aagaard</dc:creator>
  <cp:keywords/>
  <dc:description/>
  <cp:lastModifiedBy>Jonigkeit, Christian</cp:lastModifiedBy>
  <cp:revision>9</cp:revision>
  <dcterms:created xsi:type="dcterms:W3CDTF">2018-01-26T10:28:55Z</dcterms:created>
  <dcterms:modified xsi:type="dcterms:W3CDTF">2018-01-27T11:34:00Z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0x01010014A374DEA043E640B2891CD3FD4BCAD71700B07B996C6E0B6A428DDCA33CCCCAEA49</vt:lpwstr>
  </property>
  <property fmtid="{D5CDD505-2E9C-101B-9397-08002B2CF9AE}" pid="3" name="Global Keywords">
    <vt:lpwstr/>
  </property>
  <property fmtid="{D5CDD505-2E9C-101B-9397-08002B2CF9AE}" pid="4" name="Client Professional Services">
    <vt:lpwstr/>
  </property>
</Properties>
</file>