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4.4.2023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373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4.4.2023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932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4.4.2023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1234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4.4.2023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649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4.4.2023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1159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4.4.2023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0411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4.4.2023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3615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4.4.2023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2049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4.4.2023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447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4.4.2023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940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4.4.2023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704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4.4.2023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654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4.4.2023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561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4.4.2023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407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4.4.2023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364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4.4.2023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098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4.4.2023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249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E940580-C6E7-4AA5-B696-C364FC784A6C}" type="datetimeFigureOut">
              <a:rPr lang="bg-BG" smtClean="0"/>
              <a:t>4.4.2023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9529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3399-F567-791B-0710-799A01B72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Курсова задача номер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E784D-2F80-095B-6987-2E70329EF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2" y="3598339"/>
            <a:ext cx="9693547" cy="1049867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bg-BG" dirty="0"/>
              <a:t>Изготвил:  Александър Александров Стойчев факултетен номер 361222011 група 20А</a:t>
            </a:r>
          </a:p>
          <a:p>
            <a:pPr algn="l"/>
            <a:r>
              <a:rPr lang="bg-BG" dirty="0"/>
              <a:t>Технически университет София</a:t>
            </a:r>
          </a:p>
          <a:p>
            <a:pPr algn="l"/>
            <a:r>
              <a:rPr lang="bg-BG" dirty="0"/>
              <a:t>До: Кирил </a:t>
            </a:r>
            <a:r>
              <a:rPr lang="bg-BG" dirty="0" err="1"/>
              <a:t>Копранов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9F635-4C7B-CF9F-363E-F7AC03B7C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71" y="66164"/>
            <a:ext cx="2557394" cy="278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0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811D46-E34C-064C-E23B-A38F949B1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096" y="2288341"/>
            <a:ext cx="6129528" cy="25994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45A960-904E-3D7F-BCA0-F9BD5A2E73F3}"/>
              </a:ext>
            </a:extLst>
          </p:cNvPr>
          <p:cNvSpPr/>
          <p:nvPr/>
        </p:nvSpPr>
        <p:spPr>
          <a:xfrm>
            <a:off x="2734948" y="873359"/>
            <a:ext cx="56540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4000" b="1" kern="1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Изтриване на  масивите </a:t>
            </a:r>
            <a:endParaRPr lang="bg-BG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502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A2FE30-7890-0244-D0F8-483178449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474" y="1933635"/>
            <a:ext cx="8944737" cy="40762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033E7D-CFF0-1CD2-5B35-41E6C011BBEB}"/>
              </a:ext>
            </a:extLst>
          </p:cNvPr>
          <p:cNvSpPr/>
          <p:nvPr/>
        </p:nvSpPr>
        <p:spPr>
          <a:xfrm>
            <a:off x="1356135" y="1010305"/>
            <a:ext cx="8775416" cy="5959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32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Изходните данни и резултатът от нашата задача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FE8AE6-4263-F41C-5320-3AC3F80AF44C}"/>
              </a:ext>
            </a:extLst>
          </p:cNvPr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bg-BG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0984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6D99-49F9-4C85-1ED5-0636E81F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solidFill>
                  <a:srgbClr val="FFFF00"/>
                </a:solidFill>
              </a:rPr>
              <a:t>Благодаря ви за вниманието!</a:t>
            </a:r>
          </a:p>
        </p:txBody>
      </p:sp>
      <p:pic>
        <p:nvPicPr>
          <p:cNvPr id="1026" name="Picture 2" descr="Does More Money Really Make Us More Happy?">
            <a:extLst>
              <a:ext uri="{FF2B5EF4-FFF2-40B4-BE49-F238E27FC236}">
                <a16:creationId xmlns:a16="http://schemas.microsoft.com/office/drawing/2014/main" id="{55342A2F-C493-6D4E-0A48-EB511A9C19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574" y="2324742"/>
            <a:ext cx="4051746" cy="22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05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0BFE-43B0-8DD5-73FE-AD9E71364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9248"/>
            <a:ext cx="10353762" cy="970450"/>
          </a:xfrm>
        </p:spPr>
        <p:txBody>
          <a:bodyPr/>
          <a:lstStyle/>
          <a:p>
            <a:r>
              <a:rPr lang="bg-BG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Съдържание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3599-588F-16E5-C992-3D14AD7DD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41833"/>
            <a:ext cx="10353762" cy="5202936"/>
          </a:xfrm>
        </p:spPr>
        <p:txBody>
          <a:bodyPr/>
          <a:lstStyle/>
          <a:p>
            <a:r>
              <a:rPr lang="bg-BG" b="1" dirty="0">
                <a:solidFill>
                  <a:srgbClr val="FFFF00"/>
                </a:solidFill>
              </a:rPr>
              <a:t>Алгоритъм на блок схемата</a:t>
            </a:r>
          </a:p>
          <a:p>
            <a:r>
              <a:rPr lang="bg-BG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Деклариране  ма двуизмерен масив А и го попълваме с входните данни</a:t>
            </a:r>
          </a:p>
          <a:p>
            <a:r>
              <a:rPr lang="bg-BG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Отпечатване на масива, чрез използване на цикъл </a:t>
            </a:r>
            <a:r>
              <a:rPr lang="en-US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bg-BG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endParaRPr lang="bg-BG" sz="2000" b="1" kern="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bg-BG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Деклариране на </a:t>
            </a:r>
            <a:r>
              <a:rPr lang="en-US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K,L </a:t>
            </a:r>
            <a:r>
              <a:rPr lang="bg-BG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en-US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count</a:t>
            </a:r>
            <a:endParaRPr lang="bg-BG" sz="2000" b="1" kern="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bg-BG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Преброяване размера на масива ни</a:t>
            </a:r>
          </a:p>
          <a:p>
            <a:r>
              <a:rPr lang="bg-BG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Добавяме числата към масива</a:t>
            </a:r>
          </a:p>
          <a:p>
            <a:r>
              <a:rPr lang="bg-BG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Използваме </a:t>
            </a:r>
            <a:r>
              <a:rPr lang="en-US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Bubble Sort</a:t>
            </a:r>
            <a:r>
              <a:rPr lang="bg-BG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за да го подредим  по-големина</a:t>
            </a:r>
          </a:p>
          <a:p>
            <a:r>
              <a:rPr lang="bg-BG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Изтриване на  масивите </a:t>
            </a:r>
          </a:p>
          <a:p>
            <a:r>
              <a:rPr lang="bg-BG" sz="2000" b="1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Изходните данни и резултатът от нашата задача</a:t>
            </a:r>
          </a:p>
          <a:p>
            <a:endParaRPr lang="bg-BG" sz="20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bg-BG" sz="2000" kern="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bg-BG" sz="20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bg-BG" sz="2000" b="1" kern="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bg-BG" b="1" dirty="0"/>
          </a:p>
          <a:p>
            <a:endParaRPr lang="bg-BG" b="1" dirty="0"/>
          </a:p>
          <a:p>
            <a:endParaRPr lang="bg-BG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92B3AF-F1E9-23C0-DD41-847B611EBFEF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bg-BG" sz="5400" b="0" kern="1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66BBF4-A934-55F6-276F-9208AE6AD5BA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bg-BG" sz="5400" b="0" kern="1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49E3EF-51D1-B26B-FB42-3493A3A6809E}"/>
              </a:ext>
            </a:extLst>
          </p:cNvPr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bg-BG" sz="5400" b="0" kern="1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72D1A-43D2-7B27-0D23-A68E839CB7E1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bg-BG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520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25E6D5-4674-765C-4EBC-B2904D9F9727}"/>
              </a:ext>
            </a:extLst>
          </p:cNvPr>
          <p:cNvSpPr/>
          <p:nvPr/>
        </p:nvSpPr>
        <p:spPr>
          <a:xfrm>
            <a:off x="1349057" y="415713"/>
            <a:ext cx="9483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Алгоритъм на блок схемата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EB642-6824-852D-8668-03E8F258E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6758" y="1658811"/>
            <a:ext cx="2826418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0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50295-D790-87F9-AE20-92230A11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15" y="358811"/>
            <a:ext cx="10353762" cy="970450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40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Деклариране  ма двуизмерен масив А и го попълваме с входните данни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DA11FC-9E88-E405-0DEB-06DE42D9F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538" y="1478557"/>
            <a:ext cx="7520178" cy="32621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D04A9F-A6F5-8202-3ECD-143AD5C54090}"/>
              </a:ext>
            </a:extLst>
          </p:cNvPr>
          <p:cNvSpPr/>
          <p:nvPr/>
        </p:nvSpPr>
        <p:spPr>
          <a:xfrm>
            <a:off x="2109141" y="3549734"/>
            <a:ext cx="8351595" cy="12254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bg-BG" sz="3200" b="1" kern="1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bg-BG" sz="3200" b="1" kern="1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5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124841-C6AF-8D2D-A414-7E444A3EF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672" y="3099816"/>
            <a:ext cx="7357267" cy="28254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2223A1-CE6B-64EB-CB8B-DA8B5BFF86C3}"/>
              </a:ext>
            </a:extLst>
          </p:cNvPr>
          <p:cNvSpPr/>
          <p:nvPr/>
        </p:nvSpPr>
        <p:spPr>
          <a:xfrm>
            <a:off x="1762965" y="512064"/>
            <a:ext cx="7726680" cy="9939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bg-BG" sz="28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Отпечатване на масива, чрез използване на цикъл </a:t>
            </a:r>
            <a:r>
              <a:rPr lang="en-US" sz="28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bg-BG" sz="28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8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endParaRPr lang="bg-BG" sz="2800" b="1" kern="10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44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E03F19-C372-FF18-F895-ED868E310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682" y="2580164"/>
            <a:ext cx="5802011" cy="24764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D2B5B3-5BAF-F719-E7F1-55ED1E3FF0A0}"/>
              </a:ext>
            </a:extLst>
          </p:cNvPr>
          <p:cNvSpPr/>
          <p:nvPr/>
        </p:nvSpPr>
        <p:spPr>
          <a:xfrm>
            <a:off x="2744683" y="987553"/>
            <a:ext cx="58020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3600" b="1" kern="1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Деклариране на </a:t>
            </a:r>
            <a:r>
              <a:rPr lang="en-US" sz="3600" b="1" kern="1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K,L </a:t>
            </a:r>
            <a:r>
              <a:rPr lang="bg-BG" sz="3600" b="1" kern="1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en-US" sz="3600" b="1" kern="1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count</a:t>
            </a:r>
            <a:endParaRPr lang="bg-BG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624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18AB56-B34E-55F1-EE97-8BE465FB6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110" y="2300850"/>
            <a:ext cx="7743946" cy="2810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E37B7F-AFD2-C0E9-576B-38F30C3467E3}"/>
              </a:ext>
            </a:extLst>
          </p:cNvPr>
          <p:cNvSpPr/>
          <p:nvPr/>
        </p:nvSpPr>
        <p:spPr>
          <a:xfrm>
            <a:off x="1528509" y="750250"/>
            <a:ext cx="81291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Преброяване размера на масива ни</a:t>
            </a:r>
            <a:endParaRPr 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101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A25ED2-7697-837D-DED1-57259405E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056" y="2268506"/>
            <a:ext cx="6846672" cy="30075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3C2288-A655-DD5C-D13D-F08B86966C42}"/>
              </a:ext>
            </a:extLst>
          </p:cNvPr>
          <p:cNvSpPr/>
          <p:nvPr/>
        </p:nvSpPr>
        <p:spPr>
          <a:xfrm>
            <a:off x="2386584" y="668747"/>
            <a:ext cx="695858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Добавяме числата към масива</a:t>
            </a:r>
            <a:endParaRPr 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7240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2F30AB-5E86-5632-87B7-3B409A505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046" y="2677175"/>
            <a:ext cx="6688074" cy="24661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07844D-0E6D-9DEF-8E9A-6708542D9A38}"/>
              </a:ext>
            </a:extLst>
          </p:cNvPr>
          <p:cNvSpPr/>
          <p:nvPr/>
        </p:nvSpPr>
        <p:spPr>
          <a:xfrm>
            <a:off x="879732" y="909935"/>
            <a:ext cx="10432536" cy="5959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32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Използваме </a:t>
            </a:r>
            <a:r>
              <a:rPr lang="en-US" sz="32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Bubble Sort</a:t>
            </a:r>
            <a:r>
              <a:rPr lang="bg-BG" sz="32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за да го подредим  по-големина</a:t>
            </a:r>
          </a:p>
        </p:txBody>
      </p:sp>
    </p:spTree>
    <p:extLst>
      <p:ext uri="{BB962C8B-B14F-4D97-AF65-F5344CB8AC3E}">
        <p14:creationId xmlns:p14="http://schemas.microsoft.com/office/powerpoint/2010/main" val="2528564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43</TotalTime>
  <Words>149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Calisto MT</vt:lpstr>
      <vt:lpstr>Wingdings 2</vt:lpstr>
      <vt:lpstr>Slate</vt:lpstr>
      <vt:lpstr>Курсова задача номер 3</vt:lpstr>
      <vt:lpstr>Съдържание</vt:lpstr>
      <vt:lpstr>PowerPoint Presentation</vt:lpstr>
      <vt:lpstr>Деклариране  ма двуизмерен масив А и го попълваме с входните данни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Благодаря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задача номер 3</dc:title>
  <dc:creator>Александър А. Стойчев</dc:creator>
  <cp:lastModifiedBy>Александър А. Стойчев</cp:lastModifiedBy>
  <cp:revision>4</cp:revision>
  <dcterms:created xsi:type="dcterms:W3CDTF">2023-03-27T15:31:04Z</dcterms:created>
  <dcterms:modified xsi:type="dcterms:W3CDTF">2023-04-04T15:49:54Z</dcterms:modified>
</cp:coreProperties>
</file>