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1" d="100"/>
          <a:sy n="81" d="100"/>
        </p:scale>
        <p:origin x="-21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73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32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23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64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15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411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61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204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44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94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0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654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561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40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36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09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249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940580-C6E7-4AA5-B696-C364FC784A6C}" type="datetimeFigureOut">
              <a:rPr lang="bg-BG" smtClean="0"/>
              <a:t>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52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C3399-F567-791B-0710-799A01B72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Курсова задача номер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9E784D-2F80-095B-6987-2E70329EF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598339"/>
            <a:ext cx="9693547" cy="152464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bg-BG" dirty="0"/>
              <a:t>Изготвил:  Александър Александров Стойчев факултетен номер 361222011 група 20А</a:t>
            </a:r>
          </a:p>
          <a:p>
            <a:pPr algn="l"/>
            <a:r>
              <a:rPr lang="bg-BG" dirty="0"/>
              <a:t>Технически университет София</a:t>
            </a:r>
          </a:p>
          <a:p>
            <a:pPr algn="l"/>
            <a:r>
              <a:rPr lang="bg-BG" dirty="0" smtClean="0"/>
              <a:t>Преподаватели</a:t>
            </a:r>
            <a:r>
              <a:rPr lang="bg-BG" dirty="0" smtClean="0"/>
              <a:t>: гл. </a:t>
            </a:r>
            <a:r>
              <a:rPr lang="bg-BG" dirty="0" smtClean="0"/>
              <a:t>ас. д-р инж. </a:t>
            </a:r>
            <a:r>
              <a:rPr lang="bg-BG" dirty="0" smtClean="0"/>
              <a:t>Кирил Копаранов</a:t>
            </a:r>
          </a:p>
          <a:p>
            <a:pPr algn="l"/>
            <a:r>
              <a:rPr lang="bg-BG" dirty="0" smtClean="0"/>
              <a:t>Доц. д-р. </a:t>
            </a:r>
            <a:r>
              <a:rPr lang="bg-BG" dirty="0"/>
              <a:t>и</a:t>
            </a:r>
            <a:r>
              <a:rPr lang="bg-BG" dirty="0" smtClean="0"/>
              <a:t>нж. </a:t>
            </a:r>
            <a:r>
              <a:rPr lang="bg-BG" smtClean="0"/>
              <a:t>Даниела Минковска</a:t>
            </a:r>
            <a:endParaRPr lang="bg-BG" dirty="0" smtClean="0"/>
          </a:p>
          <a:p>
            <a:pPr algn="l"/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C9F635-4C7B-CF9F-363E-F7AC03B7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71" y="66164"/>
            <a:ext cx="2557394" cy="27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E811D46-E34C-064C-E23B-A38F949B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96" y="2288341"/>
            <a:ext cx="6129528" cy="25994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945A960-904E-3D7F-BCA0-F9BD5A2E73F3}"/>
              </a:ext>
            </a:extLst>
          </p:cNvPr>
          <p:cNvSpPr/>
          <p:nvPr/>
        </p:nvSpPr>
        <p:spPr>
          <a:xfrm>
            <a:off x="2734948" y="873359"/>
            <a:ext cx="56540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 на  масивите </a:t>
            </a:r>
            <a:endParaRPr lang="bg-BG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502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7A2FE30-7890-0244-D0F8-48317844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74" y="1933635"/>
            <a:ext cx="8944737" cy="4076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033E7D-CFF0-1CD2-5B35-41E6C011BBEB}"/>
              </a:ext>
            </a:extLst>
          </p:cNvPr>
          <p:cNvSpPr/>
          <p:nvPr/>
        </p:nvSpPr>
        <p:spPr>
          <a:xfrm>
            <a:off x="1356135" y="1010305"/>
            <a:ext cx="8775416" cy="595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Изходните данни и резултатът от нашата задача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FE8AE6-4263-F41C-5320-3AC3F80AF44C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098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86D99-49F9-4C85-1ED5-0636E81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FFFF00"/>
                </a:solidFill>
              </a:rPr>
              <a:t>Благодаря ви за вниманието!</a:t>
            </a:r>
          </a:p>
        </p:txBody>
      </p:sp>
      <p:pic>
        <p:nvPicPr>
          <p:cNvPr id="1026" name="Picture 2" descr="Does More Money Really Make Us More Happy?">
            <a:extLst>
              <a:ext uri="{FF2B5EF4-FFF2-40B4-BE49-F238E27FC236}">
                <a16:creationId xmlns:a16="http://schemas.microsoft.com/office/drawing/2014/main" xmlns="" id="{55342A2F-C493-6D4E-0A48-EB511A9C1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74" y="2324742"/>
            <a:ext cx="4051746" cy="22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60BFE-43B0-8DD5-73FE-AD9E7136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9248"/>
            <a:ext cx="10353762" cy="970450"/>
          </a:xfrm>
        </p:spPr>
        <p:txBody>
          <a:bodyPr/>
          <a:lstStyle/>
          <a:p>
            <a:r>
              <a:rPr lang="bg-B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Съдържание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BB3599-588F-16E5-C992-3D14AD7D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1833"/>
            <a:ext cx="10353762" cy="5202936"/>
          </a:xfrm>
        </p:spPr>
        <p:txBody>
          <a:bodyPr/>
          <a:lstStyle/>
          <a:p>
            <a:r>
              <a:rPr lang="bg-BG" b="1" dirty="0">
                <a:solidFill>
                  <a:srgbClr val="FFFF00"/>
                </a:solidFill>
              </a:rPr>
              <a:t>Алгоритъм на блок схемата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 ма двуизмерен масив А и го попълваме с входните данни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масива, чрез използване на цикъл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bg-BG" sz="2000" b="1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на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K,L </a:t>
            </a:r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</a:t>
            </a:r>
            <a:endParaRPr lang="bg-BG" sz="2000" b="1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Преброяване размера на масива ни</a:t>
            </a:r>
          </a:p>
          <a:p>
            <a:r>
              <a:rPr lang="bg-BG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Добавяме числата към масива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Използваме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да го подредим  по-големина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 на  масивите 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Изходните данни и резултатът от нашата задача</a:t>
            </a:r>
          </a:p>
          <a:p>
            <a:endParaRPr lang="bg-BG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sz="2000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sz="2000" b="1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b="1" dirty="0"/>
          </a:p>
          <a:p>
            <a:endParaRPr lang="bg-BG" b="1" dirty="0"/>
          </a:p>
          <a:p>
            <a:endParaRPr lang="bg-BG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92B3AF-F1E9-23C0-DD41-847B611EBFEF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kern="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66BBF4-A934-55F6-276F-9208AE6AD5BA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kern="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649E3EF-51D1-B26B-FB42-3493A3A6809E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kern="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A72D1A-43D2-7B27-0D23-A68E839CB7E1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25E6D5-4674-765C-4EBC-B2904D9F9727}"/>
              </a:ext>
            </a:extLst>
          </p:cNvPr>
          <p:cNvSpPr/>
          <p:nvPr/>
        </p:nvSpPr>
        <p:spPr>
          <a:xfrm>
            <a:off x="1349057" y="415713"/>
            <a:ext cx="9483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Алгоритъм на блок схемата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82EB642-6824-852D-8668-03E8F258E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758" y="1658811"/>
            <a:ext cx="2826418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50295-D790-87F9-AE20-92230A11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15" y="358811"/>
            <a:ext cx="10353762" cy="97045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40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 ма двуизмерен масив А и го попълваме с входните данни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5DA11FC-9E88-E405-0DEB-06DE42D9F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38" y="1478557"/>
            <a:ext cx="7520178" cy="3262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3D04A9F-A6F5-8202-3ECD-143AD5C54090}"/>
              </a:ext>
            </a:extLst>
          </p:cNvPr>
          <p:cNvSpPr/>
          <p:nvPr/>
        </p:nvSpPr>
        <p:spPr>
          <a:xfrm>
            <a:off x="2109141" y="3549734"/>
            <a:ext cx="8351595" cy="12254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5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A124841-C6AF-8D2D-A414-7E444A3E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672" y="3099816"/>
            <a:ext cx="7357267" cy="2825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62223A1-CE6B-64EB-CB8B-DA8B5BFF86C3}"/>
              </a:ext>
            </a:extLst>
          </p:cNvPr>
          <p:cNvSpPr/>
          <p:nvPr/>
        </p:nvSpPr>
        <p:spPr>
          <a:xfrm>
            <a:off x="1762965" y="512064"/>
            <a:ext cx="7726680" cy="9939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масива, чрез използване на цикъл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bg-BG" sz="28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4E03F19-C372-FF18-F895-ED868E31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682" y="2580164"/>
            <a:ext cx="5802011" cy="2476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6D2B5B3-5BAF-F719-E7F1-55ED1E3FF0A0}"/>
              </a:ext>
            </a:extLst>
          </p:cNvPr>
          <p:cNvSpPr/>
          <p:nvPr/>
        </p:nvSpPr>
        <p:spPr>
          <a:xfrm>
            <a:off x="2744683" y="987553"/>
            <a:ext cx="58020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на </a:t>
            </a:r>
            <a:r>
              <a:rPr lang="en-US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K,L </a:t>
            </a:r>
            <a:r>
              <a:rPr lang="bg-BG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</a:t>
            </a:r>
            <a:endParaRPr lang="bg-BG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624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518AB56-B34E-55F1-EE97-8BE465FB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110" y="2300850"/>
            <a:ext cx="7743946" cy="2810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E37B7F-AFD2-C0E9-576B-38F30C3467E3}"/>
              </a:ext>
            </a:extLst>
          </p:cNvPr>
          <p:cNvSpPr/>
          <p:nvPr/>
        </p:nvSpPr>
        <p:spPr>
          <a:xfrm>
            <a:off x="1528509" y="750250"/>
            <a:ext cx="8129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Преброяване размера на масива ни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01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3A25ED2-7697-837D-DED1-57259405E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056" y="2268506"/>
            <a:ext cx="6846672" cy="3007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3C2288-A655-DD5C-D13D-F08B86966C42}"/>
              </a:ext>
            </a:extLst>
          </p:cNvPr>
          <p:cNvSpPr/>
          <p:nvPr/>
        </p:nvSpPr>
        <p:spPr>
          <a:xfrm>
            <a:off x="2386584" y="668747"/>
            <a:ext cx="695858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Добавяме числата към масива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724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F2F30AB-5E86-5632-87B7-3B409A50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046" y="2677175"/>
            <a:ext cx="6688074" cy="24661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07844D-0E6D-9DEF-8E9A-6708542D9A38}"/>
              </a:ext>
            </a:extLst>
          </p:cNvPr>
          <p:cNvSpPr/>
          <p:nvPr/>
        </p:nvSpPr>
        <p:spPr>
          <a:xfrm>
            <a:off x="879732" y="909935"/>
            <a:ext cx="10432536" cy="595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Използваме </a:t>
            </a:r>
            <a:r>
              <a:rPr lang="en-US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да го подредим  по-големина</a:t>
            </a:r>
          </a:p>
        </p:txBody>
      </p:sp>
    </p:spTree>
    <p:extLst>
      <p:ext uri="{BB962C8B-B14F-4D97-AF65-F5344CB8AC3E}">
        <p14:creationId xmlns:p14="http://schemas.microsoft.com/office/powerpoint/2010/main" val="2528564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</TotalTime>
  <Words>160</Words>
  <Application>Microsoft Office PowerPoint</Application>
  <PresentationFormat>Custom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Slate</vt:lpstr>
      <vt:lpstr>Курсова задача номер 3</vt:lpstr>
      <vt:lpstr>Съдържание</vt:lpstr>
      <vt:lpstr>PowerPoint Presentation</vt:lpstr>
      <vt:lpstr>Деклариране  ма двуизмерен масив А и го попълваме с входните данни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ви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задача номер 3</dc:title>
  <dc:creator>Александър А. Стойчев</dc:creator>
  <cp:lastModifiedBy>admin</cp:lastModifiedBy>
  <cp:revision>5</cp:revision>
  <dcterms:created xsi:type="dcterms:W3CDTF">2023-03-27T15:31:04Z</dcterms:created>
  <dcterms:modified xsi:type="dcterms:W3CDTF">2023-04-05T08:03:41Z</dcterms:modified>
</cp:coreProperties>
</file>