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30.3.2023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373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30.3.2023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932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30.3.2023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1234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30.3.2023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649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30.3.2023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1159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30.3.2023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0411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30.3.2023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3615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30.3.2023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2049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30.3.2023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447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30.3.2023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940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30.3.2023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704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30.3.2023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654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30.3.2023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561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30.3.2023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407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30.3.2023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364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30.3.2023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098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580-C6E7-4AA5-B696-C364FC784A6C}" type="datetimeFigureOut">
              <a:rPr lang="bg-BG" smtClean="0"/>
              <a:t>30.3.2023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249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E940580-C6E7-4AA5-B696-C364FC784A6C}" type="datetimeFigureOut">
              <a:rPr lang="bg-BG" smtClean="0"/>
              <a:t>30.3.2023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7C69B91-7213-4543-9196-7FE97B879E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9529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3399-F567-791B-0710-799A01B72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Курсова задача номер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E784D-2F80-095B-6987-2E70329EF1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bg-BG" dirty="0"/>
              <a:t>Изготвил:  Александър Александров Стойчев </a:t>
            </a:r>
            <a:r>
              <a:rPr lang="bg-BG" dirty="0" err="1"/>
              <a:t>фак</a:t>
            </a:r>
            <a:r>
              <a:rPr lang="bg-BG" dirty="0"/>
              <a:t> номер 361222011 група 20А</a:t>
            </a:r>
          </a:p>
          <a:p>
            <a:pPr algn="l"/>
            <a:r>
              <a:rPr lang="bg-BG"/>
              <a:t>Факултет : ФИТ Специалност </a:t>
            </a:r>
            <a:r>
              <a:rPr lang="bg-BG" dirty="0"/>
              <a:t>: ИСИИ</a:t>
            </a:r>
          </a:p>
          <a:p>
            <a:pPr algn="l"/>
            <a:r>
              <a:rPr lang="bg-BG" dirty="0"/>
              <a:t>Технически университет София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9F635-4C7B-CF9F-363E-F7AC03B7C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927" y="157604"/>
            <a:ext cx="2557394" cy="278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0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6D99-49F9-4C85-1ED5-0636E81F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Благодаря ви за вниманието!</a:t>
            </a:r>
          </a:p>
        </p:txBody>
      </p:sp>
      <p:pic>
        <p:nvPicPr>
          <p:cNvPr id="1026" name="Picture 2" descr="Does More Money Really Make Us More Happy?">
            <a:extLst>
              <a:ext uri="{FF2B5EF4-FFF2-40B4-BE49-F238E27FC236}">
                <a16:creationId xmlns:a16="http://schemas.microsoft.com/office/drawing/2014/main" id="{55342A2F-C493-6D4E-0A48-EB511A9C19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574" y="2324742"/>
            <a:ext cx="4051746" cy="22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05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50295-D790-87F9-AE20-92230A11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15" y="358811"/>
            <a:ext cx="10353762" cy="970450"/>
          </a:xfrm>
        </p:spPr>
        <p:txBody>
          <a:bodyPr/>
          <a:lstStyle/>
          <a:p>
            <a:r>
              <a:rPr lang="bg-BG" dirty="0">
                <a:solidFill>
                  <a:srgbClr val="FF0000"/>
                </a:solidFill>
              </a:rPr>
              <a:t>НАЧАЛО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DA11FC-9E88-E405-0DEB-06DE42D9F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06" y="1291499"/>
            <a:ext cx="7520178" cy="32621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3D04A9F-A6F5-8202-3ECD-143AD5C54090}"/>
              </a:ext>
            </a:extLst>
          </p:cNvPr>
          <p:cNvSpPr/>
          <p:nvPr/>
        </p:nvSpPr>
        <p:spPr>
          <a:xfrm>
            <a:off x="1075869" y="3632030"/>
            <a:ext cx="8351595" cy="238193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bg-BG" sz="3200" b="1" kern="1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bg-BG" sz="3200" b="1" kern="1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32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Декларираме двуизмерен масив А и го попълваме с входните данни</a:t>
            </a:r>
          </a:p>
        </p:txBody>
      </p:sp>
    </p:spTree>
    <p:extLst>
      <p:ext uri="{BB962C8B-B14F-4D97-AF65-F5344CB8AC3E}">
        <p14:creationId xmlns:p14="http://schemas.microsoft.com/office/powerpoint/2010/main" val="125095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124841-C6AF-8D2D-A414-7E444A3EF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288" y="429768"/>
            <a:ext cx="7357267" cy="28254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2223A1-CE6B-64EB-CB8B-DA8B5BFF86C3}"/>
              </a:ext>
            </a:extLst>
          </p:cNvPr>
          <p:cNvSpPr/>
          <p:nvPr/>
        </p:nvSpPr>
        <p:spPr>
          <a:xfrm>
            <a:off x="2304288" y="3867912"/>
            <a:ext cx="5521631" cy="9939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28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Отпечатване на масива, чрез използване на цикъл </a:t>
            </a:r>
            <a:r>
              <a:rPr lang="en-US" sz="28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bg-BG" sz="28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28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endParaRPr lang="bg-BG" sz="2800" b="1" kern="1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633748-8A6E-DD24-A6F9-CCFB2461D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082" y="3867912"/>
            <a:ext cx="3543935" cy="208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4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E03F19-C372-FF18-F895-ED868E310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687" y="952532"/>
            <a:ext cx="5802011" cy="24764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D2B5B3-5BAF-F719-E7F1-55ED1E3FF0A0}"/>
              </a:ext>
            </a:extLst>
          </p:cNvPr>
          <p:cNvSpPr/>
          <p:nvPr/>
        </p:nvSpPr>
        <p:spPr>
          <a:xfrm>
            <a:off x="2158800" y="3890879"/>
            <a:ext cx="46374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3200" b="1" kern="1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Декларираме </a:t>
            </a:r>
            <a:r>
              <a:rPr lang="en-US" sz="3200" b="1" kern="1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K,L </a:t>
            </a:r>
            <a:r>
              <a:rPr lang="bg-BG" sz="3200" b="1" kern="1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en-US" sz="3200" b="1" kern="1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count</a:t>
            </a:r>
            <a:endParaRPr lang="bg-BG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624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18AB56-B34E-55F1-EE97-8BE465FB6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179" y="1038978"/>
            <a:ext cx="7743946" cy="2810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E37B7F-AFD2-C0E9-576B-38F30C3467E3}"/>
              </a:ext>
            </a:extLst>
          </p:cNvPr>
          <p:cNvSpPr/>
          <p:nvPr/>
        </p:nvSpPr>
        <p:spPr>
          <a:xfrm>
            <a:off x="1665179" y="4101191"/>
            <a:ext cx="72523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Преброяване размера на масива ни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101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A25ED2-7697-837D-DED1-57259405E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992" y="1015778"/>
            <a:ext cx="6846672" cy="30075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3C2288-A655-DD5C-D13D-F08B86966C42}"/>
              </a:ext>
            </a:extLst>
          </p:cNvPr>
          <p:cNvSpPr/>
          <p:nvPr/>
        </p:nvSpPr>
        <p:spPr>
          <a:xfrm>
            <a:off x="1479992" y="4421231"/>
            <a:ext cx="62327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Добавяме числата към масива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6BB38B-FDD1-748E-ED33-0C3F13628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688" y="1688534"/>
            <a:ext cx="2688336" cy="268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4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2F30AB-5E86-5632-87B7-3B409A505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302" y="811799"/>
            <a:ext cx="6688074" cy="24661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07844D-0E6D-9DEF-8E9A-6708542D9A38}"/>
              </a:ext>
            </a:extLst>
          </p:cNvPr>
          <p:cNvSpPr/>
          <p:nvPr/>
        </p:nvSpPr>
        <p:spPr>
          <a:xfrm>
            <a:off x="817000" y="3689711"/>
            <a:ext cx="9124677" cy="5329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28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Използваме </a:t>
            </a:r>
            <a:r>
              <a:rPr lang="en-US" sz="28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Bubble Sort</a:t>
            </a:r>
            <a:r>
              <a:rPr lang="bg-BG" sz="28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за да го подредим  по-големина</a:t>
            </a:r>
          </a:p>
        </p:txBody>
      </p:sp>
    </p:spTree>
    <p:extLst>
      <p:ext uri="{BB962C8B-B14F-4D97-AF65-F5344CB8AC3E}">
        <p14:creationId xmlns:p14="http://schemas.microsoft.com/office/powerpoint/2010/main" val="252856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811D46-E34C-064C-E23B-A38F949B1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760" y="1615185"/>
            <a:ext cx="4794504" cy="20332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945A960-904E-3D7F-BCA0-F9BD5A2E73F3}"/>
              </a:ext>
            </a:extLst>
          </p:cNvPr>
          <p:cNvSpPr/>
          <p:nvPr/>
        </p:nvSpPr>
        <p:spPr>
          <a:xfrm>
            <a:off x="1889760" y="4320647"/>
            <a:ext cx="45646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3200" b="1" kern="1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Изтриване на  масивите </a:t>
            </a:r>
            <a:endParaRPr lang="bg-BG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52E998-67BF-E08A-3361-E3374F96A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831" y="1490472"/>
            <a:ext cx="4263516" cy="274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2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A2FE30-7890-0244-D0F8-483178449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815" y="1225296"/>
            <a:ext cx="8944737" cy="40762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033E7D-CFF0-1CD2-5B35-41E6C011BBEB}"/>
              </a:ext>
            </a:extLst>
          </p:cNvPr>
          <p:cNvSpPr/>
          <p:nvPr/>
        </p:nvSpPr>
        <p:spPr>
          <a:xfrm>
            <a:off x="1077087" y="5457396"/>
            <a:ext cx="8775416" cy="5959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32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Изходните данни и резултатът от нашата задача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6BC61D-2817-B2A0-DEE0-D6B443EAB0B9}"/>
              </a:ext>
            </a:extLst>
          </p:cNvPr>
          <p:cNvSpPr/>
          <p:nvPr/>
        </p:nvSpPr>
        <p:spPr>
          <a:xfrm>
            <a:off x="4581027" y="86975"/>
            <a:ext cx="176753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Край</a:t>
            </a: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0984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28</TotalTime>
  <Words>85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Calisto MT</vt:lpstr>
      <vt:lpstr>Wingdings 2</vt:lpstr>
      <vt:lpstr>Slate</vt:lpstr>
      <vt:lpstr>Курсова задача номер 3</vt:lpstr>
      <vt:lpstr>НАЧАЛО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Благодаря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задача номер 3</dc:title>
  <dc:creator>Александър А. Стойчев</dc:creator>
  <cp:lastModifiedBy>Александър А. Стойчев</cp:lastModifiedBy>
  <cp:revision>3</cp:revision>
  <dcterms:created xsi:type="dcterms:W3CDTF">2023-03-27T15:31:04Z</dcterms:created>
  <dcterms:modified xsi:type="dcterms:W3CDTF">2023-03-30T16:30:28Z</dcterms:modified>
</cp:coreProperties>
</file>