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70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3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23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5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1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6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0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6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0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399-F567-791B-0710-799A01B7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Курсова задача номер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784D-2F80-095B-6987-2E70329EF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693547" cy="15246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bg-BG" dirty="0"/>
              <a:t>Изготвил:  Александър Александров Стойчев факултетен номер 361222011 група 20А</a:t>
            </a:r>
          </a:p>
          <a:p>
            <a:pPr algn="l"/>
            <a:r>
              <a:rPr lang="bg-BG" dirty="0"/>
              <a:t>Технически университет София</a:t>
            </a:r>
          </a:p>
          <a:p>
            <a:pPr algn="l"/>
            <a:r>
              <a:rPr lang="bg-BG" dirty="0"/>
              <a:t>Преподаватели: гл. ас. д-р инж. Кирил Копаранов</a:t>
            </a:r>
          </a:p>
          <a:p>
            <a:pPr algn="l"/>
            <a:r>
              <a:rPr lang="bg-BG" dirty="0"/>
              <a:t>Доц. д-р. инж. </a:t>
            </a:r>
            <a:r>
              <a:rPr lang="bg-BG"/>
              <a:t>Даниела Минковска</a:t>
            </a:r>
            <a:endParaRPr lang="bg-BG" dirty="0"/>
          </a:p>
          <a:p>
            <a:pPr algn="l"/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9F635-4C7B-CF9F-363E-F7AC03B7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71" y="66164"/>
            <a:ext cx="2557394" cy="27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8AB56-B34E-55F1-EE97-8BE465FB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10" y="2300850"/>
            <a:ext cx="7743946" cy="2810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E37B7F-AFD2-C0E9-576B-38F30C3467E3}"/>
              </a:ext>
            </a:extLst>
          </p:cNvPr>
          <p:cNvSpPr/>
          <p:nvPr/>
        </p:nvSpPr>
        <p:spPr>
          <a:xfrm>
            <a:off x="1528509" y="750250"/>
            <a:ext cx="8129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Преброяване размера на масива ни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1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25ED2-7697-837D-DED1-57259405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56" y="2268506"/>
            <a:ext cx="6846672" cy="3007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C2288-A655-DD5C-D13D-F08B86966C42}"/>
              </a:ext>
            </a:extLst>
          </p:cNvPr>
          <p:cNvSpPr/>
          <p:nvPr/>
        </p:nvSpPr>
        <p:spPr>
          <a:xfrm>
            <a:off x="2386584" y="668747"/>
            <a:ext cx="69585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Добавяме числата към масива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2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2F30AB-5E86-5632-87B7-3B409A50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046" y="2677175"/>
            <a:ext cx="6688074" cy="2466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07844D-0E6D-9DEF-8E9A-6708542D9A38}"/>
              </a:ext>
            </a:extLst>
          </p:cNvPr>
          <p:cNvSpPr/>
          <p:nvPr/>
        </p:nvSpPr>
        <p:spPr>
          <a:xfrm>
            <a:off x="879732" y="909935"/>
            <a:ext cx="1043253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</p:txBody>
      </p:sp>
    </p:spTree>
    <p:extLst>
      <p:ext uri="{BB962C8B-B14F-4D97-AF65-F5344CB8AC3E}">
        <p14:creationId xmlns:p14="http://schemas.microsoft.com/office/powerpoint/2010/main" val="252856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1D46-E34C-064C-E23B-A38F949B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96" y="2288341"/>
            <a:ext cx="6129528" cy="2599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45A960-904E-3D7F-BCA0-F9BD5A2E73F3}"/>
              </a:ext>
            </a:extLst>
          </p:cNvPr>
          <p:cNvSpPr/>
          <p:nvPr/>
        </p:nvSpPr>
        <p:spPr>
          <a:xfrm>
            <a:off x="2734948" y="873359"/>
            <a:ext cx="56540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  <a:endParaRPr lang="bg-BG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02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FE30-7890-0244-D0F8-48317844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74" y="1933635"/>
            <a:ext cx="8944737" cy="407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33E7D-CFF0-1CD2-5B35-41E6C011BBEB}"/>
              </a:ext>
            </a:extLst>
          </p:cNvPr>
          <p:cNvSpPr/>
          <p:nvPr/>
        </p:nvSpPr>
        <p:spPr>
          <a:xfrm>
            <a:off x="1356135" y="1010305"/>
            <a:ext cx="877541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E8AE6-4263-F41C-5320-3AC3F80AF44C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098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D99-49F9-4C85-1ED5-0636E81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Благодаря ви за вниманието!</a:t>
            </a:r>
          </a:p>
        </p:txBody>
      </p:sp>
      <p:pic>
        <p:nvPicPr>
          <p:cNvPr id="1026" name="Picture 2" descr="Does More Money Really Make Us More Happy?">
            <a:extLst>
              <a:ext uri="{FF2B5EF4-FFF2-40B4-BE49-F238E27FC236}">
                <a16:creationId xmlns:a16="http://schemas.microsoft.com/office/drawing/2014/main" id="{55342A2F-C493-6D4E-0A48-EB511A9C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74" y="2324742"/>
            <a:ext cx="4051746" cy="22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0BFE-43B0-8DD5-73FE-AD9E713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248"/>
            <a:ext cx="10353762" cy="970450"/>
          </a:xfrm>
        </p:spPr>
        <p:txBody>
          <a:bodyPr/>
          <a:lstStyle/>
          <a:p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3599-588F-16E5-C992-3D14AD7D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1833"/>
            <a:ext cx="10353762" cy="5202936"/>
          </a:xfrm>
        </p:spPr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Алгоритъм на блок схемата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Преброяване размера на масива ни</a:t>
            </a: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Добавяме числата към масива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2B3AF-F1E9-23C0-DD41-847B611EBFEF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6BBF4-A934-55F6-276F-9208AE6AD5BA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9E3EF-51D1-B26B-FB42-3493A3A6809E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72D1A-43D2-7B27-0D23-A68E839CB7E1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5E6D5-4674-765C-4EBC-B2904D9F9727}"/>
              </a:ext>
            </a:extLst>
          </p:cNvPr>
          <p:cNvSpPr/>
          <p:nvPr/>
        </p:nvSpPr>
        <p:spPr>
          <a:xfrm>
            <a:off x="1349057" y="415713"/>
            <a:ext cx="9483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Алгоритъм на блок схемата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D53D2-35BF-57A0-4F7D-4A3BBF90A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918" y="1790623"/>
            <a:ext cx="3931610" cy="43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360C-2111-3083-B163-3DA6A86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Описание за </a:t>
            </a:r>
            <a:r>
              <a:rPr lang="ru-RU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функциониране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на </a:t>
            </a:r>
            <a:r>
              <a:rPr lang="ru-RU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програмата</a:t>
            </a:r>
            <a:endParaRPr lang="bg-BG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C1D8-0147-EE9F-E962-F13D648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Вход: Въвежда се размерът на масив А, след това се въвеждат стойностите на неговите елементи. След като се въведат всички елементи, се въвежда интервал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[K, L].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Изход: Извежда се масив А, масив С, който съдържа всички елементи в интервала 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[K, L]</a:t>
            </a:r>
            <a:r>
              <a:rPr lang="bg-BG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сортиран по големина масив С.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55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6EC7D6-8DAE-7EDE-707A-19A324D954C9}"/>
              </a:ext>
            </a:extLst>
          </p:cNvPr>
          <p:cNvSpPr/>
          <p:nvPr/>
        </p:nvSpPr>
        <p:spPr>
          <a:xfrm>
            <a:off x="3718737" y="388727"/>
            <a:ext cx="42091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Условие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7214D-9CC1-E469-B763-C9D50386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1963"/>
            <a:ext cx="10353675" cy="4059237"/>
          </a:xfrm>
        </p:spPr>
        <p:txBody>
          <a:bodyPr/>
          <a:lstStyle/>
          <a:p>
            <a:pPr>
              <a:lnSpc>
                <a:spcPts val="1405"/>
              </a:lnSpc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3.Да се състави програма за обработка на двумерния масив 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където данните са цели числа в интервала 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100]. Програмата да извърши следните действия: 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70"/>
              </a:lnSpc>
              <a:buFont typeface="Symbol" panose="05050102010706020507" pitchFamily="18" charset="2"/>
              <a:buChar char=""/>
              <a:tabLst>
                <a:tab pos="617220" algn="l"/>
                <a:tab pos="220726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отпечатване на условието на задачата;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17220" algn="l"/>
                <a:tab pos="2207260" algn="l"/>
                <a:tab pos="380873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отпечатване на имената на автора на програмата;	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въвеждане на входните данни; 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176145" lvl="0" indent="-342900">
              <a:lnSpc>
                <a:spcPts val="1475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17220" algn="l"/>
                <a:tab pos="800100" algn="l"/>
                <a:tab pos="380873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отпечатване на входните данни;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05"/>
              </a:lnSpc>
              <a:buFont typeface="Symbol" panose="05050102010706020507" pitchFamily="18" charset="2"/>
              <a:buChar char=""/>
              <a:tabLst>
                <a:tab pos="220726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да се образува едномерен масив 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елементите на който са елементите от масива А, попадащи в даден интервал 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475"/>
              </a:lnSpc>
              <a:spcAft>
                <a:spcPts val="0"/>
              </a:spcAft>
              <a:buNone/>
              <a:tabLst>
                <a:tab pos="617220" algn="l"/>
                <a:tab pos="800100" algn="l"/>
                <a:tab pos="3808730" algn="l"/>
              </a:tabLst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полученият масив да се сортира по големина;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1800" b="1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получените резултати след обработката;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767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F30-E98B-4925-2D4D-C350AB87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Извеждане на условието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5F153-DC41-4F62-1FE1-4621B0B67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82" y="2249424"/>
            <a:ext cx="9233965" cy="26565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061A08-422B-A4D7-A334-70B9C7678AC0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62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0295-D790-87F9-AE20-92230A1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58811"/>
            <a:ext cx="10353762" cy="97045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40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A11FC-9E88-E405-0DEB-06DE42D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162" y="2328949"/>
            <a:ext cx="7520178" cy="3262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D04A9F-A6F5-8202-3ECD-143AD5C54090}"/>
              </a:ext>
            </a:extLst>
          </p:cNvPr>
          <p:cNvSpPr/>
          <p:nvPr/>
        </p:nvSpPr>
        <p:spPr>
          <a:xfrm>
            <a:off x="2109141" y="3549734"/>
            <a:ext cx="8351595" cy="12254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5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24841-C6AF-8D2D-A414-7E444A3E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24" y="2478024"/>
            <a:ext cx="7357267" cy="2825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223A1-CE6B-64EB-CB8B-DA8B5BFF86C3}"/>
              </a:ext>
            </a:extLst>
          </p:cNvPr>
          <p:cNvSpPr/>
          <p:nvPr/>
        </p:nvSpPr>
        <p:spPr>
          <a:xfrm>
            <a:off x="1762965" y="512064"/>
            <a:ext cx="7726680" cy="993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8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4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03F19-C372-FF18-F895-ED868E31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682" y="2580164"/>
            <a:ext cx="5802011" cy="2476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D2B5B3-5BAF-F719-E7F1-55ED1E3FF0A0}"/>
              </a:ext>
            </a:extLst>
          </p:cNvPr>
          <p:cNvSpPr/>
          <p:nvPr/>
        </p:nvSpPr>
        <p:spPr>
          <a:xfrm>
            <a:off x="2744683" y="987553"/>
            <a:ext cx="5802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2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</TotalTime>
  <Words>341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Calisto MT</vt:lpstr>
      <vt:lpstr>Symbol</vt:lpstr>
      <vt:lpstr>Times New Roman</vt:lpstr>
      <vt:lpstr>Wingdings</vt:lpstr>
      <vt:lpstr>Wingdings 2</vt:lpstr>
      <vt:lpstr>Slate</vt:lpstr>
      <vt:lpstr>Курсова задача номер 3</vt:lpstr>
      <vt:lpstr>Съдържание</vt:lpstr>
      <vt:lpstr>PowerPoint Presentation</vt:lpstr>
      <vt:lpstr>Описание за функциониране на програмата</vt:lpstr>
      <vt:lpstr>PowerPoint Presentation</vt:lpstr>
      <vt:lpstr>Извеждане на условието</vt:lpstr>
      <vt:lpstr>Деклариране  ма двуизмерен масив А и го попълваме с входните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задача номер 3</dc:title>
  <dc:creator>Александър А. Стойчев</dc:creator>
  <cp:lastModifiedBy>Александър А. Стойчев</cp:lastModifiedBy>
  <cp:revision>7</cp:revision>
  <dcterms:created xsi:type="dcterms:W3CDTF">2023-03-27T15:31:04Z</dcterms:created>
  <dcterms:modified xsi:type="dcterms:W3CDTF">2023-04-05T15:27:30Z</dcterms:modified>
</cp:coreProperties>
</file>