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9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CABBB0-B885-483F-9C9B-D36D41670848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349A99-1D42-4A5E-965A-30E8945BF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852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4971C-A7B0-D312-19FB-767708878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E8ABB7-4EA8-D858-F450-AA60D8DD44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6FADC-D862-2037-774F-144B4DD82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E6426-0504-457F-86F1-0A931B2E909B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2C1B1-8528-EA9C-2248-20D21EC1A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6B2F5-2D04-CB64-516E-78CC3CD0A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C7390-B72E-4B36-B3AE-82502A34AD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51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96A3A-29D0-9446-4022-51C86E232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22E099-2D42-A623-9BB5-1836A1929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D85F2-077D-FD0F-1604-AE5142C86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E6426-0504-457F-86F1-0A931B2E909B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AACCF-A020-E560-7163-A685E145A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73D21-28F3-4752-E5B8-36DDF17FD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C7390-B72E-4B36-B3AE-82502A34AD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4114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3D615D-A855-833E-F30B-4DFE748F70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742394-B17E-61D7-A0E0-9425FE294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8503F-1B7C-A73A-6B82-DE6A241C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E6426-0504-457F-86F1-0A931B2E909B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4182E-FAF7-DC83-D15C-95B7F8FA1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8F40B-B147-9441-7A4A-969AD1F10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C7390-B72E-4B36-B3AE-82502A34AD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0274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745F8-0E4D-E845-B687-57AA86720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E725E-4ABB-C700-5357-AE92F887A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1EF2C-46C5-EB24-A145-C7543E970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E6426-0504-457F-86F1-0A931B2E909B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05694-C7C9-12FE-E8DA-78D36502A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3319A-51AC-2809-30F9-5EF95FEC3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C7390-B72E-4B36-B3AE-82502A34AD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039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6D4F1-5615-BD93-E0EA-FF046EFD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E0356-5FAE-D3D8-AEF1-047EC92E2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CE33F-E98C-BDA5-2287-0E3F15630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E6426-0504-457F-86F1-0A931B2E909B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830F3-E015-3DD0-8935-EE02AA735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9CA90-87DE-7329-4F58-60B2FA49E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C7390-B72E-4B36-B3AE-82502A34AD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244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46B19-EA90-19D4-47FD-349580BB2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69A0F-719C-C6A8-DC14-71A4CE6A0E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987F1C-653A-12B6-0505-4B2D1DBC8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7F1DB7-7F2C-2614-551C-2DBB6E987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E6426-0504-457F-86F1-0A931B2E909B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EEDE23-7FC7-CF7C-52E6-126408331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E22767-FC11-E0DE-CAA5-3CAA4F1DF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C7390-B72E-4B36-B3AE-82502A34AD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73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D9DAC-19E1-8AFF-55E4-A6D4DE6AD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1489F-AF1E-2C34-871A-197DA3204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CC8394-6B4E-AD85-D14A-7596CFCFC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E1049F-6318-24AC-ED3D-7DD68E7A0B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8A71CD-5DEB-2842-0819-34A181A2FF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DB6EFA-ED2C-D6A1-6144-766EF585A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E6426-0504-457F-86F1-0A931B2E909B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9349AC-0E2C-3FCA-CB1A-E583BE613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B3E83D-79D0-5A2B-14B0-47086AC44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C7390-B72E-4B36-B3AE-82502A34AD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168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F8499-7EBF-9E36-CD71-33173155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E02EBC-2AC6-4D30-89D4-ADC4C9220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E6426-0504-457F-86F1-0A931B2E909B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2BB79F-25DA-1CF4-F265-5FFE5EB08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AFE4D0-B00F-D043-40C5-2D7F7DE5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C7390-B72E-4B36-B3AE-82502A34AD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1264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898BB5-CD8E-4923-2C0C-F2641751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E6426-0504-457F-86F1-0A931B2E909B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C2506B-55C5-11D4-A55F-A1DBD9716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5D5A58-0CC9-9CD0-BA33-F35D5B396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C7390-B72E-4B36-B3AE-82502A34AD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029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7C5A-F0FA-D7B3-CC22-2FBCCCC73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3929A-D70D-B063-2B00-AD8173ADF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E356F7-30F8-FBB7-2760-634BB8C0A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CBC49-7BAA-6B3A-9D9C-D6CFFDAF8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E6426-0504-457F-86F1-0A931B2E909B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9DC3E6-B204-A179-F04B-AD5075D9D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42717-BB4E-4810-0B42-4CBDC5AD1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C7390-B72E-4B36-B3AE-82502A34AD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316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10A22-9502-4D93-A914-2EFC9EA5B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0BF394-E2E5-E7ED-CD8B-38C7CB51BE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6DC7B1-510A-624A-EF2A-D50750889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1C671-F001-0CEC-2F85-4EF7A7CAB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E6426-0504-457F-86F1-0A931B2E909B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54336-2444-F1A9-D203-E32468794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951D8-3BD1-F4AC-87F8-AEA988228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C7390-B72E-4B36-B3AE-82502A34AD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903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2DFF38-2107-D3E1-5906-1670A5BC7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8AD2A-98BE-38E5-895C-F67B6F092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51B76-3FB3-FA49-4B95-F70F7654E3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E6426-0504-457F-86F1-0A931B2E909B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44F43-60B7-79B5-07FE-C39A06D7AF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EA32C-0441-8A83-AB14-C8815425B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C7390-B72E-4B36-B3AE-82502A34AD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3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8.emf"/><Relationship Id="rId3" Type="http://schemas.openxmlformats.org/officeDocument/2006/relationships/image" Target="../media/image2.png"/><Relationship Id="rId7" Type="http://schemas.openxmlformats.org/officeDocument/2006/relationships/image" Target="../media/image5.emf"/><Relationship Id="rId12" Type="http://schemas.openxmlformats.org/officeDocument/2006/relationships/oleObject" Target="../embeddings/oleObject4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7.emf"/><Relationship Id="rId5" Type="http://schemas.openxmlformats.org/officeDocument/2006/relationships/image" Target="../media/image4.png"/><Relationship Id="rId10" Type="http://schemas.openxmlformats.org/officeDocument/2006/relationships/oleObject" Target="../embeddings/oleObject3.bin"/><Relationship Id="rId4" Type="http://schemas.openxmlformats.org/officeDocument/2006/relationships/image" Target="../media/image3.png"/><Relationship Id="rId9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E35B9-763A-64EF-35FD-E295EB9F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 of ASTR in Re1000 cavity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62C3F-13CA-2681-388B-6180751FF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ASTR: 6</a:t>
            </a:r>
            <a:r>
              <a:rPr lang="en-GB" sz="2400" baseline="30000" dirty="0"/>
              <a:t>th</a:t>
            </a:r>
            <a:r>
              <a:rPr lang="en-GB" sz="2400" dirty="0"/>
              <a:t>-order compact central + 10</a:t>
            </a:r>
            <a:r>
              <a:rPr lang="en-GB" sz="2400" baseline="30000" dirty="0"/>
              <a:t>th</a:t>
            </a:r>
            <a:r>
              <a:rPr lang="en-GB" sz="2400" dirty="0"/>
              <a:t>-order compact filter, 128</a:t>
            </a:r>
            <a:r>
              <a:rPr lang="en-GB" sz="2400" baseline="30000" dirty="0"/>
              <a:t>2</a:t>
            </a:r>
            <a:r>
              <a:rPr lang="en-GB" sz="2400" dirty="0"/>
              <a:t> mesh.</a:t>
            </a:r>
          </a:p>
          <a:p>
            <a:r>
              <a:rPr lang="en-GB" sz="2400" dirty="0"/>
              <a:t>Reference: </a:t>
            </a:r>
            <a:r>
              <a:rPr lang="en-GB" sz="2400" dirty="0" err="1"/>
              <a:t>Botella</a:t>
            </a:r>
            <a:r>
              <a:rPr lang="en-GB" sz="2400" dirty="0"/>
              <a:t> &amp; </a:t>
            </a:r>
            <a:r>
              <a:rPr lang="en-GB" sz="2400" dirty="0" err="1"/>
              <a:t>Peyret</a:t>
            </a:r>
            <a:r>
              <a:rPr lang="en-GB" sz="2400" dirty="0"/>
              <a:t> (1998), Chebyshev collocation method, N=128.</a:t>
            </a:r>
          </a:p>
          <a:p>
            <a:endParaRPr lang="en-GB" sz="2400" dirty="0"/>
          </a:p>
          <a:p>
            <a:r>
              <a:rPr lang="en-GB" sz="2400" dirty="0"/>
              <a:t>Done by Jian Fang, 18/4/2024</a:t>
            </a:r>
          </a:p>
        </p:txBody>
      </p:sp>
    </p:spTree>
    <p:extLst>
      <p:ext uri="{BB962C8B-B14F-4D97-AF65-F5344CB8AC3E}">
        <p14:creationId xmlns:p14="http://schemas.microsoft.com/office/powerpoint/2010/main" val="4135077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D37F08-0CC4-7BEF-CED7-B54487445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937" y="139194"/>
            <a:ext cx="2787867" cy="27878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8DAE0E-EE86-76D0-DD9B-AAFF71A92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8804" y="157955"/>
            <a:ext cx="2787867" cy="27691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8118A1-E180-FEB7-6A7B-C9B1D2F00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937" y="2983922"/>
            <a:ext cx="2791635" cy="27842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979C57-795D-7E5D-1B39-62F8B9331C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8804" y="2983922"/>
            <a:ext cx="2791635" cy="27878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F9842E-198B-2E61-298B-77CFC1A7320A}"/>
              </a:ext>
            </a:extLst>
          </p:cNvPr>
          <p:cNvSpPr txBox="1"/>
          <p:nvPr/>
        </p:nvSpPr>
        <p:spPr>
          <a:xfrm>
            <a:off x="9262304" y="5943763"/>
            <a:ext cx="2540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ASTR, Compact6 with 128</a:t>
            </a:r>
            <a:r>
              <a:rPr lang="en-GB" baseline="30000" dirty="0"/>
              <a:t>2</a:t>
            </a:r>
            <a:r>
              <a:rPr lang="en-GB" dirty="0"/>
              <a:t> mesh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41AA31-58FD-917B-00DF-F09254EE6740}"/>
              </a:ext>
            </a:extLst>
          </p:cNvPr>
          <p:cNvSpPr txBox="1"/>
          <p:nvPr/>
        </p:nvSpPr>
        <p:spPr>
          <a:xfrm>
            <a:off x="6350936" y="5943763"/>
            <a:ext cx="2787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Botella</a:t>
            </a:r>
            <a:r>
              <a:rPr lang="en-US" altLang="zh-CN" dirty="0"/>
              <a:t> &amp; </a:t>
            </a:r>
            <a:r>
              <a:rPr lang="en-US" altLang="zh-CN" dirty="0" err="1"/>
              <a:t>Peyret</a:t>
            </a:r>
            <a:r>
              <a:rPr lang="en-GB" dirty="0"/>
              <a:t> (1998), Spectral N=128</a:t>
            </a: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A813C931-DBEB-9A5A-AB1F-635B29CFDB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4965631"/>
              </p:ext>
            </p:extLst>
          </p:nvPr>
        </p:nvGraphicFramePr>
        <p:xfrm>
          <a:off x="13844" y="1514518"/>
          <a:ext cx="3240000" cy="2477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6" imgW="3845070" imgH="2940756" progId="Origin50.Graph">
                  <p:embed/>
                </p:oleObj>
              </mc:Choice>
              <mc:Fallback>
                <p:oleObj name="Graph" r:id="rId6" imgW="3845070" imgH="2940756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844" y="1514518"/>
                        <a:ext cx="3240000" cy="2477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296176C7-B902-94D6-3821-05C07DC667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8066133"/>
              </p:ext>
            </p:extLst>
          </p:nvPr>
        </p:nvGraphicFramePr>
        <p:xfrm>
          <a:off x="3142081" y="1514518"/>
          <a:ext cx="3240000" cy="2477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8" imgW="3845070" imgH="2940756" progId="Origin50.Graph">
                  <p:embed/>
                </p:oleObj>
              </mc:Choice>
              <mc:Fallback>
                <p:oleObj name="Graph" r:id="rId8" imgW="3845070" imgH="2940756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142081" y="1514518"/>
                        <a:ext cx="3240000" cy="2477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56547DE4-C435-04DF-C2A9-7C7652F2E8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9892702"/>
              </p:ext>
            </p:extLst>
          </p:nvPr>
        </p:nvGraphicFramePr>
        <p:xfrm>
          <a:off x="3141737" y="3992008"/>
          <a:ext cx="3240000" cy="2477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10" imgW="3845070" imgH="2940756" progId="Origin50.Graph">
                  <p:embed/>
                </p:oleObj>
              </mc:Choice>
              <mc:Fallback>
                <p:oleObj name="Graph" r:id="rId10" imgW="3845070" imgH="2940756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141737" y="3992008"/>
                        <a:ext cx="3240000" cy="2477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11BD0E98-554B-8799-BA2C-170A494F52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7906254"/>
              </p:ext>
            </p:extLst>
          </p:nvPr>
        </p:nvGraphicFramePr>
        <p:xfrm>
          <a:off x="-2971" y="3976888"/>
          <a:ext cx="3240000" cy="2477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12" imgW="3845070" imgH="2940756" progId="Origin50.Graph">
                  <p:embed/>
                </p:oleObj>
              </mc:Choice>
              <mc:Fallback>
                <p:oleObj name="Graph" r:id="rId12" imgW="3845070" imgH="2940756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-2971" y="3976888"/>
                        <a:ext cx="3240000" cy="2477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itle 1">
            <a:extLst>
              <a:ext uri="{FF2B5EF4-FFF2-40B4-BE49-F238E27FC236}">
                <a16:creationId xmlns:a16="http://schemas.microsoft.com/office/drawing/2014/main" id="{EAE0684D-05DE-D333-366F-4D91C6339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29" y="115000"/>
            <a:ext cx="5543537" cy="328994"/>
          </a:xfrm>
        </p:spPr>
        <p:txBody>
          <a:bodyPr>
            <a:normAutofit fontScale="90000"/>
          </a:bodyPr>
          <a:lstStyle/>
          <a:p>
            <a:r>
              <a:rPr lang="en-GB" sz="2800" b="1" dirty="0"/>
              <a:t>Validation of ASTR in Re1000 cavity flow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71FB8D4-5C76-E554-6363-21032B24F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580903"/>
            <a:ext cx="5842000" cy="638297"/>
          </a:xfrm>
        </p:spPr>
        <p:txBody>
          <a:bodyPr>
            <a:normAutofit/>
          </a:bodyPr>
          <a:lstStyle/>
          <a:p>
            <a:r>
              <a:rPr lang="en-GB" sz="1400" dirty="0"/>
              <a:t>ASTR: 6</a:t>
            </a:r>
            <a:r>
              <a:rPr lang="en-GB" sz="1400" baseline="30000" dirty="0"/>
              <a:t>th</a:t>
            </a:r>
            <a:r>
              <a:rPr lang="en-GB" sz="1400" dirty="0"/>
              <a:t>-order compact central + 10</a:t>
            </a:r>
            <a:r>
              <a:rPr lang="en-GB" sz="1400" baseline="30000" dirty="0"/>
              <a:t>th</a:t>
            </a:r>
            <a:r>
              <a:rPr lang="en-GB" sz="1400" dirty="0"/>
              <a:t>-order compact filter, 128</a:t>
            </a:r>
            <a:r>
              <a:rPr lang="en-GB" sz="1400" baseline="30000" dirty="0"/>
              <a:t>2</a:t>
            </a:r>
            <a:r>
              <a:rPr lang="en-GB" sz="1400" dirty="0"/>
              <a:t> mesh.</a:t>
            </a:r>
          </a:p>
          <a:p>
            <a:r>
              <a:rPr lang="en-GB" sz="1400" dirty="0"/>
              <a:t>Reference: </a:t>
            </a:r>
            <a:r>
              <a:rPr lang="en-GB" sz="1400" dirty="0" err="1"/>
              <a:t>Botella</a:t>
            </a:r>
            <a:r>
              <a:rPr lang="en-GB" sz="1400" dirty="0"/>
              <a:t> &amp; </a:t>
            </a:r>
            <a:r>
              <a:rPr lang="en-GB" sz="1400" dirty="0" err="1"/>
              <a:t>Peyret</a:t>
            </a:r>
            <a:r>
              <a:rPr lang="en-GB" sz="1400" dirty="0"/>
              <a:t> (1998), Chebyshev collocation method, N=128.</a:t>
            </a:r>
          </a:p>
        </p:txBody>
      </p:sp>
    </p:spTree>
    <p:extLst>
      <p:ext uri="{BB962C8B-B14F-4D97-AF65-F5344CB8AC3E}">
        <p14:creationId xmlns:p14="http://schemas.microsoft.com/office/powerpoint/2010/main" val="2919866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94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Graph</vt:lpstr>
      <vt:lpstr>Validation of ASTR in Re1000 cavity flow</vt:lpstr>
      <vt:lpstr>Validation of ASTR in Re1000 cavity 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Fang, Jian (STFC,DL,SC)</dc:creator>
  <cp:lastModifiedBy>Fang, Jian (STFC,DL,SC)</cp:lastModifiedBy>
  <cp:revision>14</cp:revision>
  <dcterms:created xsi:type="dcterms:W3CDTF">2024-04-18T08:20:25Z</dcterms:created>
  <dcterms:modified xsi:type="dcterms:W3CDTF">2024-04-18T10:07:41Z</dcterms:modified>
</cp:coreProperties>
</file>