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8CDCD-B83B-4A6C-A5F0-B9AEFF105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ПРИЛОЖЕНИЕ ДЛЯ ШИФРОВАНИЯ И РАСШИФРОВАНИЯ ШТФРОМ </a:t>
            </a:r>
            <a:r>
              <a:rPr lang="ru-RU" dirty="0" err="1"/>
              <a:t>Атбаш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9222BC-607E-44FE-8FFB-D79B1417E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893175" cy="63613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Автор: Афонин Андрей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03795-BE29-4881-BB53-7F8D0F1BBB74}"/>
              </a:ext>
            </a:extLst>
          </p:cNvPr>
          <p:cNvSpPr txBox="1"/>
          <p:nvPr/>
        </p:nvSpPr>
        <p:spPr>
          <a:xfrm>
            <a:off x="1876424" y="1673981"/>
            <a:ext cx="8855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Проект по информационной безопасности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: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latin typeface="Artifakt Element Black" panose="020B0A03050000020004" pitchFamily="34" charset="-52"/>
              <a:ea typeface="Artifakt Element Black" panose="020B0A030500000200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0565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4AC4C-2A66-4F09-8C94-9E5AB5A4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Цели и 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2BF27-44AB-400F-8E40-1B3E9E26F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029750" cy="1311351"/>
          </a:xfrm>
        </p:spPr>
        <p:txBody>
          <a:bodyPr>
            <a:normAutofit fontScale="25000" lnSpcReduction="20000"/>
          </a:bodyPr>
          <a:lstStyle/>
          <a:p>
            <a:r>
              <a:rPr lang="ru-RU" sz="11200" b="1" dirty="0"/>
              <a:t>Разработка алгоритма </a:t>
            </a:r>
            <a:r>
              <a:rPr lang="ru-RU" sz="11200" b="1" dirty="0" err="1"/>
              <a:t>Атбаш</a:t>
            </a:r>
            <a:r>
              <a:rPr lang="ru-RU" sz="11200" dirty="0"/>
              <a:t>: Написание алгоритма, который осуществляет шифрование и расшифровку текста в соответствии с методом </a:t>
            </a:r>
            <a:r>
              <a:rPr lang="ru-RU" sz="11200" dirty="0" err="1"/>
              <a:t>Атбаш</a:t>
            </a:r>
            <a:r>
              <a:rPr lang="ru-RU" sz="11200" dirty="0"/>
              <a:t> для каждой буквы в тексте.</a:t>
            </a:r>
          </a:p>
          <a:p>
            <a:r>
              <a:rPr lang="ru-RU" sz="11200" b="1" dirty="0"/>
              <a:t>Интерфейс пользователя</a:t>
            </a:r>
            <a:r>
              <a:rPr lang="ru-RU" sz="11200" dirty="0"/>
              <a:t>: Создание пользовательского интерфейса с элементами для ввода текста, выбора режима (шифрование или расшифровка) и отображения результатов.</a:t>
            </a:r>
          </a:p>
          <a:p>
            <a:r>
              <a:rPr lang="ru-RU" sz="11200" b="1" dirty="0"/>
              <a:t>Тестирование</a:t>
            </a:r>
            <a:r>
              <a:rPr lang="ru-RU" sz="11200" dirty="0"/>
              <a:t>: Проведение тестирования для проверки корректности работы шифрования и расшифровки на различных входных данных.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32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D9485-FD40-40E6-BE55-2E7532F4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ДлЯ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КОГО НУЖЕН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5CE38-5D6E-499F-A428-D5CD539D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Люди, которые ценят конфиденциальность своих персональных сообщений могут использовать такое приложение для шифрования личных сообщений.</a:t>
            </a:r>
          </a:p>
          <a:p>
            <a:pPr marL="0" indent="0">
              <a:buNone/>
            </a:pPr>
            <a:r>
              <a:rPr lang="ru-RU" b="1" dirty="0"/>
              <a:t>Образовательные цели</a:t>
            </a:r>
            <a:r>
              <a:rPr lang="ru-RU" dirty="0"/>
              <a:t>: Учащиеся и преподаватели могут использовать приложение для демонстрации и изучения принципов работы шифра </a:t>
            </a:r>
            <a:r>
              <a:rPr lang="ru-RU" dirty="0" err="1"/>
              <a:t>Атбаш</a:t>
            </a:r>
            <a:r>
              <a:rPr lang="ru-RU" dirty="0"/>
              <a:t> в учебных целях.</a:t>
            </a:r>
          </a:p>
          <a:p>
            <a:pPr marL="0" indent="0">
              <a:buNone/>
            </a:pPr>
            <a:r>
              <a:rPr lang="ru-RU" b="1" dirty="0"/>
              <a:t>Любители криптографии</a:t>
            </a:r>
            <a:r>
              <a:rPr lang="ru-RU" dirty="0"/>
              <a:t>: Люди, интересующиеся криптографией как хобби, могут использовать приложение для изучения классического метода </a:t>
            </a:r>
            <a:r>
              <a:rPr lang="ru-RU" dirty="0" err="1"/>
              <a:t>Атбаш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11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46B93-9867-492F-9744-D1CAE1CA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Проблемы которые решает мой проект.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C0D0D3-A07A-406F-819D-3397A6C8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Безопасность сообщений</a:t>
            </a:r>
            <a:r>
              <a:rPr lang="ru-RU" dirty="0"/>
              <a:t>: Защищает передаваемые сообщения от перехвата и прослушивания на коммуникационных каналах.</a:t>
            </a:r>
            <a:r>
              <a:rPr lang="ru-RU" b="1" dirty="0"/>
              <a:t> </a:t>
            </a:r>
          </a:p>
          <a:p>
            <a:r>
              <a:rPr lang="ru-RU" b="1" dirty="0"/>
              <a:t>Образовательные цели</a:t>
            </a:r>
            <a:r>
              <a:rPr lang="ru-RU" dirty="0"/>
              <a:t>: Помогает студентам и преподавателям изучать криптографию и методы шифрования.</a:t>
            </a:r>
          </a:p>
          <a:p>
            <a:r>
              <a:rPr lang="ru-RU" b="1" dirty="0"/>
              <a:t>Защита личной жизни</a:t>
            </a:r>
            <a:r>
              <a:rPr lang="ru-RU" dirty="0"/>
              <a:t>: Помогает сохранять личную жизнь, защищая личные общения от ненужного вмешательства.</a:t>
            </a:r>
          </a:p>
        </p:txBody>
      </p:sp>
    </p:spTree>
    <p:extLst>
      <p:ext uri="{BB962C8B-B14F-4D97-AF65-F5344CB8AC3E}">
        <p14:creationId xmlns:p14="http://schemas.microsoft.com/office/powerpoint/2010/main" val="327736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6C022-3606-4A22-9CBD-CCA0C065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45864" cy="5496834"/>
          </a:xfrm>
        </p:spPr>
        <p:txBody>
          <a:bodyPr>
            <a:normAutofit/>
          </a:bodyPr>
          <a:lstStyle/>
          <a:p>
            <a:r>
              <a:rPr lang="ru-RU" sz="96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Здесь может быть ваша реклам</a:t>
            </a:r>
          </a:p>
        </p:txBody>
      </p:sp>
    </p:spTree>
    <p:extLst>
      <p:ext uri="{BB962C8B-B14F-4D97-AF65-F5344CB8AC3E}">
        <p14:creationId xmlns:p14="http://schemas.microsoft.com/office/powerpoint/2010/main" val="32277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45847-111B-4651-AA78-85151AFB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Инструменты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использованные для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BDC08-3F47-4CA5-B1A6-BCB6CDFF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802" y="2476877"/>
            <a:ext cx="9905999" cy="3541714"/>
          </a:xfrm>
        </p:spPr>
        <p:txBody>
          <a:bodyPr/>
          <a:lstStyle/>
          <a:p>
            <a:r>
              <a:rPr lang="ru-RU" dirty="0"/>
              <a:t>Язык </a:t>
            </a:r>
            <a:r>
              <a:rPr lang="ru-RU" dirty="0" err="1"/>
              <a:t>програмирования</a:t>
            </a:r>
            <a:r>
              <a:rPr lang="en-US" dirty="0"/>
              <a:t>: Python</a:t>
            </a:r>
          </a:p>
          <a:p>
            <a:r>
              <a:rPr lang="ru-RU" dirty="0" err="1"/>
              <a:t>бтблтотека</a:t>
            </a:r>
            <a:r>
              <a:rPr lang="en-US" dirty="0"/>
              <a:t>:PyQt5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957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33</TotalTime>
  <Words>210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Artifakt Element Black</vt:lpstr>
      <vt:lpstr>Trebuchet MS</vt:lpstr>
      <vt:lpstr>Tw Cen MT</vt:lpstr>
      <vt:lpstr>Контур</vt:lpstr>
      <vt:lpstr>ПРИЛОЖЕНИЕ ДЛЯ ШИФРОВАНИЯ И РАСШИФРОВАНИЯ ШТФРОМ Атбаш.</vt:lpstr>
      <vt:lpstr>Цели и задачи.</vt:lpstr>
      <vt:lpstr>ДлЯ КОГО НУЖЕН?</vt:lpstr>
      <vt:lpstr>Проблемы которые решает мой проект.</vt:lpstr>
      <vt:lpstr>Здесь может быть ваша реклам</vt:lpstr>
      <vt:lpstr>Инструменты  использованные для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ШИФРОВАНИЯ И РАСШИФРОВАНИЯ ШТФРОМ Атбаш.</dc:title>
  <dc:creator>T-it17</dc:creator>
  <cp:lastModifiedBy>T-it17</cp:lastModifiedBy>
  <cp:revision>4</cp:revision>
  <dcterms:created xsi:type="dcterms:W3CDTF">2024-07-19T14:33:34Z</dcterms:created>
  <dcterms:modified xsi:type="dcterms:W3CDTF">2024-07-19T15:07:23Z</dcterms:modified>
</cp:coreProperties>
</file>