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7" r:id="rId5"/>
    <p:sldId id="258" r:id="rId6"/>
    <p:sldId id="265" r:id="rId7"/>
    <p:sldId id="259" r:id="rId8"/>
    <p:sldId id="266" r:id="rId9"/>
    <p:sldId id="260" r:id="rId10"/>
    <p:sldId id="261" r:id="rId11"/>
    <p:sldId id="262" r:id="rId12"/>
    <p:sldId id="263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994218"/>
            <a:ext cx="8791575" cy="2387600"/>
          </a:xfrm>
        </p:spPr>
        <p:txBody>
          <a:bodyPr>
            <a:noAutofit/>
          </a:bodyPr>
          <a:lstStyle/>
          <a:p>
            <a:r>
              <a:rPr lang="ru-RU" sz="3600" dirty="0"/>
              <a:t>ПРИЛОЖЕНИЕ ДЛЯ ШИФРОВАНИЯ И РАСШИФРОВАНИЯ ШТФРОМ </a:t>
            </a:r>
            <a:r>
              <a:rPr lang="ru-RU" sz="3600" dirty="0" err="1"/>
              <a:t>Атбаш</a:t>
            </a:r>
            <a:r>
              <a:rPr lang="ru-RU" sz="3600" dirty="0"/>
              <a:t>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8959" y="4237673"/>
            <a:ext cx="8893175" cy="63613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Автор: Афонин Андрей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rtifakt Element Black" panose="020B0A03050000020004" pitchFamily="34" charset="-52"/>
              <a:ea typeface="Artifakt Element Black" panose="020B0A03050000020004" pitchFamily="34" charset="-52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1579366"/>
            <a:ext cx="885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Проект по информационной безопасности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: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Artifakt Element Black" panose="020B0A03050000020004" pitchFamily="34" charset="-52"/>
              <a:ea typeface="Artifakt Element Black" panose="020B0A03050000020004" pitchFamily="3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340" y="300990"/>
            <a:ext cx="6605270" cy="1639570"/>
          </a:xfrm>
        </p:spPr>
        <p:txBody>
          <a:bodyPr>
            <a:noAutofit/>
          </a:bodyPr>
          <a:p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графический интерфейс выполнен в понятном для орентирования стиле</a:t>
            </a:r>
            <a:endParaRPr lang="ru-RU" altLang="en-US" sz="28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6" name="Замещающая рамка рисунка 5" descr="скрин номер ван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380605" y="1199515"/>
            <a:ext cx="4377055" cy="4676775"/>
          </a:xfrm>
          <a:prstGeom prst="rect">
            <a:avLst/>
          </a:prstGeom>
        </p:spPr>
      </p:pic>
      <p:sp>
        <p:nvSpPr>
          <p:cNvPr id="5" name="Замещающий текст 4"/>
          <p:cNvSpPr>
            <a:spLocks noGrp="1"/>
          </p:cNvSpPr>
          <p:nvPr>
            <p:ph type="body" sz="half" idx="2"/>
          </p:nvPr>
        </p:nvSpPr>
        <p:spPr>
          <a:xfrm>
            <a:off x="1141095" y="2249170"/>
            <a:ext cx="2543175" cy="3542030"/>
          </a:xfrm>
        </p:spPr>
        <p:txBody>
          <a:bodyPr/>
          <a:p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1" name="Стрелка вправо с вырезом 10"/>
          <p:cNvSpPr/>
          <p:nvPr/>
        </p:nvSpPr>
        <p:spPr>
          <a:xfrm>
            <a:off x="6314440" y="411416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трелка вправо с вырезом 11"/>
          <p:cNvSpPr/>
          <p:nvPr>
            <p:custDataLst>
              <p:tags r:id="rId2"/>
            </p:custDataLst>
          </p:nvPr>
        </p:nvSpPr>
        <p:spPr>
          <a:xfrm>
            <a:off x="6314440" y="352044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право с вырезом 12"/>
          <p:cNvSpPr/>
          <p:nvPr>
            <p:custDataLst>
              <p:tags r:id="rId3"/>
            </p:custDataLst>
          </p:nvPr>
        </p:nvSpPr>
        <p:spPr>
          <a:xfrm>
            <a:off x="6314440" y="194056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913505" y="42011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поле для вывода</a:t>
            </a:r>
            <a:endParaRPr lang="ru-RU" altLang="en-US" sz="2000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517015" y="3578860"/>
            <a:ext cx="544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кнопкадля преобразования текста</a:t>
            </a:r>
            <a:endParaRPr lang="ru-RU" altLang="en-US" sz="2000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225290" y="19996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поле для ввода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695" y="411480"/>
            <a:ext cx="4244340" cy="1403350"/>
          </a:xfrm>
        </p:spPr>
        <p:txBody>
          <a:bodyPr>
            <a:normAutofit fontScale="90000"/>
          </a:bodyPr>
          <a:p>
            <a:r>
              <a:rPr lang="ru-RU" altLang="en-US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немного про код</a:t>
            </a:r>
            <a:endParaRPr lang="ru-RU" altLang="en-US" sz="4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867725" y="2249486"/>
            <a:ext cx="5934511" cy="3541714"/>
          </a:xfrm>
        </p:spPr>
        <p:txBody>
          <a:bodyPr/>
          <a:p>
            <a:r>
              <a:rPr lang="ru-RU" altLang="en-US" sz="2800"/>
              <a:t>для работы программа была созданна библиотека заменяющая каждую букву на противоположную для русского и английского языков</a:t>
            </a:r>
            <a:endParaRPr lang="ru-RU" altLang="en-US" sz="2800"/>
          </a:p>
        </p:txBody>
      </p:sp>
      <p:pic>
        <p:nvPicPr>
          <p:cNvPr id="7" name="Замещающая рамка рисунка 6" descr="снимок новы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143750" y="1709420"/>
            <a:ext cx="476313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ИТОГ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n-US" altLang="en-US" sz="5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1141095" y="2249170"/>
            <a:ext cx="4311015" cy="3542030"/>
          </a:xfrm>
        </p:spPr>
        <p:txBody>
          <a:bodyPr/>
          <a:p>
            <a:r>
              <a:rPr lang="ru-RU" altLang="en-US" sz="2800"/>
              <a:t>Было создано приложение для шифровки и расшифровки шифром Атбаш</a:t>
            </a:r>
            <a:r>
              <a:rPr lang="en-US" altLang="ru-RU" sz="2800"/>
              <a:t>.</a:t>
            </a:r>
            <a:endParaRPr lang="ru-RU" altLang="en-US" sz="2800"/>
          </a:p>
        </p:txBody>
      </p:sp>
      <p:pic>
        <p:nvPicPr>
          <p:cNvPr id="5" name="Замещающая рамка рисунка 4" descr="футбол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40475" y="1071245"/>
            <a:ext cx="5386070" cy="4951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295" y="1165860"/>
            <a:ext cx="5278120" cy="3395345"/>
          </a:xfrm>
        </p:spPr>
        <p:txBody>
          <a:bodyPr>
            <a:normAutofit/>
          </a:bodyPr>
          <a:p>
            <a:r>
              <a:rPr lang="ru-RU" altLang="en-US"/>
              <a:t>задавайте вопросы</a:t>
            </a:r>
            <a:r>
              <a:rPr lang="en-US" altLang="ru-RU"/>
              <a:t>, </a:t>
            </a:r>
            <a:r>
              <a:rPr lang="ru-RU" altLang="en-US"/>
              <a:t>если что то не понятно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572895" y="30099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завершение</a:t>
            </a:r>
            <a:endParaRPr lang="ru-RU" altLang="en-US" sz="4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Замещающее содержимое 7" descr="муравей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00035" y="2774950"/>
            <a:ext cx="2800350" cy="262001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737350" y="1821815"/>
            <a:ext cx="4988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Qr</a:t>
            </a:r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код и ссылка на мой </a:t>
            </a:r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GitHub</a:t>
            </a:r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с приложением</a:t>
            </a:r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en-US" sz="280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739890" y="5533390"/>
            <a:ext cx="4986020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https://github.com/astrahanin/project-SOH/tree/main/application</a:t>
            </a:r>
            <a:endParaRPr lang="ru-RU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4358"/>
            <a:ext cx="9905998" cy="147857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Цели и задачи.</a:t>
            </a:r>
            <a:endParaRPr lang="ru-RU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730" y="1588770"/>
            <a:ext cx="10029190" cy="4465955"/>
          </a:xfrm>
        </p:spPr>
        <p:txBody>
          <a:bodyPr>
            <a:normAutofit fontScale="25000" lnSpcReduction="20000"/>
          </a:bodyPr>
          <a:lstStyle/>
          <a:p>
            <a:r>
              <a:rPr lang="ru-RU" sz="16000" b="1" dirty="0"/>
              <a:t>Разработка алгоритма </a:t>
            </a:r>
            <a:r>
              <a:rPr lang="ru-RU" sz="16000" b="1" dirty="0" err="1"/>
              <a:t>Атбаш</a:t>
            </a:r>
            <a:r>
              <a:rPr lang="ru-RU" sz="16000" dirty="0"/>
              <a:t>: Написание алгоритма, который осуществляет шифрование и расшифровку текста в соответствии с методом </a:t>
            </a:r>
            <a:r>
              <a:rPr lang="ru-RU" sz="16000" dirty="0" err="1"/>
              <a:t>Атбаш</a:t>
            </a:r>
            <a:r>
              <a:rPr lang="ru-RU" sz="16000" dirty="0"/>
              <a:t> для каждой буквы в тексте.</a:t>
            </a:r>
            <a:endParaRPr lang="ru-RU" sz="160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1412" y="841057"/>
            <a:ext cx="9905999" cy="3541714"/>
          </a:xfrm>
        </p:spPr>
        <p:txBody>
          <a:bodyPr>
            <a:noAutofit/>
          </a:bodyPr>
          <a:p>
            <a:r>
              <a:rPr lang="ru-RU" sz="3200" b="1" dirty="0">
                <a:sym typeface="+mn-ea"/>
              </a:rPr>
              <a:t>Интерфейс пользователя</a:t>
            </a:r>
            <a:r>
              <a:rPr lang="ru-RU" sz="3200" dirty="0">
                <a:sym typeface="+mn-ea"/>
              </a:rPr>
              <a:t>: Создание пользовательского интерфейса с элементами для ввода текста, преобразования и отображения результатов.</a:t>
            </a:r>
            <a:endParaRPr lang="ru-RU" sz="3200" dirty="0"/>
          </a:p>
          <a:p>
            <a:r>
              <a:rPr lang="ru-RU" sz="3200" b="1" dirty="0">
                <a:sym typeface="+mn-ea"/>
              </a:rPr>
              <a:t>Тестирование</a:t>
            </a:r>
            <a:r>
              <a:rPr lang="ru-RU" sz="3200" dirty="0">
                <a:sym typeface="+mn-ea"/>
              </a:rPr>
              <a:t>: Проведение тестирования для проверки корректности работы шифрования и расшифровки на различных входных данных.</a:t>
            </a:r>
            <a:endParaRPr lang="ru-RU" sz="3200" dirty="0"/>
          </a:p>
          <a:p>
            <a:endParaRPr lang="ru-RU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ДлЯ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КОГО НУЖЕН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Люди, которые ценят конфиденциальность своих персональных сообщений могут использовать это приложение для шифрования личных сообщений.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1141095" y="1771650"/>
            <a:ext cx="9363075" cy="37884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sz="3600" b="1" dirty="0">
                <a:sym typeface="+mn-ea"/>
              </a:rPr>
              <a:t>Любители криптографии</a:t>
            </a:r>
            <a:r>
              <a:rPr lang="ru-RU" sz="3600" dirty="0">
                <a:sym typeface="+mn-ea"/>
              </a:rPr>
              <a:t>: Люди, интересующиеся криптографией как хобби, могут использовать приложение для изученя шифра </a:t>
            </a:r>
            <a:r>
              <a:rPr lang="ru-RU" sz="3600" dirty="0" err="1">
                <a:sym typeface="+mn-ea"/>
              </a:rPr>
              <a:t>Атбаш</a:t>
            </a:r>
            <a:r>
              <a:rPr lang="ru-RU" sz="3600" dirty="0">
                <a:sym typeface="+mn-ea"/>
              </a:rPr>
              <a:t>.</a:t>
            </a:r>
            <a:endParaRPr lang="ru-RU" altLang="en-US" sz="3600" dirty="0"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41095" y="824865"/>
            <a:ext cx="6659880" cy="84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ДЛЯ КОГО НУЖЕН</a:t>
            </a:r>
            <a:r>
              <a:rPr lang="en-US" altLang="en-US" sz="36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?</a:t>
            </a:r>
            <a:endParaRPr lang="en-US" altLang="en-US" sz="36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Проблемы которые решает мой проект.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Безопасность сообщений</a:t>
            </a:r>
            <a:r>
              <a:rPr lang="ru-RU" sz="4000" dirty="0"/>
              <a:t>: Защищает передаваемые сообщения от злоумышлеников на коммуникационных каналах.</a:t>
            </a:r>
            <a:r>
              <a:rPr lang="ru-RU" sz="3600" b="1" dirty="0"/>
              <a:t> </a:t>
            </a:r>
            <a:endParaRPr lang="ru-RU" sz="3600" b="1" dirty="0"/>
          </a:p>
          <a:p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009650" y="578485"/>
            <a:ext cx="10009505" cy="3966210"/>
          </a:xfrm>
        </p:spPr>
        <p:txBody>
          <a:bodyPr>
            <a:noAutofit/>
          </a:bodyPr>
          <a:p>
            <a:r>
              <a:rPr lang="ru-RU" sz="3600" b="1" dirty="0">
                <a:sym typeface="+mn-ea"/>
              </a:rPr>
              <a:t>Образовательные цели</a:t>
            </a:r>
            <a:r>
              <a:rPr lang="ru-RU" sz="3600" dirty="0">
                <a:sym typeface="+mn-ea"/>
              </a:rPr>
              <a:t>: Помогает студентам и преподавателям изучать криптографию и методы шифрования.</a:t>
            </a:r>
            <a:endParaRPr lang="ru-RU" sz="3600" dirty="0"/>
          </a:p>
          <a:p>
            <a:r>
              <a:rPr lang="ru-RU" sz="3600" b="1" dirty="0">
                <a:sym typeface="+mn-ea"/>
              </a:rPr>
              <a:t>Защита личной жизни</a:t>
            </a:r>
            <a:r>
              <a:rPr lang="ru-RU" sz="3600" dirty="0">
                <a:sym typeface="+mn-ea"/>
              </a:rPr>
              <a:t>: Помогает сохранять личную жизнь, защищая личные общения от ненужного вмешательства.</a:t>
            </a:r>
            <a:endParaRPr lang="ru-RU" sz="3600" dirty="0"/>
          </a:p>
          <a:p>
            <a:endParaRPr lang="ru-RU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45864" cy="5496834"/>
          </a:xfrm>
        </p:spPr>
        <p:txBody>
          <a:bodyPr>
            <a:normAutofit/>
          </a:bodyPr>
          <a:lstStyle/>
          <a:p>
            <a:r>
              <a:rPr lang="ru-RU" sz="96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Здесь может быть ваша реклам</a:t>
            </a:r>
            <a:endParaRPr lang="ru-RU" sz="9600" dirty="0">
              <a:latin typeface="Artifakt Element Black" panose="020B0A03050000020004" pitchFamily="34" charset="-52"/>
              <a:ea typeface="Artifakt Element Black" panose="020B0A03050000020004" pitchFamily="34" charset="-5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Инструменты и ресурсы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использованные для проекта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802" y="247687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Язык </a:t>
            </a:r>
            <a:r>
              <a:rPr lang="ru-RU" sz="2800" dirty="0" err="1"/>
              <a:t>програмирования</a:t>
            </a:r>
            <a:r>
              <a:rPr lang="en-US" sz="2800" dirty="0"/>
              <a:t>: Python</a:t>
            </a:r>
            <a:endParaRPr lang="en-US" sz="2800" dirty="0"/>
          </a:p>
          <a:p>
            <a:r>
              <a:rPr lang="ru-RU" sz="2800" dirty="0" err="1"/>
              <a:t>бтблтотека</a:t>
            </a:r>
            <a:r>
              <a:rPr lang="en-US" sz="2800" dirty="0"/>
              <a:t>:PyQt5</a:t>
            </a:r>
            <a:endParaRPr lang="en-US" sz="2800" dirty="0"/>
          </a:p>
          <a:p>
            <a:r>
              <a:rPr lang="ru-RU" altLang="en-US" sz="2800" dirty="0"/>
              <a:t>13</a:t>
            </a:r>
            <a:r>
              <a:rPr lang="en-US" altLang="en-US" sz="2800" dirty="0"/>
              <a:t>,</a:t>
            </a:r>
            <a:r>
              <a:rPr lang="ru-RU" altLang="en-US" sz="2800" dirty="0"/>
              <a:t>5 часов изучения необходимых програм и разработки приложения с нуля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0</TotalTime>
  <Words>1854</Words>
  <Application>WPS Presentation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Artifakt Element Black</vt:lpstr>
      <vt:lpstr>Yu Gothic UI Semibold</vt:lpstr>
      <vt:lpstr>Tw Cen MT</vt:lpstr>
      <vt:lpstr>Segoe Print</vt:lpstr>
      <vt:lpstr>Microsoft YaHei</vt:lpstr>
      <vt:lpstr>Arial Unicode MS</vt:lpstr>
      <vt:lpstr>Calibri</vt:lpstr>
      <vt:lpstr>Arial Black</vt:lpstr>
      <vt:lpstr>Контур</vt:lpstr>
      <vt:lpstr>ПРИЛОЖЕНИЕ ДЛЯ ШИФРОВАНИЯ И РАСШИФРОВАНИЯ ШТФРОМ Атбаш.</vt:lpstr>
      <vt:lpstr>Цели и задачи.</vt:lpstr>
      <vt:lpstr>PowerPoint 演示文稿</vt:lpstr>
      <vt:lpstr>ДлЯ КОГО НУЖЕН?</vt:lpstr>
      <vt:lpstr>PowerPoint 演示文稿</vt:lpstr>
      <vt:lpstr>Проблемы которые решает мой проект.</vt:lpstr>
      <vt:lpstr>PowerPoint 演示文稿</vt:lpstr>
      <vt:lpstr>Здесь может быть ваша реклам</vt:lpstr>
      <vt:lpstr>Инструменты  использованные для проекта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ШИФРОВАНИЯ И РАСШИФРОВАНИЯ ШТФРОМ Атбаш.</dc:title>
  <dc:creator>T-it17</dc:creator>
  <cp:lastModifiedBy>Андрей</cp:lastModifiedBy>
  <cp:revision>5</cp:revision>
  <dcterms:created xsi:type="dcterms:W3CDTF">2024-07-19T14:33:00Z</dcterms:created>
  <dcterms:modified xsi:type="dcterms:W3CDTF">2024-07-19T21:17:05Z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EAA33E5F9D4547B68DF7EF4A11DD6D31_13</vt:lpwstr>
  </property>
  <property fmtid="{D5CDD505-2E9C-101B-9397-08002B2CF9AE}" pid="3" name="KSOProductBuildVer">
    <vt:lpwstr>1049-12.2.0.17119</vt:lpwstr>
  </property>
</Properties>
</file>