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65" r:id="rId3"/>
    <p:sldId id="266" r:id="rId4"/>
    <p:sldId id="281" r:id="rId5"/>
    <p:sldId id="282" r:id="rId6"/>
    <p:sldId id="270" r:id="rId7"/>
    <p:sldId id="269" r:id="rId8"/>
    <p:sldId id="283" r:id="rId9"/>
    <p:sldId id="271" r:id="rId10"/>
    <p:sldId id="284" r:id="rId11"/>
    <p:sldId id="272" r:id="rId12"/>
    <p:sldId id="285" r:id="rId13"/>
    <p:sldId id="290" r:id="rId14"/>
    <p:sldId id="286" r:id="rId15"/>
    <p:sldId id="291" r:id="rId16"/>
    <p:sldId id="274" r:id="rId17"/>
    <p:sldId id="287" r:id="rId18"/>
    <p:sldId id="288" r:id="rId19"/>
    <p:sldId id="289" r:id="rId20"/>
    <p:sldId id="279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5A59B-6F59-4536-9AB7-BA3CC630A3BE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9D9C-3B26-4D84-AF8C-2E961483D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 앱 실행 시 화면</a:t>
            </a:r>
            <a:r>
              <a:rPr lang="en-US" altLang="ko-KR" dirty="0"/>
              <a:t>. </a:t>
            </a:r>
            <a:r>
              <a:rPr lang="ko-KR" altLang="en-US" dirty="0"/>
              <a:t>계정 생성하거나 기존에 갖고 있던 아이디로 로그인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23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</a:t>
            </a:r>
            <a:r>
              <a:rPr lang="en-US" altLang="ko-KR" dirty="0"/>
              <a:t>: </a:t>
            </a:r>
            <a:r>
              <a:rPr lang="ko-KR" altLang="en-US" dirty="0"/>
              <a:t>폰트 변경 </a:t>
            </a:r>
            <a:r>
              <a:rPr lang="en-US" altLang="ko-KR" dirty="0"/>
              <a:t>/ </a:t>
            </a:r>
            <a:r>
              <a:rPr lang="ko-KR" altLang="en-US" dirty="0"/>
              <a:t>오른쪽</a:t>
            </a:r>
            <a:r>
              <a:rPr lang="en-US" altLang="ko-KR" dirty="0"/>
              <a:t>: </a:t>
            </a:r>
            <a:r>
              <a:rPr lang="ko-KR" altLang="en-US" dirty="0" err="1"/>
              <a:t>이모티콘</a:t>
            </a:r>
            <a:r>
              <a:rPr lang="ko-KR" altLang="en-US" dirty="0"/>
              <a:t>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9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</a:t>
            </a:r>
            <a:r>
              <a:rPr lang="en-US" altLang="ko-KR" dirty="0"/>
              <a:t>: </a:t>
            </a:r>
            <a:r>
              <a:rPr lang="ko-KR" altLang="en-US" dirty="0"/>
              <a:t>폰트 변경 </a:t>
            </a:r>
            <a:r>
              <a:rPr lang="en-US" altLang="ko-KR" dirty="0"/>
              <a:t>/ </a:t>
            </a:r>
            <a:r>
              <a:rPr lang="ko-KR" altLang="en-US" dirty="0"/>
              <a:t>오른쪽</a:t>
            </a:r>
            <a:r>
              <a:rPr lang="en-US" altLang="ko-KR" dirty="0"/>
              <a:t>: </a:t>
            </a:r>
            <a:r>
              <a:rPr lang="ko-KR" altLang="en-US" dirty="0" err="1"/>
              <a:t>이모티콘</a:t>
            </a:r>
            <a:r>
              <a:rPr lang="ko-KR" altLang="en-US" dirty="0"/>
              <a:t>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</a:t>
            </a:r>
            <a:r>
              <a:rPr lang="en-US" altLang="ko-KR" dirty="0"/>
              <a:t>: </a:t>
            </a:r>
            <a:r>
              <a:rPr lang="ko-KR" altLang="en-US" dirty="0"/>
              <a:t>배경 변경 </a:t>
            </a:r>
            <a:r>
              <a:rPr lang="en-US" altLang="ko-KR" dirty="0"/>
              <a:t>/ </a:t>
            </a:r>
            <a:r>
              <a:rPr lang="ko-KR" altLang="en-US" dirty="0"/>
              <a:t>오른쪽</a:t>
            </a:r>
            <a:r>
              <a:rPr lang="en-US" altLang="ko-KR" dirty="0"/>
              <a:t>: </a:t>
            </a:r>
            <a:r>
              <a:rPr lang="ko-KR" altLang="en-US" dirty="0"/>
              <a:t>공유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8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</a:t>
            </a:r>
            <a:r>
              <a:rPr lang="en-US" altLang="ko-KR" dirty="0"/>
              <a:t>: </a:t>
            </a:r>
            <a:r>
              <a:rPr lang="ko-KR" altLang="en-US" dirty="0"/>
              <a:t>배경 변경 </a:t>
            </a:r>
            <a:r>
              <a:rPr lang="en-US" altLang="ko-KR" dirty="0"/>
              <a:t>/ </a:t>
            </a:r>
            <a:r>
              <a:rPr lang="ko-KR" altLang="en-US" dirty="0"/>
              <a:t>오른쪽</a:t>
            </a:r>
            <a:r>
              <a:rPr lang="en-US" altLang="ko-KR" dirty="0"/>
              <a:t>: </a:t>
            </a:r>
            <a:r>
              <a:rPr lang="ko-KR" altLang="en-US" dirty="0"/>
              <a:t>공유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54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메인화면에서</a:t>
            </a:r>
            <a:r>
              <a:rPr lang="ko-KR" altLang="en-US" dirty="0"/>
              <a:t> 갤러리 버튼을 누르면 들어올 수 있는 화면</a:t>
            </a:r>
            <a:r>
              <a:rPr lang="en-US" altLang="ko-KR" dirty="0"/>
              <a:t>. </a:t>
            </a:r>
            <a:r>
              <a:rPr lang="ko-KR" altLang="en-US" dirty="0"/>
              <a:t>날짜별로 </a:t>
            </a:r>
            <a:r>
              <a:rPr lang="ko-KR" altLang="en-US" dirty="0" err="1"/>
              <a:t>작업물</a:t>
            </a:r>
            <a:r>
              <a:rPr lang="ko-KR" altLang="en-US" dirty="0"/>
              <a:t> 썸네일을 확인할 수 있다</a:t>
            </a:r>
            <a:r>
              <a:rPr lang="en-US" altLang="ko-KR" dirty="0"/>
              <a:t>. </a:t>
            </a:r>
            <a:r>
              <a:rPr lang="ko-KR" altLang="en-US" dirty="0"/>
              <a:t>삭제 버튼을 누르면 여러 개의 작업물을 선택해 삭제할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썸네일을 누르면 수정</a:t>
            </a:r>
            <a:r>
              <a:rPr lang="en-US" altLang="ko-KR" dirty="0"/>
              <a:t>, </a:t>
            </a:r>
            <a:r>
              <a:rPr lang="ko-KR" altLang="en-US" dirty="0"/>
              <a:t>공유가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96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삭제 버튼을 누르면 여러 개의 작업물을 선택해 삭제할 수 있다</a:t>
            </a:r>
            <a:r>
              <a:rPr lang="en-US" altLang="ko-KR" dirty="0"/>
              <a:t>. </a:t>
            </a:r>
            <a:r>
              <a:rPr lang="ko-KR" altLang="en-US" dirty="0"/>
              <a:t>일반적인 갤러리 앱과 동일한 기능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18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작업물</a:t>
            </a:r>
            <a:r>
              <a:rPr lang="ko-KR" altLang="en-US" dirty="0"/>
              <a:t> 썸네일을 터치하면 큰 화면으로 확인이 가능하다</a:t>
            </a:r>
            <a:r>
              <a:rPr lang="en-US" altLang="ko-KR" dirty="0"/>
              <a:t>. </a:t>
            </a:r>
            <a:r>
              <a:rPr lang="ko-KR" altLang="en-US" dirty="0"/>
              <a:t>좌우로 </a:t>
            </a:r>
            <a:r>
              <a:rPr lang="ko-KR" altLang="en-US" dirty="0" err="1"/>
              <a:t>스와이핑해</a:t>
            </a:r>
            <a:r>
              <a:rPr lang="ko-KR" altLang="en-US" dirty="0"/>
              <a:t> 이전</a:t>
            </a:r>
            <a:r>
              <a:rPr lang="en-US" altLang="ko-KR" dirty="0"/>
              <a:t>/</a:t>
            </a:r>
            <a:r>
              <a:rPr lang="ko-KR" altLang="en-US" dirty="0"/>
              <a:t>다음 작업물을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상단엔 수정</a:t>
            </a:r>
            <a:r>
              <a:rPr lang="en-US" altLang="ko-KR" dirty="0"/>
              <a:t>, </a:t>
            </a:r>
            <a:r>
              <a:rPr lang="ko-KR" altLang="en-US" dirty="0"/>
              <a:t>공유</a:t>
            </a:r>
            <a:r>
              <a:rPr lang="en-US" altLang="ko-KR" dirty="0"/>
              <a:t>, </a:t>
            </a:r>
            <a:r>
              <a:rPr lang="ko-KR" altLang="en-US" dirty="0"/>
              <a:t>삭제 버튼이 존재</a:t>
            </a:r>
            <a:r>
              <a:rPr lang="en-US" altLang="ko-KR" dirty="0"/>
              <a:t>. </a:t>
            </a:r>
            <a:r>
              <a:rPr lang="ko-KR" altLang="en-US" dirty="0"/>
              <a:t>수정 버튼을 누르면 </a:t>
            </a:r>
            <a:r>
              <a:rPr lang="en-US" altLang="ko-KR" dirty="0"/>
              <a:t>10</a:t>
            </a:r>
            <a:r>
              <a:rPr lang="ko-KR" altLang="en-US" dirty="0"/>
              <a:t>번 슬라이드의 수정화면으로 이동하며 삭제 버튼을 누르면 삭제된다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70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작업물</a:t>
            </a:r>
            <a:r>
              <a:rPr lang="ko-KR" altLang="en-US" dirty="0"/>
              <a:t> 썸네일을 터치하면 큰 화면으로 확인이 가능하다</a:t>
            </a:r>
            <a:r>
              <a:rPr lang="en-US" altLang="ko-KR" dirty="0"/>
              <a:t>. </a:t>
            </a:r>
            <a:r>
              <a:rPr lang="ko-KR" altLang="en-US" dirty="0"/>
              <a:t>좌우로 </a:t>
            </a:r>
            <a:r>
              <a:rPr lang="ko-KR" altLang="en-US" dirty="0" err="1"/>
              <a:t>스와이핑해</a:t>
            </a:r>
            <a:r>
              <a:rPr lang="ko-KR" altLang="en-US" dirty="0"/>
              <a:t> 이전</a:t>
            </a:r>
            <a:r>
              <a:rPr lang="en-US" altLang="ko-KR" dirty="0"/>
              <a:t>/</a:t>
            </a:r>
            <a:r>
              <a:rPr lang="ko-KR" altLang="en-US" dirty="0"/>
              <a:t>다음 작업물을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공유 버튼을 눌렀을 시 하단에 공유 팝업창이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54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메인화면에서</a:t>
            </a:r>
            <a:r>
              <a:rPr lang="ko-KR" altLang="en-US" dirty="0"/>
              <a:t> 우측 하단의 설정 버튼을 누르면 사운드</a:t>
            </a:r>
            <a:r>
              <a:rPr lang="en-US" altLang="ko-KR" dirty="0"/>
              <a:t>, </a:t>
            </a:r>
            <a:r>
              <a:rPr lang="ko-KR" altLang="en-US" dirty="0"/>
              <a:t>앱 사용 팁</a:t>
            </a:r>
            <a:r>
              <a:rPr lang="en-US" altLang="ko-KR" dirty="0"/>
              <a:t>, </a:t>
            </a:r>
            <a:r>
              <a:rPr lang="ko-KR" altLang="en-US" dirty="0"/>
              <a:t>유저 정보 등을 확인할 수 있는 팝업창이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7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아이디 생성 화면</a:t>
            </a:r>
            <a:r>
              <a:rPr lang="en-US" altLang="ko-KR" dirty="0"/>
              <a:t>. </a:t>
            </a:r>
            <a:r>
              <a:rPr lang="ko-KR" altLang="en-US" dirty="0" err="1"/>
              <a:t>로그인화면도</a:t>
            </a:r>
            <a:r>
              <a:rPr lang="ko-KR" altLang="en-US" dirty="0"/>
              <a:t> 동일한 </a:t>
            </a:r>
            <a:r>
              <a:rPr lang="en-US" altLang="ko-KR" dirty="0"/>
              <a:t>UI.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7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후 로딩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0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가운데 큰 버튼으로 목소리 녹음</a:t>
            </a:r>
            <a:r>
              <a:rPr lang="en-US" altLang="ko-KR" dirty="0"/>
              <a:t>, </a:t>
            </a:r>
            <a:r>
              <a:rPr lang="ko-KR" altLang="en-US" dirty="0"/>
              <a:t>왼쪽 하단 갤러리 버튼으로 기존 </a:t>
            </a:r>
            <a:r>
              <a:rPr lang="ko-KR" altLang="en-US" dirty="0" err="1"/>
              <a:t>작업물</a:t>
            </a:r>
            <a:r>
              <a:rPr lang="ko-KR" altLang="en-US" dirty="0"/>
              <a:t> 확인</a:t>
            </a:r>
            <a:r>
              <a:rPr lang="en-US" altLang="ko-KR" dirty="0"/>
              <a:t>, </a:t>
            </a:r>
            <a:r>
              <a:rPr lang="ko-KR" altLang="en-US" dirty="0"/>
              <a:t>오른쪽 하단 설정 버튼으로 사운드 설정이나 유저 정보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09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가운데 버튼 눌러서 녹음하는 화면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1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녹음이 끝난 후 음성을 텍스트로 변환한 화면</a:t>
            </a:r>
            <a:r>
              <a:rPr lang="en-US" altLang="ko-KR" dirty="0"/>
              <a:t>. </a:t>
            </a:r>
            <a:r>
              <a:rPr lang="ko-KR" altLang="en-US" dirty="0"/>
              <a:t>글자수 </a:t>
            </a:r>
            <a:r>
              <a:rPr lang="en-US" altLang="ko-KR" dirty="0"/>
              <a:t>100</a:t>
            </a:r>
            <a:r>
              <a:rPr lang="ko-KR" altLang="en-US" dirty="0"/>
              <a:t>자 제한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내용을 감정분석 알고리즘을 통해 이해하는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6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감정분석이 끝나면 가장 관련이 높은 감정이 자동 추천</a:t>
            </a:r>
            <a:r>
              <a:rPr lang="en-US" altLang="ko-KR" dirty="0"/>
              <a:t>. </a:t>
            </a:r>
            <a:r>
              <a:rPr lang="ko-KR" altLang="en-US" dirty="0"/>
              <a:t>좌우로 감정 목록을 </a:t>
            </a:r>
            <a:r>
              <a:rPr lang="ko-KR" altLang="en-US" dirty="0" err="1"/>
              <a:t>스와이핑해서</a:t>
            </a:r>
            <a:r>
              <a:rPr lang="ko-KR" altLang="en-US" dirty="0"/>
              <a:t> 선택할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감정인식을 바탕으로 완성된 결과물을 보여주는 화면</a:t>
            </a:r>
            <a:r>
              <a:rPr lang="en-US" altLang="ko-KR" dirty="0"/>
              <a:t>. </a:t>
            </a:r>
            <a:r>
              <a:rPr lang="ko-KR" altLang="en-US" dirty="0"/>
              <a:t>폰트 변경</a:t>
            </a:r>
            <a:r>
              <a:rPr lang="en-US" altLang="ko-KR" dirty="0"/>
              <a:t>, </a:t>
            </a:r>
            <a:r>
              <a:rPr lang="ko-KR" altLang="en-US" dirty="0" err="1"/>
              <a:t>이모티콘</a:t>
            </a:r>
            <a:r>
              <a:rPr lang="ko-KR" altLang="en-US" dirty="0"/>
              <a:t> 추가</a:t>
            </a:r>
            <a:r>
              <a:rPr lang="en-US" altLang="ko-KR" dirty="0"/>
              <a:t>, </a:t>
            </a:r>
            <a:r>
              <a:rPr lang="ko-KR" altLang="en-US" dirty="0"/>
              <a:t>배경 변경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공유가 가능</a:t>
            </a:r>
            <a:r>
              <a:rPr lang="en-US" altLang="ko-KR" dirty="0"/>
              <a:t>. </a:t>
            </a:r>
            <a:r>
              <a:rPr lang="ko-KR" altLang="en-US" dirty="0"/>
              <a:t>글자 위치는 가운데 고정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9D9C-3B26-4D84-AF8C-2E961483DB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138968" y="1116349"/>
            <a:ext cx="1686272" cy="2621283"/>
          </a:xfrm>
          <a:custGeom>
            <a:avLst/>
            <a:gdLst>
              <a:gd name="connsiteX0" fmla="*/ 0 w 2376313"/>
              <a:gd name="connsiteY0" fmla="*/ 0 h 3744937"/>
              <a:gd name="connsiteX1" fmla="*/ 2376313 w 2376313"/>
              <a:gd name="connsiteY1" fmla="*/ 0 h 3744937"/>
              <a:gd name="connsiteX2" fmla="*/ 2376313 w 2376313"/>
              <a:gd name="connsiteY2" fmla="*/ 3744937 h 3744937"/>
              <a:gd name="connsiteX3" fmla="*/ 0 w 2376313"/>
              <a:gd name="connsiteY3" fmla="*/ 3744937 h 3744937"/>
              <a:gd name="connsiteX4" fmla="*/ 0 w 2376313"/>
              <a:gd name="connsiteY4" fmla="*/ 0 h 3744937"/>
              <a:gd name="connsiteX0" fmla="*/ 0 w 2376313"/>
              <a:gd name="connsiteY0" fmla="*/ 23813 h 3768750"/>
              <a:gd name="connsiteX1" fmla="*/ 1881013 w 2376313"/>
              <a:gd name="connsiteY1" fmla="*/ 0 h 3768750"/>
              <a:gd name="connsiteX2" fmla="*/ 2376313 w 2376313"/>
              <a:gd name="connsiteY2" fmla="*/ 3768750 h 3768750"/>
              <a:gd name="connsiteX3" fmla="*/ 0 w 2376313"/>
              <a:gd name="connsiteY3" fmla="*/ 3768750 h 3768750"/>
              <a:gd name="connsiteX4" fmla="*/ 0 w 2376313"/>
              <a:gd name="connsiteY4" fmla="*/ 23813 h 3768750"/>
              <a:gd name="connsiteX0" fmla="*/ 213360 w 2589673"/>
              <a:gd name="connsiteY0" fmla="*/ 23813 h 3768750"/>
              <a:gd name="connsiteX1" fmla="*/ 2094373 w 2589673"/>
              <a:gd name="connsiteY1" fmla="*/ 0 h 3768750"/>
              <a:gd name="connsiteX2" fmla="*/ 2589673 w 2589673"/>
              <a:gd name="connsiteY2" fmla="*/ 3768750 h 3768750"/>
              <a:gd name="connsiteX3" fmla="*/ 0 w 2589673"/>
              <a:gd name="connsiteY3" fmla="*/ 3215030 h 3768750"/>
              <a:gd name="connsiteX4" fmla="*/ 213360 w 2589673"/>
              <a:gd name="connsiteY4" fmla="*/ 23813 h 3768750"/>
              <a:gd name="connsiteX0" fmla="*/ 213360 w 2094373"/>
              <a:gd name="connsiteY0" fmla="*/ 23813 h 3215030"/>
              <a:gd name="connsiteX1" fmla="*/ 2094373 w 2094373"/>
              <a:gd name="connsiteY1" fmla="*/ 0 h 3215030"/>
              <a:gd name="connsiteX2" fmla="*/ 1832753 w 2094373"/>
              <a:gd name="connsiteY2" fmla="*/ 2910230 h 3215030"/>
              <a:gd name="connsiteX3" fmla="*/ 0 w 2094373"/>
              <a:gd name="connsiteY3" fmla="*/ 3215030 h 3215030"/>
              <a:gd name="connsiteX4" fmla="*/ 213360 w 2094373"/>
              <a:gd name="connsiteY4" fmla="*/ 23813 h 3215030"/>
              <a:gd name="connsiteX0" fmla="*/ 213360 w 2094373"/>
              <a:gd name="connsiteY0" fmla="*/ 23813 h 3255670"/>
              <a:gd name="connsiteX1" fmla="*/ 2094373 w 2094373"/>
              <a:gd name="connsiteY1" fmla="*/ 0 h 3255670"/>
              <a:gd name="connsiteX2" fmla="*/ 1898793 w 2094373"/>
              <a:gd name="connsiteY2" fmla="*/ 3255670 h 3255670"/>
              <a:gd name="connsiteX3" fmla="*/ 0 w 2094373"/>
              <a:gd name="connsiteY3" fmla="*/ 3215030 h 3255670"/>
              <a:gd name="connsiteX4" fmla="*/ 213360 w 2094373"/>
              <a:gd name="connsiteY4" fmla="*/ 23813 h 325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373" h="3255670">
                <a:moveTo>
                  <a:pt x="213360" y="23813"/>
                </a:moveTo>
                <a:lnTo>
                  <a:pt x="2094373" y="0"/>
                </a:lnTo>
                <a:lnTo>
                  <a:pt x="1898793" y="3255670"/>
                </a:lnTo>
                <a:lnTo>
                  <a:pt x="0" y="3215030"/>
                </a:lnTo>
                <a:lnTo>
                  <a:pt x="213360" y="2381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defRPr sz="1400" baseline="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11560" y="3731498"/>
            <a:ext cx="612045" cy="951414"/>
          </a:xfrm>
          <a:custGeom>
            <a:avLst/>
            <a:gdLst>
              <a:gd name="connsiteX0" fmla="*/ 0 w 2376313"/>
              <a:gd name="connsiteY0" fmla="*/ 0 h 3744937"/>
              <a:gd name="connsiteX1" fmla="*/ 2376313 w 2376313"/>
              <a:gd name="connsiteY1" fmla="*/ 0 h 3744937"/>
              <a:gd name="connsiteX2" fmla="*/ 2376313 w 2376313"/>
              <a:gd name="connsiteY2" fmla="*/ 3744937 h 3744937"/>
              <a:gd name="connsiteX3" fmla="*/ 0 w 2376313"/>
              <a:gd name="connsiteY3" fmla="*/ 3744937 h 3744937"/>
              <a:gd name="connsiteX4" fmla="*/ 0 w 2376313"/>
              <a:gd name="connsiteY4" fmla="*/ 0 h 3744937"/>
              <a:gd name="connsiteX0" fmla="*/ 0 w 2376313"/>
              <a:gd name="connsiteY0" fmla="*/ 23813 h 3768750"/>
              <a:gd name="connsiteX1" fmla="*/ 1881013 w 2376313"/>
              <a:gd name="connsiteY1" fmla="*/ 0 h 3768750"/>
              <a:gd name="connsiteX2" fmla="*/ 2376313 w 2376313"/>
              <a:gd name="connsiteY2" fmla="*/ 3768750 h 3768750"/>
              <a:gd name="connsiteX3" fmla="*/ 0 w 2376313"/>
              <a:gd name="connsiteY3" fmla="*/ 3768750 h 3768750"/>
              <a:gd name="connsiteX4" fmla="*/ 0 w 2376313"/>
              <a:gd name="connsiteY4" fmla="*/ 23813 h 3768750"/>
              <a:gd name="connsiteX0" fmla="*/ 213360 w 2589673"/>
              <a:gd name="connsiteY0" fmla="*/ 23813 h 3768750"/>
              <a:gd name="connsiteX1" fmla="*/ 2094373 w 2589673"/>
              <a:gd name="connsiteY1" fmla="*/ 0 h 3768750"/>
              <a:gd name="connsiteX2" fmla="*/ 2589673 w 2589673"/>
              <a:gd name="connsiteY2" fmla="*/ 3768750 h 3768750"/>
              <a:gd name="connsiteX3" fmla="*/ 0 w 2589673"/>
              <a:gd name="connsiteY3" fmla="*/ 3215030 h 3768750"/>
              <a:gd name="connsiteX4" fmla="*/ 213360 w 2589673"/>
              <a:gd name="connsiteY4" fmla="*/ 23813 h 3768750"/>
              <a:gd name="connsiteX0" fmla="*/ 213360 w 2094373"/>
              <a:gd name="connsiteY0" fmla="*/ 23813 h 3215030"/>
              <a:gd name="connsiteX1" fmla="*/ 2094373 w 2094373"/>
              <a:gd name="connsiteY1" fmla="*/ 0 h 3215030"/>
              <a:gd name="connsiteX2" fmla="*/ 1832753 w 2094373"/>
              <a:gd name="connsiteY2" fmla="*/ 2910230 h 3215030"/>
              <a:gd name="connsiteX3" fmla="*/ 0 w 2094373"/>
              <a:gd name="connsiteY3" fmla="*/ 3215030 h 3215030"/>
              <a:gd name="connsiteX4" fmla="*/ 213360 w 2094373"/>
              <a:gd name="connsiteY4" fmla="*/ 23813 h 3215030"/>
              <a:gd name="connsiteX0" fmla="*/ 213360 w 2094373"/>
              <a:gd name="connsiteY0" fmla="*/ 23813 h 3255670"/>
              <a:gd name="connsiteX1" fmla="*/ 2094373 w 2094373"/>
              <a:gd name="connsiteY1" fmla="*/ 0 h 3255670"/>
              <a:gd name="connsiteX2" fmla="*/ 1898793 w 2094373"/>
              <a:gd name="connsiteY2" fmla="*/ 3255670 h 3255670"/>
              <a:gd name="connsiteX3" fmla="*/ 0 w 2094373"/>
              <a:gd name="connsiteY3" fmla="*/ 3215030 h 3255670"/>
              <a:gd name="connsiteX4" fmla="*/ 213360 w 2094373"/>
              <a:gd name="connsiteY4" fmla="*/ 23813 h 325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373" h="3255670">
                <a:moveTo>
                  <a:pt x="213360" y="23813"/>
                </a:moveTo>
                <a:lnTo>
                  <a:pt x="2094373" y="0"/>
                </a:lnTo>
                <a:lnTo>
                  <a:pt x="1898793" y="3255670"/>
                </a:lnTo>
                <a:lnTo>
                  <a:pt x="0" y="3215030"/>
                </a:lnTo>
                <a:lnTo>
                  <a:pt x="213360" y="2381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 algn="ctr">
              <a:buAutoNum type="arabicPeriod"/>
            </a:pPr>
            <a:endParaRPr lang="en-US" altLang="ko-KR" sz="40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4000" dirty="0">
                <a:latin typeface="Arial" pitchFamily="34" charset="0"/>
                <a:cs typeface="Arial" pitchFamily="34" charset="0"/>
              </a:rPr>
              <a:t>UI</a:t>
            </a:r>
            <a:r>
              <a:rPr lang="ko-KR" alt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4000" dirty="0">
                <a:latin typeface="Arial" pitchFamily="34" charset="0"/>
                <a:cs typeface="Arial" pitchFamily="34" charset="0"/>
              </a:rPr>
              <a:t>resource</a:t>
            </a:r>
            <a:r>
              <a:rPr lang="ko-KR" altLang="en-US" sz="4000" dirty="0">
                <a:latin typeface="Arial" pitchFamily="34" charset="0"/>
                <a:cs typeface="Arial" pitchFamily="34" charset="0"/>
              </a:rPr>
              <a:t> 설명</a:t>
            </a:r>
            <a:endParaRPr lang="en-US" altLang="ko-KR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401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135D96-D33B-4464-920B-FD81E0970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"/>
            <a:ext cx="2893215" cy="5143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4FE493-C51E-4B7D-9300-21ED2A50AEA9}"/>
              </a:ext>
            </a:extLst>
          </p:cNvPr>
          <p:cNvSpPr txBox="1"/>
          <p:nvPr/>
        </p:nvSpPr>
        <p:spPr>
          <a:xfrm>
            <a:off x="5027010" y="465677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2D625-B306-4191-B00B-FC8D847848B8}"/>
              </a:ext>
            </a:extLst>
          </p:cNvPr>
          <p:cNvSpPr txBox="1"/>
          <p:nvPr/>
        </p:nvSpPr>
        <p:spPr>
          <a:xfrm>
            <a:off x="6053050" y="465677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(2)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4173E-6298-4D5E-B832-C51DA2D89581}"/>
              </a:ext>
            </a:extLst>
          </p:cNvPr>
          <p:cNvSpPr txBox="1"/>
          <p:nvPr/>
        </p:nvSpPr>
        <p:spPr>
          <a:xfrm>
            <a:off x="7045227" y="465677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(3)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2140B-9B14-4DBA-9B17-DB2CABA1AF48}"/>
              </a:ext>
            </a:extLst>
          </p:cNvPr>
          <p:cNvSpPr txBox="1"/>
          <p:nvPr/>
        </p:nvSpPr>
        <p:spPr>
          <a:xfrm>
            <a:off x="5027010" y="4151893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(4)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8837F-BDB4-4469-A1FB-0A7C9587D382}"/>
              </a:ext>
            </a:extLst>
          </p:cNvPr>
          <p:cNvSpPr txBox="1"/>
          <p:nvPr/>
        </p:nvSpPr>
        <p:spPr>
          <a:xfrm>
            <a:off x="6053050" y="4151893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(5)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A6634-6CD2-45E8-9105-33EBB9D27088}"/>
              </a:ext>
            </a:extLst>
          </p:cNvPr>
          <p:cNvSpPr txBox="1"/>
          <p:nvPr/>
        </p:nvSpPr>
        <p:spPr>
          <a:xfrm>
            <a:off x="7045227" y="4151893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(6)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8232969D-1F9F-42F5-A722-F6623F790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ko-KR" altLang="en-US" sz="1000" dirty="0"/>
              <a:t>배경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bg_editresult</a:t>
            </a:r>
            <a:endParaRPr lang="en-US" altLang="ko-KR" sz="1000" dirty="0"/>
          </a:p>
          <a:p>
            <a:r>
              <a:rPr lang="en-US" altLang="ko-KR" sz="1000" dirty="0"/>
              <a:t>(1): </a:t>
            </a:r>
            <a:r>
              <a:rPr lang="en-US" altLang="ko-KR" sz="1000" dirty="0" err="1"/>
              <a:t>button_editresult_font</a:t>
            </a:r>
            <a:endParaRPr lang="en-US" altLang="ko-KR" sz="1000" dirty="0"/>
          </a:p>
          <a:p>
            <a:r>
              <a:rPr lang="en-US" altLang="ko-KR" sz="1000" dirty="0"/>
              <a:t>(2): </a:t>
            </a:r>
            <a:r>
              <a:rPr lang="en-US" altLang="ko-KR" sz="1000" dirty="0" err="1"/>
              <a:t>button_editresult_emoticon</a:t>
            </a:r>
            <a:endParaRPr lang="en-US" altLang="ko-KR" sz="1000" dirty="0"/>
          </a:p>
          <a:p>
            <a:r>
              <a:rPr lang="en-US" altLang="ko-KR" sz="1000" dirty="0"/>
              <a:t>(3): </a:t>
            </a:r>
            <a:r>
              <a:rPr lang="en-US" altLang="ko-KR" sz="1000" dirty="0" err="1"/>
              <a:t>button_editresult_selectbg</a:t>
            </a:r>
            <a:endParaRPr lang="en-US" altLang="ko-KR" sz="1000" dirty="0"/>
          </a:p>
          <a:p>
            <a:r>
              <a:rPr lang="en-US" altLang="ko-KR" sz="1000" dirty="0"/>
              <a:t>(4): </a:t>
            </a:r>
            <a:r>
              <a:rPr lang="en-US" altLang="ko-KR" sz="1000" dirty="0" err="1"/>
              <a:t>button_editresult_back</a:t>
            </a:r>
            <a:endParaRPr lang="en-US" altLang="ko-KR" sz="1000" dirty="0"/>
          </a:p>
          <a:p>
            <a:r>
              <a:rPr lang="en-US" altLang="ko-KR" sz="1000" dirty="0"/>
              <a:t>(5): </a:t>
            </a:r>
            <a:r>
              <a:rPr lang="en-US" altLang="ko-KR" sz="1000" dirty="0" err="1"/>
              <a:t>button_editresult_save</a:t>
            </a:r>
            <a:endParaRPr lang="en-US" altLang="ko-KR" sz="1000" dirty="0"/>
          </a:p>
          <a:p>
            <a:r>
              <a:rPr lang="en-US" altLang="ko-KR" sz="1000" dirty="0"/>
              <a:t>(6): </a:t>
            </a:r>
            <a:r>
              <a:rPr lang="en-US" altLang="ko-KR" sz="1000" dirty="0" err="1"/>
              <a:t>button_editresult_share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483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135D96-D33B-4464-920B-FD81E0970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"/>
            <a:ext cx="2893215" cy="5143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C4BF9C-7C59-4484-AD02-60A9D34A2667}"/>
              </a:ext>
            </a:extLst>
          </p:cNvPr>
          <p:cNvSpPr txBox="1"/>
          <p:nvPr/>
        </p:nvSpPr>
        <p:spPr>
          <a:xfrm>
            <a:off x="5454978" y="61285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1174794-27F2-4EC6-980A-379DA841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en-US" altLang="ko-KR" sz="1000" dirty="0"/>
              <a:t>(1): </a:t>
            </a:r>
            <a:r>
              <a:rPr lang="en-US" altLang="ko-KR" sz="1000" dirty="0" err="1"/>
              <a:t>popupwindow_editresult_font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(2): button_editresult_fontbutton1 </a:t>
            </a:r>
          </a:p>
          <a:p>
            <a:r>
              <a:rPr lang="en-US" altLang="ko-KR" sz="1000" dirty="0"/>
              <a:t>(3): button_editresult_fontbutton2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8DF83-522A-4F3B-B04B-8B3C8308F3DE}"/>
              </a:ext>
            </a:extLst>
          </p:cNvPr>
          <p:cNvSpPr txBox="1"/>
          <p:nvPr/>
        </p:nvSpPr>
        <p:spPr>
          <a:xfrm>
            <a:off x="5436096" y="936020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(2)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CE2F4-686B-4F97-B7A2-8C902AD84C0D}"/>
              </a:ext>
            </a:extLst>
          </p:cNvPr>
          <p:cNvSpPr txBox="1"/>
          <p:nvPr/>
        </p:nvSpPr>
        <p:spPr>
          <a:xfrm>
            <a:off x="5415478" y="1310739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(3)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78CD81-6403-428A-B8DF-DE7CF1FBD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"/>
            <a:ext cx="2893214" cy="5143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64942-1570-4395-9C7E-3F8008537158}"/>
              </a:ext>
            </a:extLst>
          </p:cNvPr>
          <p:cNvSpPr txBox="1"/>
          <p:nvPr/>
        </p:nvSpPr>
        <p:spPr>
          <a:xfrm>
            <a:off x="5004048" y="774438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C2472D6-2C6E-439F-A0EF-98BC5092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en-US" altLang="ko-KR" sz="1000" dirty="0"/>
              <a:t>(1): </a:t>
            </a:r>
            <a:r>
              <a:rPr lang="en-US" altLang="ko-KR" sz="1000" dirty="0" err="1"/>
              <a:t>popupwindow_editresult_emoti_bg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(2): </a:t>
            </a:r>
            <a:r>
              <a:rPr lang="ko-KR" altLang="en-US" sz="1000" dirty="0"/>
              <a:t>폴더 </a:t>
            </a:r>
            <a:r>
              <a:rPr lang="en-US" altLang="ko-KR" sz="1000" dirty="0"/>
              <a:t>EmojiOne_3.1.1_128x128_png </a:t>
            </a:r>
          </a:p>
          <a:p>
            <a:r>
              <a:rPr lang="en-US" altLang="ko-KR" sz="1000" dirty="0"/>
              <a:t>(3): </a:t>
            </a:r>
            <a:r>
              <a:rPr lang="en-US" altLang="ko-KR" sz="1000" dirty="0" err="1"/>
              <a:t>button_editresult_emoti_bg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* (2)</a:t>
            </a:r>
            <a:r>
              <a:rPr lang="ko-KR" altLang="en-US" sz="1000" dirty="0"/>
              <a:t>에 들어가는 </a:t>
            </a:r>
            <a:r>
              <a:rPr lang="ko-KR" altLang="en-US" sz="1000" dirty="0" err="1"/>
              <a:t>이모티콘들은</a:t>
            </a:r>
            <a:r>
              <a:rPr lang="ko-KR" altLang="en-US" sz="1000" dirty="0"/>
              <a:t> 폴더의 </a:t>
            </a:r>
            <a:r>
              <a:rPr lang="ko-KR" altLang="en-US" sz="1000" dirty="0" err="1"/>
              <a:t>이모티콘</a:t>
            </a:r>
            <a:endParaRPr lang="en-US" altLang="ko-KR" sz="1000" dirty="0"/>
          </a:p>
          <a:p>
            <a:r>
              <a:rPr lang="ko-KR" altLang="en-US" sz="1000" dirty="0"/>
              <a:t>중에서 추려내면 될 듯합니다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AE414-51DF-40F2-A83E-BDEFCB836034}"/>
              </a:ext>
            </a:extLst>
          </p:cNvPr>
          <p:cNvSpPr txBox="1"/>
          <p:nvPr/>
        </p:nvSpPr>
        <p:spPr>
          <a:xfrm>
            <a:off x="5627417" y="990817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(2)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2DD3D-C8E7-4F17-A52F-910C4C483CE3}"/>
              </a:ext>
            </a:extLst>
          </p:cNvPr>
          <p:cNvSpPr txBox="1"/>
          <p:nvPr/>
        </p:nvSpPr>
        <p:spPr>
          <a:xfrm>
            <a:off x="5177293" y="3435846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(3)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135D96-D33B-4464-920B-FD81E0970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7"/>
            <a:ext cx="2893214" cy="5143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2CD898-1F35-4EFA-BEF4-7AC6280492B2}"/>
              </a:ext>
            </a:extLst>
          </p:cNvPr>
          <p:cNvSpPr txBox="1"/>
          <p:nvPr/>
        </p:nvSpPr>
        <p:spPr>
          <a:xfrm>
            <a:off x="5004048" y="774438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242E4E5-BEC2-4931-ABF0-B395DEAD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en-US" altLang="ko-KR" sz="1000" dirty="0"/>
              <a:t>(1): </a:t>
            </a:r>
            <a:r>
              <a:rPr lang="en-US" altLang="ko-KR" sz="1000" dirty="0" err="1"/>
              <a:t>popupwindow_editresult_emoti_bg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(2): </a:t>
            </a:r>
            <a:r>
              <a:rPr lang="ko-KR" altLang="en-US" sz="1000" dirty="0"/>
              <a:t>차후 추가될 배경 이미지들</a:t>
            </a:r>
            <a:endParaRPr lang="en-US" altLang="ko-KR" sz="1000" dirty="0"/>
          </a:p>
          <a:p>
            <a:r>
              <a:rPr lang="en-US" altLang="ko-KR" sz="1000" dirty="0"/>
              <a:t>(3): </a:t>
            </a:r>
            <a:r>
              <a:rPr lang="en-US" altLang="ko-KR" sz="1000" dirty="0" err="1"/>
              <a:t>button_editresult_emoti_bg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40BA8-5AAB-4065-87AD-66BCC53A74A8}"/>
              </a:ext>
            </a:extLst>
          </p:cNvPr>
          <p:cNvSpPr txBox="1"/>
          <p:nvPr/>
        </p:nvSpPr>
        <p:spPr>
          <a:xfrm>
            <a:off x="6246112" y="998236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(2)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627CF-08BD-4EEF-BED4-9A6939715044}"/>
              </a:ext>
            </a:extLst>
          </p:cNvPr>
          <p:cNvSpPr txBox="1"/>
          <p:nvPr/>
        </p:nvSpPr>
        <p:spPr>
          <a:xfrm>
            <a:off x="5076056" y="3408333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(3)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6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78CD81-6403-428A-B8DF-DE7CF1FBD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"/>
            <a:ext cx="2893214" cy="5143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4D3B6A-9BA9-482B-9AC2-D408774DCE85}"/>
              </a:ext>
            </a:extLst>
          </p:cNvPr>
          <p:cNvSpPr txBox="1"/>
          <p:nvPr/>
        </p:nvSpPr>
        <p:spPr>
          <a:xfrm>
            <a:off x="4932040" y="404878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(2)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88AD2A7-6927-4B1A-9B74-BADC9CE9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en-US" altLang="ko-KR" sz="1000" dirty="0"/>
              <a:t>(1): </a:t>
            </a:r>
            <a:r>
              <a:rPr lang="en-US" altLang="ko-KR" sz="1000" dirty="0" err="1"/>
              <a:t>popupwindow_editresult_share</a:t>
            </a:r>
            <a:endParaRPr lang="en-US" altLang="ko-KR" sz="1000" dirty="0"/>
          </a:p>
          <a:p>
            <a:r>
              <a:rPr lang="en-US" altLang="ko-KR" sz="1000" dirty="0"/>
              <a:t>(2): </a:t>
            </a:r>
            <a:r>
              <a:rPr lang="en-US" altLang="ko-KR" sz="1000" dirty="0" err="1"/>
              <a:t>button_editresult_shareFacebook</a:t>
            </a:r>
            <a:endParaRPr lang="en-US" altLang="ko-KR" sz="1000" dirty="0"/>
          </a:p>
          <a:p>
            <a:r>
              <a:rPr lang="en-US" altLang="ko-KR" sz="1000" dirty="0"/>
              <a:t>(3): </a:t>
            </a:r>
            <a:r>
              <a:rPr lang="en-US" altLang="ko-KR" sz="1000" dirty="0" err="1"/>
              <a:t>button_editresult_shareKakaoStory</a:t>
            </a:r>
            <a:endParaRPr lang="en-US" altLang="ko-KR" sz="1000" dirty="0"/>
          </a:p>
          <a:p>
            <a:r>
              <a:rPr lang="en-US" altLang="ko-KR" sz="1000" dirty="0"/>
              <a:t>(4): </a:t>
            </a:r>
            <a:r>
              <a:rPr lang="en-US" altLang="ko-KR" sz="1000" dirty="0" err="1"/>
              <a:t>button_editresult_shareTwitter</a:t>
            </a:r>
            <a:endParaRPr lang="en-US" altLang="ko-KR" sz="1000" dirty="0"/>
          </a:p>
          <a:p>
            <a:r>
              <a:rPr lang="en-US" altLang="ko-KR" sz="1000" dirty="0"/>
              <a:t>(5): </a:t>
            </a:r>
            <a:r>
              <a:rPr lang="en-US" altLang="ko-KR" sz="1000" dirty="0" err="1"/>
              <a:t>button_editresult_shareKakao</a:t>
            </a:r>
            <a:endParaRPr lang="en-US" altLang="ko-KR" sz="1000" dirty="0"/>
          </a:p>
          <a:p>
            <a:r>
              <a:rPr lang="en-US" altLang="ko-KR" sz="1000" dirty="0"/>
              <a:t>(6): </a:t>
            </a:r>
            <a:r>
              <a:rPr lang="en-US" altLang="ko-KR" sz="1000" dirty="0" err="1"/>
              <a:t>button_editresult_shareGoogle</a:t>
            </a:r>
            <a:endParaRPr lang="en-US" altLang="ko-KR" sz="1000" dirty="0"/>
          </a:p>
          <a:p>
            <a:r>
              <a:rPr lang="en-US" altLang="ko-KR" sz="1000" dirty="0"/>
              <a:t>(7): </a:t>
            </a:r>
            <a:r>
              <a:rPr lang="en-US" altLang="ko-KR" sz="1000" dirty="0" err="1"/>
              <a:t>button_editresult_sharebutton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19F05-0DCB-45F9-9CB7-F52436660212}"/>
              </a:ext>
            </a:extLst>
          </p:cNvPr>
          <p:cNvSpPr txBox="1"/>
          <p:nvPr/>
        </p:nvSpPr>
        <p:spPr>
          <a:xfrm>
            <a:off x="5459058" y="404878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(3)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3150E-4F87-4303-B12D-F6F87A4BDCA3}"/>
              </a:ext>
            </a:extLst>
          </p:cNvPr>
          <p:cNvSpPr txBox="1"/>
          <p:nvPr/>
        </p:nvSpPr>
        <p:spPr>
          <a:xfrm>
            <a:off x="6029901" y="404878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(4)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45DF5-5F17-40FC-92F9-915588AA75C3}"/>
              </a:ext>
            </a:extLst>
          </p:cNvPr>
          <p:cNvSpPr txBox="1"/>
          <p:nvPr/>
        </p:nvSpPr>
        <p:spPr>
          <a:xfrm>
            <a:off x="6578327" y="404878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(5)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75CE4-AACA-4F44-83D6-FB8BDD6E2D8D}"/>
              </a:ext>
            </a:extLst>
          </p:cNvPr>
          <p:cNvSpPr txBox="1"/>
          <p:nvPr/>
        </p:nvSpPr>
        <p:spPr>
          <a:xfrm>
            <a:off x="7141668" y="404878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(6)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89234-D22F-48F8-BB65-3723C2DFB293}"/>
              </a:ext>
            </a:extLst>
          </p:cNvPr>
          <p:cNvSpPr txBox="1"/>
          <p:nvPr/>
        </p:nvSpPr>
        <p:spPr>
          <a:xfrm>
            <a:off x="5330869" y="4731990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(7)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AB7EF-1537-459D-9E32-052E4AD6F23B}"/>
              </a:ext>
            </a:extLst>
          </p:cNvPr>
          <p:cNvSpPr txBox="1"/>
          <p:nvPr/>
        </p:nvSpPr>
        <p:spPr>
          <a:xfrm>
            <a:off x="4861616" y="3784094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47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5B448C-3772-4218-BBBF-5BFC01E97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"/>
            <a:ext cx="2893215" cy="5143493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3B82211-CD39-46BA-8921-68E0A85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ko-KR" altLang="en-US" sz="1000" dirty="0"/>
              <a:t>배경</a:t>
            </a:r>
            <a:r>
              <a:rPr lang="en-US" altLang="ko-KR" sz="1000" dirty="0"/>
              <a:t>: </a:t>
            </a:r>
            <a:r>
              <a:rPr lang="ko-KR" altLang="en-US" sz="1000" dirty="0"/>
              <a:t>없음</a:t>
            </a:r>
            <a:endParaRPr lang="en-US" altLang="ko-KR" sz="1000" dirty="0"/>
          </a:p>
          <a:p>
            <a:r>
              <a:rPr lang="en-US" altLang="ko-KR" sz="1000" dirty="0"/>
              <a:t>(1): </a:t>
            </a:r>
            <a:r>
              <a:rPr lang="en-US" altLang="ko-KR" sz="1000" dirty="0" err="1"/>
              <a:t>button_gallery_back</a:t>
            </a:r>
            <a:endParaRPr lang="en-US" altLang="ko-KR" sz="1000" dirty="0"/>
          </a:p>
          <a:p>
            <a:r>
              <a:rPr lang="en-US" altLang="ko-KR" sz="1000" dirty="0"/>
              <a:t>(2): </a:t>
            </a:r>
            <a:r>
              <a:rPr lang="en-US" altLang="ko-KR" sz="1000" dirty="0" err="1"/>
              <a:t>button_gallery_delete</a:t>
            </a:r>
            <a:endParaRPr lang="en-US" altLang="ko-KR" sz="1000" dirty="0"/>
          </a:p>
          <a:p>
            <a:r>
              <a:rPr lang="en-US" altLang="ko-KR" sz="1000" dirty="0"/>
              <a:t>(3): </a:t>
            </a:r>
            <a:r>
              <a:rPr lang="en-US" altLang="ko-KR" sz="1000" dirty="0" err="1"/>
              <a:t>image_gallery_line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3FF4C-CBCA-4170-A081-57548D2ACADD}"/>
              </a:ext>
            </a:extLst>
          </p:cNvPr>
          <p:cNvSpPr txBox="1"/>
          <p:nvPr/>
        </p:nvSpPr>
        <p:spPr>
          <a:xfrm>
            <a:off x="4799505" y="119068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9F33E-47AA-40F6-A137-2C15543C838C}"/>
              </a:ext>
            </a:extLst>
          </p:cNvPr>
          <p:cNvSpPr txBox="1"/>
          <p:nvPr/>
        </p:nvSpPr>
        <p:spPr>
          <a:xfrm>
            <a:off x="7164288" y="119067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(2)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10183-D1FC-4FA9-8987-CA9CB8CCF6A8}"/>
              </a:ext>
            </a:extLst>
          </p:cNvPr>
          <p:cNvSpPr txBox="1"/>
          <p:nvPr/>
        </p:nvSpPr>
        <p:spPr>
          <a:xfrm>
            <a:off x="7692720" y="463973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(3)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7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5B448C-3772-4218-BBBF-5BFC01E97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"/>
            <a:ext cx="2893214" cy="5143493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B586EBB-5359-4EE8-9DAF-1359C226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en-US" altLang="ko-KR" sz="1000" dirty="0"/>
              <a:t>(1): </a:t>
            </a:r>
            <a:r>
              <a:rPr lang="en-US" altLang="ko-KR" sz="1000" dirty="0" err="1"/>
              <a:t>button_gallery_ok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(2): </a:t>
            </a:r>
            <a:r>
              <a:rPr lang="en-US" altLang="ko-KR" sz="1000" dirty="0" err="1"/>
              <a:t>image_gallery_deletefalse</a:t>
            </a:r>
            <a:endParaRPr lang="en-US" altLang="ko-KR" sz="1000" dirty="0"/>
          </a:p>
          <a:p>
            <a:r>
              <a:rPr lang="en-US" altLang="ko-KR" sz="1000" dirty="0"/>
              <a:t>(3): </a:t>
            </a:r>
            <a:r>
              <a:rPr lang="en-US" altLang="ko-KR" sz="1000" dirty="0" err="1"/>
              <a:t>image_gallery_deletetrue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CF857-252E-4764-AA15-93EE37C89A45}"/>
              </a:ext>
            </a:extLst>
          </p:cNvPr>
          <p:cNvSpPr txBox="1"/>
          <p:nvPr/>
        </p:nvSpPr>
        <p:spPr>
          <a:xfrm>
            <a:off x="7092280" y="5444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DA229-9235-40B5-84F4-2BD3EC7213D6}"/>
              </a:ext>
            </a:extLst>
          </p:cNvPr>
          <p:cNvSpPr txBox="1"/>
          <p:nvPr/>
        </p:nvSpPr>
        <p:spPr>
          <a:xfrm>
            <a:off x="5076056" y="722883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(2)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E2D00-6A1F-441D-8C87-A52E18155502}"/>
              </a:ext>
            </a:extLst>
          </p:cNvPr>
          <p:cNvSpPr txBox="1"/>
          <p:nvPr/>
        </p:nvSpPr>
        <p:spPr>
          <a:xfrm>
            <a:off x="5076056" y="1851670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(3)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5B448C-3772-4218-BBBF-5BFC01E97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"/>
            <a:ext cx="2893214" cy="5143491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DE67256-14ED-4CDC-AE78-A53717B2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en-US" altLang="ko-KR" sz="1000" dirty="0"/>
              <a:t>(1): </a:t>
            </a:r>
            <a:r>
              <a:rPr lang="en-US" altLang="ko-KR" sz="1000" dirty="0" err="1"/>
              <a:t>button_gallery_ok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(2): </a:t>
            </a:r>
            <a:r>
              <a:rPr lang="en-US" altLang="ko-KR" sz="1000" dirty="0" err="1"/>
              <a:t>button_gallery_share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E4F81-AC9C-4B31-8579-CF9DD02F253D}"/>
              </a:ext>
            </a:extLst>
          </p:cNvPr>
          <p:cNvSpPr txBox="1"/>
          <p:nvPr/>
        </p:nvSpPr>
        <p:spPr>
          <a:xfrm>
            <a:off x="6156176" y="233220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681BE-7B05-40FA-9AB6-3D0590717551}"/>
              </a:ext>
            </a:extLst>
          </p:cNvPr>
          <p:cNvSpPr txBox="1"/>
          <p:nvPr/>
        </p:nvSpPr>
        <p:spPr>
          <a:xfrm>
            <a:off x="6779545" y="233220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(2)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7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5B448C-3772-4218-BBBF-5BFC01E97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"/>
            <a:ext cx="2893213" cy="5143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BDEF20-4902-4D3C-9E63-3DF9F01CA21D}"/>
              </a:ext>
            </a:extLst>
          </p:cNvPr>
          <p:cNvSpPr txBox="1"/>
          <p:nvPr/>
        </p:nvSpPr>
        <p:spPr>
          <a:xfrm>
            <a:off x="4932040" y="404878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(2)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682A260-90D5-4224-9C0C-86FAB4AC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en-US" altLang="ko-KR" sz="1000" dirty="0"/>
              <a:t>(1): </a:t>
            </a:r>
            <a:r>
              <a:rPr lang="en-US" altLang="ko-KR" sz="1000" dirty="0" err="1"/>
              <a:t>popupwindow_editresult_share</a:t>
            </a:r>
            <a:endParaRPr lang="en-US" altLang="ko-KR" sz="1000" dirty="0"/>
          </a:p>
          <a:p>
            <a:r>
              <a:rPr lang="en-US" altLang="ko-KR" sz="1000" dirty="0"/>
              <a:t>(2): </a:t>
            </a:r>
            <a:r>
              <a:rPr lang="en-US" altLang="ko-KR" sz="1000" dirty="0" err="1"/>
              <a:t>button_editresult_shareFacebook</a:t>
            </a:r>
            <a:endParaRPr lang="en-US" altLang="ko-KR" sz="1000" dirty="0"/>
          </a:p>
          <a:p>
            <a:r>
              <a:rPr lang="en-US" altLang="ko-KR" sz="1000" dirty="0"/>
              <a:t>(3): </a:t>
            </a:r>
            <a:r>
              <a:rPr lang="en-US" altLang="ko-KR" sz="1000" dirty="0" err="1"/>
              <a:t>button_editresult_shareKakaoStory</a:t>
            </a:r>
            <a:endParaRPr lang="en-US" altLang="ko-KR" sz="1000" dirty="0"/>
          </a:p>
          <a:p>
            <a:r>
              <a:rPr lang="en-US" altLang="ko-KR" sz="1000" dirty="0"/>
              <a:t>(4): </a:t>
            </a:r>
            <a:r>
              <a:rPr lang="en-US" altLang="ko-KR" sz="1000" dirty="0" err="1"/>
              <a:t>button_editresult_shareTwitter</a:t>
            </a:r>
            <a:endParaRPr lang="en-US" altLang="ko-KR" sz="1000" dirty="0"/>
          </a:p>
          <a:p>
            <a:r>
              <a:rPr lang="en-US" altLang="ko-KR" sz="1000" dirty="0"/>
              <a:t>(5): </a:t>
            </a:r>
            <a:r>
              <a:rPr lang="en-US" altLang="ko-KR" sz="1000" dirty="0" err="1"/>
              <a:t>button_editresult_shareKakao</a:t>
            </a:r>
            <a:endParaRPr lang="en-US" altLang="ko-KR" sz="1000" dirty="0"/>
          </a:p>
          <a:p>
            <a:r>
              <a:rPr lang="en-US" altLang="ko-KR" sz="1000" dirty="0"/>
              <a:t>(6): </a:t>
            </a:r>
            <a:r>
              <a:rPr lang="en-US" altLang="ko-KR" sz="1000" dirty="0" err="1"/>
              <a:t>button_editresult_shareGoogle</a:t>
            </a:r>
            <a:endParaRPr lang="en-US" altLang="ko-KR" sz="1000" dirty="0"/>
          </a:p>
          <a:p>
            <a:r>
              <a:rPr lang="en-US" altLang="ko-KR" sz="1000" dirty="0"/>
              <a:t>(7): </a:t>
            </a:r>
            <a:r>
              <a:rPr lang="en-US" altLang="ko-KR" sz="1000" dirty="0" err="1"/>
              <a:t>button_editresult_sharebutton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3575C-2993-419F-ABE9-CE582314EF08}"/>
              </a:ext>
            </a:extLst>
          </p:cNvPr>
          <p:cNvSpPr txBox="1"/>
          <p:nvPr/>
        </p:nvSpPr>
        <p:spPr>
          <a:xfrm>
            <a:off x="5459058" y="404878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(3)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051BE-2A47-450F-B82D-BD071293F871}"/>
              </a:ext>
            </a:extLst>
          </p:cNvPr>
          <p:cNvSpPr txBox="1"/>
          <p:nvPr/>
        </p:nvSpPr>
        <p:spPr>
          <a:xfrm>
            <a:off x="6029901" y="404878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(4)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B1DF2-6D59-46A5-9867-243AA00454B8}"/>
              </a:ext>
            </a:extLst>
          </p:cNvPr>
          <p:cNvSpPr txBox="1"/>
          <p:nvPr/>
        </p:nvSpPr>
        <p:spPr>
          <a:xfrm>
            <a:off x="6578327" y="404878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(5)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B853C-0FF2-4D4B-8E64-261D28DD1573}"/>
              </a:ext>
            </a:extLst>
          </p:cNvPr>
          <p:cNvSpPr txBox="1"/>
          <p:nvPr/>
        </p:nvSpPr>
        <p:spPr>
          <a:xfrm>
            <a:off x="7141668" y="404878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(6)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7471C-1F50-479E-AF6E-29AC182D2232}"/>
              </a:ext>
            </a:extLst>
          </p:cNvPr>
          <p:cNvSpPr txBox="1"/>
          <p:nvPr/>
        </p:nvSpPr>
        <p:spPr>
          <a:xfrm>
            <a:off x="5330869" y="4731990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(7)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F06B38-0BB1-4C36-A479-CF91843464DE}"/>
              </a:ext>
            </a:extLst>
          </p:cNvPr>
          <p:cNvSpPr txBox="1"/>
          <p:nvPr/>
        </p:nvSpPr>
        <p:spPr>
          <a:xfrm>
            <a:off x="4861616" y="3784094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8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B32B37-8CAC-49A0-83A9-529A1A61BC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"/>
            <a:ext cx="2893213" cy="5143491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AD15B14-4BE0-4C34-B4ED-34CC06DB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ko-KR" altLang="en-US" sz="1000" dirty="0"/>
              <a:t>배경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bg_main</a:t>
            </a:r>
            <a:endParaRPr lang="en-US" altLang="ko-KR" sz="1000" dirty="0"/>
          </a:p>
          <a:p>
            <a:r>
              <a:rPr lang="en-US" altLang="ko-KR" sz="1000" dirty="0"/>
              <a:t>(1): </a:t>
            </a:r>
            <a:r>
              <a:rPr lang="en-US" altLang="ko-KR" sz="1000" dirty="0" err="1"/>
              <a:t>popupwindow_main</a:t>
            </a:r>
            <a:endParaRPr lang="en-US" altLang="ko-KR" sz="1000" dirty="0"/>
          </a:p>
          <a:p>
            <a:r>
              <a:rPr lang="en-US" altLang="ko-KR" sz="1000" dirty="0"/>
              <a:t>(2): button_main_popup1</a:t>
            </a:r>
          </a:p>
          <a:p>
            <a:r>
              <a:rPr lang="en-US" altLang="ko-KR" sz="1000" dirty="0"/>
              <a:t>(3): button_main_popup2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D7119-2E13-44B0-8815-0116DFC04E58}"/>
              </a:ext>
            </a:extLst>
          </p:cNvPr>
          <p:cNvSpPr txBox="1"/>
          <p:nvPr/>
        </p:nvSpPr>
        <p:spPr>
          <a:xfrm>
            <a:off x="5003673" y="664409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70688-EBE8-4AFF-84E3-6E12915FCCBF}"/>
              </a:ext>
            </a:extLst>
          </p:cNvPr>
          <p:cNvSpPr txBox="1"/>
          <p:nvPr/>
        </p:nvSpPr>
        <p:spPr>
          <a:xfrm>
            <a:off x="5194106" y="994003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(2)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5B8C-144C-4E7C-8681-3853AC0DAD29}"/>
              </a:ext>
            </a:extLst>
          </p:cNvPr>
          <p:cNvSpPr txBox="1"/>
          <p:nvPr/>
        </p:nvSpPr>
        <p:spPr>
          <a:xfrm>
            <a:off x="5194106" y="1927109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(3)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6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ko-KR" altLang="en-US" sz="1000" dirty="0"/>
              <a:t>배경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bg_start</a:t>
            </a:r>
            <a:endParaRPr lang="en-US" altLang="ko-KR" sz="1000" dirty="0"/>
          </a:p>
          <a:p>
            <a:r>
              <a:rPr lang="en-US" altLang="ko-KR" sz="1000" dirty="0"/>
              <a:t>(1): </a:t>
            </a:r>
            <a:r>
              <a:rPr lang="en-US" altLang="ko-KR" sz="1000" dirty="0" err="1"/>
              <a:t>button_start</a:t>
            </a:r>
            <a:endParaRPr lang="en-US" altLang="ko-KR" sz="1000" dirty="0"/>
          </a:p>
          <a:p>
            <a:endParaRPr 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8F7264B-23A9-40DD-ACF4-2F638B671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0"/>
            <a:ext cx="2893219" cy="5143500"/>
          </a:xfrm>
          <a:prstGeom prst="rect">
            <a:avLst/>
          </a:prstGeom>
        </p:spPr>
      </p:pic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E00973A6-6BD5-4F7F-B07B-13B401D6BA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F7728-A5F5-40D4-A1AA-FB229316942B}"/>
              </a:ext>
            </a:extLst>
          </p:cNvPr>
          <p:cNvSpPr txBox="1"/>
          <p:nvPr/>
        </p:nvSpPr>
        <p:spPr>
          <a:xfrm>
            <a:off x="5006986" y="2931790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6CD12-7EE9-475B-9705-46B6C5F2B3D2}"/>
              </a:ext>
            </a:extLst>
          </p:cNvPr>
          <p:cNvSpPr txBox="1"/>
          <p:nvPr/>
        </p:nvSpPr>
        <p:spPr>
          <a:xfrm>
            <a:off x="5006986" y="4272977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4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8F7264B-23A9-40DD-ACF4-2F638B671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0"/>
            <a:ext cx="2893218" cy="5143500"/>
          </a:xfrm>
          <a:prstGeom prst="rect">
            <a:avLst/>
          </a:prstGeom>
        </p:spPr>
      </p:pic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E00973A6-6BD5-4F7F-B07B-13B401D6BA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030FB91-FFA4-4CBC-9333-5FF1FDCF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ko-KR" altLang="en-US" sz="1000" dirty="0"/>
              <a:t>배경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bg_startCreateID</a:t>
            </a:r>
            <a:endParaRPr lang="en-US" altLang="ko-KR" sz="1000" dirty="0"/>
          </a:p>
          <a:p>
            <a:r>
              <a:rPr lang="en-US" altLang="ko-KR" sz="1000" dirty="0"/>
              <a:t>(1): </a:t>
            </a:r>
            <a:r>
              <a:rPr lang="en-US" altLang="ko-KR" sz="1000" dirty="0" err="1"/>
              <a:t>button_start</a:t>
            </a:r>
            <a:endParaRPr lang="en-US" altLang="ko-KR" sz="1000" dirty="0"/>
          </a:p>
          <a:p>
            <a:r>
              <a:rPr lang="en-US" altLang="ko-KR" sz="1000" dirty="0"/>
              <a:t>(2): </a:t>
            </a:r>
            <a:r>
              <a:rPr lang="en-US" altLang="ko-KR" sz="1000" dirty="0" err="1"/>
              <a:t>button_start_startCallivoice</a:t>
            </a:r>
            <a:endParaRPr lang="en-US" altLang="ko-KR" sz="1000" dirty="0"/>
          </a:p>
          <a:p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63619-D197-484C-BD13-294289A3E101}"/>
              </a:ext>
            </a:extLst>
          </p:cNvPr>
          <p:cNvSpPr txBox="1"/>
          <p:nvPr/>
        </p:nvSpPr>
        <p:spPr>
          <a:xfrm>
            <a:off x="5053305" y="1879438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13276-18C1-4613-9497-131DF80681D3}"/>
              </a:ext>
            </a:extLst>
          </p:cNvPr>
          <p:cNvSpPr txBox="1"/>
          <p:nvPr/>
        </p:nvSpPr>
        <p:spPr>
          <a:xfrm>
            <a:off x="5053305" y="2265212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C1B74-5406-4E51-9380-0517CEF74D1F}"/>
              </a:ext>
            </a:extLst>
          </p:cNvPr>
          <p:cNvSpPr txBox="1"/>
          <p:nvPr/>
        </p:nvSpPr>
        <p:spPr>
          <a:xfrm>
            <a:off x="5053305" y="269148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(2)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5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8F7264B-23A9-40DD-ACF4-2F638B671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0"/>
            <a:ext cx="2893218" cy="5143500"/>
          </a:xfrm>
          <a:prstGeom prst="rect">
            <a:avLst/>
          </a:prstGeom>
        </p:spPr>
      </p:pic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E00973A6-6BD5-4F7F-B07B-13B401D6BA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5C516C1-1602-43EC-8972-F52B5E4D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ko-KR" altLang="en-US" sz="1000" dirty="0"/>
              <a:t>배경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bg_startLoading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279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0DB11D-882D-459B-9262-74B65E9EB1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"/>
            <a:ext cx="2893218" cy="5143498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02F6F90-B2DE-4C03-86A2-2E8C8F33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ko-KR" altLang="en-US" sz="1000" dirty="0"/>
              <a:t>배경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bg_main</a:t>
            </a:r>
            <a:endParaRPr lang="en-US" altLang="ko-KR" sz="1000" dirty="0"/>
          </a:p>
          <a:p>
            <a:r>
              <a:rPr lang="en-US" altLang="ko-KR" sz="1000" dirty="0"/>
              <a:t>(1): </a:t>
            </a:r>
            <a:r>
              <a:rPr lang="en-US" altLang="ko-KR" sz="1000" dirty="0" err="1"/>
              <a:t>button_main_Callivoice</a:t>
            </a:r>
            <a:endParaRPr lang="en-US" altLang="ko-KR" sz="1000" dirty="0"/>
          </a:p>
          <a:p>
            <a:r>
              <a:rPr lang="en-US" altLang="ko-KR" sz="1000" dirty="0"/>
              <a:t>(2): </a:t>
            </a:r>
            <a:r>
              <a:rPr lang="en-US" altLang="ko-KR" sz="1000" dirty="0" err="1"/>
              <a:t>button_main_gallery</a:t>
            </a:r>
            <a:endParaRPr lang="en-US" altLang="ko-KR" sz="1000" dirty="0"/>
          </a:p>
          <a:p>
            <a:r>
              <a:rPr lang="en-US" altLang="ko-KR" sz="1000" dirty="0"/>
              <a:t>(3): </a:t>
            </a:r>
            <a:r>
              <a:rPr lang="en-US" altLang="ko-KR" sz="1000" dirty="0" err="1"/>
              <a:t>button_main_option</a:t>
            </a:r>
            <a:endParaRPr lang="en-US" altLang="ko-KR" sz="1000" dirty="0"/>
          </a:p>
          <a:p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A57E3-E11F-4162-B63A-B61926A7D4D9}"/>
              </a:ext>
            </a:extLst>
          </p:cNvPr>
          <p:cNvSpPr txBox="1"/>
          <p:nvPr/>
        </p:nvSpPr>
        <p:spPr>
          <a:xfrm>
            <a:off x="6216326" y="2868882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E4417-C56E-4640-839A-5DF4959DB7BA}"/>
              </a:ext>
            </a:extLst>
          </p:cNvPr>
          <p:cNvSpPr txBox="1"/>
          <p:nvPr/>
        </p:nvSpPr>
        <p:spPr>
          <a:xfrm>
            <a:off x="5231553" y="4151893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(2)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51180-0376-4F19-B8ED-4AF278BB0244}"/>
              </a:ext>
            </a:extLst>
          </p:cNvPr>
          <p:cNvSpPr txBox="1"/>
          <p:nvPr/>
        </p:nvSpPr>
        <p:spPr>
          <a:xfrm>
            <a:off x="7236296" y="4151893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(3)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B01057-0B8D-46AD-8EAE-D0AB9D6F4F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"/>
            <a:ext cx="2893217" cy="5143498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AE4D142-A6FD-406D-A2FF-E8EABEAD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ko-KR" altLang="en-US" sz="1000" dirty="0"/>
              <a:t>배경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bg_record</a:t>
            </a:r>
            <a:endParaRPr lang="en-US" altLang="ko-KR" sz="1000" dirty="0"/>
          </a:p>
          <a:p>
            <a:r>
              <a:rPr lang="en-US" altLang="ko-KR" sz="1000" dirty="0"/>
              <a:t>(1): </a:t>
            </a:r>
            <a:r>
              <a:rPr lang="en-US" altLang="ko-KR" sz="1000" dirty="0" err="1"/>
              <a:t>button_record_recordvoice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4E3DF-1A6A-4C02-80C3-9C3B7CB9EFAB}"/>
              </a:ext>
            </a:extLst>
          </p:cNvPr>
          <p:cNvSpPr txBox="1"/>
          <p:nvPr/>
        </p:nvSpPr>
        <p:spPr>
          <a:xfrm>
            <a:off x="6216326" y="2868882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4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2B301C-9D77-4D76-B723-B92C60D7CA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"/>
            <a:ext cx="2893216" cy="5143495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5923A53-31CD-4480-9C24-A71BC93F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ko-KR" altLang="en-US" sz="1000" dirty="0"/>
              <a:t>배경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bg_recordChecksentence</a:t>
            </a:r>
            <a:endParaRPr lang="en-US" altLang="ko-KR" sz="1000" dirty="0"/>
          </a:p>
          <a:p>
            <a:r>
              <a:rPr lang="en-US" altLang="ko-KR" sz="1000" dirty="0"/>
              <a:t>(1): button_recordChecksentence_button1</a:t>
            </a:r>
          </a:p>
          <a:p>
            <a:r>
              <a:rPr lang="en-US" altLang="ko-KR" sz="1000" dirty="0"/>
              <a:t>(2): button_recordChecksentence_button2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2D680-DCFA-43E8-B518-FC41BED80055}"/>
              </a:ext>
            </a:extLst>
          </p:cNvPr>
          <p:cNvSpPr txBox="1"/>
          <p:nvPr/>
        </p:nvSpPr>
        <p:spPr>
          <a:xfrm>
            <a:off x="5012673" y="2787774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467C8-F9FF-4AEA-82FE-695C20E9E37A}"/>
              </a:ext>
            </a:extLst>
          </p:cNvPr>
          <p:cNvSpPr txBox="1"/>
          <p:nvPr/>
        </p:nvSpPr>
        <p:spPr>
          <a:xfrm>
            <a:off x="6372200" y="2787774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(2)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9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2B301C-9D77-4D76-B723-B92C60D7CA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"/>
            <a:ext cx="2893217" cy="5143496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EA9C644-DCA9-4EAB-A0D8-8B4E38FD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ko-KR" altLang="en-US" sz="1000" dirty="0"/>
              <a:t>배경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bg_recordLoading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6469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2B301C-9D77-4D76-B723-B92C60D7CA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"/>
            <a:ext cx="2893216" cy="5143496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0F0AD9D-F955-44AB-BAB1-3C49A624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384376"/>
          </a:xfrm>
        </p:spPr>
        <p:txBody>
          <a:bodyPr anchor="t"/>
          <a:lstStyle/>
          <a:p>
            <a:r>
              <a:rPr lang="ko-KR" altLang="en-US" sz="1000" dirty="0"/>
              <a:t>배경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bg_recordShowemotion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(1): </a:t>
            </a:r>
            <a:r>
              <a:rPr lang="en-US" altLang="ko-KR" sz="1000" dirty="0" err="1"/>
              <a:t>image_recordShowemotion</a:t>
            </a:r>
            <a:r>
              <a:rPr lang="en-US" altLang="ko-KR" sz="1000" dirty="0"/>
              <a:t>_~</a:t>
            </a:r>
          </a:p>
          <a:p>
            <a:endParaRPr lang="en-US" altLang="ko-KR" sz="1000" dirty="0"/>
          </a:p>
          <a:p>
            <a:r>
              <a:rPr lang="en-US" altLang="ko-KR" sz="1000" dirty="0"/>
              <a:t>*</a:t>
            </a:r>
            <a:r>
              <a:rPr lang="en-US" altLang="ko-KR" sz="1000" dirty="0" err="1"/>
              <a:t>image_recordShowemotion_small</a:t>
            </a:r>
            <a:r>
              <a:rPr lang="en-US" altLang="ko-KR" sz="1000" dirty="0"/>
              <a:t>_~</a:t>
            </a:r>
            <a:r>
              <a:rPr lang="ko-KR" altLang="en-US" sz="1000" dirty="0"/>
              <a:t>은 선택하지</a:t>
            </a:r>
            <a:endParaRPr lang="en-US" altLang="ko-KR" sz="1000" dirty="0"/>
          </a:p>
          <a:p>
            <a:r>
              <a:rPr lang="ko-KR" altLang="en-US" sz="1000" dirty="0"/>
              <a:t>않았을 때 리소스</a:t>
            </a:r>
            <a:endParaRPr lang="en-US" altLang="ko-KR" sz="1000" dirty="0"/>
          </a:p>
          <a:p>
            <a:r>
              <a:rPr lang="en-US" altLang="ko-KR" sz="1000" dirty="0" err="1"/>
              <a:t>image_recordShowemotion_big</a:t>
            </a:r>
            <a:r>
              <a:rPr lang="en-US" altLang="ko-KR" sz="1000" dirty="0"/>
              <a:t>_~</a:t>
            </a:r>
            <a:r>
              <a:rPr lang="ko-KR" altLang="en-US" sz="1000" dirty="0"/>
              <a:t>은 선택했을</a:t>
            </a:r>
            <a:endParaRPr lang="en-US" altLang="ko-KR" sz="1000" dirty="0"/>
          </a:p>
          <a:p>
            <a:r>
              <a:rPr lang="ko-KR" altLang="en-US" sz="1000" dirty="0"/>
              <a:t>때</a:t>
            </a:r>
            <a:r>
              <a:rPr lang="en-US" altLang="ko-KR" sz="1000" dirty="0"/>
              <a:t>(</a:t>
            </a:r>
            <a:r>
              <a:rPr lang="ko-KR" altLang="en-US" sz="1000" dirty="0"/>
              <a:t>가운데 있을 때</a:t>
            </a:r>
            <a:r>
              <a:rPr lang="en-US" altLang="ko-KR" sz="1000" dirty="0"/>
              <a:t>)</a:t>
            </a:r>
            <a:r>
              <a:rPr lang="ko-KR" altLang="en-US" sz="1000" dirty="0"/>
              <a:t> 리소스</a:t>
            </a:r>
            <a:endParaRPr lang="en-US" altLang="ko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1D25C-6D51-4E5C-A40A-0FB35888EF2C}"/>
              </a:ext>
            </a:extLst>
          </p:cNvPr>
          <p:cNvSpPr txBox="1"/>
          <p:nvPr/>
        </p:nvSpPr>
        <p:spPr>
          <a:xfrm>
            <a:off x="5076056" y="2248585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(1)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8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1001</Words>
  <Application>Microsoft Office PowerPoint</Application>
  <PresentationFormat>화면 슬라이드 쇼(16:9)</PresentationFormat>
  <Paragraphs>181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Office Theme</vt:lpstr>
      <vt:lpstr>Custom Design</vt:lpstr>
      <vt:lpstr>CONTENTS</vt:lpstr>
      <vt:lpstr>UI 설계</vt:lpstr>
      <vt:lpstr>UI 설계</vt:lpstr>
      <vt:lpstr>UI 설계</vt:lpstr>
      <vt:lpstr>UI 설계</vt:lpstr>
      <vt:lpstr>UI 설계</vt:lpstr>
      <vt:lpstr>UI 설계</vt:lpstr>
      <vt:lpstr>UI 설계</vt:lpstr>
      <vt:lpstr>UI 설계</vt:lpstr>
      <vt:lpstr>UI 설계</vt:lpstr>
      <vt:lpstr>UI 설계</vt:lpstr>
      <vt:lpstr>UI 설계</vt:lpstr>
      <vt:lpstr>UI 설계</vt:lpstr>
      <vt:lpstr>UI 설계</vt:lpstr>
      <vt:lpstr>UI 설계</vt:lpstr>
      <vt:lpstr>UI 설계</vt:lpstr>
      <vt:lpstr>UI 설계</vt:lpstr>
      <vt:lpstr>UI 설계</vt:lpstr>
      <vt:lpstr>UI 설계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이성수</cp:lastModifiedBy>
  <cp:revision>53</cp:revision>
  <dcterms:created xsi:type="dcterms:W3CDTF">2014-04-01T16:27:38Z</dcterms:created>
  <dcterms:modified xsi:type="dcterms:W3CDTF">2018-04-07T08:41:54Z</dcterms:modified>
</cp:coreProperties>
</file>