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6" d="100"/>
          <a:sy n="96" d="100"/>
        </p:scale>
        <p:origin x="-414" y="-7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64765136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bossio</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Drew</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pull up excel spreadsheet</a:t>
            </a:r>
          </a:p>
          <a:p>
            <a:pPr rtl="0">
              <a:spcBef>
                <a:spcPts val="0"/>
              </a:spcBef>
              <a:buNone/>
            </a:pPr>
            <a:endParaRPr/>
          </a:p>
          <a:p>
            <a:pPr>
              <a:spcBef>
                <a:spcPts val="0"/>
              </a:spcBef>
              <a:buNone/>
            </a:pPr>
            <a:r>
              <a:rPr lang="en"/>
              <a:t>Drew</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Drew</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Blake</a:t>
            </a:r>
          </a:p>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0" name="Shape 1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Eric goes to computer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Bossio</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BOSS IO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deployment diagram</a:t>
            </a:r>
          </a:p>
          <a:p>
            <a:pPr rtl="0">
              <a:spcBef>
                <a:spcPts val="0"/>
              </a:spcBef>
              <a:buNone/>
            </a:pPr>
            <a:endParaRPr/>
          </a:p>
          <a:p>
            <a:pPr>
              <a:spcBef>
                <a:spcPts val="0"/>
              </a:spcBef>
              <a:buNone/>
            </a:pPr>
            <a:r>
              <a:rPr lang="en"/>
              <a:t>Brian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Brian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7" name="Shape 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Brian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Blake</a:t>
            </a:r>
          </a:p>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Blake</a:t>
            </a:r>
          </a:p>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Eric</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Eric</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311708" y="744575"/>
            <a:ext cx="8520599" cy="2052599"/>
          </a:xfrm>
          <a:prstGeom prst="rect">
            <a:avLst/>
          </a:prstGeom>
        </p:spPr>
        <p:txBody>
          <a:bodyPr lIns="91425" tIns="91425" rIns="91425" bIns="91425" anchor="b" anchorCtr="0"/>
          <a:lstStyle>
            <a:lvl1pPr algn="ctr">
              <a:spcBef>
                <a:spcPts val="0"/>
              </a:spcBef>
              <a:buSzPct val="100000"/>
              <a:defRPr sz="5200"/>
            </a:lvl1pPr>
            <a:lvl2pPr algn="ctr">
              <a:spcBef>
                <a:spcPts val="0"/>
              </a:spcBef>
              <a:buSzPct val="100000"/>
              <a:defRPr sz="5200"/>
            </a:lvl2pPr>
            <a:lvl3pPr algn="ctr">
              <a:spcBef>
                <a:spcPts val="0"/>
              </a:spcBef>
              <a:buSzPct val="100000"/>
              <a:defRPr sz="5200"/>
            </a:lvl3pPr>
            <a:lvl4pPr algn="ctr">
              <a:spcBef>
                <a:spcPts val="0"/>
              </a:spcBef>
              <a:buSzPct val="100000"/>
              <a:defRPr sz="5200"/>
            </a:lvl4pPr>
            <a:lvl5pPr algn="ctr">
              <a:spcBef>
                <a:spcPts val="0"/>
              </a:spcBef>
              <a:buSzPct val="100000"/>
              <a:defRPr sz="5200"/>
            </a:lvl5pPr>
            <a:lvl6pPr algn="ctr">
              <a:spcBef>
                <a:spcPts val="0"/>
              </a:spcBef>
              <a:buSzPct val="100000"/>
              <a:defRPr sz="5200"/>
            </a:lvl6pPr>
            <a:lvl7pPr algn="ctr">
              <a:spcBef>
                <a:spcPts val="0"/>
              </a:spcBef>
              <a:buSzPct val="100000"/>
              <a:defRPr sz="5200"/>
            </a:lvl7pPr>
            <a:lvl8pPr algn="ctr">
              <a:spcBef>
                <a:spcPts val="0"/>
              </a:spcBef>
              <a:buSzPct val="100000"/>
              <a:defRPr sz="5200"/>
            </a:lvl8pPr>
            <a:lvl9pPr algn="ctr">
              <a:spcBef>
                <a:spcPts val="0"/>
              </a:spcBef>
              <a:buSzPct val="100000"/>
              <a:defRPr sz="5200"/>
            </a:lvl9pPr>
          </a:lstStyle>
          <a:p>
            <a:endParaRPr/>
          </a:p>
        </p:txBody>
      </p:sp>
      <p:sp>
        <p:nvSpPr>
          <p:cNvPr id="10" name="Shape 10"/>
          <p:cNvSpPr txBox="1">
            <a:spLocks noGrp="1"/>
          </p:cNvSpPr>
          <p:nvPr>
            <p:ph type="subTitle" idx="1"/>
          </p:nvPr>
        </p:nvSpPr>
        <p:spPr>
          <a:xfrm>
            <a:off x="311700" y="2834125"/>
            <a:ext cx="8520599" cy="792600"/>
          </a:xfrm>
          <a:prstGeom prst="rect">
            <a:avLst/>
          </a:prstGeom>
        </p:spPr>
        <p:txBody>
          <a:bodyPr lIns="91425" tIns="91425" rIns="91425" bIns="91425" anchor="t" anchorCtr="0"/>
          <a:lstStyle>
            <a:lvl1pPr algn="ctr">
              <a:lnSpc>
                <a:spcPct val="100000"/>
              </a:lnSpc>
              <a:spcBef>
                <a:spcPts val="0"/>
              </a:spcBef>
              <a:spcAft>
                <a:spcPts val="0"/>
              </a:spcAft>
              <a:buSzPct val="100000"/>
              <a:buNone/>
              <a:defRPr sz="2800"/>
            </a:lvl1pPr>
            <a:lvl2pPr algn="ctr">
              <a:lnSpc>
                <a:spcPct val="100000"/>
              </a:lnSpc>
              <a:spcBef>
                <a:spcPts val="0"/>
              </a:spcBef>
              <a:spcAft>
                <a:spcPts val="0"/>
              </a:spcAft>
              <a:buSzPct val="100000"/>
              <a:buNone/>
              <a:defRPr sz="2800"/>
            </a:lvl2pPr>
            <a:lvl3pPr algn="ctr">
              <a:lnSpc>
                <a:spcPct val="100000"/>
              </a:lnSpc>
              <a:spcBef>
                <a:spcPts val="0"/>
              </a:spcBef>
              <a:spcAft>
                <a:spcPts val="0"/>
              </a:spcAft>
              <a:buSzPct val="100000"/>
              <a:buNone/>
              <a:defRPr sz="2800"/>
            </a:lvl3pPr>
            <a:lvl4pPr algn="ctr">
              <a:lnSpc>
                <a:spcPct val="100000"/>
              </a:lnSpc>
              <a:spcBef>
                <a:spcPts val="0"/>
              </a:spcBef>
              <a:spcAft>
                <a:spcPts val="0"/>
              </a:spcAft>
              <a:buSzPct val="100000"/>
              <a:buNone/>
              <a:defRPr sz="2800"/>
            </a:lvl4pPr>
            <a:lvl5pPr algn="ctr">
              <a:lnSpc>
                <a:spcPct val="100000"/>
              </a:lnSpc>
              <a:spcBef>
                <a:spcPts val="0"/>
              </a:spcBef>
              <a:spcAft>
                <a:spcPts val="0"/>
              </a:spcAft>
              <a:buSzPct val="100000"/>
              <a:buNone/>
              <a:defRPr sz="2800"/>
            </a:lvl5pPr>
            <a:lvl6pPr algn="ctr">
              <a:lnSpc>
                <a:spcPct val="100000"/>
              </a:lnSpc>
              <a:spcBef>
                <a:spcPts val="0"/>
              </a:spcBef>
              <a:spcAft>
                <a:spcPts val="0"/>
              </a:spcAft>
              <a:buSzPct val="100000"/>
              <a:buNone/>
              <a:defRPr sz="2800"/>
            </a:lvl6pPr>
            <a:lvl7pPr algn="ctr">
              <a:lnSpc>
                <a:spcPct val="100000"/>
              </a:lnSpc>
              <a:spcBef>
                <a:spcPts val="0"/>
              </a:spcBef>
              <a:spcAft>
                <a:spcPts val="0"/>
              </a:spcAft>
              <a:buSzPct val="100000"/>
              <a:buNone/>
              <a:defRPr sz="2800"/>
            </a:lvl7pPr>
            <a:lvl8pPr algn="ctr">
              <a:lnSpc>
                <a:spcPct val="100000"/>
              </a:lnSpc>
              <a:spcBef>
                <a:spcPts val="0"/>
              </a:spcBef>
              <a:spcAft>
                <a:spcPts val="0"/>
              </a:spcAft>
              <a:buSzPct val="100000"/>
              <a:buNone/>
              <a:defRPr sz="2800"/>
            </a:lvl8pPr>
            <a:lvl9pPr algn="ctr">
              <a:lnSpc>
                <a:spcPct val="100000"/>
              </a:lnSpc>
              <a:spcBef>
                <a:spcPts val="0"/>
              </a:spcBef>
              <a:spcAft>
                <a:spcPts val="0"/>
              </a:spcAft>
              <a:buSzPct val="100000"/>
              <a:buNone/>
              <a:defRPr sz="2800"/>
            </a:lvl9pPr>
          </a:lstStyle>
          <a:p>
            <a:endParaRPr/>
          </a:p>
        </p:txBody>
      </p:sp>
      <p:sp>
        <p:nvSpPr>
          <p:cNvPr id="11" name="Shape 1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1106125"/>
            <a:ext cx="8520599" cy="1963500"/>
          </a:xfrm>
          <a:prstGeom prst="rect">
            <a:avLst/>
          </a:prstGeom>
        </p:spPr>
        <p:txBody>
          <a:bodyPr lIns="91425" tIns="91425" rIns="91425" bIns="91425" anchor="b" anchorCtr="0"/>
          <a:lstStyle>
            <a:lvl1pPr algn="ctr">
              <a:spcBef>
                <a:spcPts val="0"/>
              </a:spcBef>
              <a:buSzPct val="100000"/>
              <a:defRPr sz="12000"/>
            </a:lvl1pPr>
            <a:lvl2pPr algn="ctr">
              <a:spcBef>
                <a:spcPts val="0"/>
              </a:spcBef>
              <a:buSzPct val="100000"/>
              <a:defRPr sz="12000"/>
            </a:lvl2pPr>
            <a:lvl3pPr algn="ctr">
              <a:spcBef>
                <a:spcPts val="0"/>
              </a:spcBef>
              <a:buSzPct val="100000"/>
              <a:defRPr sz="12000"/>
            </a:lvl3pPr>
            <a:lvl4pPr algn="ctr">
              <a:spcBef>
                <a:spcPts val="0"/>
              </a:spcBef>
              <a:buSzPct val="100000"/>
              <a:defRPr sz="12000"/>
            </a:lvl4pPr>
            <a:lvl5pPr algn="ctr">
              <a:spcBef>
                <a:spcPts val="0"/>
              </a:spcBef>
              <a:buSzPct val="100000"/>
              <a:defRPr sz="12000"/>
            </a:lvl5pPr>
            <a:lvl6pPr algn="ctr">
              <a:spcBef>
                <a:spcPts val="0"/>
              </a:spcBef>
              <a:buSzPct val="100000"/>
              <a:defRPr sz="12000"/>
            </a:lvl6pPr>
            <a:lvl7pPr algn="ctr">
              <a:spcBef>
                <a:spcPts val="0"/>
              </a:spcBef>
              <a:buSzPct val="100000"/>
              <a:defRPr sz="12000"/>
            </a:lvl7pPr>
            <a:lvl8pPr algn="ctr">
              <a:spcBef>
                <a:spcPts val="0"/>
              </a:spcBef>
              <a:buSzPct val="100000"/>
              <a:defRPr sz="12000"/>
            </a:lvl8pPr>
            <a:lvl9pPr algn="ctr">
              <a:spcBef>
                <a:spcPts val="0"/>
              </a:spcBef>
              <a:buSzPct val="100000"/>
              <a:defRPr sz="12000"/>
            </a:lvl9pPr>
          </a:lstStyle>
          <a:p>
            <a:endParaRPr/>
          </a:p>
        </p:txBody>
      </p:sp>
      <p:sp>
        <p:nvSpPr>
          <p:cNvPr id="45" name="Shape 45"/>
          <p:cNvSpPr txBox="1">
            <a:spLocks noGrp="1"/>
          </p:cNvSpPr>
          <p:nvPr>
            <p:ph type="body" idx="1"/>
          </p:nvPr>
        </p:nvSpPr>
        <p:spPr>
          <a:xfrm>
            <a:off x="311700" y="3152225"/>
            <a:ext cx="8520599" cy="1300800"/>
          </a:xfrm>
          <a:prstGeom prst="rect">
            <a:avLst/>
          </a:prstGeom>
        </p:spPr>
        <p:txBody>
          <a:bodyPr lIns="91425" tIns="91425" rIns="91425" bIns="91425" anchor="t"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a:endParaRPr/>
          </a:p>
        </p:txBody>
      </p:sp>
      <p:sp>
        <p:nvSpPr>
          <p:cNvPr id="46" name="Shape 46"/>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7"/>
        <p:cNvGrpSpPr/>
        <p:nvPr/>
      </p:nvGrpSpPr>
      <p:grpSpPr>
        <a:xfrm>
          <a:off x="0" y="0"/>
          <a:ext cx="0" cy="0"/>
          <a:chOff x="0" y="0"/>
          <a:chExt cx="0" cy="0"/>
        </a:xfrm>
      </p:grpSpPr>
      <p:sp>
        <p:nvSpPr>
          <p:cNvPr id="48" name="Shape 48"/>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title">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311700" y="2150850"/>
            <a:ext cx="8520599" cy="841800"/>
          </a:xfrm>
          <a:prstGeom prst="rect">
            <a:avLst/>
          </a:prstGeom>
        </p:spPr>
        <p:txBody>
          <a:bodyPr lIns="91425" tIns="91425" rIns="91425" bIns="91425" anchor="ctr" anchorCtr="0"/>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a:endParaRPr/>
          </a:p>
        </p:txBody>
      </p:sp>
      <p:sp>
        <p:nvSpPr>
          <p:cNvPr id="14" name="Shape 1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311700" y="445025"/>
            <a:ext cx="8520599" cy="572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7" name="Shape 17"/>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311700" y="445025"/>
            <a:ext cx="8520599" cy="572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1" name="Shape 21"/>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2" name="Shape 22"/>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3" name="Shape 2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599" cy="572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311700" y="555600"/>
            <a:ext cx="2807999" cy="755699"/>
          </a:xfrm>
          <a:prstGeom prst="rect">
            <a:avLst/>
          </a:prstGeom>
        </p:spPr>
        <p:txBody>
          <a:bodyPr lIns="91425" tIns="91425" rIns="91425" bIns="91425" anchor="b" anchorCtr="0"/>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a:endParaRPr/>
          </a:p>
        </p:txBody>
      </p:sp>
      <p:sp>
        <p:nvSpPr>
          <p:cNvPr id="29" name="Shape 29"/>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30" name="Shape 3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90250" y="450150"/>
            <a:ext cx="6367800" cy="4090800"/>
          </a:xfrm>
          <a:prstGeom prst="rect">
            <a:avLst/>
          </a:prstGeom>
        </p:spPr>
        <p:txBody>
          <a:bodyPr lIns="91425" tIns="91425" rIns="91425" bIns="91425" anchor="ctr" anchorCtr="0"/>
          <a:lstStyle>
            <a:lvl1pPr>
              <a:spcBef>
                <a:spcPts val="0"/>
              </a:spcBef>
              <a:buSzPct val="100000"/>
              <a:defRPr sz="4800"/>
            </a:lvl1pPr>
            <a:lvl2pPr>
              <a:spcBef>
                <a:spcPts val="0"/>
              </a:spcBef>
              <a:buSzPct val="100000"/>
              <a:defRPr sz="4800"/>
            </a:lvl2pPr>
            <a:lvl3pPr>
              <a:spcBef>
                <a:spcPts val="0"/>
              </a:spcBef>
              <a:buSzPct val="100000"/>
              <a:defRPr sz="4800"/>
            </a:lvl3pPr>
            <a:lvl4pPr>
              <a:spcBef>
                <a:spcPts val="0"/>
              </a:spcBef>
              <a:buSzPct val="100000"/>
              <a:defRPr sz="4800"/>
            </a:lvl4pPr>
            <a:lvl5pPr>
              <a:spcBef>
                <a:spcPts val="0"/>
              </a:spcBef>
              <a:buSzPct val="100000"/>
              <a:defRPr sz="4800"/>
            </a:lvl5pPr>
            <a:lvl6pPr>
              <a:spcBef>
                <a:spcPts val="0"/>
              </a:spcBef>
              <a:buSzPct val="100000"/>
              <a:defRPr sz="4800"/>
            </a:lvl6pPr>
            <a:lvl7pPr>
              <a:spcBef>
                <a:spcPts val="0"/>
              </a:spcBef>
              <a:buSzPct val="100000"/>
              <a:defRPr sz="4800"/>
            </a:lvl7pPr>
            <a:lvl8pPr>
              <a:spcBef>
                <a:spcPts val="0"/>
              </a:spcBef>
              <a:buSzPct val="100000"/>
              <a:defRPr sz="4800"/>
            </a:lvl8pPr>
            <a:lvl9pPr>
              <a:spcBef>
                <a:spcPts val="0"/>
              </a:spcBef>
              <a:buSzPct val="100000"/>
              <a:defRPr sz="4800"/>
            </a:lvl9pPr>
          </a:lstStyle>
          <a:p>
            <a:endParaRPr/>
          </a:p>
        </p:txBody>
      </p:sp>
      <p:sp>
        <p:nvSpPr>
          <p:cNvPr id="33" name="Shape 3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4"/>
        <p:cNvGrpSpPr/>
        <p:nvPr/>
      </p:nvGrpSpPr>
      <p:grpSpPr>
        <a:xfrm>
          <a:off x="0" y="0"/>
          <a:ext cx="0" cy="0"/>
          <a:chOff x="0" y="0"/>
          <a:chExt cx="0" cy="0"/>
        </a:xfrm>
      </p:grpSpPr>
      <p:sp>
        <p:nvSpPr>
          <p:cNvPr id="35" name="Shape 35"/>
          <p:cNvSpPr/>
          <p:nvPr/>
        </p:nvSpPr>
        <p:spPr>
          <a:xfrm>
            <a:off x="4572000" y="25"/>
            <a:ext cx="4572000" cy="5143499"/>
          </a:xfrm>
          <a:prstGeom prst="rect">
            <a:avLst/>
          </a:prstGeom>
          <a:solidFill>
            <a:schemeClr val="dk2"/>
          </a:solidFill>
          <a:ln>
            <a:noFill/>
          </a:ln>
        </p:spPr>
        <p:txBody>
          <a:bodyPr lIns="91425" tIns="91425" rIns="91425" bIns="91425" anchor="ctr" anchorCtr="0">
            <a:noAutofit/>
          </a:bodyPr>
          <a:lstStyle/>
          <a:p>
            <a:pPr>
              <a:spcBef>
                <a:spcPts val="0"/>
              </a:spcBef>
              <a:buNone/>
            </a:pPr>
            <a:endParaRPr/>
          </a:p>
        </p:txBody>
      </p:sp>
      <p:sp>
        <p:nvSpPr>
          <p:cNvPr id="36" name="Shape 36"/>
          <p:cNvSpPr txBox="1">
            <a:spLocks noGrp="1"/>
          </p:cNvSpPr>
          <p:nvPr>
            <p:ph type="title"/>
          </p:nvPr>
        </p:nvSpPr>
        <p:spPr>
          <a:xfrm>
            <a:off x="265500" y="1233175"/>
            <a:ext cx="4045199" cy="1482300"/>
          </a:xfrm>
          <a:prstGeom prst="rect">
            <a:avLst/>
          </a:prstGeom>
        </p:spPr>
        <p:txBody>
          <a:bodyPr lIns="91425" tIns="91425" rIns="91425" bIns="91425" anchor="b" anchorCtr="0"/>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a:endParaRPr/>
          </a:p>
        </p:txBody>
      </p:sp>
      <p:sp>
        <p:nvSpPr>
          <p:cNvPr id="37" name="Shape 37"/>
          <p:cNvSpPr txBox="1">
            <a:spLocks noGrp="1"/>
          </p:cNvSpPr>
          <p:nvPr>
            <p:ph type="subTitle" idx="1"/>
          </p:nvPr>
        </p:nvSpPr>
        <p:spPr>
          <a:xfrm>
            <a:off x="265500" y="2803075"/>
            <a:ext cx="4045199" cy="1235100"/>
          </a:xfrm>
          <a:prstGeom prst="rect">
            <a:avLst/>
          </a:prstGeom>
        </p:spPr>
        <p:txBody>
          <a:bodyPr lIns="91425" tIns="91425" rIns="91425" bIns="91425" anchor="t" anchorCtr="0"/>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a:endParaRPr/>
          </a:p>
        </p:txBody>
      </p:sp>
      <p:sp>
        <p:nvSpPr>
          <p:cNvPr id="38" name="Shape 38"/>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a:spcBef>
                <a:spcPts val="0"/>
              </a:spcBef>
              <a:buClr>
                <a:schemeClr val="dk1"/>
              </a:buClr>
              <a:defRPr>
                <a:solidFill>
                  <a:schemeClr val="dk1"/>
                </a:solidFill>
              </a:defRPr>
            </a:lvl1pPr>
            <a:lvl2pPr>
              <a:spcBef>
                <a:spcPts val="0"/>
              </a:spcBef>
              <a:buClr>
                <a:schemeClr val="dk1"/>
              </a:buClr>
              <a:defRPr>
                <a:solidFill>
                  <a:schemeClr val="dk1"/>
                </a:solidFill>
              </a:defRPr>
            </a:lvl2pPr>
            <a:lvl3pPr>
              <a:spcBef>
                <a:spcPts val="0"/>
              </a:spcBef>
              <a:buClr>
                <a:schemeClr val="dk1"/>
              </a:buClr>
              <a:defRPr>
                <a:solidFill>
                  <a:schemeClr val="dk1"/>
                </a:solidFill>
              </a:defRPr>
            </a:lvl3pPr>
            <a:lvl4pPr>
              <a:spcBef>
                <a:spcPts val="0"/>
              </a:spcBef>
              <a:buClr>
                <a:schemeClr val="dk1"/>
              </a:buClr>
              <a:defRPr>
                <a:solidFill>
                  <a:schemeClr val="dk1"/>
                </a:solidFill>
              </a:defRPr>
            </a:lvl4pPr>
            <a:lvl5pPr>
              <a:spcBef>
                <a:spcPts val="0"/>
              </a:spcBef>
              <a:buClr>
                <a:schemeClr val="dk1"/>
              </a:buClr>
              <a:defRPr>
                <a:solidFill>
                  <a:schemeClr val="dk1"/>
                </a:solidFill>
              </a:defRPr>
            </a:lvl5pPr>
            <a:lvl6pPr>
              <a:spcBef>
                <a:spcPts val="0"/>
              </a:spcBef>
              <a:buClr>
                <a:schemeClr val="dk1"/>
              </a:buClr>
              <a:defRPr>
                <a:solidFill>
                  <a:schemeClr val="dk1"/>
                </a:solidFill>
              </a:defRPr>
            </a:lvl6pPr>
            <a:lvl7pPr>
              <a:spcBef>
                <a:spcPts val="0"/>
              </a:spcBef>
              <a:buClr>
                <a:schemeClr val="dk1"/>
              </a:buClr>
              <a:defRPr>
                <a:solidFill>
                  <a:schemeClr val="dk1"/>
                </a:solidFill>
              </a:defRPr>
            </a:lvl7pPr>
            <a:lvl8pPr>
              <a:spcBef>
                <a:spcPts val="0"/>
              </a:spcBef>
              <a:buClr>
                <a:schemeClr val="dk1"/>
              </a:buClr>
              <a:defRPr>
                <a:solidFill>
                  <a:schemeClr val="dk1"/>
                </a:solidFill>
              </a:defRPr>
            </a:lvl8pPr>
            <a:lvl9pPr>
              <a:spcBef>
                <a:spcPts val="0"/>
              </a:spcBef>
              <a:buClr>
                <a:schemeClr val="dk1"/>
              </a:buClr>
              <a:defRPr>
                <a:solidFill>
                  <a:schemeClr val="dk1"/>
                </a:solidFill>
              </a:defRPr>
            </a:lvl9pPr>
          </a:lstStyle>
          <a:p>
            <a:endParaRPr/>
          </a:p>
        </p:txBody>
      </p:sp>
      <p:sp>
        <p:nvSpPr>
          <p:cNvPr id="39" name="Shape 3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0"/>
        <p:cNvGrpSpPr/>
        <p:nvPr/>
      </p:nvGrpSpPr>
      <p:grpSpPr>
        <a:xfrm>
          <a:off x="0" y="0"/>
          <a:ext cx="0" cy="0"/>
          <a:chOff x="0" y="0"/>
          <a:chExt cx="0" cy="0"/>
        </a:xfrm>
      </p:grpSpPr>
      <p:sp>
        <p:nvSpPr>
          <p:cNvPr id="41" name="Shape 41"/>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a:lnSpc>
                <a:spcPct val="100000"/>
              </a:lnSpc>
              <a:spcBef>
                <a:spcPts val="0"/>
              </a:spcBef>
              <a:spcAft>
                <a:spcPts val="0"/>
              </a:spcAft>
              <a:buNone/>
              <a:defRPr/>
            </a:lvl1pPr>
          </a:lstStyle>
          <a:p>
            <a:endParaRPr/>
          </a:p>
        </p:txBody>
      </p:sp>
      <p:sp>
        <p:nvSpPr>
          <p:cNvPr id="42" name="Shape 4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a:spcBef>
                <a:spcPts val="0"/>
              </a:spcBef>
              <a:buClr>
                <a:schemeClr val="dk1"/>
              </a:buClr>
              <a:buSzPct val="100000"/>
              <a:buNone/>
              <a:defRPr sz="2800">
                <a:solidFill>
                  <a:schemeClr val="dk1"/>
                </a:solidFill>
              </a:defRPr>
            </a:lvl1pPr>
            <a:lvl2pPr>
              <a:spcBef>
                <a:spcPts val="0"/>
              </a:spcBef>
              <a:buClr>
                <a:schemeClr val="dk1"/>
              </a:buClr>
              <a:buSzPct val="100000"/>
              <a:buNone/>
              <a:defRPr sz="2800">
                <a:solidFill>
                  <a:schemeClr val="dk1"/>
                </a:solidFill>
              </a:defRPr>
            </a:lvl2pPr>
            <a:lvl3pPr>
              <a:spcBef>
                <a:spcPts val="0"/>
              </a:spcBef>
              <a:buClr>
                <a:schemeClr val="dk1"/>
              </a:buClr>
              <a:buSzPct val="100000"/>
              <a:buNone/>
              <a:defRPr sz="2800">
                <a:solidFill>
                  <a:schemeClr val="dk1"/>
                </a:solidFill>
              </a:defRPr>
            </a:lvl3pPr>
            <a:lvl4pPr>
              <a:spcBef>
                <a:spcPts val="0"/>
              </a:spcBef>
              <a:buClr>
                <a:schemeClr val="dk1"/>
              </a:buClr>
              <a:buSzPct val="100000"/>
              <a:buNone/>
              <a:defRPr sz="2800">
                <a:solidFill>
                  <a:schemeClr val="dk1"/>
                </a:solidFill>
              </a:defRPr>
            </a:lvl4pPr>
            <a:lvl5pPr>
              <a:spcBef>
                <a:spcPts val="0"/>
              </a:spcBef>
              <a:buClr>
                <a:schemeClr val="dk1"/>
              </a:buClr>
              <a:buSzPct val="100000"/>
              <a:buNone/>
              <a:defRPr sz="2800">
                <a:solidFill>
                  <a:schemeClr val="dk1"/>
                </a:solidFill>
              </a:defRPr>
            </a:lvl5pPr>
            <a:lvl6pPr>
              <a:spcBef>
                <a:spcPts val="0"/>
              </a:spcBef>
              <a:buClr>
                <a:schemeClr val="dk1"/>
              </a:buClr>
              <a:buSzPct val="100000"/>
              <a:buNone/>
              <a:defRPr sz="2800">
                <a:solidFill>
                  <a:schemeClr val="dk1"/>
                </a:solidFill>
              </a:defRPr>
            </a:lvl6pPr>
            <a:lvl7pPr>
              <a:spcBef>
                <a:spcPts val="0"/>
              </a:spcBef>
              <a:buClr>
                <a:schemeClr val="dk1"/>
              </a:buClr>
              <a:buSzPct val="100000"/>
              <a:buNone/>
              <a:defRPr sz="2800">
                <a:solidFill>
                  <a:schemeClr val="dk1"/>
                </a:solidFill>
              </a:defRPr>
            </a:lvl7pPr>
            <a:lvl8pPr>
              <a:spcBef>
                <a:spcPts val="0"/>
              </a:spcBef>
              <a:buClr>
                <a:schemeClr val="dk1"/>
              </a:buClr>
              <a:buSzPct val="100000"/>
              <a:buNone/>
              <a:defRPr sz="2800">
                <a:solidFill>
                  <a:schemeClr val="dk1"/>
                </a:solidFill>
              </a:defRPr>
            </a:lvl8pPr>
            <a:lvl9pPr>
              <a:spcBef>
                <a:spcPts val="0"/>
              </a:spcBef>
              <a:buClr>
                <a:schemeClr val="dk1"/>
              </a:buClr>
              <a:buSzPct val="100000"/>
              <a:buNone/>
              <a:defRPr sz="2800">
                <a:solidFill>
                  <a:schemeClr val="dk1"/>
                </a:solidFill>
              </a:defRPr>
            </a:lvl9pPr>
          </a:lstStyle>
          <a:p>
            <a:endParaRPr/>
          </a:p>
        </p:txBody>
      </p:sp>
      <p:sp>
        <p:nvSpPr>
          <p:cNvPr id="6" name="Shape 6"/>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a:lnSpc>
                <a:spcPct val="115000"/>
              </a:lnSpc>
              <a:spcBef>
                <a:spcPts val="0"/>
              </a:spcBef>
              <a:spcAft>
                <a:spcPts val="1600"/>
              </a:spcAft>
              <a:buClr>
                <a:schemeClr val="lt2"/>
              </a:buClr>
              <a:buSzPct val="100000"/>
              <a:defRPr sz="1800">
                <a:solidFill>
                  <a:schemeClr val="lt2"/>
                </a:solidFill>
              </a:defRPr>
            </a:lvl1pPr>
            <a:lvl2pPr>
              <a:lnSpc>
                <a:spcPct val="115000"/>
              </a:lnSpc>
              <a:spcBef>
                <a:spcPts val="0"/>
              </a:spcBef>
              <a:spcAft>
                <a:spcPts val="1600"/>
              </a:spcAft>
              <a:buClr>
                <a:schemeClr val="lt2"/>
              </a:buClr>
              <a:defRPr>
                <a:solidFill>
                  <a:schemeClr val="lt2"/>
                </a:solidFill>
              </a:defRPr>
            </a:lvl2pPr>
            <a:lvl3pPr>
              <a:lnSpc>
                <a:spcPct val="115000"/>
              </a:lnSpc>
              <a:spcBef>
                <a:spcPts val="0"/>
              </a:spcBef>
              <a:spcAft>
                <a:spcPts val="1600"/>
              </a:spcAft>
              <a:buClr>
                <a:schemeClr val="lt2"/>
              </a:buClr>
              <a:defRPr>
                <a:solidFill>
                  <a:schemeClr val="lt2"/>
                </a:solidFill>
              </a:defRPr>
            </a:lvl3pPr>
            <a:lvl4pPr>
              <a:lnSpc>
                <a:spcPct val="115000"/>
              </a:lnSpc>
              <a:spcBef>
                <a:spcPts val="0"/>
              </a:spcBef>
              <a:spcAft>
                <a:spcPts val="1600"/>
              </a:spcAft>
              <a:buClr>
                <a:schemeClr val="lt2"/>
              </a:buClr>
              <a:defRPr>
                <a:solidFill>
                  <a:schemeClr val="lt2"/>
                </a:solidFill>
              </a:defRPr>
            </a:lvl4pPr>
            <a:lvl5pPr>
              <a:lnSpc>
                <a:spcPct val="115000"/>
              </a:lnSpc>
              <a:spcBef>
                <a:spcPts val="0"/>
              </a:spcBef>
              <a:spcAft>
                <a:spcPts val="1600"/>
              </a:spcAft>
              <a:buClr>
                <a:schemeClr val="lt2"/>
              </a:buClr>
              <a:defRPr>
                <a:solidFill>
                  <a:schemeClr val="lt2"/>
                </a:solidFill>
              </a:defRPr>
            </a:lvl5pPr>
            <a:lvl6pPr>
              <a:lnSpc>
                <a:spcPct val="115000"/>
              </a:lnSpc>
              <a:spcBef>
                <a:spcPts val="0"/>
              </a:spcBef>
              <a:spcAft>
                <a:spcPts val="1600"/>
              </a:spcAft>
              <a:buClr>
                <a:schemeClr val="lt2"/>
              </a:buClr>
              <a:defRPr>
                <a:solidFill>
                  <a:schemeClr val="lt2"/>
                </a:solidFill>
              </a:defRPr>
            </a:lvl6pPr>
            <a:lvl7pPr>
              <a:lnSpc>
                <a:spcPct val="115000"/>
              </a:lnSpc>
              <a:spcBef>
                <a:spcPts val="0"/>
              </a:spcBef>
              <a:spcAft>
                <a:spcPts val="1600"/>
              </a:spcAft>
              <a:buClr>
                <a:schemeClr val="lt2"/>
              </a:buClr>
              <a:defRPr>
                <a:solidFill>
                  <a:schemeClr val="lt2"/>
                </a:solidFill>
              </a:defRPr>
            </a:lvl7pPr>
            <a:lvl8pPr>
              <a:lnSpc>
                <a:spcPct val="115000"/>
              </a:lnSpc>
              <a:spcBef>
                <a:spcPts val="0"/>
              </a:spcBef>
              <a:spcAft>
                <a:spcPts val="1600"/>
              </a:spcAft>
              <a:buClr>
                <a:schemeClr val="lt2"/>
              </a:buClr>
              <a:defRPr>
                <a:solidFill>
                  <a:schemeClr val="lt2"/>
                </a:solidFill>
              </a:defRPr>
            </a:lvl8pPr>
            <a:lvl9pPr>
              <a:lnSpc>
                <a:spcPct val="115000"/>
              </a:lnSpc>
              <a:spcBef>
                <a:spcPts val="0"/>
              </a:spcBef>
              <a:spcAft>
                <a:spcPts val="1600"/>
              </a:spcAft>
              <a:buClr>
                <a:schemeClr val="lt2"/>
              </a:buClr>
              <a:defRPr>
                <a:solidFill>
                  <a:schemeClr val="lt2"/>
                </a:solidFill>
              </a:defRPr>
            </a:lvl9pPr>
          </a:lstStyle>
          <a:p>
            <a:endParaRPr/>
          </a:p>
        </p:txBody>
      </p:sp>
      <p:sp>
        <p:nvSpPr>
          <p:cNvPr id="7" name="Shape 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algn="r">
              <a:spcBef>
                <a:spcPts val="0"/>
              </a:spcBef>
              <a:buNone/>
            </a:pPr>
            <a:fld id="{00000000-1234-1234-1234-123412341234}" type="slidenum">
              <a:rPr lang="en" sz="1000">
                <a:solidFill>
                  <a:schemeClr val="lt2"/>
                </a:solidFill>
              </a:rPr>
              <a:t>‹#›</a:t>
            </a:fld>
            <a:endParaRPr lang="en" sz="1000">
              <a:solidFill>
                <a:schemeClr val="lt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a:spLocks noGrp="1"/>
          </p:cNvSpPr>
          <p:nvPr>
            <p:ph type="ctrTitle"/>
          </p:nvPr>
        </p:nvSpPr>
        <p:spPr>
          <a:xfrm>
            <a:off x="311700" y="3448225"/>
            <a:ext cx="8520599" cy="1349400"/>
          </a:xfrm>
          <a:prstGeom prst="rect">
            <a:avLst/>
          </a:prstGeom>
        </p:spPr>
        <p:txBody>
          <a:bodyPr lIns="91425" tIns="91425" rIns="91425" bIns="91425" anchor="b" anchorCtr="0">
            <a:noAutofit/>
          </a:bodyPr>
          <a:lstStyle/>
          <a:p>
            <a:pPr rtl="0">
              <a:spcBef>
                <a:spcPts val="0"/>
              </a:spcBef>
              <a:buNone/>
            </a:pPr>
            <a:r>
              <a:rPr lang="en" sz="4800"/>
              <a:t>Sprint 1</a:t>
            </a:r>
          </a:p>
          <a:p>
            <a:pPr>
              <a:spcBef>
                <a:spcPts val="0"/>
              </a:spcBef>
              <a:buNone/>
            </a:pPr>
            <a:r>
              <a:rPr lang="en" sz="3000"/>
              <a:t>Kristen Bossio, Blake Edwards, Eric Neuls, Drew Pintus, and Brian Sopok</a:t>
            </a:r>
          </a:p>
        </p:txBody>
      </p:sp>
      <p:pic>
        <p:nvPicPr>
          <p:cNvPr id="51" name="Shape 51"/>
          <p:cNvPicPr preferRelativeResize="0"/>
          <p:nvPr/>
        </p:nvPicPr>
        <p:blipFill>
          <a:blip r:embed="rId3">
            <a:alphaModFix/>
          </a:blip>
          <a:stretch>
            <a:fillRect/>
          </a:stretch>
        </p:blipFill>
        <p:spPr>
          <a:xfrm>
            <a:off x="572737" y="218524"/>
            <a:ext cx="7998523" cy="268765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Shape 103"/>
          <p:cNvPicPr preferRelativeResize="0"/>
          <p:nvPr/>
        </p:nvPicPr>
        <p:blipFill>
          <a:blip r:embed="rId3">
            <a:alphaModFix/>
          </a:blip>
          <a:stretch>
            <a:fillRect/>
          </a:stretch>
        </p:blipFill>
        <p:spPr>
          <a:xfrm>
            <a:off x="481025" y="87175"/>
            <a:ext cx="8181954" cy="4969150"/>
          </a:xfrm>
          <a:prstGeom prst="rect">
            <a:avLst/>
          </a:prstGeom>
          <a:noFill/>
          <a:ln>
            <a:noFill/>
          </a:ln>
        </p:spPr>
      </p:pic>
      <p:sp>
        <p:nvSpPr>
          <p:cNvPr id="104" name="Shape 104"/>
          <p:cNvSpPr txBox="1"/>
          <p:nvPr/>
        </p:nvSpPr>
        <p:spPr>
          <a:xfrm>
            <a:off x="3961975" y="1937675"/>
            <a:ext cx="1071300" cy="291299"/>
          </a:xfrm>
          <a:prstGeom prst="rect">
            <a:avLst/>
          </a:prstGeom>
          <a:noFill/>
          <a:ln>
            <a:noFill/>
          </a:ln>
        </p:spPr>
        <p:txBody>
          <a:bodyPr lIns="91425" tIns="91425" rIns="91425" bIns="91425" anchor="t" anchorCtr="0">
            <a:noAutofit/>
          </a:bodyPr>
          <a:lstStyle/>
          <a:p>
            <a:pPr>
              <a:spcBef>
                <a:spcPts val="0"/>
              </a:spcBef>
              <a:buNone/>
            </a:pPr>
            <a:r>
              <a:rPr lang="en" b="1">
                <a:latin typeface="Cambria"/>
                <a:ea typeface="Cambria"/>
                <a:cs typeface="Cambria"/>
                <a:sym typeface="Cambria"/>
              </a:rPr>
              <a:t>Officer</a:t>
            </a:r>
          </a:p>
        </p:txBody>
      </p:sp>
      <p:sp>
        <p:nvSpPr>
          <p:cNvPr id="105" name="Shape 105"/>
          <p:cNvSpPr txBox="1"/>
          <p:nvPr/>
        </p:nvSpPr>
        <p:spPr>
          <a:xfrm>
            <a:off x="2804125" y="2607200"/>
            <a:ext cx="1212900" cy="236400"/>
          </a:xfrm>
          <a:prstGeom prst="rect">
            <a:avLst/>
          </a:prstGeom>
          <a:noFill/>
          <a:ln>
            <a:noFill/>
          </a:ln>
        </p:spPr>
        <p:txBody>
          <a:bodyPr lIns="91425" tIns="91425" rIns="91425" bIns="91425" anchor="t" anchorCtr="0">
            <a:noAutofit/>
          </a:bodyPr>
          <a:lstStyle/>
          <a:p>
            <a:pPr>
              <a:spcBef>
                <a:spcPts val="0"/>
              </a:spcBef>
              <a:buNone/>
            </a:pPr>
            <a:r>
              <a:rPr lang="en" b="1">
                <a:latin typeface="Cambria"/>
                <a:ea typeface="Cambria"/>
                <a:cs typeface="Cambria"/>
                <a:sym typeface="Cambria"/>
              </a:rPr>
              <a:t>Firefighter</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Shape 110"/>
          <p:cNvPicPr preferRelativeResize="0"/>
          <p:nvPr/>
        </p:nvPicPr>
        <p:blipFill>
          <a:blip r:embed="rId3">
            <a:alphaModFix/>
          </a:blip>
          <a:stretch>
            <a:fillRect/>
          </a:stretch>
        </p:blipFill>
        <p:spPr>
          <a:xfrm>
            <a:off x="0" y="438150"/>
            <a:ext cx="9144000" cy="426720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Shape 115"/>
          <p:cNvPicPr preferRelativeResize="0"/>
          <p:nvPr/>
        </p:nvPicPr>
        <p:blipFill>
          <a:blip r:embed="rId3">
            <a:alphaModFix/>
          </a:blip>
          <a:stretch>
            <a:fillRect/>
          </a:stretch>
        </p:blipFill>
        <p:spPr>
          <a:xfrm>
            <a:off x="0" y="309550"/>
            <a:ext cx="9144000" cy="4524375"/>
          </a:xfrm>
          <a:prstGeom prst="rect">
            <a:avLst/>
          </a:prstGeom>
          <a:noFill/>
          <a:ln>
            <a:noFill/>
          </a:ln>
        </p:spPr>
      </p:pic>
      <p:sp>
        <p:nvSpPr>
          <p:cNvPr id="116" name="Shape 116"/>
          <p:cNvSpPr txBox="1"/>
          <p:nvPr/>
        </p:nvSpPr>
        <p:spPr>
          <a:xfrm>
            <a:off x="1087125" y="2548675"/>
            <a:ext cx="1845300" cy="1222499"/>
          </a:xfrm>
          <a:prstGeom prst="rect">
            <a:avLst/>
          </a:prstGeom>
          <a:solidFill>
            <a:srgbClr val="4A86E8"/>
          </a:solidFill>
          <a:ln>
            <a:noFill/>
          </a:ln>
        </p:spPr>
        <p:txBody>
          <a:bodyPr lIns="91425" tIns="91425" rIns="91425" bIns="91425" anchor="t" anchorCtr="0">
            <a:noAutofit/>
          </a:bodyPr>
          <a:lstStyle/>
          <a:p>
            <a:pPr algn="ctr" rtl="0">
              <a:spcBef>
                <a:spcPts val="0"/>
              </a:spcBef>
              <a:buNone/>
            </a:pPr>
            <a:r>
              <a:rPr lang="en" sz="3000" b="1"/>
              <a:t>Velocity: </a:t>
            </a:r>
          </a:p>
          <a:p>
            <a:pPr algn="ctr">
              <a:spcBef>
                <a:spcPts val="0"/>
              </a:spcBef>
              <a:buNone/>
            </a:pPr>
            <a:r>
              <a:rPr lang="en" sz="3000" b="1"/>
              <a:t>11</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210500"/>
            <a:ext cx="8520599" cy="807300"/>
          </a:xfrm>
          <a:prstGeom prst="rect">
            <a:avLst/>
          </a:prstGeom>
        </p:spPr>
        <p:txBody>
          <a:bodyPr lIns="91425" tIns="91425" rIns="91425" bIns="91425" anchor="t" anchorCtr="0">
            <a:noAutofit/>
          </a:bodyPr>
          <a:lstStyle/>
          <a:p>
            <a:pPr>
              <a:spcBef>
                <a:spcPts val="0"/>
              </a:spcBef>
              <a:buNone/>
            </a:pPr>
            <a:r>
              <a:rPr lang="en" sz="3600"/>
              <a:t>What is Considered Done? </a:t>
            </a:r>
          </a:p>
        </p:txBody>
      </p:sp>
      <p:sp>
        <p:nvSpPr>
          <p:cNvPr id="122" name="Shape 122"/>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buSzPct val="100000"/>
            </a:pPr>
            <a:r>
              <a:rPr lang="en" sz="3000"/>
              <a:t>Secure log-in and access to the web app</a:t>
            </a:r>
          </a:p>
          <a:p>
            <a:pPr marL="457200" lvl="0" indent="-228600" rtl="0">
              <a:spcBef>
                <a:spcPts val="0"/>
              </a:spcBef>
              <a:buSzPct val="100000"/>
            </a:pPr>
            <a:r>
              <a:rPr lang="en" sz="3000"/>
              <a:t>Creation of a database </a:t>
            </a:r>
          </a:p>
          <a:p>
            <a:pPr marL="457200" lvl="0" indent="-228600" rtl="0">
              <a:spcBef>
                <a:spcPts val="0"/>
              </a:spcBef>
              <a:buSzPct val="100000"/>
            </a:pPr>
            <a:r>
              <a:rPr lang="en" sz="3000"/>
              <a:t>Ability to connect to database and add, modify, and delete data</a:t>
            </a:r>
          </a:p>
          <a:p>
            <a:pPr lvl="0" rtl="0">
              <a:spcBef>
                <a:spcPts val="0"/>
              </a:spcBef>
              <a:buNone/>
            </a:pPr>
            <a:endParaRPr sz="3000"/>
          </a:p>
          <a:p>
            <a:pPr lvl="0">
              <a:spcBef>
                <a:spcPts val="0"/>
              </a:spcBef>
              <a:buNone/>
            </a:pP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657350"/>
            <a:ext cx="8520599" cy="3782700"/>
          </a:xfrm>
          <a:prstGeom prst="rect">
            <a:avLst/>
          </a:prstGeom>
        </p:spPr>
        <p:txBody>
          <a:bodyPr lIns="91425" tIns="91425" rIns="91425" bIns="91425" anchor="ctr" anchorCtr="0">
            <a:noAutofit/>
          </a:bodyPr>
          <a:lstStyle/>
          <a:p>
            <a:pPr>
              <a:spcBef>
                <a:spcPts val="0"/>
              </a:spcBef>
              <a:buNone/>
            </a:pPr>
            <a:r>
              <a:rPr lang="en" sz="9600"/>
              <a:t>DEMO</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11700" y="242175"/>
            <a:ext cx="8520599" cy="775500"/>
          </a:xfrm>
          <a:prstGeom prst="rect">
            <a:avLst/>
          </a:prstGeom>
        </p:spPr>
        <p:txBody>
          <a:bodyPr lIns="91425" tIns="91425" rIns="91425" bIns="91425" anchor="t" anchorCtr="0">
            <a:noAutofit/>
          </a:bodyPr>
          <a:lstStyle/>
          <a:p>
            <a:pPr>
              <a:spcBef>
                <a:spcPts val="0"/>
              </a:spcBef>
              <a:buNone/>
            </a:pPr>
            <a:r>
              <a:rPr lang="en" sz="3600"/>
              <a:t>What’s Next...</a:t>
            </a:r>
          </a:p>
        </p:txBody>
      </p:sp>
      <p:sp>
        <p:nvSpPr>
          <p:cNvPr id="133" name="Shape 133"/>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a:spcBef>
                <a:spcPts val="0"/>
              </a:spcBef>
              <a:buSzPct val="100000"/>
            </a:pPr>
            <a:r>
              <a:rPr lang="en" sz="3000"/>
              <a:t>Ability to assign firefighters to fire trucks when a call comes in</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311700" y="445025"/>
            <a:ext cx="8520599" cy="707399"/>
          </a:xfrm>
          <a:prstGeom prst="rect">
            <a:avLst/>
          </a:prstGeom>
        </p:spPr>
        <p:txBody>
          <a:bodyPr lIns="91425" tIns="91425" rIns="91425" bIns="91425" anchor="t" anchorCtr="0">
            <a:noAutofit/>
          </a:bodyPr>
          <a:lstStyle/>
          <a:p>
            <a:pPr lvl="0" rtl="0">
              <a:spcBef>
                <a:spcPts val="0"/>
              </a:spcBef>
              <a:buNone/>
            </a:pPr>
            <a:r>
              <a:rPr lang="en" sz="3600"/>
              <a:t>Project Overview</a:t>
            </a:r>
          </a:p>
        </p:txBody>
      </p:sp>
      <p:sp>
        <p:nvSpPr>
          <p:cNvPr id="57" name="Shape 57"/>
          <p:cNvSpPr txBox="1">
            <a:spLocks noGrp="1"/>
          </p:cNvSpPr>
          <p:nvPr>
            <p:ph type="body" idx="1"/>
          </p:nvPr>
        </p:nvSpPr>
        <p:spPr>
          <a:xfrm>
            <a:off x="311700" y="1244725"/>
            <a:ext cx="8520599" cy="3416400"/>
          </a:xfrm>
          <a:prstGeom prst="rect">
            <a:avLst/>
          </a:prstGeom>
        </p:spPr>
        <p:txBody>
          <a:bodyPr lIns="91425" tIns="91425" rIns="91425" bIns="91425" anchor="t" anchorCtr="0">
            <a:noAutofit/>
          </a:bodyPr>
          <a:lstStyle/>
          <a:p>
            <a:pPr lvl="0" algn="ctr" rtl="0">
              <a:lnSpc>
                <a:spcPct val="100000"/>
              </a:lnSpc>
              <a:spcBef>
                <a:spcPts val="0"/>
              </a:spcBef>
              <a:buNone/>
            </a:pPr>
            <a:r>
              <a:rPr lang="en" sz="3000">
                <a:solidFill>
                  <a:srgbClr val="F3F3F3"/>
                </a:solidFill>
                <a:latin typeface="Calibri"/>
                <a:ea typeface="Calibri"/>
                <a:cs typeface="Calibri"/>
                <a:sym typeface="Calibri"/>
              </a:rPr>
              <a:t>The purpose of the Firehouse Project is to improve efficiency within the firehouse in regards to how a call is handled. The software shall provide easily accessible information about the credentials of the firemen in the firehouse, enabling the fire captain to make quicker decisions about the balance of the fire trucks before attending to the emergency at hand.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Shape 62"/>
          <p:cNvPicPr preferRelativeResize="0"/>
          <p:nvPr/>
        </p:nvPicPr>
        <p:blipFill>
          <a:blip r:embed="rId3">
            <a:alphaModFix/>
          </a:blip>
          <a:stretch>
            <a:fillRect/>
          </a:stretch>
        </p:blipFill>
        <p:spPr>
          <a:xfrm>
            <a:off x="1276350" y="4762"/>
            <a:ext cx="6591300" cy="513397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sz="3600"/>
              <a:t>User Story #1</a:t>
            </a:r>
          </a:p>
        </p:txBody>
      </p:sp>
      <p:sp>
        <p:nvSpPr>
          <p:cNvPr id="68" name="Shape 68"/>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algn="ctr">
              <a:spcBef>
                <a:spcPts val="0"/>
              </a:spcBef>
              <a:buNone/>
            </a:pPr>
            <a:r>
              <a:rPr lang="en" sz="3000"/>
              <a:t>As a fire officer I want to be able to add, subtract and edit firefighters from the database so that I have an up-to-date count of the volunteers in the firehouse.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sz="3600"/>
              <a:t>Acceptance Criteria</a:t>
            </a:r>
          </a:p>
        </p:txBody>
      </p:sp>
      <p:sp>
        <p:nvSpPr>
          <p:cNvPr id="74" name="Shape 74"/>
          <p:cNvSpPr txBox="1">
            <a:spLocks noGrp="1"/>
          </p:cNvSpPr>
          <p:nvPr>
            <p:ph type="body" idx="1"/>
          </p:nvPr>
        </p:nvSpPr>
        <p:spPr>
          <a:xfrm>
            <a:off x="311700" y="1168225"/>
            <a:ext cx="8520599" cy="3416400"/>
          </a:xfrm>
          <a:prstGeom prst="rect">
            <a:avLst/>
          </a:prstGeom>
        </p:spPr>
        <p:txBody>
          <a:bodyPr lIns="91425" tIns="91425" rIns="91425" bIns="91425" anchor="t" anchorCtr="0">
            <a:noAutofit/>
          </a:bodyPr>
          <a:lstStyle/>
          <a:p>
            <a:pPr rtl="0">
              <a:lnSpc>
                <a:spcPct val="138000"/>
              </a:lnSpc>
              <a:spcBef>
                <a:spcPts val="0"/>
              </a:spcBef>
              <a:spcAft>
                <a:spcPts val="0"/>
              </a:spcAft>
              <a:buNone/>
            </a:pPr>
            <a:r>
              <a:rPr lang="en" sz="3000" b="1">
                <a:solidFill>
                  <a:srgbClr val="E06666"/>
                </a:solidFill>
              </a:rPr>
              <a:t>Given</a:t>
            </a:r>
            <a:r>
              <a:rPr lang="en" sz="3000"/>
              <a:t> that there are firefighters in the database</a:t>
            </a:r>
          </a:p>
          <a:p>
            <a:pPr marL="457200" indent="0" rtl="0">
              <a:lnSpc>
                <a:spcPct val="138000"/>
              </a:lnSpc>
              <a:spcBef>
                <a:spcPts val="0"/>
              </a:spcBef>
              <a:spcAft>
                <a:spcPts val="0"/>
              </a:spcAft>
              <a:buNone/>
            </a:pPr>
            <a:r>
              <a:rPr lang="en" sz="3000" b="1">
                <a:solidFill>
                  <a:srgbClr val="E06666"/>
                </a:solidFill>
              </a:rPr>
              <a:t>When</a:t>
            </a:r>
            <a:r>
              <a:rPr lang="en" sz="3000"/>
              <a:t> a fire officer goes to add or delete a firefighter or edit a firefighter’s information</a:t>
            </a:r>
          </a:p>
          <a:p>
            <a:pPr marL="457200" indent="0" rtl="0">
              <a:lnSpc>
                <a:spcPct val="138000"/>
              </a:lnSpc>
              <a:spcBef>
                <a:spcPts val="0"/>
              </a:spcBef>
              <a:spcAft>
                <a:spcPts val="0"/>
              </a:spcAft>
              <a:buNone/>
            </a:pPr>
            <a:r>
              <a:rPr lang="en" sz="3000" b="1">
                <a:solidFill>
                  <a:srgbClr val="E06666"/>
                </a:solidFill>
              </a:rPr>
              <a:t>Then</a:t>
            </a:r>
            <a:r>
              <a:rPr lang="en" sz="3000"/>
              <a:t> the information will be updated to the database accordingly.</a:t>
            </a:r>
          </a:p>
          <a:p>
            <a:pPr>
              <a:spcBef>
                <a:spcPts val="0"/>
              </a:spcBef>
              <a:buNone/>
            </a:pP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sz="3600"/>
              <a:t>User Story #2</a:t>
            </a:r>
          </a:p>
        </p:txBody>
      </p:sp>
      <p:sp>
        <p:nvSpPr>
          <p:cNvPr id="80" name="Shape 80"/>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algn="ctr">
              <a:spcBef>
                <a:spcPts val="0"/>
              </a:spcBef>
              <a:buNone/>
            </a:pPr>
            <a:r>
              <a:rPr lang="en" sz="3000"/>
              <a:t>As a fire officer I want to authenticate myself via logging in so that I can securely use the system.</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sz="3600"/>
              <a:t>Acceptance Criteria</a:t>
            </a:r>
          </a:p>
        </p:txBody>
      </p:sp>
      <p:sp>
        <p:nvSpPr>
          <p:cNvPr id="86" name="Shape 86"/>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rtl="0">
              <a:lnSpc>
                <a:spcPct val="115000"/>
              </a:lnSpc>
              <a:spcBef>
                <a:spcPts val="0"/>
              </a:spcBef>
              <a:spcAft>
                <a:spcPts val="0"/>
              </a:spcAft>
              <a:buNone/>
            </a:pPr>
            <a:r>
              <a:rPr lang="en" sz="3000" b="1">
                <a:solidFill>
                  <a:srgbClr val="E06666"/>
                </a:solidFill>
              </a:rPr>
              <a:t>Given</a:t>
            </a:r>
            <a:r>
              <a:rPr lang="en" sz="3000"/>
              <a:t> that a fire officer has a valid username and password </a:t>
            </a:r>
          </a:p>
          <a:p>
            <a:pPr marL="457200" indent="0" rtl="0">
              <a:lnSpc>
                <a:spcPct val="115000"/>
              </a:lnSpc>
              <a:spcBef>
                <a:spcPts val="0"/>
              </a:spcBef>
              <a:spcAft>
                <a:spcPts val="0"/>
              </a:spcAft>
              <a:buNone/>
            </a:pPr>
            <a:r>
              <a:rPr lang="en" sz="3000" b="1">
                <a:solidFill>
                  <a:srgbClr val="E06666"/>
                </a:solidFill>
              </a:rPr>
              <a:t>When</a:t>
            </a:r>
            <a:r>
              <a:rPr lang="en" sz="3000"/>
              <a:t> the fire officer goes to log into the system by entering his/her credentials</a:t>
            </a:r>
          </a:p>
          <a:p>
            <a:pPr marL="457200" indent="0" rtl="0">
              <a:lnSpc>
                <a:spcPct val="115000"/>
              </a:lnSpc>
              <a:spcBef>
                <a:spcPts val="0"/>
              </a:spcBef>
              <a:spcAft>
                <a:spcPts val="0"/>
              </a:spcAft>
              <a:buNone/>
            </a:pPr>
            <a:r>
              <a:rPr lang="en" sz="3000" b="1">
                <a:solidFill>
                  <a:srgbClr val="E06666"/>
                </a:solidFill>
              </a:rPr>
              <a:t>Then</a:t>
            </a:r>
            <a:r>
              <a:rPr lang="en" sz="3000"/>
              <a:t> the fire officer will be logged in and can securely access the system</a:t>
            </a:r>
          </a:p>
          <a:p>
            <a:pPr>
              <a:lnSpc>
                <a:spcPct val="100000"/>
              </a:lnSpc>
              <a:spcBef>
                <a:spcPts val="0"/>
              </a:spcBef>
              <a:buNone/>
            </a:pP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sz="3600"/>
              <a:t>User Story #3</a:t>
            </a:r>
          </a:p>
        </p:txBody>
      </p:sp>
      <p:sp>
        <p:nvSpPr>
          <p:cNvPr id="92" name="Shape 92"/>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algn="ctr">
              <a:spcBef>
                <a:spcPts val="0"/>
              </a:spcBef>
              <a:buNone/>
            </a:pPr>
            <a:r>
              <a:rPr lang="en" sz="3000"/>
              <a:t>As a fire officer I want to add, edit, and delete fire trucks in the database so that I know which fire trucks are available for use.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sz="3600"/>
              <a:t>Acceptance Criteria</a:t>
            </a:r>
          </a:p>
        </p:txBody>
      </p:sp>
      <p:sp>
        <p:nvSpPr>
          <p:cNvPr id="98" name="Shape 98"/>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rtl="0">
              <a:lnSpc>
                <a:spcPct val="138000"/>
              </a:lnSpc>
              <a:spcBef>
                <a:spcPts val="0"/>
              </a:spcBef>
              <a:spcAft>
                <a:spcPts val="0"/>
              </a:spcAft>
              <a:buNone/>
            </a:pPr>
            <a:r>
              <a:rPr lang="en" sz="3000" b="1">
                <a:solidFill>
                  <a:srgbClr val="E06666"/>
                </a:solidFill>
              </a:rPr>
              <a:t>Given</a:t>
            </a:r>
            <a:r>
              <a:rPr lang="en" sz="3000"/>
              <a:t> that there are fire trucks in the database</a:t>
            </a:r>
          </a:p>
          <a:p>
            <a:pPr marL="457200" indent="0" rtl="0">
              <a:lnSpc>
                <a:spcPct val="138000"/>
              </a:lnSpc>
              <a:spcBef>
                <a:spcPts val="0"/>
              </a:spcBef>
              <a:spcAft>
                <a:spcPts val="0"/>
              </a:spcAft>
              <a:buNone/>
            </a:pPr>
            <a:r>
              <a:rPr lang="en" sz="3000" b="1">
                <a:solidFill>
                  <a:srgbClr val="E06666"/>
                </a:solidFill>
              </a:rPr>
              <a:t>When</a:t>
            </a:r>
            <a:r>
              <a:rPr lang="en" sz="3000"/>
              <a:t> a fire officer goes to add or delete a fire truck or edit a fire truck’s information</a:t>
            </a:r>
          </a:p>
          <a:p>
            <a:pPr marL="457200" indent="0" rtl="0">
              <a:lnSpc>
                <a:spcPct val="138000"/>
              </a:lnSpc>
              <a:spcBef>
                <a:spcPts val="0"/>
              </a:spcBef>
              <a:spcAft>
                <a:spcPts val="0"/>
              </a:spcAft>
              <a:buNone/>
            </a:pPr>
            <a:r>
              <a:rPr lang="en" sz="3000" b="1">
                <a:solidFill>
                  <a:srgbClr val="E06666"/>
                </a:solidFill>
              </a:rPr>
              <a:t>Then</a:t>
            </a:r>
            <a:r>
              <a:rPr lang="en" sz="3000"/>
              <a:t> the information will be updated to the database accordingly.</a:t>
            </a:r>
          </a:p>
          <a:p>
            <a:pPr rtl="0">
              <a:lnSpc>
                <a:spcPct val="138000"/>
              </a:lnSpc>
              <a:spcBef>
                <a:spcPts val="0"/>
              </a:spcBef>
              <a:spcAft>
                <a:spcPts val="0"/>
              </a:spcAft>
              <a:buNone/>
            </a:pPr>
            <a:endParaRPr/>
          </a:p>
          <a:p>
            <a:pPr>
              <a:spcBef>
                <a:spcPts val="0"/>
              </a:spcBef>
              <a:buNone/>
            </a:pPr>
            <a:endParaRPr/>
          </a:p>
        </p:txBody>
      </p:sp>
    </p:spTree>
  </p:cSld>
  <p:clrMapOvr>
    <a:masterClrMapping/>
  </p:clrMapOvr>
  <p:transition spd="slow">
    <p:cut/>
  </p:transition>
</p:sld>
</file>

<file path=ppt/theme/theme1.xml><?xml version="1.0" encoding="utf-8"?>
<a:theme xmlns:a="http://schemas.openxmlformats.org/drawingml/2006/main"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371</Words>
  <Application>Microsoft Office PowerPoint</Application>
  <PresentationFormat>On-screen Show (16:9)</PresentationFormat>
  <Paragraphs>52</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simple-dark-2</vt:lpstr>
      <vt:lpstr>Sprint 1 Kristen Bossio, Blake Edwards, Eric Neuls, Drew Pintus, and Brian Sopok</vt:lpstr>
      <vt:lpstr>Project Overview</vt:lpstr>
      <vt:lpstr>PowerPoint Presentation</vt:lpstr>
      <vt:lpstr>User Story #1</vt:lpstr>
      <vt:lpstr>Acceptance Criteria</vt:lpstr>
      <vt:lpstr>User Story #2</vt:lpstr>
      <vt:lpstr>Acceptance Criteria</vt:lpstr>
      <vt:lpstr>User Story #3</vt:lpstr>
      <vt:lpstr>Acceptance Criteria</vt:lpstr>
      <vt:lpstr>PowerPoint Presentation</vt:lpstr>
      <vt:lpstr>PowerPoint Presentation</vt:lpstr>
      <vt:lpstr>PowerPoint Presentation</vt:lpstr>
      <vt:lpstr>What is Considered Done? </vt:lpstr>
      <vt:lpstr>DEMO</vt:lpstr>
      <vt:lpstr>What’s Next...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1 Kristen Bossio, Blake Edwards, Eric Neuls, Drew Pintus, and Brian Sopok</dc:title>
  <dc:creator>SoftEngAdmin</dc:creator>
  <cp:lastModifiedBy>SoftEngAdmin</cp:lastModifiedBy>
  <cp:revision>1</cp:revision>
  <dcterms:modified xsi:type="dcterms:W3CDTF">2015-11-22T21:40:21Z</dcterms:modified>
</cp:coreProperties>
</file>