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3" r:id="rId17"/>
    <p:sldId id="278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91" r:id="rId32"/>
    <p:sldId id="289" r:id="rId33"/>
    <p:sldId id="292" r:id="rId34"/>
    <p:sldId id="295" r:id="rId35"/>
    <p:sldId id="296" r:id="rId36"/>
    <p:sldId id="293" r:id="rId37"/>
    <p:sldId id="294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Μεσαίο στυ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Χωρίς στυλ, χωρίς πλέγμα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2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6" y="21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____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____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____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____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________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________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________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________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________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Φύλλο1!$B$1</c:f>
              <c:strCache>
                <c:ptCount val="1"/>
                <c:pt idx="0">
                  <c:v>State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Φύλλο1!$A$2:$A$9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Φύλλο1!$B$2:$B$9</c:f>
              <c:numCache>
                <c:formatCode>General</c:formatCode>
                <c:ptCount val="8"/>
                <c:pt idx="0">
                  <c:v>0.35399999999999998</c:v>
                </c:pt>
                <c:pt idx="1">
                  <c:v>0.35399999999999998</c:v>
                </c:pt>
                <c:pt idx="2">
                  <c:v>0.35399999999999998</c:v>
                </c:pt>
                <c:pt idx="3">
                  <c:v>0.35399999999999998</c:v>
                </c:pt>
                <c:pt idx="4">
                  <c:v>0.35399999999999998</c:v>
                </c:pt>
                <c:pt idx="5">
                  <c:v>0.35399999999999998</c:v>
                </c:pt>
                <c:pt idx="6">
                  <c:v>0.35399999999999998</c:v>
                </c:pt>
                <c:pt idx="7">
                  <c:v>0.35399999999999998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7A-4F67-89F2-BB5EB21CA6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0058048"/>
        <c:axId val="940066368"/>
      </c:barChart>
      <c:catAx>
        <c:axId val="94005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940066368"/>
        <c:crosses val="autoZero"/>
        <c:auto val="1"/>
        <c:lblAlgn val="ctr"/>
        <c:lblOffset val="100"/>
        <c:noMultiLvlLbl val="0"/>
      </c:catAx>
      <c:valAx>
        <c:axId val="940066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accent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94005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Φύλλο1!$B$1</c:f>
              <c:strCache>
                <c:ptCount val="1"/>
                <c:pt idx="0">
                  <c:v>State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9B56-4224-A59D-C3DACCE6EE3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B56-4224-A59D-C3DACCE6EE33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B56-4224-A59D-C3DACCE6EE33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B56-4224-A59D-C3DACCE6EE33}"/>
              </c:ext>
            </c:extLst>
          </c:dPt>
          <c:cat>
            <c:numRef>
              <c:f>Φύλλο1!$A$2:$A$9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Φύλλο1!$B$2:$B$9</c:f>
              <c:numCache>
                <c:formatCode>General</c:formatCode>
                <c:ptCount val="8"/>
                <c:pt idx="0">
                  <c:v>0.35399999999999998</c:v>
                </c:pt>
                <c:pt idx="1">
                  <c:v>0.35399999999999998</c:v>
                </c:pt>
                <c:pt idx="2">
                  <c:v>0.35399999999999998</c:v>
                </c:pt>
                <c:pt idx="3">
                  <c:v>0.35399999999999998</c:v>
                </c:pt>
                <c:pt idx="4">
                  <c:v>0.35399999999999998</c:v>
                </c:pt>
                <c:pt idx="5">
                  <c:v>0.35399999999999998</c:v>
                </c:pt>
                <c:pt idx="6">
                  <c:v>0.35399999999999998</c:v>
                </c:pt>
                <c:pt idx="7">
                  <c:v>0.35399999999999998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7A-4F67-89F2-BB5EB21CA6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0058048"/>
        <c:axId val="940066368"/>
      </c:barChart>
      <c:catAx>
        <c:axId val="94005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940066368"/>
        <c:crosses val="autoZero"/>
        <c:auto val="1"/>
        <c:lblAlgn val="ctr"/>
        <c:lblOffset val="100"/>
        <c:noMultiLvlLbl val="0"/>
      </c:catAx>
      <c:valAx>
        <c:axId val="940066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accent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94005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Φύλλο1!$B$1</c:f>
              <c:strCache>
                <c:ptCount val="1"/>
                <c:pt idx="0">
                  <c:v>State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94E-41A0-BE0B-136B52DBDE6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94E-41A0-BE0B-136B52DBDE67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94E-41A0-BE0B-136B52DBDE67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94E-41A0-BE0B-136B52DBDE67}"/>
              </c:ext>
            </c:extLst>
          </c:dPt>
          <c:cat>
            <c:numRef>
              <c:f>Φύλλο1!$A$2:$A$9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Φύλλο1!$B$2:$B$9</c:f>
              <c:numCache>
                <c:formatCode>General</c:formatCode>
                <c:ptCount val="8"/>
                <c:pt idx="0">
                  <c:v>0.5</c:v>
                </c:pt>
                <c:pt idx="1">
                  <c:v>0</c:v>
                </c:pt>
                <c:pt idx="2">
                  <c:v>0.5</c:v>
                </c:pt>
                <c:pt idx="3">
                  <c:v>0</c:v>
                </c:pt>
                <c:pt idx="4">
                  <c:v>0.5</c:v>
                </c:pt>
                <c:pt idx="5">
                  <c:v>0</c:v>
                </c:pt>
                <c:pt idx="6">
                  <c:v>0.5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94E-41A0-BE0B-136B52DBDE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0058048"/>
        <c:axId val="940066368"/>
      </c:barChart>
      <c:catAx>
        <c:axId val="94005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940066368"/>
        <c:crosses val="autoZero"/>
        <c:auto val="1"/>
        <c:lblAlgn val="ctr"/>
        <c:lblOffset val="100"/>
        <c:noMultiLvlLbl val="0"/>
      </c:catAx>
      <c:valAx>
        <c:axId val="940066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accent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94005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Probabilities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Φύλλο1!$B$1</c:f>
              <c:strCache>
                <c:ptCount val="1"/>
                <c:pt idx="0">
                  <c:v>State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463-47E5-A078-3998B4D06F29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463-47E5-A078-3998B4D06F29}"/>
              </c:ext>
            </c:extLst>
          </c:dPt>
          <c:dPt>
            <c:idx val="5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463-47E5-A078-3998B4D06F29}"/>
              </c:ext>
            </c:extLst>
          </c:dPt>
          <c:dPt>
            <c:idx val="7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463-47E5-A078-3998B4D06F29}"/>
              </c:ext>
            </c:extLst>
          </c:dPt>
          <c:cat>
            <c:numRef>
              <c:f>Φύλλο1!$A$2:$A$9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Φύλλο1!$B$2:$B$9</c:f>
              <c:numCache>
                <c:formatCode>General</c:formatCode>
                <c:ptCount val="8"/>
                <c:pt idx="0">
                  <c:v>0.25</c:v>
                </c:pt>
                <c:pt idx="1">
                  <c:v>0.21299999999999999</c:v>
                </c:pt>
                <c:pt idx="2">
                  <c:v>0.125</c:v>
                </c:pt>
                <c:pt idx="3">
                  <c:v>3.5999999999999997E-2</c:v>
                </c:pt>
                <c:pt idx="4">
                  <c:v>0</c:v>
                </c:pt>
                <c:pt idx="5">
                  <c:v>3.5999999999999997E-2</c:v>
                </c:pt>
                <c:pt idx="6">
                  <c:v>0.125</c:v>
                </c:pt>
                <c:pt idx="7">
                  <c:v>0.21299999999999999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463-47E5-A078-3998B4D06F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0058048"/>
        <c:axId val="940066368"/>
      </c:barChart>
      <c:catAx>
        <c:axId val="94005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940066368"/>
        <c:crosses val="autoZero"/>
        <c:auto val="1"/>
        <c:lblAlgn val="ctr"/>
        <c:lblOffset val="100"/>
        <c:noMultiLvlLbl val="0"/>
      </c:catAx>
      <c:valAx>
        <c:axId val="940066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accent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94005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Theta</a:t>
            </a:r>
            <a:r>
              <a:rPr lang="en-US" baseline="0" dirty="0" smtClean="0"/>
              <a:t> measurement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Φύλλο1!$B$1</c:f>
              <c:strCache>
                <c:ptCount val="1"/>
                <c:pt idx="0">
                  <c:v>State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0B6-466F-92D1-9290A7B3A4B1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0B6-466F-92D1-9290A7B3A4B1}"/>
              </c:ext>
            </c:extLst>
          </c:dPt>
          <c:dPt>
            <c:idx val="5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0B6-466F-92D1-9290A7B3A4B1}"/>
              </c:ext>
            </c:extLst>
          </c:dPt>
          <c:dPt>
            <c:idx val="7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0B6-466F-92D1-9290A7B3A4B1}"/>
              </c:ext>
            </c:extLst>
          </c:dPt>
          <c:cat>
            <c:numRef>
              <c:f>Φύλλο1!$A$2:$A$17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Φύλλο1!$B$2:$B$17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0B6-466F-92D1-9290A7B3A4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0058048"/>
        <c:axId val="940066368"/>
      </c:barChart>
      <c:catAx>
        <c:axId val="94005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940066368"/>
        <c:crosses val="autoZero"/>
        <c:auto val="1"/>
        <c:lblAlgn val="ctr"/>
        <c:lblOffset val="100"/>
        <c:noMultiLvlLbl val="0"/>
      </c:catAx>
      <c:valAx>
        <c:axId val="940066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accent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94005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Theta</a:t>
            </a:r>
            <a:r>
              <a:rPr lang="en-US" baseline="0" dirty="0" smtClean="0"/>
              <a:t> measurement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Φύλλο1!$B$1</c:f>
              <c:strCache>
                <c:ptCount val="1"/>
                <c:pt idx="0">
                  <c:v>State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0B6-466F-92D1-9290A7B3A4B1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0B6-466F-92D1-9290A7B3A4B1}"/>
              </c:ext>
            </c:extLst>
          </c:dPt>
          <c:dPt>
            <c:idx val="5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0B6-466F-92D1-9290A7B3A4B1}"/>
              </c:ext>
            </c:extLst>
          </c:dPt>
          <c:dPt>
            <c:idx val="7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0B6-466F-92D1-9290A7B3A4B1}"/>
              </c:ext>
            </c:extLst>
          </c:dPt>
          <c:cat>
            <c:numRef>
              <c:f>Φύλλο1!$A$2:$A$9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Φύλλο1!$B$2:$B$9</c:f>
              <c:numCache>
                <c:formatCode>General</c:formatCode>
                <c:ptCount val="8"/>
                <c:pt idx="0">
                  <c:v>2.5999999999999999E-2</c:v>
                </c:pt>
                <c:pt idx="1">
                  <c:v>6.0999999999999999E-2</c:v>
                </c:pt>
                <c:pt idx="2">
                  <c:v>0.41399999999999998</c:v>
                </c:pt>
                <c:pt idx="3">
                  <c:v>0.40200000000000002</c:v>
                </c:pt>
                <c:pt idx="4">
                  <c:v>4.1000000000000002E-2</c:v>
                </c:pt>
                <c:pt idx="5">
                  <c:v>2.5999999999999999E-2</c:v>
                </c:pt>
                <c:pt idx="6">
                  <c:v>1.4E-2</c:v>
                </c:pt>
                <c:pt idx="7">
                  <c:v>1.6E-2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0B6-466F-92D1-9290A7B3A4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0058048"/>
        <c:axId val="940066368"/>
      </c:barChart>
      <c:catAx>
        <c:axId val="94005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940066368"/>
        <c:crosses val="autoZero"/>
        <c:auto val="1"/>
        <c:lblAlgn val="ctr"/>
        <c:lblOffset val="100"/>
        <c:noMultiLvlLbl val="0"/>
      </c:catAx>
      <c:valAx>
        <c:axId val="940066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accent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94005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Measurement</a:t>
            </a:r>
            <a:r>
              <a:rPr lang="en-US" baseline="0" dirty="0" smtClean="0"/>
              <a:t> of r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Φύλλο1!$B$1</c:f>
              <c:strCache>
                <c:ptCount val="1"/>
                <c:pt idx="0">
                  <c:v>State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192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</c:dPt>
          <c:cat>
            <c:numRef>
              <c:f>Φύλλο1!$A$2:$A$194</c:f>
              <c:numCache>
                <c:formatCode>General</c:formatCode>
                <c:ptCount val="19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</c:numCache>
            </c:numRef>
          </c:cat>
          <c:val>
            <c:numRef>
              <c:f>Φύλλο1!$B$2:$B$194</c:f>
              <c:numCache>
                <c:formatCode>General</c:formatCode>
                <c:ptCount val="193"/>
                <c:pt idx="0">
                  <c:v>4943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5072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5051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4934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1F3-4744-B7AF-A67F8B4568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0058048"/>
        <c:axId val="940066368"/>
      </c:barChart>
      <c:catAx>
        <c:axId val="94005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940066368"/>
        <c:crosses val="autoZero"/>
        <c:auto val="1"/>
        <c:lblAlgn val="ctr"/>
        <c:lblOffset val="100"/>
        <c:noMultiLvlLbl val="0"/>
      </c:catAx>
      <c:valAx>
        <c:axId val="94006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accent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94005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Measurement</a:t>
            </a:r>
            <a:r>
              <a:rPr lang="en-US" baseline="0" dirty="0" smtClean="0"/>
              <a:t> of r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>
        <c:manualLayout>
          <c:layoutTarget val="inner"/>
          <c:xMode val="edge"/>
          <c:yMode val="edge"/>
          <c:x val="6.4350933288503984E-2"/>
          <c:y val="1.6353455546778646E-2"/>
          <c:w val="0.9277764018978828"/>
          <c:h val="0.807087712856122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Φύλλο1!$B$1</c:f>
              <c:strCache>
                <c:ptCount val="1"/>
                <c:pt idx="0">
                  <c:v>State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192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</c:dPt>
          <c:cat>
            <c:numRef>
              <c:f>Φύλλο1!$A$2:$A$4081</c:f>
              <c:numCache>
                <c:formatCode>General</c:formatCode>
                <c:ptCount val="408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  <c:pt idx="1401">
                  <c:v>1401</c:v>
                </c:pt>
                <c:pt idx="1402">
                  <c:v>1402</c:v>
                </c:pt>
                <c:pt idx="1403">
                  <c:v>1403</c:v>
                </c:pt>
                <c:pt idx="1404">
                  <c:v>1404</c:v>
                </c:pt>
                <c:pt idx="1405">
                  <c:v>1405</c:v>
                </c:pt>
                <c:pt idx="1406">
                  <c:v>1406</c:v>
                </c:pt>
                <c:pt idx="1407">
                  <c:v>1407</c:v>
                </c:pt>
                <c:pt idx="1408">
                  <c:v>1408</c:v>
                </c:pt>
                <c:pt idx="1409">
                  <c:v>1409</c:v>
                </c:pt>
                <c:pt idx="1410">
                  <c:v>1410</c:v>
                </c:pt>
                <c:pt idx="1411">
                  <c:v>1411</c:v>
                </c:pt>
                <c:pt idx="1412">
                  <c:v>1412</c:v>
                </c:pt>
                <c:pt idx="1413">
                  <c:v>1413</c:v>
                </c:pt>
                <c:pt idx="1414">
                  <c:v>1414</c:v>
                </c:pt>
                <c:pt idx="1415">
                  <c:v>1415</c:v>
                </c:pt>
                <c:pt idx="1416">
                  <c:v>1416</c:v>
                </c:pt>
                <c:pt idx="1417">
                  <c:v>1417</c:v>
                </c:pt>
                <c:pt idx="1418">
                  <c:v>1418</c:v>
                </c:pt>
                <c:pt idx="1419">
                  <c:v>1419</c:v>
                </c:pt>
                <c:pt idx="1420">
                  <c:v>1420</c:v>
                </c:pt>
                <c:pt idx="1421">
                  <c:v>1421</c:v>
                </c:pt>
                <c:pt idx="1422">
                  <c:v>1422</c:v>
                </c:pt>
                <c:pt idx="1423">
                  <c:v>1423</c:v>
                </c:pt>
                <c:pt idx="1424">
                  <c:v>1424</c:v>
                </c:pt>
                <c:pt idx="1425">
                  <c:v>1425</c:v>
                </c:pt>
                <c:pt idx="1426">
                  <c:v>1426</c:v>
                </c:pt>
                <c:pt idx="1427">
                  <c:v>1427</c:v>
                </c:pt>
                <c:pt idx="1428">
                  <c:v>1428</c:v>
                </c:pt>
                <c:pt idx="1429">
                  <c:v>1429</c:v>
                </c:pt>
                <c:pt idx="1430">
                  <c:v>1430</c:v>
                </c:pt>
                <c:pt idx="1431">
                  <c:v>1431</c:v>
                </c:pt>
                <c:pt idx="1432">
                  <c:v>1432</c:v>
                </c:pt>
                <c:pt idx="1433">
                  <c:v>1433</c:v>
                </c:pt>
                <c:pt idx="1434">
                  <c:v>1434</c:v>
                </c:pt>
                <c:pt idx="1435">
                  <c:v>1435</c:v>
                </c:pt>
                <c:pt idx="1436">
                  <c:v>1436</c:v>
                </c:pt>
                <c:pt idx="1437">
                  <c:v>1437</c:v>
                </c:pt>
                <c:pt idx="1438">
                  <c:v>1438</c:v>
                </c:pt>
                <c:pt idx="1439">
                  <c:v>1439</c:v>
                </c:pt>
                <c:pt idx="1440">
                  <c:v>1440</c:v>
                </c:pt>
                <c:pt idx="1441">
                  <c:v>1441</c:v>
                </c:pt>
                <c:pt idx="1442">
                  <c:v>1442</c:v>
                </c:pt>
                <c:pt idx="1443">
                  <c:v>1443</c:v>
                </c:pt>
                <c:pt idx="1444">
                  <c:v>1444</c:v>
                </c:pt>
                <c:pt idx="1445">
                  <c:v>1445</c:v>
                </c:pt>
                <c:pt idx="1446">
                  <c:v>1446</c:v>
                </c:pt>
                <c:pt idx="1447">
                  <c:v>1447</c:v>
                </c:pt>
                <c:pt idx="1448">
                  <c:v>1448</c:v>
                </c:pt>
                <c:pt idx="1449">
                  <c:v>1449</c:v>
                </c:pt>
                <c:pt idx="1450">
                  <c:v>1450</c:v>
                </c:pt>
                <c:pt idx="1451">
                  <c:v>1451</c:v>
                </c:pt>
                <c:pt idx="1452">
                  <c:v>1452</c:v>
                </c:pt>
                <c:pt idx="1453">
                  <c:v>1453</c:v>
                </c:pt>
                <c:pt idx="1454">
                  <c:v>1454</c:v>
                </c:pt>
                <c:pt idx="1455">
                  <c:v>1455</c:v>
                </c:pt>
                <c:pt idx="1456">
                  <c:v>1456</c:v>
                </c:pt>
                <c:pt idx="1457">
                  <c:v>1457</c:v>
                </c:pt>
                <c:pt idx="1458">
                  <c:v>1458</c:v>
                </c:pt>
                <c:pt idx="1459">
                  <c:v>1459</c:v>
                </c:pt>
                <c:pt idx="1460">
                  <c:v>1460</c:v>
                </c:pt>
                <c:pt idx="1461">
                  <c:v>1461</c:v>
                </c:pt>
                <c:pt idx="1462">
                  <c:v>1462</c:v>
                </c:pt>
                <c:pt idx="1463">
                  <c:v>1463</c:v>
                </c:pt>
                <c:pt idx="1464">
                  <c:v>1464</c:v>
                </c:pt>
                <c:pt idx="1465">
                  <c:v>1465</c:v>
                </c:pt>
                <c:pt idx="1466">
                  <c:v>1466</c:v>
                </c:pt>
                <c:pt idx="1467">
                  <c:v>1467</c:v>
                </c:pt>
                <c:pt idx="1468">
                  <c:v>1468</c:v>
                </c:pt>
                <c:pt idx="1469">
                  <c:v>1469</c:v>
                </c:pt>
                <c:pt idx="1470">
                  <c:v>1470</c:v>
                </c:pt>
                <c:pt idx="1471">
                  <c:v>1471</c:v>
                </c:pt>
                <c:pt idx="1472">
                  <c:v>1472</c:v>
                </c:pt>
                <c:pt idx="1473">
                  <c:v>1473</c:v>
                </c:pt>
                <c:pt idx="1474">
                  <c:v>1474</c:v>
                </c:pt>
                <c:pt idx="1475">
                  <c:v>1475</c:v>
                </c:pt>
                <c:pt idx="1476">
                  <c:v>1476</c:v>
                </c:pt>
                <c:pt idx="1477">
                  <c:v>1477</c:v>
                </c:pt>
                <c:pt idx="1478">
                  <c:v>1478</c:v>
                </c:pt>
                <c:pt idx="1479">
                  <c:v>1479</c:v>
                </c:pt>
                <c:pt idx="1480">
                  <c:v>1480</c:v>
                </c:pt>
                <c:pt idx="1481">
                  <c:v>1481</c:v>
                </c:pt>
                <c:pt idx="1482">
                  <c:v>1482</c:v>
                </c:pt>
                <c:pt idx="1483">
                  <c:v>1483</c:v>
                </c:pt>
                <c:pt idx="1484">
                  <c:v>1484</c:v>
                </c:pt>
                <c:pt idx="1485">
                  <c:v>1485</c:v>
                </c:pt>
                <c:pt idx="1486">
                  <c:v>1486</c:v>
                </c:pt>
                <c:pt idx="1487">
                  <c:v>1487</c:v>
                </c:pt>
                <c:pt idx="1488">
                  <c:v>1488</c:v>
                </c:pt>
                <c:pt idx="1489">
                  <c:v>1489</c:v>
                </c:pt>
                <c:pt idx="1490">
                  <c:v>1490</c:v>
                </c:pt>
                <c:pt idx="1491">
                  <c:v>1491</c:v>
                </c:pt>
                <c:pt idx="1492">
                  <c:v>1492</c:v>
                </c:pt>
                <c:pt idx="1493">
                  <c:v>1493</c:v>
                </c:pt>
                <c:pt idx="1494">
                  <c:v>1494</c:v>
                </c:pt>
                <c:pt idx="1495">
                  <c:v>1495</c:v>
                </c:pt>
                <c:pt idx="1496">
                  <c:v>1496</c:v>
                </c:pt>
                <c:pt idx="1497">
                  <c:v>1497</c:v>
                </c:pt>
                <c:pt idx="1498">
                  <c:v>1498</c:v>
                </c:pt>
                <c:pt idx="1499">
                  <c:v>1499</c:v>
                </c:pt>
                <c:pt idx="1500">
                  <c:v>1500</c:v>
                </c:pt>
                <c:pt idx="1501">
                  <c:v>1501</c:v>
                </c:pt>
                <c:pt idx="1502">
                  <c:v>1502</c:v>
                </c:pt>
                <c:pt idx="1503">
                  <c:v>1503</c:v>
                </c:pt>
                <c:pt idx="1504">
                  <c:v>1504</c:v>
                </c:pt>
                <c:pt idx="1505">
                  <c:v>1505</c:v>
                </c:pt>
                <c:pt idx="1506">
                  <c:v>1506</c:v>
                </c:pt>
                <c:pt idx="1507">
                  <c:v>1507</c:v>
                </c:pt>
                <c:pt idx="1508">
                  <c:v>1508</c:v>
                </c:pt>
                <c:pt idx="1509">
                  <c:v>1509</c:v>
                </c:pt>
                <c:pt idx="1510">
                  <c:v>1510</c:v>
                </c:pt>
                <c:pt idx="1511">
                  <c:v>1511</c:v>
                </c:pt>
                <c:pt idx="1512">
                  <c:v>1512</c:v>
                </c:pt>
                <c:pt idx="1513">
                  <c:v>1513</c:v>
                </c:pt>
                <c:pt idx="1514">
                  <c:v>1514</c:v>
                </c:pt>
                <c:pt idx="1515">
                  <c:v>1515</c:v>
                </c:pt>
                <c:pt idx="1516">
                  <c:v>1516</c:v>
                </c:pt>
                <c:pt idx="1517">
                  <c:v>1517</c:v>
                </c:pt>
                <c:pt idx="1518">
                  <c:v>1518</c:v>
                </c:pt>
                <c:pt idx="1519">
                  <c:v>1519</c:v>
                </c:pt>
                <c:pt idx="1520">
                  <c:v>1520</c:v>
                </c:pt>
                <c:pt idx="1521">
                  <c:v>1521</c:v>
                </c:pt>
                <c:pt idx="1522">
                  <c:v>1522</c:v>
                </c:pt>
                <c:pt idx="1523">
                  <c:v>1523</c:v>
                </c:pt>
                <c:pt idx="1524">
                  <c:v>1524</c:v>
                </c:pt>
                <c:pt idx="1525">
                  <c:v>1525</c:v>
                </c:pt>
                <c:pt idx="1526">
                  <c:v>1526</c:v>
                </c:pt>
                <c:pt idx="1527">
                  <c:v>1527</c:v>
                </c:pt>
                <c:pt idx="1528">
                  <c:v>1528</c:v>
                </c:pt>
                <c:pt idx="1529">
                  <c:v>1529</c:v>
                </c:pt>
                <c:pt idx="1530">
                  <c:v>1530</c:v>
                </c:pt>
                <c:pt idx="1531">
                  <c:v>1531</c:v>
                </c:pt>
                <c:pt idx="1532">
                  <c:v>1532</c:v>
                </c:pt>
                <c:pt idx="1533">
                  <c:v>1533</c:v>
                </c:pt>
                <c:pt idx="1534">
                  <c:v>1534</c:v>
                </c:pt>
                <c:pt idx="1535">
                  <c:v>1535</c:v>
                </c:pt>
                <c:pt idx="1536">
                  <c:v>1536</c:v>
                </c:pt>
                <c:pt idx="1537">
                  <c:v>1537</c:v>
                </c:pt>
                <c:pt idx="1538">
                  <c:v>1538</c:v>
                </c:pt>
                <c:pt idx="1539">
                  <c:v>1539</c:v>
                </c:pt>
                <c:pt idx="1540">
                  <c:v>1540</c:v>
                </c:pt>
                <c:pt idx="1541">
                  <c:v>1541</c:v>
                </c:pt>
                <c:pt idx="1542">
                  <c:v>1542</c:v>
                </c:pt>
                <c:pt idx="1543">
                  <c:v>1543</c:v>
                </c:pt>
                <c:pt idx="1544">
                  <c:v>1544</c:v>
                </c:pt>
                <c:pt idx="1545">
                  <c:v>1545</c:v>
                </c:pt>
                <c:pt idx="1546">
                  <c:v>1546</c:v>
                </c:pt>
                <c:pt idx="1547">
                  <c:v>1547</c:v>
                </c:pt>
                <c:pt idx="1548">
                  <c:v>1548</c:v>
                </c:pt>
                <c:pt idx="1549">
                  <c:v>1549</c:v>
                </c:pt>
                <c:pt idx="1550">
                  <c:v>1550</c:v>
                </c:pt>
                <c:pt idx="1551">
                  <c:v>1551</c:v>
                </c:pt>
                <c:pt idx="1552">
                  <c:v>1552</c:v>
                </c:pt>
                <c:pt idx="1553">
                  <c:v>1553</c:v>
                </c:pt>
                <c:pt idx="1554">
                  <c:v>1554</c:v>
                </c:pt>
                <c:pt idx="1555">
                  <c:v>1555</c:v>
                </c:pt>
                <c:pt idx="1556">
                  <c:v>1556</c:v>
                </c:pt>
                <c:pt idx="1557">
                  <c:v>1557</c:v>
                </c:pt>
                <c:pt idx="1558">
                  <c:v>1558</c:v>
                </c:pt>
                <c:pt idx="1559">
                  <c:v>1559</c:v>
                </c:pt>
                <c:pt idx="1560">
                  <c:v>1560</c:v>
                </c:pt>
                <c:pt idx="1561">
                  <c:v>1561</c:v>
                </c:pt>
                <c:pt idx="1562">
                  <c:v>1562</c:v>
                </c:pt>
                <c:pt idx="1563">
                  <c:v>1563</c:v>
                </c:pt>
                <c:pt idx="1564">
                  <c:v>1564</c:v>
                </c:pt>
                <c:pt idx="1565">
                  <c:v>1565</c:v>
                </c:pt>
                <c:pt idx="1566">
                  <c:v>1566</c:v>
                </c:pt>
                <c:pt idx="1567">
                  <c:v>1567</c:v>
                </c:pt>
                <c:pt idx="1568">
                  <c:v>1568</c:v>
                </c:pt>
                <c:pt idx="1569">
                  <c:v>1569</c:v>
                </c:pt>
                <c:pt idx="1570">
                  <c:v>1570</c:v>
                </c:pt>
                <c:pt idx="1571">
                  <c:v>1571</c:v>
                </c:pt>
                <c:pt idx="1572">
                  <c:v>1572</c:v>
                </c:pt>
                <c:pt idx="1573">
                  <c:v>1573</c:v>
                </c:pt>
                <c:pt idx="1574">
                  <c:v>1574</c:v>
                </c:pt>
                <c:pt idx="1575">
                  <c:v>1575</c:v>
                </c:pt>
                <c:pt idx="1576">
                  <c:v>1576</c:v>
                </c:pt>
                <c:pt idx="1577">
                  <c:v>1577</c:v>
                </c:pt>
                <c:pt idx="1578">
                  <c:v>1578</c:v>
                </c:pt>
                <c:pt idx="1579">
                  <c:v>1579</c:v>
                </c:pt>
                <c:pt idx="1580">
                  <c:v>1580</c:v>
                </c:pt>
                <c:pt idx="1581">
                  <c:v>1581</c:v>
                </c:pt>
                <c:pt idx="1582">
                  <c:v>1582</c:v>
                </c:pt>
                <c:pt idx="1583">
                  <c:v>1583</c:v>
                </c:pt>
                <c:pt idx="1584">
                  <c:v>1584</c:v>
                </c:pt>
                <c:pt idx="1585">
                  <c:v>1585</c:v>
                </c:pt>
                <c:pt idx="1586">
                  <c:v>1586</c:v>
                </c:pt>
                <c:pt idx="1587">
                  <c:v>1587</c:v>
                </c:pt>
                <c:pt idx="1588">
                  <c:v>1588</c:v>
                </c:pt>
                <c:pt idx="1589">
                  <c:v>1589</c:v>
                </c:pt>
                <c:pt idx="1590">
                  <c:v>1590</c:v>
                </c:pt>
                <c:pt idx="1591">
                  <c:v>1591</c:v>
                </c:pt>
                <c:pt idx="1592">
                  <c:v>1592</c:v>
                </c:pt>
                <c:pt idx="1593">
                  <c:v>1593</c:v>
                </c:pt>
                <c:pt idx="1594">
                  <c:v>1594</c:v>
                </c:pt>
                <c:pt idx="1595">
                  <c:v>1595</c:v>
                </c:pt>
                <c:pt idx="1596">
                  <c:v>1596</c:v>
                </c:pt>
                <c:pt idx="1597">
                  <c:v>1597</c:v>
                </c:pt>
                <c:pt idx="1598">
                  <c:v>1598</c:v>
                </c:pt>
                <c:pt idx="1599">
                  <c:v>1599</c:v>
                </c:pt>
                <c:pt idx="1600">
                  <c:v>1600</c:v>
                </c:pt>
                <c:pt idx="1601">
                  <c:v>1601</c:v>
                </c:pt>
                <c:pt idx="1602">
                  <c:v>1602</c:v>
                </c:pt>
                <c:pt idx="1603">
                  <c:v>1603</c:v>
                </c:pt>
                <c:pt idx="1604">
                  <c:v>1604</c:v>
                </c:pt>
                <c:pt idx="1605">
                  <c:v>1605</c:v>
                </c:pt>
                <c:pt idx="1606">
                  <c:v>1606</c:v>
                </c:pt>
                <c:pt idx="1607">
                  <c:v>1607</c:v>
                </c:pt>
                <c:pt idx="1608">
                  <c:v>1608</c:v>
                </c:pt>
                <c:pt idx="1609">
                  <c:v>1609</c:v>
                </c:pt>
                <c:pt idx="1610">
                  <c:v>1610</c:v>
                </c:pt>
                <c:pt idx="1611">
                  <c:v>1611</c:v>
                </c:pt>
                <c:pt idx="1612">
                  <c:v>1612</c:v>
                </c:pt>
                <c:pt idx="1613">
                  <c:v>1613</c:v>
                </c:pt>
                <c:pt idx="1614">
                  <c:v>1614</c:v>
                </c:pt>
                <c:pt idx="1615">
                  <c:v>1615</c:v>
                </c:pt>
                <c:pt idx="1616">
                  <c:v>1616</c:v>
                </c:pt>
                <c:pt idx="1617">
                  <c:v>1617</c:v>
                </c:pt>
                <c:pt idx="1618">
                  <c:v>1618</c:v>
                </c:pt>
                <c:pt idx="1619">
                  <c:v>1619</c:v>
                </c:pt>
                <c:pt idx="1620">
                  <c:v>1620</c:v>
                </c:pt>
                <c:pt idx="1621">
                  <c:v>1621</c:v>
                </c:pt>
                <c:pt idx="1622">
                  <c:v>1622</c:v>
                </c:pt>
                <c:pt idx="1623">
                  <c:v>1623</c:v>
                </c:pt>
                <c:pt idx="1624">
                  <c:v>1624</c:v>
                </c:pt>
                <c:pt idx="1625">
                  <c:v>1625</c:v>
                </c:pt>
                <c:pt idx="1626">
                  <c:v>1626</c:v>
                </c:pt>
                <c:pt idx="1627">
                  <c:v>1627</c:v>
                </c:pt>
                <c:pt idx="1628">
                  <c:v>1628</c:v>
                </c:pt>
                <c:pt idx="1629">
                  <c:v>1629</c:v>
                </c:pt>
                <c:pt idx="1630">
                  <c:v>1630</c:v>
                </c:pt>
                <c:pt idx="1631">
                  <c:v>1631</c:v>
                </c:pt>
                <c:pt idx="1632">
                  <c:v>1632</c:v>
                </c:pt>
                <c:pt idx="1633">
                  <c:v>1633</c:v>
                </c:pt>
                <c:pt idx="1634">
                  <c:v>1634</c:v>
                </c:pt>
                <c:pt idx="1635">
                  <c:v>1635</c:v>
                </c:pt>
                <c:pt idx="1636">
                  <c:v>1636</c:v>
                </c:pt>
                <c:pt idx="1637">
                  <c:v>1637</c:v>
                </c:pt>
                <c:pt idx="1638">
                  <c:v>1638</c:v>
                </c:pt>
                <c:pt idx="1639">
                  <c:v>1639</c:v>
                </c:pt>
                <c:pt idx="1640">
                  <c:v>1640</c:v>
                </c:pt>
                <c:pt idx="1641">
                  <c:v>1641</c:v>
                </c:pt>
                <c:pt idx="1642">
                  <c:v>1642</c:v>
                </c:pt>
                <c:pt idx="1643">
                  <c:v>1643</c:v>
                </c:pt>
                <c:pt idx="1644">
                  <c:v>1644</c:v>
                </c:pt>
                <c:pt idx="1645">
                  <c:v>1645</c:v>
                </c:pt>
                <c:pt idx="1646">
                  <c:v>1646</c:v>
                </c:pt>
                <c:pt idx="1647">
                  <c:v>1647</c:v>
                </c:pt>
                <c:pt idx="1648">
                  <c:v>1648</c:v>
                </c:pt>
                <c:pt idx="1649">
                  <c:v>1649</c:v>
                </c:pt>
                <c:pt idx="1650">
                  <c:v>1650</c:v>
                </c:pt>
                <c:pt idx="1651">
                  <c:v>1651</c:v>
                </c:pt>
                <c:pt idx="1652">
                  <c:v>1652</c:v>
                </c:pt>
                <c:pt idx="1653">
                  <c:v>1653</c:v>
                </c:pt>
                <c:pt idx="1654">
                  <c:v>1654</c:v>
                </c:pt>
                <c:pt idx="1655">
                  <c:v>1655</c:v>
                </c:pt>
                <c:pt idx="1656">
                  <c:v>1656</c:v>
                </c:pt>
                <c:pt idx="1657">
                  <c:v>1657</c:v>
                </c:pt>
                <c:pt idx="1658">
                  <c:v>1658</c:v>
                </c:pt>
                <c:pt idx="1659">
                  <c:v>1659</c:v>
                </c:pt>
                <c:pt idx="1660">
                  <c:v>1660</c:v>
                </c:pt>
                <c:pt idx="1661">
                  <c:v>1661</c:v>
                </c:pt>
                <c:pt idx="1662">
                  <c:v>1662</c:v>
                </c:pt>
                <c:pt idx="1663">
                  <c:v>1663</c:v>
                </c:pt>
                <c:pt idx="1664">
                  <c:v>1664</c:v>
                </c:pt>
                <c:pt idx="1665">
                  <c:v>1665</c:v>
                </c:pt>
                <c:pt idx="1666">
                  <c:v>1666</c:v>
                </c:pt>
                <c:pt idx="1667">
                  <c:v>1667</c:v>
                </c:pt>
                <c:pt idx="1668">
                  <c:v>1668</c:v>
                </c:pt>
                <c:pt idx="1669">
                  <c:v>1669</c:v>
                </c:pt>
                <c:pt idx="1670">
                  <c:v>1670</c:v>
                </c:pt>
                <c:pt idx="1671">
                  <c:v>1671</c:v>
                </c:pt>
                <c:pt idx="1672">
                  <c:v>1672</c:v>
                </c:pt>
                <c:pt idx="1673">
                  <c:v>1673</c:v>
                </c:pt>
                <c:pt idx="1674">
                  <c:v>1674</c:v>
                </c:pt>
                <c:pt idx="1675">
                  <c:v>1675</c:v>
                </c:pt>
                <c:pt idx="1676">
                  <c:v>1676</c:v>
                </c:pt>
                <c:pt idx="1677">
                  <c:v>1677</c:v>
                </c:pt>
                <c:pt idx="1678">
                  <c:v>1678</c:v>
                </c:pt>
                <c:pt idx="1679">
                  <c:v>1679</c:v>
                </c:pt>
                <c:pt idx="1680">
                  <c:v>1680</c:v>
                </c:pt>
                <c:pt idx="1681">
                  <c:v>1681</c:v>
                </c:pt>
                <c:pt idx="1682">
                  <c:v>1682</c:v>
                </c:pt>
                <c:pt idx="1683">
                  <c:v>1683</c:v>
                </c:pt>
                <c:pt idx="1684">
                  <c:v>1684</c:v>
                </c:pt>
                <c:pt idx="1685">
                  <c:v>1685</c:v>
                </c:pt>
                <c:pt idx="1686">
                  <c:v>1686</c:v>
                </c:pt>
                <c:pt idx="1687">
                  <c:v>1687</c:v>
                </c:pt>
                <c:pt idx="1688">
                  <c:v>1688</c:v>
                </c:pt>
                <c:pt idx="1689">
                  <c:v>1689</c:v>
                </c:pt>
                <c:pt idx="1690">
                  <c:v>1690</c:v>
                </c:pt>
                <c:pt idx="1691">
                  <c:v>1691</c:v>
                </c:pt>
                <c:pt idx="1692">
                  <c:v>1692</c:v>
                </c:pt>
                <c:pt idx="1693">
                  <c:v>1693</c:v>
                </c:pt>
                <c:pt idx="1694">
                  <c:v>1694</c:v>
                </c:pt>
                <c:pt idx="1695">
                  <c:v>1695</c:v>
                </c:pt>
                <c:pt idx="1696">
                  <c:v>1696</c:v>
                </c:pt>
                <c:pt idx="1697">
                  <c:v>1697</c:v>
                </c:pt>
                <c:pt idx="1698">
                  <c:v>1698</c:v>
                </c:pt>
                <c:pt idx="1699">
                  <c:v>1699</c:v>
                </c:pt>
                <c:pt idx="1700">
                  <c:v>1700</c:v>
                </c:pt>
                <c:pt idx="1701">
                  <c:v>1701</c:v>
                </c:pt>
                <c:pt idx="1702">
                  <c:v>1702</c:v>
                </c:pt>
                <c:pt idx="1703">
                  <c:v>1703</c:v>
                </c:pt>
                <c:pt idx="1704">
                  <c:v>1704</c:v>
                </c:pt>
                <c:pt idx="1705">
                  <c:v>1705</c:v>
                </c:pt>
                <c:pt idx="1706">
                  <c:v>1706</c:v>
                </c:pt>
                <c:pt idx="1707">
                  <c:v>1707</c:v>
                </c:pt>
                <c:pt idx="1708">
                  <c:v>1708</c:v>
                </c:pt>
                <c:pt idx="1709">
                  <c:v>1709</c:v>
                </c:pt>
                <c:pt idx="1710">
                  <c:v>1710</c:v>
                </c:pt>
                <c:pt idx="1711">
                  <c:v>1711</c:v>
                </c:pt>
                <c:pt idx="1712">
                  <c:v>1712</c:v>
                </c:pt>
                <c:pt idx="1713">
                  <c:v>1713</c:v>
                </c:pt>
                <c:pt idx="1714">
                  <c:v>1714</c:v>
                </c:pt>
                <c:pt idx="1715">
                  <c:v>1715</c:v>
                </c:pt>
                <c:pt idx="1716">
                  <c:v>1716</c:v>
                </c:pt>
                <c:pt idx="1717">
                  <c:v>1717</c:v>
                </c:pt>
                <c:pt idx="1718">
                  <c:v>1718</c:v>
                </c:pt>
                <c:pt idx="1719">
                  <c:v>1719</c:v>
                </c:pt>
                <c:pt idx="1720">
                  <c:v>1720</c:v>
                </c:pt>
                <c:pt idx="1721">
                  <c:v>1721</c:v>
                </c:pt>
                <c:pt idx="1722">
                  <c:v>1722</c:v>
                </c:pt>
                <c:pt idx="1723">
                  <c:v>1723</c:v>
                </c:pt>
                <c:pt idx="1724">
                  <c:v>1724</c:v>
                </c:pt>
                <c:pt idx="1725">
                  <c:v>1725</c:v>
                </c:pt>
                <c:pt idx="1726">
                  <c:v>1726</c:v>
                </c:pt>
                <c:pt idx="1727">
                  <c:v>1727</c:v>
                </c:pt>
                <c:pt idx="1728">
                  <c:v>1728</c:v>
                </c:pt>
                <c:pt idx="1729">
                  <c:v>1729</c:v>
                </c:pt>
                <c:pt idx="1730">
                  <c:v>1730</c:v>
                </c:pt>
                <c:pt idx="1731">
                  <c:v>1731</c:v>
                </c:pt>
                <c:pt idx="1732">
                  <c:v>1732</c:v>
                </c:pt>
                <c:pt idx="1733">
                  <c:v>1733</c:v>
                </c:pt>
                <c:pt idx="1734">
                  <c:v>1734</c:v>
                </c:pt>
                <c:pt idx="1735">
                  <c:v>1735</c:v>
                </c:pt>
                <c:pt idx="1736">
                  <c:v>1736</c:v>
                </c:pt>
                <c:pt idx="1737">
                  <c:v>1737</c:v>
                </c:pt>
                <c:pt idx="1738">
                  <c:v>1738</c:v>
                </c:pt>
                <c:pt idx="1739">
                  <c:v>1739</c:v>
                </c:pt>
                <c:pt idx="1740">
                  <c:v>1740</c:v>
                </c:pt>
                <c:pt idx="1741">
                  <c:v>1741</c:v>
                </c:pt>
                <c:pt idx="1742">
                  <c:v>1742</c:v>
                </c:pt>
                <c:pt idx="1743">
                  <c:v>1743</c:v>
                </c:pt>
                <c:pt idx="1744">
                  <c:v>1744</c:v>
                </c:pt>
                <c:pt idx="1745">
                  <c:v>1745</c:v>
                </c:pt>
                <c:pt idx="1746">
                  <c:v>1746</c:v>
                </c:pt>
                <c:pt idx="1747">
                  <c:v>1747</c:v>
                </c:pt>
                <c:pt idx="1748">
                  <c:v>1748</c:v>
                </c:pt>
                <c:pt idx="1749">
                  <c:v>1749</c:v>
                </c:pt>
                <c:pt idx="1750">
                  <c:v>1750</c:v>
                </c:pt>
                <c:pt idx="1751">
                  <c:v>1751</c:v>
                </c:pt>
                <c:pt idx="1752">
                  <c:v>1752</c:v>
                </c:pt>
                <c:pt idx="1753">
                  <c:v>1753</c:v>
                </c:pt>
                <c:pt idx="1754">
                  <c:v>1754</c:v>
                </c:pt>
                <c:pt idx="1755">
                  <c:v>1755</c:v>
                </c:pt>
                <c:pt idx="1756">
                  <c:v>1756</c:v>
                </c:pt>
                <c:pt idx="1757">
                  <c:v>1757</c:v>
                </c:pt>
                <c:pt idx="1758">
                  <c:v>1758</c:v>
                </c:pt>
                <c:pt idx="1759">
                  <c:v>1759</c:v>
                </c:pt>
                <c:pt idx="1760">
                  <c:v>1760</c:v>
                </c:pt>
                <c:pt idx="1761">
                  <c:v>1761</c:v>
                </c:pt>
                <c:pt idx="1762">
                  <c:v>1762</c:v>
                </c:pt>
                <c:pt idx="1763">
                  <c:v>1763</c:v>
                </c:pt>
                <c:pt idx="1764">
                  <c:v>1764</c:v>
                </c:pt>
                <c:pt idx="1765">
                  <c:v>1765</c:v>
                </c:pt>
                <c:pt idx="1766">
                  <c:v>1766</c:v>
                </c:pt>
                <c:pt idx="1767">
                  <c:v>1767</c:v>
                </c:pt>
                <c:pt idx="1768">
                  <c:v>1768</c:v>
                </c:pt>
                <c:pt idx="1769">
                  <c:v>1769</c:v>
                </c:pt>
                <c:pt idx="1770">
                  <c:v>1770</c:v>
                </c:pt>
                <c:pt idx="1771">
                  <c:v>1771</c:v>
                </c:pt>
                <c:pt idx="1772">
                  <c:v>1772</c:v>
                </c:pt>
                <c:pt idx="1773">
                  <c:v>1773</c:v>
                </c:pt>
                <c:pt idx="1774">
                  <c:v>1774</c:v>
                </c:pt>
                <c:pt idx="1775">
                  <c:v>1775</c:v>
                </c:pt>
                <c:pt idx="1776">
                  <c:v>1776</c:v>
                </c:pt>
                <c:pt idx="1777">
                  <c:v>1777</c:v>
                </c:pt>
                <c:pt idx="1778">
                  <c:v>1778</c:v>
                </c:pt>
                <c:pt idx="1779">
                  <c:v>1779</c:v>
                </c:pt>
                <c:pt idx="1780">
                  <c:v>1780</c:v>
                </c:pt>
                <c:pt idx="1781">
                  <c:v>1781</c:v>
                </c:pt>
                <c:pt idx="1782">
                  <c:v>1782</c:v>
                </c:pt>
                <c:pt idx="1783">
                  <c:v>1783</c:v>
                </c:pt>
                <c:pt idx="1784">
                  <c:v>1784</c:v>
                </c:pt>
                <c:pt idx="1785">
                  <c:v>1785</c:v>
                </c:pt>
                <c:pt idx="1786">
                  <c:v>1786</c:v>
                </c:pt>
                <c:pt idx="1787">
                  <c:v>1787</c:v>
                </c:pt>
                <c:pt idx="1788">
                  <c:v>1788</c:v>
                </c:pt>
                <c:pt idx="1789">
                  <c:v>1789</c:v>
                </c:pt>
                <c:pt idx="1790">
                  <c:v>1790</c:v>
                </c:pt>
                <c:pt idx="1791">
                  <c:v>1791</c:v>
                </c:pt>
                <c:pt idx="1792">
                  <c:v>1792</c:v>
                </c:pt>
                <c:pt idx="1793">
                  <c:v>1793</c:v>
                </c:pt>
                <c:pt idx="1794">
                  <c:v>1794</c:v>
                </c:pt>
                <c:pt idx="1795">
                  <c:v>1795</c:v>
                </c:pt>
                <c:pt idx="1796">
                  <c:v>1796</c:v>
                </c:pt>
                <c:pt idx="1797">
                  <c:v>1797</c:v>
                </c:pt>
                <c:pt idx="1798">
                  <c:v>1798</c:v>
                </c:pt>
                <c:pt idx="1799">
                  <c:v>1799</c:v>
                </c:pt>
                <c:pt idx="1800">
                  <c:v>1800</c:v>
                </c:pt>
                <c:pt idx="1801">
                  <c:v>1801</c:v>
                </c:pt>
                <c:pt idx="1802">
                  <c:v>1802</c:v>
                </c:pt>
                <c:pt idx="1803">
                  <c:v>1803</c:v>
                </c:pt>
                <c:pt idx="1804">
                  <c:v>1804</c:v>
                </c:pt>
                <c:pt idx="1805">
                  <c:v>1805</c:v>
                </c:pt>
                <c:pt idx="1806">
                  <c:v>1806</c:v>
                </c:pt>
                <c:pt idx="1807">
                  <c:v>1807</c:v>
                </c:pt>
                <c:pt idx="1808">
                  <c:v>1808</c:v>
                </c:pt>
                <c:pt idx="1809">
                  <c:v>1809</c:v>
                </c:pt>
                <c:pt idx="1810">
                  <c:v>1810</c:v>
                </c:pt>
                <c:pt idx="1811">
                  <c:v>1811</c:v>
                </c:pt>
                <c:pt idx="1812">
                  <c:v>1812</c:v>
                </c:pt>
                <c:pt idx="1813">
                  <c:v>1813</c:v>
                </c:pt>
                <c:pt idx="1814">
                  <c:v>1814</c:v>
                </c:pt>
                <c:pt idx="1815">
                  <c:v>1815</c:v>
                </c:pt>
                <c:pt idx="1816">
                  <c:v>1816</c:v>
                </c:pt>
                <c:pt idx="1817">
                  <c:v>1817</c:v>
                </c:pt>
                <c:pt idx="1818">
                  <c:v>1818</c:v>
                </c:pt>
                <c:pt idx="1819">
                  <c:v>1819</c:v>
                </c:pt>
                <c:pt idx="1820">
                  <c:v>1820</c:v>
                </c:pt>
                <c:pt idx="1821">
                  <c:v>1821</c:v>
                </c:pt>
                <c:pt idx="1822">
                  <c:v>1822</c:v>
                </c:pt>
                <c:pt idx="1823">
                  <c:v>1823</c:v>
                </c:pt>
                <c:pt idx="1824">
                  <c:v>1824</c:v>
                </c:pt>
                <c:pt idx="1825">
                  <c:v>1825</c:v>
                </c:pt>
                <c:pt idx="1826">
                  <c:v>1826</c:v>
                </c:pt>
                <c:pt idx="1827">
                  <c:v>1827</c:v>
                </c:pt>
                <c:pt idx="1828">
                  <c:v>1828</c:v>
                </c:pt>
                <c:pt idx="1829">
                  <c:v>1829</c:v>
                </c:pt>
                <c:pt idx="1830">
                  <c:v>1830</c:v>
                </c:pt>
                <c:pt idx="1831">
                  <c:v>1831</c:v>
                </c:pt>
                <c:pt idx="1832">
                  <c:v>1832</c:v>
                </c:pt>
                <c:pt idx="1833">
                  <c:v>1833</c:v>
                </c:pt>
                <c:pt idx="1834">
                  <c:v>1834</c:v>
                </c:pt>
                <c:pt idx="1835">
                  <c:v>1835</c:v>
                </c:pt>
                <c:pt idx="1836">
                  <c:v>1836</c:v>
                </c:pt>
                <c:pt idx="1837">
                  <c:v>1837</c:v>
                </c:pt>
                <c:pt idx="1838">
                  <c:v>1838</c:v>
                </c:pt>
                <c:pt idx="1839">
                  <c:v>1839</c:v>
                </c:pt>
                <c:pt idx="1840">
                  <c:v>1840</c:v>
                </c:pt>
                <c:pt idx="1841">
                  <c:v>1841</c:v>
                </c:pt>
                <c:pt idx="1842">
                  <c:v>1842</c:v>
                </c:pt>
                <c:pt idx="1843">
                  <c:v>1843</c:v>
                </c:pt>
                <c:pt idx="1844">
                  <c:v>1844</c:v>
                </c:pt>
                <c:pt idx="1845">
                  <c:v>1845</c:v>
                </c:pt>
                <c:pt idx="1846">
                  <c:v>1846</c:v>
                </c:pt>
                <c:pt idx="1847">
                  <c:v>1847</c:v>
                </c:pt>
                <c:pt idx="1848">
                  <c:v>1848</c:v>
                </c:pt>
                <c:pt idx="1849">
                  <c:v>1849</c:v>
                </c:pt>
                <c:pt idx="1850">
                  <c:v>1850</c:v>
                </c:pt>
                <c:pt idx="1851">
                  <c:v>1851</c:v>
                </c:pt>
                <c:pt idx="1852">
                  <c:v>1852</c:v>
                </c:pt>
                <c:pt idx="1853">
                  <c:v>1853</c:v>
                </c:pt>
                <c:pt idx="1854">
                  <c:v>1854</c:v>
                </c:pt>
                <c:pt idx="1855">
                  <c:v>1855</c:v>
                </c:pt>
                <c:pt idx="1856">
                  <c:v>1856</c:v>
                </c:pt>
                <c:pt idx="1857">
                  <c:v>1857</c:v>
                </c:pt>
                <c:pt idx="1858">
                  <c:v>1858</c:v>
                </c:pt>
                <c:pt idx="1859">
                  <c:v>1859</c:v>
                </c:pt>
                <c:pt idx="1860">
                  <c:v>1860</c:v>
                </c:pt>
                <c:pt idx="1861">
                  <c:v>1861</c:v>
                </c:pt>
                <c:pt idx="1862">
                  <c:v>1862</c:v>
                </c:pt>
                <c:pt idx="1863">
                  <c:v>1863</c:v>
                </c:pt>
                <c:pt idx="1864">
                  <c:v>1864</c:v>
                </c:pt>
                <c:pt idx="1865">
                  <c:v>1865</c:v>
                </c:pt>
                <c:pt idx="1866">
                  <c:v>1866</c:v>
                </c:pt>
                <c:pt idx="1867">
                  <c:v>1867</c:v>
                </c:pt>
                <c:pt idx="1868">
                  <c:v>1868</c:v>
                </c:pt>
                <c:pt idx="1869">
                  <c:v>1869</c:v>
                </c:pt>
                <c:pt idx="1870">
                  <c:v>1870</c:v>
                </c:pt>
                <c:pt idx="1871">
                  <c:v>1871</c:v>
                </c:pt>
                <c:pt idx="1872">
                  <c:v>1872</c:v>
                </c:pt>
                <c:pt idx="1873">
                  <c:v>1873</c:v>
                </c:pt>
                <c:pt idx="1874">
                  <c:v>1874</c:v>
                </c:pt>
                <c:pt idx="1875">
                  <c:v>1875</c:v>
                </c:pt>
                <c:pt idx="1876">
                  <c:v>1876</c:v>
                </c:pt>
                <c:pt idx="1877">
                  <c:v>1877</c:v>
                </c:pt>
                <c:pt idx="1878">
                  <c:v>1878</c:v>
                </c:pt>
                <c:pt idx="1879">
                  <c:v>1879</c:v>
                </c:pt>
                <c:pt idx="1880">
                  <c:v>1880</c:v>
                </c:pt>
                <c:pt idx="1881">
                  <c:v>1881</c:v>
                </c:pt>
                <c:pt idx="1882">
                  <c:v>1882</c:v>
                </c:pt>
                <c:pt idx="1883">
                  <c:v>1883</c:v>
                </c:pt>
                <c:pt idx="1884">
                  <c:v>1884</c:v>
                </c:pt>
                <c:pt idx="1885">
                  <c:v>1885</c:v>
                </c:pt>
                <c:pt idx="1886">
                  <c:v>1886</c:v>
                </c:pt>
                <c:pt idx="1887">
                  <c:v>1887</c:v>
                </c:pt>
                <c:pt idx="1888">
                  <c:v>1888</c:v>
                </c:pt>
                <c:pt idx="1889">
                  <c:v>1889</c:v>
                </c:pt>
                <c:pt idx="1890">
                  <c:v>1890</c:v>
                </c:pt>
                <c:pt idx="1891">
                  <c:v>1891</c:v>
                </c:pt>
                <c:pt idx="1892">
                  <c:v>1892</c:v>
                </c:pt>
                <c:pt idx="1893">
                  <c:v>1893</c:v>
                </c:pt>
                <c:pt idx="1894">
                  <c:v>1894</c:v>
                </c:pt>
                <c:pt idx="1895">
                  <c:v>1895</c:v>
                </c:pt>
                <c:pt idx="1896">
                  <c:v>1896</c:v>
                </c:pt>
                <c:pt idx="1897">
                  <c:v>1897</c:v>
                </c:pt>
                <c:pt idx="1898">
                  <c:v>1898</c:v>
                </c:pt>
                <c:pt idx="1899">
                  <c:v>1899</c:v>
                </c:pt>
                <c:pt idx="1900">
                  <c:v>1900</c:v>
                </c:pt>
                <c:pt idx="1901">
                  <c:v>1901</c:v>
                </c:pt>
                <c:pt idx="1902">
                  <c:v>1902</c:v>
                </c:pt>
                <c:pt idx="1903">
                  <c:v>1903</c:v>
                </c:pt>
                <c:pt idx="1904">
                  <c:v>1904</c:v>
                </c:pt>
                <c:pt idx="1905">
                  <c:v>1905</c:v>
                </c:pt>
                <c:pt idx="1906">
                  <c:v>1906</c:v>
                </c:pt>
                <c:pt idx="1907">
                  <c:v>1907</c:v>
                </c:pt>
                <c:pt idx="1908">
                  <c:v>1908</c:v>
                </c:pt>
                <c:pt idx="1909">
                  <c:v>1909</c:v>
                </c:pt>
                <c:pt idx="1910">
                  <c:v>1910</c:v>
                </c:pt>
                <c:pt idx="1911">
                  <c:v>1911</c:v>
                </c:pt>
                <c:pt idx="1912">
                  <c:v>1912</c:v>
                </c:pt>
                <c:pt idx="1913">
                  <c:v>1913</c:v>
                </c:pt>
                <c:pt idx="1914">
                  <c:v>1914</c:v>
                </c:pt>
                <c:pt idx="1915">
                  <c:v>1915</c:v>
                </c:pt>
                <c:pt idx="1916">
                  <c:v>1916</c:v>
                </c:pt>
                <c:pt idx="1917">
                  <c:v>1917</c:v>
                </c:pt>
                <c:pt idx="1918">
                  <c:v>1918</c:v>
                </c:pt>
                <c:pt idx="1919">
                  <c:v>1919</c:v>
                </c:pt>
                <c:pt idx="1920">
                  <c:v>1920</c:v>
                </c:pt>
                <c:pt idx="1921">
                  <c:v>1921</c:v>
                </c:pt>
                <c:pt idx="1922">
                  <c:v>1922</c:v>
                </c:pt>
                <c:pt idx="1923">
                  <c:v>1923</c:v>
                </c:pt>
                <c:pt idx="1924">
                  <c:v>1924</c:v>
                </c:pt>
                <c:pt idx="1925">
                  <c:v>1925</c:v>
                </c:pt>
                <c:pt idx="1926">
                  <c:v>1926</c:v>
                </c:pt>
                <c:pt idx="1927">
                  <c:v>1927</c:v>
                </c:pt>
                <c:pt idx="1928">
                  <c:v>1928</c:v>
                </c:pt>
                <c:pt idx="1929">
                  <c:v>1929</c:v>
                </c:pt>
                <c:pt idx="1930">
                  <c:v>1930</c:v>
                </c:pt>
                <c:pt idx="1931">
                  <c:v>1931</c:v>
                </c:pt>
                <c:pt idx="1932">
                  <c:v>1932</c:v>
                </c:pt>
                <c:pt idx="1933">
                  <c:v>1933</c:v>
                </c:pt>
                <c:pt idx="1934">
                  <c:v>1934</c:v>
                </c:pt>
                <c:pt idx="1935">
                  <c:v>1935</c:v>
                </c:pt>
                <c:pt idx="1936">
                  <c:v>1936</c:v>
                </c:pt>
                <c:pt idx="1937">
                  <c:v>1937</c:v>
                </c:pt>
                <c:pt idx="1938">
                  <c:v>1938</c:v>
                </c:pt>
                <c:pt idx="1939">
                  <c:v>1939</c:v>
                </c:pt>
                <c:pt idx="1940">
                  <c:v>1940</c:v>
                </c:pt>
                <c:pt idx="1941">
                  <c:v>1941</c:v>
                </c:pt>
                <c:pt idx="1942">
                  <c:v>1942</c:v>
                </c:pt>
                <c:pt idx="1943">
                  <c:v>1943</c:v>
                </c:pt>
                <c:pt idx="1944">
                  <c:v>1944</c:v>
                </c:pt>
                <c:pt idx="1945">
                  <c:v>1945</c:v>
                </c:pt>
                <c:pt idx="1946">
                  <c:v>1946</c:v>
                </c:pt>
                <c:pt idx="1947">
                  <c:v>1947</c:v>
                </c:pt>
                <c:pt idx="1948">
                  <c:v>1948</c:v>
                </c:pt>
                <c:pt idx="1949">
                  <c:v>1949</c:v>
                </c:pt>
                <c:pt idx="1950">
                  <c:v>1950</c:v>
                </c:pt>
                <c:pt idx="1951">
                  <c:v>1951</c:v>
                </c:pt>
                <c:pt idx="1952">
                  <c:v>1952</c:v>
                </c:pt>
                <c:pt idx="1953">
                  <c:v>1953</c:v>
                </c:pt>
                <c:pt idx="1954">
                  <c:v>1954</c:v>
                </c:pt>
                <c:pt idx="1955">
                  <c:v>1955</c:v>
                </c:pt>
                <c:pt idx="1956">
                  <c:v>1956</c:v>
                </c:pt>
                <c:pt idx="1957">
                  <c:v>1957</c:v>
                </c:pt>
                <c:pt idx="1958">
                  <c:v>1958</c:v>
                </c:pt>
                <c:pt idx="1959">
                  <c:v>1959</c:v>
                </c:pt>
                <c:pt idx="1960">
                  <c:v>1960</c:v>
                </c:pt>
                <c:pt idx="1961">
                  <c:v>1961</c:v>
                </c:pt>
                <c:pt idx="1962">
                  <c:v>1962</c:v>
                </c:pt>
                <c:pt idx="1963">
                  <c:v>1963</c:v>
                </c:pt>
                <c:pt idx="1964">
                  <c:v>1964</c:v>
                </c:pt>
                <c:pt idx="1965">
                  <c:v>1965</c:v>
                </c:pt>
                <c:pt idx="1966">
                  <c:v>1966</c:v>
                </c:pt>
                <c:pt idx="1967">
                  <c:v>1967</c:v>
                </c:pt>
                <c:pt idx="1968">
                  <c:v>1968</c:v>
                </c:pt>
                <c:pt idx="1969">
                  <c:v>1969</c:v>
                </c:pt>
                <c:pt idx="1970">
                  <c:v>1970</c:v>
                </c:pt>
                <c:pt idx="1971">
                  <c:v>1971</c:v>
                </c:pt>
                <c:pt idx="1972">
                  <c:v>1972</c:v>
                </c:pt>
                <c:pt idx="1973">
                  <c:v>1973</c:v>
                </c:pt>
                <c:pt idx="1974">
                  <c:v>1974</c:v>
                </c:pt>
                <c:pt idx="1975">
                  <c:v>1975</c:v>
                </c:pt>
                <c:pt idx="1976">
                  <c:v>1976</c:v>
                </c:pt>
                <c:pt idx="1977">
                  <c:v>1977</c:v>
                </c:pt>
                <c:pt idx="1978">
                  <c:v>1978</c:v>
                </c:pt>
                <c:pt idx="1979">
                  <c:v>1979</c:v>
                </c:pt>
                <c:pt idx="1980">
                  <c:v>1980</c:v>
                </c:pt>
                <c:pt idx="1981">
                  <c:v>1981</c:v>
                </c:pt>
                <c:pt idx="1982">
                  <c:v>1982</c:v>
                </c:pt>
                <c:pt idx="1983">
                  <c:v>1983</c:v>
                </c:pt>
                <c:pt idx="1984">
                  <c:v>1984</c:v>
                </c:pt>
                <c:pt idx="1985">
                  <c:v>1985</c:v>
                </c:pt>
                <c:pt idx="1986">
                  <c:v>1986</c:v>
                </c:pt>
                <c:pt idx="1987">
                  <c:v>1987</c:v>
                </c:pt>
                <c:pt idx="1988">
                  <c:v>1988</c:v>
                </c:pt>
                <c:pt idx="1989">
                  <c:v>1989</c:v>
                </c:pt>
                <c:pt idx="1990">
                  <c:v>1990</c:v>
                </c:pt>
                <c:pt idx="1991">
                  <c:v>1991</c:v>
                </c:pt>
                <c:pt idx="1992">
                  <c:v>1992</c:v>
                </c:pt>
                <c:pt idx="1993">
                  <c:v>1993</c:v>
                </c:pt>
                <c:pt idx="1994">
                  <c:v>1994</c:v>
                </c:pt>
                <c:pt idx="1995">
                  <c:v>1995</c:v>
                </c:pt>
                <c:pt idx="1996">
                  <c:v>1996</c:v>
                </c:pt>
                <c:pt idx="1997">
                  <c:v>1997</c:v>
                </c:pt>
                <c:pt idx="1998">
                  <c:v>1998</c:v>
                </c:pt>
                <c:pt idx="1999">
                  <c:v>1999</c:v>
                </c:pt>
                <c:pt idx="2000">
                  <c:v>2000</c:v>
                </c:pt>
                <c:pt idx="2001">
                  <c:v>2001</c:v>
                </c:pt>
                <c:pt idx="2002">
                  <c:v>2002</c:v>
                </c:pt>
                <c:pt idx="2003">
                  <c:v>2003</c:v>
                </c:pt>
                <c:pt idx="2004">
                  <c:v>2004</c:v>
                </c:pt>
                <c:pt idx="2005">
                  <c:v>2005</c:v>
                </c:pt>
                <c:pt idx="2006">
                  <c:v>2006</c:v>
                </c:pt>
                <c:pt idx="2007">
                  <c:v>2007</c:v>
                </c:pt>
                <c:pt idx="2008">
                  <c:v>2008</c:v>
                </c:pt>
                <c:pt idx="2009">
                  <c:v>2009</c:v>
                </c:pt>
                <c:pt idx="2010">
                  <c:v>2010</c:v>
                </c:pt>
                <c:pt idx="2011">
                  <c:v>2011</c:v>
                </c:pt>
                <c:pt idx="2012">
                  <c:v>2012</c:v>
                </c:pt>
                <c:pt idx="2013">
                  <c:v>2013</c:v>
                </c:pt>
                <c:pt idx="2014">
                  <c:v>2014</c:v>
                </c:pt>
                <c:pt idx="2015">
                  <c:v>2015</c:v>
                </c:pt>
                <c:pt idx="2016">
                  <c:v>2016</c:v>
                </c:pt>
                <c:pt idx="2017">
                  <c:v>2017</c:v>
                </c:pt>
                <c:pt idx="2018">
                  <c:v>2018</c:v>
                </c:pt>
                <c:pt idx="2019">
                  <c:v>2019</c:v>
                </c:pt>
                <c:pt idx="2020">
                  <c:v>2020</c:v>
                </c:pt>
                <c:pt idx="2021">
                  <c:v>2021</c:v>
                </c:pt>
                <c:pt idx="2022">
                  <c:v>2022</c:v>
                </c:pt>
                <c:pt idx="2023">
                  <c:v>2023</c:v>
                </c:pt>
                <c:pt idx="2024">
                  <c:v>2024</c:v>
                </c:pt>
                <c:pt idx="2025">
                  <c:v>2025</c:v>
                </c:pt>
                <c:pt idx="2026">
                  <c:v>2026</c:v>
                </c:pt>
                <c:pt idx="2027">
                  <c:v>2027</c:v>
                </c:pt>
                <c:pt idx="2028">
                  <c:v>2028</c:v>
                </c:pt>
                <c:pt idx="2029">
                  <c:v>2029</c:v>
                </c:pt>
                <c:pt idx="2030">
                  <c:v>2030</c:v>
                </c:pt>
                <c:pt idx="2031">
                  <c:v>2031</c:v>
                </c:pt>
                <c:pt idx="2032">
                  <c:v>2032</c:v>
                </c:pt>
                <c:pt idx="2033">
                  <c:v>2033</c:v>
                </c:pt>
                <c:pt idx="2034">
                  <c:v>2034</c:v>
                </c:pt>
                <c:pt idx="2035">
                  <c:v>2035</c:v>
                </c:pt>
                <c:pt idx="2036">
                  <c:v>2036</c:v>
                </c:pt>
                <c:pt idx="2037">
                  <c:v>2037</c:v>
                </c:pt>
                <c:pt idx="2038">
                  <c:v>2038</c:v>
                </c:pt>
                <c:pt idx="2039">
                  <c:v>2039</c:v>
                </c:pt>
                <c:pt idx="2040">
                  <c:v>2040</c:v>
                </c:pt>
                <c:pt idx="2041">
                  <c:v>2041</c:v>
                </c:pt>
                <c:pt idx="2042">
                  <c:v>2042</c:v>
                </c:pt>
                <c:pt idx="2043">
                  <c:v>2043</c:v>
                </c:pt>
                <c:pt idx="2044">
                  <c:v>2044</c:v>
                </c:pt>
                <c:pt idx="2045">
                  <c:v>2045</c:v>
                </c:pt>
                <c:pt idx="2046">
                  <c:v>2046</c:v>
                </c:pt>
                <c:pt idx="2047">
                  <c:v>2047</c:v>
                </c:pt>
                <c:pt idx="2048">
                  <c:v>2048</c:v>
                </c:pt>
                <c:pt idx="2049">
                  <c:v>2049</c:v>
                </c:pt>
                <c:pt idx="2050">
                  <c:v>2050</c:v>
                </c:pt>
                <c:pt idx="2051">
                  <c:v>2051</c:v>
                </c:pt>
                <c:pt idx="2052">
                  <c:v>2052</c:v>
                </c:pt>
                <c:pt idx="2053">
                  <c:v>2053</c:v>
                </c:pt>
                <c:pt idx="2054">
                  <c:v>2054</c:v>
                </c:pt>
                <c:pt idx="2055">
                  <c:v>2055</c:v>
                </c:pt>
                <c:pt idx="2056">
                  <c:v>2056</c:v>
                </c:pt>
                <c:pt idx="2057">
                  <c:v>2057</c:v>
                </c:pt>
                <c:pt idx="2058">
                  <c:v>2058</c:v>
                </c:pt>
                <c:pt idx="2059">
                  <c:v>2059</c:v>
                </c:pt>
                <c:pt idx="2060">
                  <c:v>2060</c:v>
                </c:pt>
                <c:pt idx="2061">
                  <c:v>2061</c:v>
                </c:pt>
                <c:pt idx="2062">
                  <c:v>2062</c:v>
                </c:pt>
                <c:pt idx="2063">
                  <c:v>2063</c:v>
                </c:pt>
                <c:pt idx="2064">
                  <c:v>2064</c:v>
                </c:pt>
                <c:pt idx="2065">
                  <c:v>2065</c:v>
                </c:pt>
                <c:pt idx="2066">
                  <c:v>2066</c:v>
                </c:pt>
                <c:pt idx="2067">
                  <c:v>2067</c:v>
                </c:pt>
                <c:pt idx="2068">
                  <c:v>2068</c:v>
                </c:pt>
                <c:pt idx="2069">
                  <c:v>2069</c:v>
                </c:pt>
                <c:pt idx="2070">
                  <c:v>2070</c:v>
                </c:pt>
                <c:pt idx="2071">
                  <c:v>2071</c:v>
                </c:pt>
                <c:pt idx="2072">
                  <c:v>2072</c:v>
                </c:pt>
                <c:pt idx="2073">
                  <c:v>2073</c:v>
                </c:pt>
                <c:pt idx="2074">
                  <c:v>2074</c:v>
                </c:pt>
                <c:pt idx="2075">
                  <c:v>2075</c:v>
                </c:pt>
                <c:pt idx="2076">
                  <c:v>2076</c:v>
                </c:pt>
                <c:pt idx="2077">
                  <c:v>2077</c:v>
                </c:pt>
                <c:pt idx="2078">
                  <c:v>2078</c:v>
                </c:pt>
                <c:pt idx="2079">
                  <c:v>2079</c:v>
                </c:pt>
                <c:pt idx="2080">
                  <c:v>2080</c:v>
                </c:pt>
                <c:pt idx="2081">
                  <c:v>2081</c:v>
                </c:pt>
                <c:pt idx="2082">
                  <c:v>2082</c:v>
                </c:pt>
                <c:pt idx="2083">
                  <c:v>2083</c:v>
                </c:pt>
                <c:pt idx="2084">
                  <c:v>2084</c:v>
                </c:pt>
                <c:pt idx="2085">
                  <c:v>2085</c:v>
                </c:pt>
                <c:pt idx="2086">
                  <c:v>2086</c:v>
                </c:pt>
                <c:pt idx="2087">
                  <c:v>2087</c:v>
                </c:pt>
                <c:pt idx="2088">
                  <c:v>2088</c:v>
                </c:pt>
                <c:pt idx="2089">
                  <c:v>2089</c:v>
                </c:pt>
                <c:pt idx="2090">
                  <c:v>2090</c:v>
                </c:pt>
                <c:pt idx="2091">
                  <c:v>2091</c:v>
                </c:pt>
                <c:pt idx="2092">
                  <c:v>2092</c:v>
                </c:pt>
                <c:pt idx="2093">
                  <c:v>2093</c:v>
                </c:pt>
                <c:pt idx="2094">
                  <c:v>2094</c:v>
                </c:pt>
                <c:pt idx="2095">
                  <c:v>2095</c:v>
                </c:pt>
                <c:pt idx="2096">
                  <c:v>2096</c:v>
                </c:pt>
                <c:pt idx="2097">
                  <c:v>2097</c:v>
                </c:pt>
                <c:pt idx="2098">
                  <c:v>2098</c:v>
                </c:pt>
                <c:pt idx="2099">
                  <c:v>2099</c:v>
                </c:pt>
                <c:pt idx="2100">
                  <c:v>2100</c:v>
                </c:pt>
                <c:pt idx="2101">
                  <c:v>2101</c:v>
                </c:pt>
                <c:pt idx="2102">
                  <c:v>2102</c:v>
                </c:pt>
                <c:pt idx="2103">
                  <c:v>2103</c:v>
                </c:pt>
                <c:pt idx="2104">
                  <c:v>2104</c:v>
                </c:pt>
                <c:pt idx="2105">
                  <c:v>2105</c:v>
                </c:pt>
                <c:pt idx="2106">
                  <c:v>2106</c:v>
                </c:pt>
                <c:pt idx="2107">
                  <c:v>2107</c:v>
                </c:pt>
                <c:pt idx="2108">
                  <c:v>2108</c:v>
                </c:pt>
                <c:pt idx="2109">
                  <c:v>2109</c:v>
                </c:pt>
                <c:pt idx="2110">
                  <c:v>2110</c:v>
                </c:pt>
                <c:pt idx="2111">
                  <c:v>2111</c:v>
                </c:pt>
                <c:pt idx="2112">
                  <c:v>2112</c:v>
                </c:pt>
                <c:pt idx="2113">
                  <c:v>2113</c:v>
                </c:pt>
                <c:pt idx="2114">
                  <c:v>2114</c:v>
                </c:pt>
                <c:pt idx="2115">
                  <c:v>2115</c:v>
                </c:pt>
                <c:pt idx="2116">
                  <c:v>2116</c:v>
                </c:pt>
                <c:pt idx="2117">
                  <c:v>2117</c:v>
                </c:pt>
                <c:pt idx="2118">
                  <c:v>2118</c:v>
                </c:pt>
                <c:pt idx="2119">
                  <c:v>2119</c:v>
                </c:pt>
                <c:pt idx="2120">
                  <c:v>2120</c:v>
                </c:pt>
                <c:pt idx="2121">
                  <c:v>2121</c:v>
                </c:pt>
                <c:pt idx="2122">
                  <c:v>2122</c:v>
                </c:pt>
                <c:pt idx="2123">
                  <c:v>2123</c:v>
                </c:pt>
                <c:pt idx="2124">
                  <c:v>2124</c:v>
                </c:pt>
                <c:pt idx="2125">
                  <c:v>2125</c:v>
                </c:pt>
                <c:pt idx="2126">
                  <c:v>2126</c:v>
                </c:pt>
                <c:pt idx="2127">
                  <c:v>2127</c:v>
                </c:pt>
                <c:pt idx="2128">
                  <c:v>2128</c:v>
                </c:pt>
                <c:pt idx="2129">
                  <c:v>2129</c:v>
                </c:pt>
                <c:pt idx="2130">
                  <c:v>2130</c:v>
                </c:pt>
                <c:pt idx="2131">
                  <c:v>2131</c:v>
                </c:pt>
                <c:pt idx="2132">
                  <c:v>2132</c:v>
                </c:pt>
                <c:pt idx="2133">
                  <c:v>2133</c:v>
                </c:pt>
                <c:pt idx="2134">
                  <c:v>2134</c:v>
                </c:pt>
                <c:pt idx="2135">
                  <c:v>2135</c:v>
                </c:pt>
                <c:pt idx="2136">
                  <c:v>2136</c:v>
                </c:pt>
                <c:pt idx="2137">
                  <c:v>2137</c:v>
                </c:pt>
                <c:pt idx="2138">
                  <c:v>2138</c:v>
                </c:pt>
                <c:pt idx="2139">
                  <c:v>2139</c:v>
                </c:pt>
                <c:pt idx="2140">
                  <c:v>2140</c:v>
                </c:pt>
                <c:pt idx="2141">
                  <c:v>2141</c:v>
                </c:pt>
                <c:pt idx="2142">
                  <c:v>2142</c:v>
                </c:pt>
                <c:pt idx="2143">
                  <c:v>2143</c:v>
                </c:pt>
                <c:pt idx="2144">
                  <c:v>2144</c:v>
                </c:pt>
                <c:pt idx="2145">
                  <c:v>2145</c:v>
                </c:pt>
                <c:pt idx="2146">
                  <c:v>2146</c:v>
                </c:pt>
                <c:pt idx="2147">
                  <c:v>2147</c:v>
                </c:pt>
                <c:pt idx="2148">
                  <c:v>2148</c:v>
                </c:pt>
                <c:pt idx="2149">
                  <c:v>2149</c:v>
                </c:pt>
                <c:pt idx="2150">
                  <c:v>2150</c:v>
                </c:pt>
                <c:pt idx="2151">
                  <c:v>2151</c:v>
                </c:pt>
                <c:pt idx="2152">
                  <c:v>2152</c:v>
                </c:pt>
                <c:pt idx="2153">
                  <c:v>2153</c:v>
                </c:pt>
                <c:pt idx="2154">
                  <c:v>2154</c:v>
                </c:pt>
                <c:pt idx="2155">
                  <c:v>2155</c:v>
                </c:pt>
                <c:pt idx="2156">
                  <c:v>2156</c:v>
                </c:pt>
                <c:pt idx="2157">
                  <c:v>2157</c:v>
                </c:pt>
                <c:pt idx="2158">
                  <c:v>2158</c:v>
                </c:pt>
                <c:pt idx="2159">
                  <c:v>2159</c:v>
                </c:pt>
                <c:pt idx="2160">
                  <c:v>2160</c:v>
                </c:pt>
                <c:pt idx="2161">
                  <c:v>2161</c:v>
                </c:pt>
                <c:pt idx="2162">
                  <c:v>2162</c:v>
                </c:pt>
                <c:pt idx="2163">
                  <c:v>2163</c:v>
                </c:pt>
                <c:pt idx="2164">
                  <c:v>2164</c:v>
                </c:pt>
                <c:pt idx="2165">
                  <c:v>2165</c:v>
                </c:pt>
                <c:pt idx="2166">
                  <c:v>2166</c:v>
                </c:pt>
                <c:pt idx="2167">
                  <c:v>2167</c:v>
                </c:pt>
                <c:pt idx="2168">
                  <c:v>2168</c:v>
                </c:pt>
                <c:pt idx="2169">
                  <c:v>2169</c:v>
                </c:pt>
                <c:pt idx="2170">
                  <c:v>2170</c:v>
                </c:pt>
                <c:pt idx="2171">
                  <c:v>2171</c:v>
                </c:pt>
                <c:pt idx="2172">
                  <c:v>2172</c:v>
                </c:pt>
                <c:pt idx="2173">
                  <c:v>2173</c:v>
                </c:pt>
                <c:pt idx="2174">
                  <c:v>2174</c:v>
                </c:pt>
                <c:pt idx="2175">
                  <c:v>2175</c:v>
                </c:pt>
                <c:pt idx="2176">
                  <c:v>2176</c:v>
                </c:pt>
                <c:pt idx="2177">
                  <c:v>2177</c:v>
                </c:pt>
                <c:pt idx="2178">
                  <c:v>2178</c:v>
                </c:pt>
                <c:pt idx="2179">
                  <c:v>2179</c:v>
                </c:pt>
                <c:pt idx="2180">
                  <c:v>2180</c:v>
                </c:pt>
                <c:pt idx="2181">
                  <c:v>2181</c:v>
                </c:pt>
                <c:pt idx="2182">
                  <c:v>2182</c:v>
                </c:pt>
                <c:pt idx="2183">
                  <c:v>2183</c:v>
                </c:pt>
                <c:pt idx="2184">
                  <c:v>2184</c:v>
                </c:pt>
                <c:pt idx="2185">
                  <c:v>2185</c:v>
                </c:pt>
                <c:pt idx="2186">
                  <c:v>2186</c:v>
                </c:pt>
                <c:pt idx="2187">
                  <c:v>2187</c:v>
                </c:pt>
                <c:pt idx="2188">
                  <c:v>2188</c:v>
                </c:pt>
                <c:pt idx="2189">
                  <c:v>2189</c:v>
                </c:pt>
                <c:pt idx="2190">
                  <c:v>2190</c:v>
                </c:pt>
                <c:pt idx="2191">
                  <c:v>2191</c:v>
                </c:pt>
                <c:pt idx="2192">
                  <c:v>2192</c:v>
                </c:pt>
                <c:pt idx="2193">
                  <c:v>2193</c:v>
                </c:pt>
                <c:pt idx="2194">
                  <c:v>2194</c:v>
                </c:pt>
                <c:pt idx="2195">
                  <c:v>2195</c:v>
                </c:pt>
                <c:pt idx="2196">
                  <c:v>2196</c:v>
                </c:pt>
                <c:pt idx="2197">
                  <c:v>2197</c:v>
                </c:pt>
                <c:pt idx="2198">
                  <c:v>2198</c:v>
                </c:pt>
                <c:pt idx="2199">
                  <c:v>2199</c:v>
                </c:pt>
                <c:pt idx="2200">
                  <c:v>2200</c:v>
                </c:pt>
                <c:pt idx="2201">
                  <c:v>2201</c:v>
                </c:pt>
                <c:pt idx="2202">
                  <c:v>2202</c:v>
                </c:pt>
                <c:pt idx="2203">
                  <c:v>2203</c:v>
                </c:pt>
                <c:pt idx="2204">
                  <c:v>2204</c:v>
                </c:pt>
                <c:pt idx="2205">
                  <c:v>2205</c:v>
                </c:pt>
                <c:pt idx="2206">
                  <c:v>2206</c:v>
                </c:pt>
                <c:pt idx="2207">
                  <c:v>2207</c:v>
                </c:pt>
                <c:pt idx="2208">
                  <c:v>2208</c:v>
                </c:pt>
                <c:pt idx="2209">
                  <c:v>2209</c:v>
                </c:pt>
                <c:pt idx="2210">
                  <c:v>2210</c:v>
                </c:pt>
                <c:pt idx="2211">
                  <c:v>2211</c:v>
                </c:pt>
                <c:pt idx="2212">
                  <c:v>2212</c:v>
                </c:pt>
                <c:pt idx="2213">
                  <c:v>2213</c:v>
                </c:pt>
                <c:pt idx="2214">
                  <c:v>2214</c:v>
                </c:pt>
                <c:pt idx="2215">
                  <c:v>2215</c:v>
                </c:pt>
                <c:pt idx="2216">
                  <c:v>2216</c:v>
                </c:pt>
                <c:pt idx="2217">
                  <c:v>2217</c:v>
                </c:pt>
                <c:pt idx="2218">
                  <c:v>2218</c:v>
                </c:pt>
                <c:pt idx="2219">
                  <c:v>2219</c:v>
                </c:pt>
                <c:pt idx="2220">
                  <c:v>2220</c:v>
                </c:pt>
                <c:pt idx="2221">
                  <c:v>2221</c:v>
                </c:pt>
                <c:pt idx="2222">
                  <c:v>2222</c:v>
                </c:pt>
                <c:pt idx="2223">
                  <c:v>2223</c:v>
                </c:pt>
                <c:pt idx="2224">
                  <c:v>2224</c:v>
                </c:pt>
                <c:pt idx="2225">
                  <c:v>2225</c:v>
                </c:pt>
                <c:pt idx="2226">
                  <c:v>2226</c:v>
                </c:pt>
                <c:pt idx="2227">
                  <c:v>2227</c:v>
                </c:pt>
                <c:pt idx="2228">
                  <c:v>2228</c:v>
                </c:pt>
                <c:pt idx="2229">
                  <c:v>2229</c:v>
                </c:pt>
                <c:pt idx="2230">
                  <c:v>2230</c:v>
                </c:pt>
                <c:pt idx="2231">
                  <c:v>2231</c:v>
                </c:pt>
                <c:pt idx="2232">
                  <c:v>2232</c:v>
                </c:pt>
                <c:pt idx="2233">
                  <c:v>2233</c:v>
                </c:pt>
                <c:pt idx="2234">
                  <c:v>2234</c:v>
                </c:pt>
                <c:pt idx="2235">
                  <c:v>2235</c:v>
                </c:pt>
                <c:pt idx="2236">
                  <c:v>2236</c:v>
                </c:pt>
                <c:pt idx="2237">
                  <c:v>2237</c:v>
                </c:pt>
                <c:pt idx="2238">
                  <c:v>2238</c:v>
                </c:pt>
                <c:pt idx="2239">
                  <c:v>2239</c:v>
                </c:pt>
                <c:pt idx="2240">
                  <c:v>2240</c:v>
                </c:pt>
                <c:pt idx="2241">
                  <c:v>2241</c:v>
                </c:pt>
                <c:pt idx="2242">
                  <c:v>2242</c:v>
                </c:pt>
                <c:pt idx="2243">
                  <c:v>2243</c:v>
                </c:pt>
                <c:pt idx="2244">
                  <c:v>2244</c:v>
                </c:pt>
                <c:pt idx="2245">
                  <c:v>2245</c:v>
                </c:pt>
                <c:pt idx="2246">
                  <c:v>2246</c:v>
                </c:pt>
                <c:pt idx="2247">
                  <c:v>2247</c:v>
                </c:pt>
                <c:pt idx="2248">
                  <c:v>2248</c:v>
                </c:pt>
                <c:pt idx="2249">
                  <c:v>2249</c:v>
                </c:pt>
                <c:pt idx="2250">
                  <c:v>2250</c:v>
                </c:pt>
                <c:pt idx="2251">
                  <c:v>2251</c:v>
                </c:pt>
                <c:pt idx="2252">
                  <c:v>2252</c:v>
                </c:pt>
                <c:pt idx="2253">
                  <c:v>2253</c:v>
                </c:pt>
                <c:pt idx="2254">
                  <c:v>2254</c:v>
                </c:pt>
                <c:pt idx="2255">
                  <c:v>2255</c:v>
                </c:pt>
                <c:pt idx="2256">
                  <c:v>2256</c:v>
                </c:pt>
                <c:pt idx="2257">
                  <c:v>2257</c:v>
                </c:pt>
                <c:pt idx="2258">
                  <c:v>2258</c:v>
                </c:pt>
                <c:pt idx="2259">
                  <c:v>2259</c:v>
                </c:pt>
                <c:pt idx="2260">
                  <c:v>2260</c:v>
                </c:pt>
                <c:pt idx="2261">
                  <c:v>2261</c:v>
                </c:pt>
                <c:pt idx="2262">
                  <c:v>2262</c:v>
                </c:pt>
                <c:pt idx="2263">
                  <c:v>2263</c:v>
                </c:pt>
                <c:pt idx="2264">
                  <c:v>2264</c:v>
                </c:pt>
                <c:pt idx="2265">
                  <c:v>2265</c:v>
                </c:pt>
                <c:pt idx="2266">
                  <c:v>2266</c:v>
                </c:pt>
                <c:pt idx="2267">
                  <c:v>2267</c:v>
                </c:pt>
                <c:pt idx="2268">
                  <c:v>2268</c:v>
                </c:pt>
                <c:pt idx="2269">
                  <c:v>2269</c:v>
                </c:pt>
                <c:pt idx="2270">
                  <c:v>2270</c:v>
                </c:pt>
                <c:pt idx="2271">
                  <c:v>2271</c:v>
                </c:pt>
                <c:pt idx="2272">
                  <c:v>2272</c:v>
                </c:pt>
                <c:pt idx="2273">
                  <c:v>2273</c:v>
                </c:pt>
                <c:pt idx="2274">
                  <c:v>2274</c:v>
                </c:pt>
                <c:pt idx="2275">
                  <c:v>2275</c:v>
                </c:pt>
                <c:pt idx="2276">
                  <c:v>2276</c:v>
                </c:pt>
                <c:pt idx="2277">
                  <c:v>2277</c:v>
                </c:pt>
                <c:pt idx="2278">
                  <c:v>2278</c:v>
                </c:pt>
                <c:pt idx="2279">
                  <c:v>2279</c:v>
                </c:pt>
                <c:pt idx="2280">
                  <c:v>2280</c:v>
                </c:pt>
                <c:pt idx="2281">
                  <c:v>2281</c:v>
                </c:pt>
                <c:pt idx="2282">
                  <c:v>2282</c:v>
                </c:pt>
                <c:pt idx="2283">
                  <c:v>2283</c:v>
                </c:pt>
                <c:pt idx="2284">
                  <c:v>2284</c:v>
                </c:pt>
                <c:pt idx="2285">
                  <c:v>2285</c:v>
                </c:pt>
                <c:pt idx="2286">
                  <c:v>2286</c:v>
                </c:pt>
                <c:pt idx="2287">
                  <c:v>2287</c:v>
                </c:pt>
                <c:pt idx="2288">
                  <c:v>2288</c:v>
                </c:pt>
                <c:pt idx="2289">
                  <c:v>2289</c:v>
                </c:pt>
                <c:pt idx="2290">
                  <c:v>2290</c:v>
                </c:pt>
                <c:pt idx="2291">
                  <c:v>2291</c:v>
                </c:pt>
                <c:pt idx="2292">
                  <c:v>2292</c:v>
                </c:pt>
                <c:pt idx="2293">
                  <c:v>2293</c:v>
                </c:pt>
                <c:pt idx="2294">
                  <c:v>2294</c:v>
                </c:pt>
                <c:pt idx="2295">
                  <c:v>2295</c:v>
                </c:pt>
                <c:pt idx="2296">
                  <c:v>2296</c:v>
                </c:pt>
                <c:pt idx="2297">
                  <c:v>2297</c:v>
                </c:pt>
                <c:pt idx="2298">
                  <c:v>2298</c:v>
                </c:pt>
                <c:pt idx="2299">
                  <c:v>2299</c:v>
                </c:pt>
                <c:pt idx="2300">
                  <c:v>2300</c:v>
                </c:pt>
                <c:pt idx="2301">
                  <c:v>2301</c:v>
                </c:pt>
                <c:pt idx="2302">
                  <c:v>2302</c:v>
                </c:pt>
                <c:pt idx="2303">
                  <c:v>2303</c:v>
                </c:pt>
                <c:pt idx="2304">
                  <c:v>2304</c:v>
                </c:pt>
                <c:pt idx="2305">
                  <c:v>2305</c:v>
                </c:pt>
                <c:pt idx="2306">
                  <c:v>2306</c:v>
                </c:pt>
                <c:pt idx="2307">
                  <c:v>2307</c:v>
                </c:pt>
                <c:pt idx="2308">
                  <c:v>2308</c:v>
                </c:pt>
                <c:pt idx="2309">
                  <c:v>2309</c:v>
                </c:pt>
                <c:pt idx="2310">
                  <c:v>2310</c:v>
                </c:pt>
                <c:pt idx="2311">
                  <c:v>2311</c:v>
                </c:pt>
                <c:pt idx="2312">
                  <c:v>2312</c:v>
                </c:pt>
                <c:pt idx="2313">
                  <c:v>2313</c:v>
                </c:pt>
                <c:pt idx="2314">
                  <c:v>2314</c:v>
                </c:pt>
                <c:pt idx="2315">
                  <c:v>2315</c:v>
                </c:pt>
                <c:pt idx="2316">
                  <c:v>2316</c:v>
                </c:pt>
                <c:pt idx="2317">
                  <c:v>2317</c:v>
                </c:pt>
                <c:pt idx="2318">
                  <c:v>2318</c:v>
                </c:pt>
                <c:pt idx="2319">
                  <c:v>2319</c:v>
                </c:pt>
                <c:pt idx="2320">
                  <c:v>2320</c:v>
                </c:pt>
                <c:pt idx="2321">
                  <c:v>2321</c:v>
                </c:pt>
                <c:pt idx="2322">
                  <c:v>2322</c:v>
                </c:pt>
                <c:pt idx="2323">
                  <c:v>2323</c:v>
                </c:pt>
                <c:pt idx="2324">
                  <c:v>2324</c:v>
                </c:pt>
                <c:pt idx="2325">
                  <c:v>2325</c:v>
                </c:pt>
                <c:pt idx="2326">
                  <c:v>2326</c:v>
                </c:pt>
                <c:pt idx="2327">
                  <c:v>2327</c:v>
                </c:pt>
                <c:pt idx="2328">
                  <c:v>2328</c:v>
                </c:pt>
                <c:pt idx="2329">
                  <c:v>2329</c:v>
                </c:pt>
                <c:pt idx="2330">
                  <c:v>2330</c:v>
                </c:pt>
                <c:pt idx="2331">
                  <c:v>2331</c:v>
                </c:pt>
                <c:pt idx="2332">
                  <c:v>2332</c:v>
                </c:pt>
                <c:pt idx="2333">
                  <c:v>2333</c:v>
                </c:pt>
                <c:pt idx="2334">
                  <c:v>2334</c:v>
                </c:pt>
                <c:pt idx="2335">
                  <c:v>2335</c:v>
                </c:pt>
                <c:pt idx="2336">
                  <c:v>2336</c:v>
                </c:pt>
                <c:pt idx="2337">
                  <c:v>2337</c:v>
                </c:pt>
                <c:pt idx="2338">
                  <c:v>2338</c:v>
                </c:pt>
                <c:pt idx="2339">
                  <c:v>2339</c:v>
                </c:pt>
                <c:pt idx="2340">
                  <c:v>2340</c:v>
                </c:pt>
                <c:pt idx="2341">
                  <c:v>2341</c:v>
                </c:pt>
                <c:pt idx="2342">
                  <c:v>2342</c:v>
                </c:pt>
                <c:pt idx="2343">
                  <c:v>2343</c:v>
                </c:pt>
                <c:pt idx="2344">
                  <c:v>2344</c:v>
                </c:pt>
                <c:pt idx="2345">
                  <c:v>2345</c:v>
                </c:pt>
                <c:pt idx="2346">
                  <c:v>2346</c:v>
                </c:pt>
                <c:pt idx="2347">
                  <c:v>2347</c:v>
                </c:pt>
                <c:pt idx="2348">
                  <c:v>2348</c:v>
                </c:pt>
                <c:pt idx="2349">
                  <c:v>2349</c:v>
                </c:pt>
                <c:pt idx="2350">
                  <c:v>2350</c:v>
                </c:pt>
                <c:pt idx="2351">
                  <c:v>2351</c:v>
                </c:pt>
                <c:pt idx="2352">
                  <c:v>2352</c:v>
                </c:pt>
                <c:pt idx="2353">
                  <c:v>2353</c:v>
                </c:pt>
                <c:pt idx="2354">
                  <c:v>2354</c:v>
                </c:pt>
                <c:pt idx="2355">
                  <c:v>2355</c:v>
                </c:pt>
                <c:pt idx="2356">
                  <c:v>2356</c:v>
                </c:pt>
                <c:pt idx="2357">
                  <c:v>2357</c:v>
                </c:pt>
                <c:pt idx="2358">
                  <c:v>2358</c:v>
                </c:pt>
                <c:pt idx="2359">
                  <c:v>2359</c:v>
                </c:pt>
                <c:pt idx="2360">
                  <c:v>2360</c:v>
                </c:pt>
                <c:pt idx="2361">
                  <c:v>2361</c:v>
                </c:pt>
                <c:pt idx="2362">
                  <c:v>2362</c:v>
                </c:pt>
                <c:pt idx="2363">
                  <c:v>2363</c:v>
                </c:pt>
                <c:pt idx="2364">
                  <c:v>2364</c:v>
                </c:pt>
                <c:pt idx="2365">
                  <c:v>2365</c:v>
                </c:pt>
                <c:pt idx="2366">
                  <c:v>2366</c:v>
                </c:pt>
                <c:pt idx="2367">
                  <c:v>2367</c:v>
                </c:pt>
                <c:pt idx="2368">
                  <c:v>2368</c:v>
                </c:pt>
                <c:pt idx="2369">
                  <c:v>2369</c:v>
                </c:pt>
                <c:pt idx="2370">
                  <c:v>2370</c:v>
                </c:pt>
                <c:pt idx="2371">
                  <c:v>2371</c:v>
                </c:pt>
                <c:pt idx="2372">
                  <c:v>2372</c:v>
                </c:pt>
                <c:pt idx="2373">
                  <c:v>2373</c:v>
                </c:pt>
                <c:pt idx="2374">
                  <c:v>2374</c:v>
                </c:pt>
                <c:pt idx="2375">
                  <c:v>2375</c:v>
                </c:pt>
                <c:pt idx="2376">
                  <c:v>2376</c:v>
                </c:pt>
                <c:pt idx="2377">
                  <c:v>2377</c:v>
                </c:pt>
                <c:pt idx="2378">
                  <c:v>2378</c:v>
                </c:pt>
                <c:pt idx="2379">
                  <c:v>2379</c:v>
                </c:pt>
                <c:pt idx="2380">
                  <c:v>2380</c:v>
                </c:pt>
                <c:pt idx="2381">
                  <c:v>2381</c:v>
                </c:pt>
                <c:pt idx="2382">
                  <c:v>2382</c:v>
                </c:pt>
                <c:pt idx="2383">
                  <c:v>2383</c:v>
                </c:pt>
                <c:pt idx="2384">
                  <c:v>2384</c:v>
                </c:pt>
                <c:pt idx="2385">
                  <c:v>2385</c:v>
                </c:pt>
                <c:pt idx="2386">
                  <c:v>2386</c:v>
                </c:pt>
                <c:pt idx="2387">
                  <c:v>2387</c:v>
                </c:pt>
                <c:pt idx="2388">
                  <c:v>2388</c:v>
                </c:pt>
                <c:pt idx="2389">
                  <c:v>2389</c:v>
                </c:pt>
                <c:pt idx="2390">
                  <c:v>2390</c:v>
                </c:pt>
                <c:pt idx="2391">
                  <c:v>2391</c:v>
                </c:pt>
                <c:pt idx="2392">
                  <c:v>2392</c:v>
                </c:pt>
                <c:pt idx="2393">
                  <c:v>2393</c:v>
                </c:pt>
                <c:pt idx="2394">
                  <c:v>2394</c:v>
                </c:pt>
                <c:pt idx="2395">
                  <c:v>2395</c:v>
                </c:pt>
                <c:pt idx="2396">
                  <c:v>2396</c:v>
                </c:pt>
                <c:pt idx="2397">
                  <c:v>2397</c:v>
                </c:pt>
                <c:pt idx="2398">
                  <c:v>2398</c:v>
                </c:pt>
                <c:pt idx="2399">
                  <c:v>2399</c:v>
                </c:pt>
                <c:pt idx="2400">
                  <c:v>2400</c:v>
                </c:pt>
                <c:pt idx="2401">
                  <c:v>2401</c:v>
                </c:pt>
                <c:pt idx="2402">
                  <c:v>2402</c:v>
                </c:pt>
                <c:pt idx="2403">
                  <c:v>2403</c:v>
                </c:pt>
                <c:pt idx="2404">
                  <c:v>2404</c:v>
                </c:pt>
                <c:pt idx="2405">
                  <c:v>2405</c:v>
                </c:pt>
                <c:pt idx="2406">
                  <c:v>2406</c:v>
                </c:pt>
                <c:pt idx="2407">
                  <c:v>2407</c:v>
                </c:pt>
                <c:pt idx="2408">
                  <c:v>2408</c:v>
                </c:pt>
                <c:pt idx="2409">
                  <c:v>2409</c:v>
                </c:pt>
                <c:pt idx="2410">
                  <c:v>2410</c:v>
                </c:pt>
                <c:pt idx="2411">
                  <c:v>2411</c:v>
                </c:pt>
                <c:pt idx="2412">
                  <c:v>2412</c:v>
                </c:pt>
                <c:pt idx="2413">
                  <c:v>2413</c:v>
                </c:pt>
                <c:pt idx="2414">
                  <c:v>2414</c:v>
                </c:pt>
                <c:pt idx="2415">
                  <c:v>2415</c:v>
                </c:pt>
                <c:pt idx="2416">
                  <c:v>2416</c:v>
                </c:pt>
                <c:pt idx="2417">
                  <c:v>2417</c:v>
                </c:pt>
                <c:pt idx="2418">
                  <c:v>2418</c:v>
                </c:pt>
                <c:pt idx="2419">
                  <c:v>2419</c:v>
                </c:pt>
                <c:pt idx="2420">
                  <c:v>2420</c:v>
                </c:pt>
                <c:pt idx="2421">
                  <c:v>2421</c:v>
                </c:pt>
                <c:pt idx="2422">
                  <c:v>2422</c:v>
                </c:pt>
                <c:pt idx="2423">
                  <c:v>2423</c:v>
                </c:pt>
                <c:pt idx="2424">
                  <c:v>2424</c:v>
                </c:pt>
                <c:pt idx="2425">
                  <c:v>2425</c:v>
                </c:pt>
                <c:pt idx="2426">
                  <c:v>2426</c:v>
                </c:pt>
                <c:pt idx="2427">
                  <c:v>2427</c:v>
                </c:pt>
                <c:pt idx="2428">
                  <c:v>2428</c:v>
                </c:pt>
                <c:pt idx="2429">
                  <c:v>2429</c:v>
                </c:pt>
                <c:pt idx="2430">
                  <c:v>2430</c:v>
                </c:pt>
                <c:pt idx="2431">
                  <c:v>2431</c:v>
                </c:pt>
                <c:pt idx="2432">
                  <c:v>2432</c:v>
                </c:pt>
                <c:pt idx="2433">
                  <c:v>2433</c:v>
                </c:pt>
                <c:pt idx="2434">
                  <c:v>2434</c:v>
                </c:pt>
                <c:pt idx="2435">
                  <c:v>2435</c:v>
                </c:pt>
                <c:pt idx="2436">
                  <c:v>2436</c:v>
                </c:pt>
                <c:pt idx="2437">
                  <c:v>2437</c:v>
                </c:pt>
                <c:pt idx="2438">
                  <c:v>2438</c:v>
                </c:pt>
                <c:pt idx="2439">
                  <c:v>2439</c:v>
                </c:pt>
                <c:pt idx="2440">
                  <c:v>2440</c:v>
                </c:pt>
                <c:pt idx="2441">
                  <c:v>2441</c:v>
                </c:pt>
                <c:pt idx="2442">
                  <c:v>2442</c:v>
                </c:pt>
                <c:pt idx="2443">
                  <c:v>2443</c:v>
                </c:pt>
                <c:pt idx="2444">
                  <c:v>2444</c:v>
                </c:pt>
                <c:pt idx="2445">
                  <c:v>2445</c:v>
                </c:pt>
                <c:pt idx="2446">
                  <c:v>2446</c:v>
                </c:pt>
                <c:pt idx="2447">
                  <c:v>2447</c:v>
                </c:pt>
                <c:pt idx="2448">
                  <c:v>2448</c:v>
                </c:pt>
                <c:pt idx="2449">
                  <c:v>2449</c:v>
                </c:pt>
                <c:pt idx="2450">
                  <c:v>2450</c:v>
                </c:pt>
                <c:pt idx="2451">
                  <c:v>2451</c:v>
                </c:pt>
                <c:pt idx="2452">
                  <c:v>2452</c:v>
                </c:pt>
                <c:pt idx="2453">
                  <c:v>2453</c:v>
                </c:pt>
                <c:pt idx="2454">
                  <c:v>2454</c:v>
                </c:pt>
                <c:pt idx="2455">
                  <c:v>2455</c:v>
                </c:pt>
                <c:pt idx="2456">
                  <c:v>2456</c:v>
                </c:pt>
                <c:pt idx="2457">
                  <c:v>2457</c:v>
                </c:pt>
                <c:pt idx="2458">
                  <c:v>2458</c:v>
                </c:pt>
                <c:pt idx="2459">
                  <c:v>2459</c:v>
                </c:pt>
                <c:pt idx="2460">
                  <c:v>2460</c:v>
                </c:pt>
                <c:pt idx="2461">
                  <c:v>2461</c:v>
                </c:pt>
                <c:pt idx="2462">
                  <c:v>2462</c:v>
                </c:pt>
                <c:pt idx="2463">
                  <c:v>2463</c:v>
                </c:pt>
                <c:pt idx="2464">
                  <c:v>2464</c:v>
                </c:pt>
                <c:pt idx="2465">
                  <c:v>2465</c:v>
                </c:pt>
                <c:pt idx="2466">
                  <c:v>2466</c:v>
                </c:pt>
                <c:pt idx="2467">
                  <c:v>2467</c:v>
                </c:pt>
                <c:pt idx="2468">
                  <c:v>2468</c:v>
                </c:pt>
                <c:pt idx="2469">
                  <c:v>2469</c:v>
                </c:pt>
                <c:pt idx="2470">
                  <c:v>2470</c:v>
                </c:pt>
                <c:pt idx="2471">
                  <c:v>2471</c:v>
                </c:pt>
                <c:pt idx="2472">
                  <c:v>2472</c:v>
                </c:pt>
                <c:pt idx="2473">
                  <c:v>2473</c:v>
                </c:pt>
                <c:pt idx="2474">
                  <c:v>2474</c:v>
                </c:pt>
                <c:pt idx="2475">
                  <c:v>2475</c:v>
                </c:pt>
                <c:pt idx="2476">
                  <c:v>2476</c:v>
                </c:pt>
                <c:pt idx="2477">
                  <c:v>2477</c:v>
                </c:pt>
                <c:pt idx="2478">
                  <c:v>2478</c:v>
                </c:pt>
                <c:pt idx="2479">
                  <c:v>2479</c:v>
                </c:pt>
                <c:pt idx="2480">
                  <c:v>2480</c:v>
                </c:pt>
                <c:pt idx="2481">
                  <c:v>2481</c:v>
                </c:pt>
                <c:pt idx="2482">
                  <c:v>2482</c:v>
                </c:pt>
                <c:pt idx="2483">
                  <c:v>2483</c:v>
                </c:pt>
                <c:pt idx="2484">
                  <c:v>2484</c:v>
                </c:pt>
                <c:pt idx="2485">
                  <c:v>2485</c:v>
                </c:pt>
                <c:pt idx="2486">
                  <c:v>2486</c:v>
                </c:pt>
                <c:pt idx="2487">
                  <c:v>2487</c:v>
                </c:pt>
                <c:pt idx="2488">
                  <c:v>2488</c:v>
                </c:pt>
                <c:pt idx="2489">
                  <c:v>2489</c:v>
                </c:pt>
                <c:pt idx="2490">
                  <c:v>2490</c:v>
                </c:pt>
                <c:pt idx="2491">
                  <c:v>2491</c:v>
                </c:pt>
                <c:pt idx="2492">
                  <c:v>2492</c:v>
                </c:pt>
                <c:pt idx="2493">
                  <c:v>2493</c:v>
                </c:pt>
                <c:pt idx="2494">
                  <c:v>2494</c:v>
                </c:pt>
                <c:pt idx="2495">
                  <c:v>2495</c:v>
                </c:pt>
                <c:pt idx="2496">
                  <c:v>2496</c:v>
                </c:pt>
                <c:pt idx="2497">
                  <c:v>2497</c:v>
                </c:pt>
                <c:pt idx="2498">
                  <c:v>2498</c:v>
                </c:pt>
                <c:pt idx="2499">
                  <c:v>2499</c:v>
                </c:pt>
                <c:pt idx="2500">
                  <c:v>2500</c:v>
                </c:pt>
                <c:pt idx="2501">
                  <c:v>2501</c:v>
                </c:pt>
                <c:pt idx="2502">
                  <c:v>2502</c:v>
                </c:pt>
                <c:pt idx="2503">
                  <c:v>2503</c:v>
                </c:pt>
                <c:pt idx="2504">
                  <c:v>2504</c:v>
                </c:pt>
                <c:pt idx="2505">
                  <c:v>2505</c:v>
                </c:pt>
                <c:pt idx="2506">
                  <c:v>2506</c:v>
                </c:pt>
                <c:pt idx="2507">
                  <c:v>2507</c:v>
                </c:pt>
                <c:pt idx="2508">
                  <c:v>2508</c:v>
                </c:pt>
                <c:pt idx="2509">
                  <c:v>2509</c:v>
                </c:pt>
                <c:pt idx="2510">
                  <c:v>2510</c:v>
                </c:pt>
                <c:pt idx="2511">
                  <c:v>2511</c:v>
                </c:pt>
                <c:pt idx="2512">
                  <c:v>2512</c:v>
                </c:pt>
                <c:pt idx="2513">
                  <c:v>2513</c:v>
                </c:pt>
                <c:pt idx="2514">
                  <c:v>2514</c:v>
                </c:pt>
                <c:pt idx="2515">
                  <c:v>2515</c:v>
                </c:pt>
                <c:pt idx="2516">
                  <c:v>2516</c:v>
                </c:pt>
                <c:pt idx="2517">
                  <c:v>2517</c:v>
                </c:pt>
                <c:pt idx="2518">
                  <c:v>2518</c:v>
                </c:pt>
                <c:pt idx="2519">
                  <c:v>2519</c:v>
                </c:pt>
                <c:pt idx="2520">
                  <c:v>2520</c:v>
                </c:pt>
                <c:pt idx="2521">
                  <c:v>2521</c:v>
                </c:pt>
                <c:pt idx="2522">
                  <c:v>2522</c:v>
                </c:pt>
                <c:pt idx="2523">
                  <c:v>2523</c:v>
                </c:pt>
                <c:pt idx="2524">
                  <c:v>2524</c:v>
                </c:pt>
                <c:pt idx="2525">
                  <c:v>2525</c:v>
                </c:pt>
                <c:pt idx="2526">
                  <c:v>2526</c:v>
                </c:pt>
                <c:pt idx="2527">
                  <c:v>2527</c:v>
                </c:pt>
                <c:pt idx="2528">
                  <c:v>2528</c:v>
                </c:pt>
                <c:pt idx="2529">
                  <c:v>2529</c:v>
                </c:pt>
                <c:pt idx="2530">
                  <c:v>2530</c:v>
                </c:pt>
                <c:pt idx="2531">
                  <c:v>2531</c:v>
                </c:pt>
                <c:pt idx="2532">
                  <c:v>2532</c:v>
                </c:pt>
                <c:pt idx="2533">
                  <c:v>2533</c:v>
                </c:pt>
                <c:pt idx="2534">
                  <c:v>2534</c:v>
                </c:pt>
                <c:pt idx="2535">
                  <c:v>2535</c:v>
                </c:pt>
                <c:pt idx="2536">
                  <c:v>2536</c:v>
                </c:pt>
                <c:pt idx="2537">
                  <c:v>2537</c:v>
                </c:pt>
                <c:pt idx="2538">
                  <c:v>2538</c:v>
                </c:pt>
                <c:pt idx="2539">
                  <c:v>2539</c:v>
                </c:pt>
                <c:pt idx="2540">
                  <c:v>2540</c:v>
                </c:pt>
                <c:pt idx="2541">
                  <c:v>2541</c:v>
                </c:pt>
                <c:pt idx="2542">
                  <c:v>2542</c:v>
                </c:pt>
                <c:pt idx="2543">
                  <c:v>2543</c:v>
                </c:pt>
                <c:pt idx="2544">
                  <c:v>2544</c:v>
                </c:pt>
                <c:pt idx="2545">
                  <c:v>2545</c:v>
                </c:pt>
                <c:pt idx="2546">
                  <c:v>2546</c:v>
                </c:pt>
                <c:pt idx="2547">
                  <c:v>2547</c:v>
                </c:pt>
                <c:pt idx="2548">
                  <c:v>2548</c:v>
                </c:pt>
                <c:pt idx="2549">
                  <c:v>2549</c:v>
                </c:pt>
                <c:pt idx="2550">
                  <c:v>2550</c:v>
                </c:pt>
                <c:pt idx="2551">
                  <c:v>2551</c:v>
                </c:pt>
                <c:pt idx="2552">
                  <c:v>2552</c:v>
                </c:pt>
                <c:pt idx="2553">
                  <c:v>2553</c:v>
                </c:pt>
                <c:pt idx="2554">
                  <c:v>2554</c:v>
                </c:pt>
                <c:pt idx="2555">
                  <c:v>2555</c:v>
                </c:pt>
                <c:pt idx="2556">
                  <c:v>2556</c:v>
                </c:pt>
                <c:pt idx="2557">
                  <c:v>2557</c:v>
                </c:pt>
                <c:pt idx="2558">
                  <c:v>2558</c:v>
                </c:pt>
                <c:pt idx="2559">
                  <c:v>2559</c:v>
                </c:pt>
                <c:pt idx="2560">
                  <c:v>2560</c:v>
                </c:pt>
                <c:pt idx="2561">
                  <c:v>2561</c:v>
                </c:pt>
                <c:pt idx="2562">
                  <c:v>2562</c:v>
                </c:pt>
                <c:pt idx="2563">
                  <c:v>2563</c:v>
                </c:pt>
                <c:pt idx="2564">
                  <c:v>2564</c:v>
                </c:pt>
                <c:pt idx="2565">
                  <c:v>2565</c:v>
                </c:pt>
                <c:pt idx="2566">
                  <c:v>2566</c:v>
                </c:pt>
                <c:pt idx="2567">
                  <c:v>2567</c:v>
                </c:pt>
                <c:pt idx="2568">
                  <c:v>2568</c:v>
                </c:pt>
                <c:pt idx="2569">
                  <c:v>2569</c:v>
                </c:pt>
                <c:pt idx="2570">
                  <c:v>2570</c:v>
                </c:pt>
                <c:pt idx="2571">
                  <c:v>2571</c:v>
                </c:pt>
                <c:pt idx="2572">
                  <c:v>2572</c:v>
                </c:pt>
                <c:pt idx="2573">
                  <c:v>2573</c:v>
                </c:pt>
                <c:pt idx="2574">
                  <c:v>2574</c:v>
                </c:pt>
                <c:pt idx="2575">
                  <c:v>2575</c:v>
                </c:pt>
                <c:pt idx="2576">
                  <c:v>2576</c:v>
                </c:pt>
                <c:pt idx="2577">
                  <c:v>2577</c:v>
                </c:pt>
                <c:pt idx="2578">
                  <c:v>2578</c:v>
                </c:pt>
                <c:pt idx="2579">
                  <c:v>2579</c:v>
                </c:pt>
                <c:pt idx="2580">
                  <c:v>2580</c:v>
                </c:pt>
                <c:pt idx="2581">
                  <c:v>2581</c:v>
                </c:pt>
                <c:pt idx="2582">
                  <c:v>2582</c:v>
                </c:pt>
                <c:pt idx="2583">
                  <c:v>2583</c:v>
                </c:pt>
                <c:pt idx="2584">
                  <c:v>2584</c:v>
                </c:pt>
                <c:pt idx="2585">
                  <c:v>2585</c:v>
                </c:pt>
                <c:pt idx="2586">
                  <c:v>2586</c:v>
                </c:pt>
                <c:pt idx="2587">
                  <c:v>2587</c:v>
                </c:pt>
                <c:pt idx="2588">
                  <c:v>2588</c:v>
                </c:pt>
                <c:pt idx="2589">
                  <c:v>2589</c:v>
                </c:pt>
                <c:pt idx="2590">
                  <c:v>2590</c:v>
                </c:pt>
                <c:pt idx="2591">
                  <c:v>2591</c:v>
                </c:pt>
                <c:pt idx="2592">
                  <c:v>2592</c:v>
                </c:pt>
                <c:pt idx="2593">
                  <c:v>2593</c:v>
                </c:pt>
                <c:pt idx="2594">
                  <c:v>2594</c:v>
                </c:pt>
                <c:pt idx="2595">
                  <c:v>2595</c:v>
                </c:pt>
                <c:pt idx="2596">
                  <c:v>2596</c:v>
                </c:pt>
                <c:pt idx="2597">
                  <c:v>2597</c:v>
                </c:pt>
                <c:pt idx="2598">
                  <c:v>2598</c:v>
                </c:pt>
                <c:pt idx="2599">
                  <c:v>2599</c:v>
                </c:pt>
                <c:pt idx="2600">
                  <c:v>2600</c:v>
                </c:pt>
                <c:pt idx="2601">
                  <c:v>2601</c:v>
                </c:pt>
                <c:pt idx="2602">
                  <c:v>2602</c:v>
                </c:pt>
                <c:pt idx="2603">
                  <c:v>2603</c:v>
                </c:pt>
                <c:pt idx="2604">
                  <c:v>2604</c:v>
                </c:pt>
                <c:pt idx="2605">
                  <c:v>2605</c:v>
                </c:pt>
                <c:pt idx="2606">
                  <c:v>2606</c:v>
                </c:pt>
                <c:pt idx="2607">
                  <c:v>2607</c:v>
                </c:pt>
                <c:pt idx="2608">
                  <c:v>2608</c:v>
                </c:pt>
                <c:pt idx="2609">
                  <c:v>2609</c:v>
                </c:pt>
                <c:pt idx="2610">
                  <c:v>2610</c:v>
                </c:pt>
                <c:pt idx="2611">
                  <c:v>2611</c:v>
                </c:pt>
                <c:pt idx="2612">
                  <c:v>2612</c:v>
                </c:pt>
                <c:pt idx="2613">
                  <c:v>2613</c:v>
                </c:pt>
                <c:pt idx="2614">
                  <c:v>2614</c:v>
                </c:pt>
                <c:pt idx="2615">
                  <c:v>2615</c:v>
                </c:pt>
                <c:pt idx="2616">
                  <c:v>2616</c:v>
                </c:pt>
                <c:pt idx="2617">
                  <c:v>2617</c:v>
                </c:pt>
                <c:pt idx="2618">
                  <c:v>2618</c:v>
                </c:pt>
                <c:pt idx="2619">
                  <c:v>2619</c:v>
                </c:pt>
                <c:pt idx="2620">
                  <c:v>2620</c:v>
                </c:pt>
                <c:pt idx="2621">
                  <c:v>2621</c:v>
                </c:pt>
                <c:pt idx="2622">
                  <c:v>2622</c:v>
                </c:pt>
                <c:pt idx="2623">
                  <c:v>2623</c:v>
                </c:pt>
                <c:pt idx="2624">
                  <c:v>2624</c:v>
                </c:pt>
                <c:pt idx="2625">
                  <c:v>2625</c:v>
                </c:pt>
                <c:pt idx="2626">
                  <c:v>2626</c:v>
                </c:pt>
                <c:pt idx="2627">
                  <c:v>2627</c:v>
                </c:pt>
                <c:pt idx="2628">
                  <c:v>2628</c:v>
                </c:pt>
                <c:pt idx="2629">
                  <c:v>2629</c:v>
                </c:pt>
                <c:pt idx="2630">
                  <c:v>2630</c:v>
                </c:pt>
                <c:pt idx="2631">
                  <c:v>2631</c:v>
                </c:pt>
                <c:pt idx="2632">
                  <c:v>2632</c:v>
                </c:pt>
                <c:pt idx="2633">
                  <c:v>2633</c:v>
                </c:pt>
                <c:pt idx="2634">
                  <c:v>2634</c:v>
                </c:pt>
                <c:pt idx="2635">
                  <c:v>2635</c:v>
                </c:pt>
                <c:pt idx="2636">
                  <c:v>2636</c:v>
                </c:pt>
                <c:pt idx="2637">
                  <c:v>2637</c:v>
                </c:pt>
                <c:pt idx="2638">
                  <c:v>2638</c:v>
                </c:pt>
                <c:pt idx="2639">
                  <c:v>2639</c:v>
                </c:pt>
                <c:pt idx="2640">
                  <c:v>2640</c:v>
                </c:pt>
                <c:pt idx="2641">
                  <c:v>2641</c:v>
                </c:pt>
                <c:pt idx="2642">
                  <c:v>2642</c:v>
                </c:pt>
                <c:pt idx="2643">
                  <c:v>2643</c:v>
                </c:pt>
                <c:pt idx="2644">
                  <c:v>2644</c:v>
                </c:pt>
                <c:pt idx="2645">
                  <c:v>2645</c:v>
                </c:pt>
                <c:pt idx="2646">
                  <c:v>2646</c:v>
                </c:pt>
                <c:pt idx="2647">
                  <c:v>2647</c:v>
                </c:pt>
                <c:pt idx="2648">
                  <c:v>2648</c:v>
                </c:pt>
                <c:pt idx="2649">
                  <c:v>2649</c:v>
                </c:pt>
                <c:pt idx="2650">
                  <c:v>2650</c:v>
                </c:pt>
                <c:pt idx="2651">
                  <c:v>2651</c:v>
                </c:pt>
                <c:pt idx="2652">
                  <c:v>2652</c:v>
                </c:pt>
                <c:pt idx="2653">
                  <c:v>2653</c:v>
                </c:pt>
                <c:pt idx="2654">
                  <c:v>2654</c:v>
                </c:pt>
                <c:pt idx="2655">
                  <c:v>2655</c:v>
                </c:pt>
                <c:pt idx="2656">
                  <c:v>2656</c:v>
                </c:pt>
                <c:pt idx="2657">
                  <c:v>2657</c:v>
                </c:pt>
                <c:pt idx="2658">
                  <c:v>2658</c:v>
                </c:pt>
                <c:pt idx="2659">
                  <c:v>2659</c:v>
                </c:pt>
                <c:pt idx="2660">
                  <c:v>2660</c:v>
                </c:pt>
                <c:pt idx="2661">
                  <c:v>2661</c:v>
                </c:pt>
                <c:pt idx="2662">
                  <c:v>2662</c:v>
                </c:pt>
                <c:pt idx="2663">
                  <c:v>2663</c:v>
                </c:pt>
                <c:pt idx="2664">
                  <c:v>2664</c:v>
                </c:pt>
                <c:pt idx="2665">
                  <c:v>2665</c:v>
                </c:pt>
                <c:pt idx="2666">
                  <c:v>2666</c:v>
                </c:pt>
                <c:pt idx="2667">
                  <c:v>2667</c:v>
                </c:pt>
                <c:pt idx="2668">
                  <c:v>2668</c:v>
                </c:pt>
                <c:pt idx="2669">
                  <c:v>2669</c:v>
                </c:pt>
                <c:pt idx="2670">
                  <c:v>2670</c:v>
                </c:pt>
                <c:pt idx="2671">
                  <c:v>2671</c:v>
                </c:pt>
                <c:pt idx="2672">
                  <c:v>2672</c:v>
                </c:pt>
                <c:pt idx="2673">
                  <c:v>2673</c:v>
                </c:pt>
                <c:pt idx="2674">
                  <c:v>2674</c:v>
                </c:pt>
                <c:pt idx="2675">
                  <c:v>2675</c:v>
                </c:pt>
                <c:pt idx="2676">
                  <c:v>2676</c:v>
                </c:pt>
                <c:pt idx="2677">
                  <c:v>2677</c:v>
                </c:pt>
                <c:pt idx="2678">
                  <c:v>2678</c:v>
                </c:pt>
                <c:pt idx="2679">
                  <c:v>2679</c:v>
                </c:pt>
                <c:pt idx="2680">
                  <c:v>2680</c:v>
                </c:pt>
                <c:pt idx="2681">
                  <c:v>2681</c:v>
                </c:pt>
                <c:pt idx="2682">
                  <c:v>2682</c:v>
                </c:pt>
                <c:pt idx="2683">
                  <c:v>2683</c:v>
                </c:pt>
                <c:pt idx="2684">
                  <c:v>2684</c:v>
                </c:pt>
                <c:pt idx="2685">
                  <c:v>2685</c:v>
                </c:pt>
                <c:pt idx="2686">
                  <c:v>2686</c:v>
                </c:pt>
                <c:pt idx="2687">
                  <c:v>2687</c:v>
                </c:pt>
                <c:pt idx="2688">
                  <c:v>2688</c:v>
                </c:pt>
                <c:pt idx="2689">
                  <c:v>2689</c:v>
                </c:pt>
                <c:pt idx="2690">
                  <c:v>2690</c:v>
                </c:pt>
                <c:pt idx="2691">
                  <c:v>2691</c:v>
                </c:pt>
                <c:pt idx="2692">
                  <c:v>2692</c:v>
                </c:pt>
                <c:pt idx="2693">
                  <c:v>2693</c:v>
                </c:pt>
                <c:pt idx="2694">
                  <c:v>2694</c:v>
                </c:pt>
                <c:pt idx="2695">
                  <c:v>2695</c:v>
                </c:pt>
                <c:pt idx="2696">
                  <c:v>2696</c:v>
                </c:pt>
                <c:pt idx="2697">
                  <c:v>2697</c:v>
                </c:pt>
                <c:pt idx="2698">
                  <c:v>2698</c:v>
                </c:pt>
                <c:pt idx="2699">
                  <c:v>2699</c:v>
                </c:pt>
                <c:pt idx="2700">
                  <c:v>2700</c:v>
                </c:pt>
                <c:pt idx="2701">
                  <c:v>2701</c:v>
                </c:pt>
                <c:pt idx="2702">
                  <c:v>2702</c:v>
                </c:pt>
                <c:pt idx="2703">
                  <c:v>2703</c:v>
                </c:pt>
                <c:pt idx="2704">
                  <c:v>2704</c:v>
                </c:pt>
                <c:pt idx="2705">
                  <c:v>2705</c:v>
                </c:pt>
                <c:pt idx="2706">
                  <c:v>2706</c:v>
                </c:pt>
                <c:pt idx="2707">
                  <c:v>2707</c:v>
                </c:pt>
                <c:pt idx="2708">
                  <c:v>2708</c:v>
                </c:pt>
                <c:pt idx="2709">
                  <c:v>2709</c:v>
                </c:pt>
                <c:pt idx="2710">
                  <c:v>2710</c:v>
                </c:pt>
                <c:pt idx="2711">
                  <c:v>2711</c:v>
                </c:pt>
                <c:pt idx="2712">
                  <c:v>2712</c:v>
                </c:pt>
                <c:pt idx="2713">
                  <c:v>2713</c:v>
                </c:pt>
                <c:pt idx="2714">
                  <c:v>2714</c:v>
                </c:pt>
                <c:pt idx="2715">
                  <c:v>2715</c:v>
                </c:pt>
                <c:pt idx="2716">
                  <c:v>2716</c:v>
                </c:pt>
                <c:pt idx="2717">
                  <c:v>2717</c:v>
                </c:pt>
                <c:pt idx="2718">
                  <c:v>2718</c:v>
                </c:pt>
                <c:pt idx="2719">
                  <c:v>2719</c:v>
                </c:pt>
                <c:pt idx="2720">
                  <c:v>2720</c:v>
                </c:pt>
                <c:pt idx="2721">
                  <c:v>2721</c:v>
                </c:pt>
                <c:pt idx="2722">
                  <c:v>2722</c:v>
                </c:pt>
                <c:pt idx="2723">
                  <c:v>2723</c:v>
                </c:pt>
                <c:pt idx="2724">
                  <c:v>2724</c:v>
                </c:pt>
                <c:pt idx="2725">
                  <c:v>2725</c:v>
                </c:pt>
                <c:pt idx="2726">
                  <c:v>2726</c:v>
                </c:pt>
                <c:pt idx="2727">
                  <c:v>2727</c:v>
                </c:pt>
                <c:pt idx="2728">
                  <c:v>2728</c:v>
                </c:pt>
                <c:pt idx="2729">
                  <c:v>2729</c:v>
                </c:pt>
                <c:pt idx="2730">
                  <c:v>2730</c:v>
                </c:pt>
                <c:pt idx="2731">
                  <c:v>2731</c:v>
                </c:pt>
                <c:pt idx="2732">
                  <c:v>2732</c:v>
                </c:pt>
                <c:pt idx="2733">
                  <c:v>2733</c:v>
                </c:pt>
                <c:pt idx="2734">
                  <c:v>2734</c:v>
                </c:pt>
                <c:pt idx="2735">
                  <c:v>2735</c:v>
                </c:pt>
                <c:pt idx="2736">
                  <c:v>2736</c:v>
                </c:pt>
                <c:pt idx="2737">
                  <c:v>2737</c:v>
                </c:pt>
                <c:pt idx="2738">
                  <c:v>2738</c:v>
                </c:pt>
                <c:pt idx="2739">
                  <c:v>2739</c:v>
                </c:pt>
                <c:pt idx="2740">
                  <c:v>2740</c:v>
                </c:pt>
                <c:pt idx="2741">
                  <c:v>2741</c:v>
                </c:pt>
                <c:pt idx="2742">
                  <c:v>2742</c:v>
                </c:pt>
                <c:pt idx="2743">
                  <c:v>2743</c:v>
                </c:pt>
                <c:pt idx="2744">
                  <c:v>2744</c:v>
                </c:pt>
                <c:pt idx="2745">
                  <c:v>2745</c:v>
                </c:pt>
                <c:pt idx="2746">
                  <c:v>2746</c:v>
                </c:pt>
                <c:pt idx="2747">
                  <c:v>2747</c:v>
                </c:pt>
                <c:pt idx="2748">
                  <c:v>2748</c:v>
                </c:pt>
                <c:pt idx="2749">
                  <c:v>2749</c:v>
                </c:pt>
                <c:pt idx="2750">
                  <c:v>2750</c:v>
                </c:pt>
                <c:pt idx="2751">
                  <c:v>2751</c:v>
                </c:pt>
                <c:pt idx="2752">
                  <c:v>2752</c:v>
                </c:pt>
                <c:pt idx="2753">
                  <c:v>2753</c:v>
                </c:pt>
                <c:pt idx="2754">
                  <c:v>2754</c:v>
                </c:pt>
                <c:pt idx="2755">
                  <c:v>2755</c:v>
                </c:pt>
                <c:pt idx="2756">
                  <c:v>2756</c:v>
                </c:pt>
                <c:pt idx="2757">
                  <c:v>2757</c:v>
                </c:pt>
                <c:pt idx="2758">
                  <c:v>2758</c:v>
                </c:pt>
                <c:pt idx="2759">
                  <c:v>2759</c:v>
                </c:pt>
                <c:pt idx="2760">
                  <c:v>2760</c:v>
                </c:pt>
                <c:pt idx="2761">
                  <c:v>2761</c:v>
                </c:pt>
                <c:pt idx="2762">
                  <c:v>2762</c:v>
                </c:pt>
                <c:pt idx="2763">
                  <c:v>2763</c:v>
                </c:pt>
                <c:pt idx="2764">
                  <c:v>2764</c:v>
                </c:pt>
                <c:pt idx="2765">
                  <c:v>2765</c:v>
                </c:pt>
                <c:pt idx="2766">
                  <c:v>2766</c:v>
                </c:pt>
                <c:pt idx="2767">
                  <c:v>2767</c:v>
                </c:pt>
                <c:pt idx="2768">
                  <c:v>2768</c:v>
                </c:pt>
                <c:pt idx="2769">
                  <c:v>2769</c:v>
                </c:pt>
                <c:pt idx="2770">
                  <c:v>2770</c:v>
                </c:pt>
                <c:pt idx="2771">
                  <c:v>2771</c:v>
                </c:pt>
                <c:pt idx="2772">
                  <c:v>2772</c:v>
                </c:pt>
                <c:pt idx="2773">
                  <c:v>2773</c:v>
                </c:pt>
                <c:pt idx="2774">
                  <c:v>2774</c:v>
                </c:pt>
                <c:pt idx="2775">
                  <c:v>2775</c:v>
                </c:pt>
                <c:pt idx="2776">
                  <c:v>2776</c:v>
                </c:pt>
                <c:pt idx="2777">
                  <c:v>2777</c:v>
                </c:pt>
                <c:pt idx="2778">
                  <c:v>2778</c:v>
                </c:pt>
                <c:pt idx="2779">
                  <c:v>2779</c:v>
                </c:pt>
                <c:pt idx="2780">
                  <c:v>2780</c:v>
                </c:pt>
                <c:pt idx="2781">
                  <c:v>2781</c:v>
                </c:pt>
                <c:pt idx="2782">
                  <c:v>2782</c:v>
                </c:pt>
                <c:pt idx="2783">
                  <c:v>2783</c:v>
                </c:pt>
                <c:pt idx="2784">
                  <c:v>2784</c:v>
                </c:pt>
                <c:pt idx="2785">
                  <c:v>2785</c:v>
                </c:pt>
                <c:pt idx="2786">
                  <c:v>2786</c:v>
                </c:pt>
                <c:pt idx="2787">
                  <c:v>2787</c:v>
                </c:pt>
                <c:pt idx="2788">
                  <c:v>2788</c:v>
                </c:pt>
                <c:pt idx="2789">
                  <c:v>2789</c:v>
                </c:pt>
                <c:pt idx="2790">
                  <c:v>2790</c:v>
                </c:pt>
                <c:pt idx="2791">
                  <c:v>2791</c:v>
                </c:pt>
                <c:pt idx="2792">
                  <c:v>2792</c:v>
                </c:pt>
                <c:pt idx="2793">
                  <c:v>2793</c:v>
                </c:pt>
                <c:pt idx="2794">
                  <c:v>2794</c:v>
                </c:pt>
                <c:pt idx="2795">
                  <c:v>2795</c:v>
                </c:pt>
                <c:pt idx="2796">
                  <c:v>2796</c:v>
                </c:pt>
                <c:pt idx="2797">
                  <c:v>2797</c:v>
                </c:pt>
                <c:pt idx="2798">
                  <c:v>2798</c:v>
                </c:pt>
                <c:pt idx="2799">
                  <c:v>2799</c:v>
                </c:pt>
                <c:pt idx="2800">
                  <c:v>2800</c:v>
                </c:pt>
                <c:pt idx="2801">
                  <c:v>2801</c:v>
                </c:pt>
                <c:pt idx="2802">
                  <c:v>2802</c:v>
                </c:pt>
                <c:pt idx="2803">
                  <c:v>2803</c:v>
                </c:pt>
                <c:pt idx="2804">
                  <c:v>2804</c:v>
                </c:pt>
                <c:pt idx="2805">
                  <c:v>2805</c:v>
                </c:pt>
                <c:pt idx="2806">
                  <c:v>2806</c:v>
                </c:pt>
                <c:pt idx="2807">
                  <c:v>2807</c:v>
                </c:pt>
                <c:pt idx="2808">
                  <c:v>2808</c:v>
                </c:pt>
                <c:pt idx="2809">
                  <c:v>2809</c:v>
                </c:pt>
                <c:pt idx="2810">
                  <c:v>2810</c:v>
                </c:pt>
                <c:pt idx="2811">
                  <c:v>2811</c:v>
                </c:pt>
                <c:pt idx="2812">
                  <c:v>2812</c:v>
                </c:pt>
                <c:pt idx="2813">
                  <c:v>2813</c:v>
                </c:pt>
                <c:pt idx="2814">
                  <c:v>2814</c:v>
                </c:pt>
                <c:pt idx="2815">
                  <c:v>2815</c:v>
                </c:pt>
                <c:pt idx="2816">
                  <c:v>2816</c:v>
                </c:pt>
                <c:pt idx="2817">
                  <c:v>2817</c:v>
                </c:pt>
                <c:pt idx="2818">
                  <c:v>2818</c:v>
                </c:pt>
                <c:pt idx="2819">
                  <c:v>2819</c:v>
                </c:pt>
                <c:pt idx="2820">
                  <c:v>2820</c:v>
                </c:pt>
                <c:pt idx="2821">
                  <c:v>2821</c:v>
                </c:pt>
                <c:pt idx="2822">
                  <c:v>2822</c:v>
                </c:pt>
                <c:pt idx="2823">
                  <c:v>2823</c:v>
                </c:pt>
                <c:pt idx="2824">
                  <c:v>2824</c:v>
                </c:pt>
                <c:pt idx="2825">
                  <c:v>2825</c:v>
                </c:pt>
                <c:pt idx="2826">
                  <c:v>2826</c:v>
                </c:pt>
                <c:pt idx="2827">
                  <c:v>2827</c:v>
                </c:pt>
                <c:pt idx="2828">
                  <c:v>2828</c:v>
                </c:pt>
                <c:pt idx="2829">
                  <c:v>2829</c:v>
                </c:pt>
                <c:pt idx="2830">
                  <c:v>2830</c:v>
                </c:pt>
                <c:pt idx="2831">
                  <c:v>2831</c:v>
                </c:pt>
                <c:pt idx="2832">
                  <c:v>2832</c:v>
                </c:pt>
                <c:pt idx="2833">
                  <c:v>2833</c:v>
                </c:pt>
                <c:pt idx="2834">
                  <c:v>2834</c:v>
                </c:pt>
                <c:pt idx="2835">
                  <c:v>2835</c:v>
                </c:pt>
                <c:pt idx="2836">
                  <c:v>2836</c:v>
                </c:pt>
                <c:pt idx="2837">
                  <c:v>2837</c:v>
                </c:pt>
                <c:pt idx="2838">
                  <c:v>2838</c:v>
                </c:pt>
                <c:pt idx="2839">
                  <c:v>2839</c:v>
                </c:pt>
                <c:pt idx="2840">
                  <c:v>2840</c:v>
                </c:pt>
                <c:pt idx="2841">
                  <c:v>2841</c:v>
                </c:pt>
                <c:pt idx="2842">
                  <c:v>2842</c:v>
                </c:pt>
                <c:pt idx="2843">
                  <c:v>2843</c:v>
                </c:pt>
                <c:pt idx="2844">
                  <c:v>2844</c:v>
                </c:pt>
                <c:pt idx="2845">
                  <c:v>2845</c:v>
                </c:pt>
                <c:pt idx="2846">
                  <c:v>2846</c:v>
                </c:pt>
                <c:pt idx="2847">
                  <c:v>2847</c:v>
                </c:pt>
                <c:pt idx="2848">
                  <c:v>2848</c:v>
                </c:pt>
                <c:pt idx="2849">
                  <c:v>2849</c:v>
                </c:pt>
                <c:pt idx="2850">
                  <c:v>2850</c:v>
                </c:pt>
                <c:pt idx="2851">
                  <c:v>2851</c:v>
                </c:pt>
                <c:pt idx="2852">
                  <c:v>2852</c:v>
                </c:pt>
                <c:pt idx="2853">
                  <c:v>2853</c:v>
                </c:pt>
                <c:pt idx="2854">
                  <c:v>2854</c:v>
                </c:pt>
                <c:pt idx="2855">
                  <c:v>2855</c:v>
                </c:pt>
                <c:pt idx="2856">
                  <c:v>2856</c:v>
                </c:pt>
                <c:pt idx="2857">
                  <c:v>2857</c:v>
                </c:pt>
                <c:pt idx="2858">
                  <c:v>2858</c:v>
                </c:pt>
                <c:pt idx="2859">
                  <c:v>2859</c:v>
                </c:pt>
                <c:pt idx="2860">
                  <c:v>2860</c:v>
                </c:pt>
                <c:pt idx="2861">
                  <c:v>2861</c:v>
                </c:pt>
                <c:pt idx="2862">
                  <c:v>2862</c:v>
                </c:pt>
                <c:pt idx="2863">
                  <c:v>2863</c:v>
                </c:pt>
                <c:pt idx="2864">
                  <c:v>2864</c:v>
                </c:pt>
                <c:pt idx="2865">
                  <c:v>2865</c:v>
                </c:pt>
                <c:pt idx="2866">
                  <c:v>2866</c:v>
                </c:pt>
                <c:pt idx="2867">
                  <c:v>2867</c:v>
                </c:pt>
                <c:pt idx="2868">
                  <c:v>2868</c:v>
                </c:pt>
                <c:pt idx="2869">
                  <c:v>2869</c:v>
                </c:pt>
                <c:pt idx="2870">
                  <c:v>2870</c:v>
                </c:pt>
                <c:pt idx="2871">
                  <c:v>2871</c:v>
                </c:pt>
                <c:pt idx="2872">
                  <c:v>2872</c:v>
                </c:pt>
                <c:pt idx="2873">
                  <c:v>2873</c:v>
                </c:pt>
                <c:pt idx="2874">
                  <c:v>2874</c:v>
                </c:pt>
                <c:pt idx="2875">
                  <c:v>2875</c:v>
                </c:pt>
                <c:pt idx="2876">
                  <c:v>2876</c:v>
                </c:pt>
                <c:pt idx="2877">
                  <c:v>2877</c:v>
                </c:pt>
                <c:pt idx="2878">
                  <c:v>2878</c:v>
                </c:pt>
                <c:pt idx="2879">
                  <c:v>2879</c:v>
                </c:pt>
                <c:pt idx="2880">
                  <c:v>2880</c:v>
                </c:pt>
                <c:pt idx="2881">
                  <c:v>2881</c:v>
                </c:pt>
                <c:pt idx="2882">
                  <c:v>2882</c:v>
                </c:pt>
                <c:pt idx="2883">
                  <c:v>2883</c:v>
                </c:pt>
                <c:pt idx="2884">
                  <c:v>2884</c:v>
                </c:pt>
                <c:pt idx="2885">
                  <c:v>2885</c:v>
                </c:pt>
                <c:pt idx="2886">
                  <c:v>2886</c:v>
                </c:pt>
                <c:pt idx="2887">
                  <c:v>2887</c:v>
                </c:pt>
                <c:pt idx="2888">
                  <c:v>2888</c:v>
                </c:pt>
                <c:pt idx="2889">
                  <c:v>2889</c:v>
                </c:pt>
                <c:pt idx="2890">
                  <c:v>2890</c:v>
                </c:pt>
                <c:pt idx="2891">
                  <c:v>2891</c:v>
                </c:pt>
                <c:pt idx="2892">
                  <c:v>2892</c:v>
                </c:pt>
                <c:pt idx="2893">
                  <c:v>2893</c:v>
                </c:pt>
                <c:pt idx="2894">
                  <c:v>2894</c:v>
                </c:pt>
                <c:pt idx="2895">
                  <c:v>2895</c:v>
                </c:pt>
                <c:pt idx="2896">
                  <c:v>2896</c:v>
                </c:pt>
                <c:pt idx="2897">
                  <c:v>2897</c:v>
                </c:pt>
                <c:pt idx="2898">
                  <c:v>2898</c:v>
                </c:pt>
                <c:pt idx="2899">
                  <c:v>2899</c:v>
                </c:pt>
                <c:pt idx="2900">
                  <c:v>2900</c:v>
                </c:pt>
                <c:pt idx="2901">
                  <c:v>2901</c:v>
                </c:pt>
                <c:pt idx="2902">
                  <c:v>2902</c:v>
                </c:pt>
                <c:pt idx="2903">
                  <c:v>2903</c:v>
                </c:pt>
                <c:pt idx="2904">
                  <c:v>2904</c:v>
                </c:pt>
                <c:pt idx="2905">
                  <c:v>2905</c:v>
                </c:pt>
                <c:pt idx="2906">
                  <c:v>2906</c:v>
                </c:pt>
                <c:pt idx="2907">
                  <c:v>2907</c:v>
                </c:pt>
                <c:pt idx="2908">
                  <c:v>2908</c:v>
                </c:pt>
                <c:pt idx="2909">
                  <c:v>2909</c:v>
                </c:pt>
                <c:pt idx="2910">
                  <c:v>2910</c:v>
                </c:pt>
                <c:pt idx="2911">
                  <c:v>2911</c:v>
                </c:pt>
                <c:pt idx="2912">
                  <c:v>2912</c:v>
                </c:pt>
                <c:pt idx="2913">
                  <c:v>2913</c:v>
                </c:pt>
                <c:pt idx="2914">
                  <c:v>2914</c:v>
                </c:pt>
                <c:pt idx="2915">
                  <c:v>2915</c:v>
                </c:pt>
                <c:pt idx="2916">
                  <c:v>2916</c:v>
                </c:pt>
                <c:pt idx="2917">
                  <c:v>2917</c:v>
                </c:pt>
                <c:pt idx="2918">
                  <c:v>2918</c:v>
                </c:pt>
                <c:pt idx="2919">
                  <c:v>2919</c:v>
                </c:pt>
                <c:pt idx="2920">
                  <c:v>2920</c:v>
                </c:pt>
                <c:pt idx="2921">
                  <c:v>2921</c:v>
                </c:pt>
                <c:pt idx="2922">
                  <c:v>2922</c:v>
                </c:pt>
                <c:pt idx="2923">
                  <c:v>2923</c:v>
                </c:pt>
                <c:pt idx="2924">
                  <c:v>2924</c:v>
                </c:pt>
                <c:pt idx="2925">
                  <c:v>2925</c:v>
                </c:pt>
                <c:pt idx="2926">
                  <c:v>2926</c:v>
                </c:pt>
                <c:pt idx="2927">
                  <c:v>2927</c:v>
                </c:pt>
                <c:pt idx="2928">
                  <c:v>2928</c:v>
                </c:pt>
                <c:pt idx="2929">
                  <c:v>2929</c:v>
                </c:pt>
                <c:pt idx="2930">
                  <c:v>2930</c:v>
                </c:pt>
                <c:pt idx="2931">
                  <c:v>2931</c:v>
                </c:pt>
                <c:pt idx="2932">
                  <c:v>2932</c:v>
                </c:pt>
                <c:pt idx="2933">
                  <c:v>2933</c:v>
                </c:pt>
                <c:pt idx="2934">
                  <c:v>2934</c:v>
                </c:pt>
                <c:pt idx="2935">
                  <c:v>2935</c:v>
                </c:pt>
                <c:pt idx="2936">
                  <c:v>2936</c:v>
                </c:pt>
                <c:pt idx="2937">
                  <c:v>2937</c:v>
                </c:pt>
                <c:pt idx="2938">
                  <c:v>2938</c:v>
                </c:pt>
                <c:pt idx="2939">
                  <c:v>2939</c:v>
                </c:pt>
                <c:pt idx="2940">
                  <c:v>2940</c:v>
                </c:pt>
                <c:pt idx="2941">
                  <c:v>2941</c:v>
                </c:pt>
                <c:pt idx="2942">
                  <c:v>2942</c:v>
                </c:pt>
                <c:pt idx="2943">
                  <c:v>2943</c:v>
                </c:pt>
                <c:pt idx="2944">
                  <c:v>2944</c:v>
                </c:pt>
                <c:pt idx="2945">
                  <c:v>2945</c:v>
                </c:pt>
                <c:pt idx="2946">
                  <c:v>2946</c:v>
                </c:pt>
                <c:pt idx="2947">
                  <c:v>2947</c:v>
                </c:pt>
                <c:pt idx="2948">
                  <c:v>2948</c:v>
                </c:pt>
                <c:pt idx="2949">
                  <c:v>2949</c:v>
                </c:pt>
                <c:pt idx="2950">
                  <c:v>2950</c:v>
                </c:pt>
                <c:pt idx="2951">
                  <c:v>2951</c:v>
                </c:pt>
                <c:pt idx="2952">
                  <c:v>2952</c:v>
                </c:pt>
                <c:pt idx="2953">
                  <c:v>2953</c:v>
                </c:pt>
                <c:pt idx="2954">
                  <c:v>2954</c:v>
                </c:pt>
                <c:pt idx="2955">
                  <c:v>2955</c:v>
                </c:pt>
                <c:pt idx="2956">
                  <c:v>2956</c:v>
                </c:pt>
                <c:pt idx="2957">
                  <c:v>2957</c:v>
                </c:pt>
                <c:pt idx="2958">
                  <c:v>2958</c:v>
                </c:pt>
                <c:pt idx="2959">
                  <c:v>2959</c:v>
                </c:pt>
                <c:pt idx="2960">
                  <c:v>2960</c:v>
                </c:pt>
                <c:pt idx="2961">
                  <c:v>2961</c:v>
                </c:pt>
                <c:pt idx="2962">
                  <c:v>2962</c:v>
                </c:pt>
                <c:pt idx="2963">
                  <c:v>2963</c:v>
                </c:pt>
                <c:pt idx="2964">
                  <c:v>2964</c:v>
                </c:pt>
                <c:pt idx="2965">
                  <c:v>2965</c:v>
                </c:pt>
                <c:pt idx="2966">
                  <c:v>2966</c:v>
                </c:pt>
                <c:pt idx="2967">
                  <c:v>2967</c:v>
                </c:pt>
                <c:pt idx="2968">
                  <c:v>2968</c:v>
                </c:pt>
                <c:pt idx="2969">
                  <c:v>2969</c:v>
                </c:pt>
                <c:pt idx="2970">
                  <c:v>2970</c:v>
                </c:pt>
                <c:pt idx="2971">
                  <c:v>2971</c:v>
                </c:pt>
                <c:pt idx="2972">
                  <c:v>2972</c:v>
                </c:pt>
                <c:pt idx="2973">
                  <c:v>2973</c:v>
                </c:pt>
                <c:pt idx="2974">
                  <c:v>2974</c:v>
                </c:pt>
                <c:pt idx="2975">
                  <c:v>2975</c:v>
                </c:pt>
                <c:pt idx="2976">
                  <c:v>2976</c:v>
                </c:pt>
                <c:pt idx="2977">
                  <c:v>2977</c:v>
                </c:pt>
                <c:pt idx="2978">
                  <c:v>2978</c:v>
                </c:pt>
                <c:pt idx="2979">
                  <c:v>2979</c:v>
                </c:pt>
                <c:pt idx="2980">
                  <c:v>2980</c:v>
                </c:pt>
                <c:pt idx="2981">
                  <c:v>2981</c:v>
                </c:pt>
                <c:pt idx="2982">
                  <c:v>2982</c:v>
                </c:pt>
                <c:pt idx="2983">
                  <c:v>2983</c:v>
                </c:pt>
                <c:pt idx="2984">
                  <c:v>2984</c:v>
                </c:pt>
                <c:pt idx="2985">
                  <c:v>2985</c:v>
                </c:pt>
                <c:pt idx="2986">
                  <c:v>2986</c:v>
                </c:pt>
                <c:pt idx="2987">
                  <c:v>2987</c:v>
                </c:pt>
                <c:pt idx="2988">
                  <c:v>2988</c:v>
                </c:pt>
                <c:pt idx="2989">
                  <c:v>2989</c:v>
                </c:pt>
                <c:pt idx="2990">
                  <c:v>2990</c:v>
                </c:pt>
                <c:pt idx="2991">
                  <c:v>2991</c:v>
                </c:pt>
                <c:pt idx="2992">
                  <c:v>2992</c:v>
                </c:pt>
                <c:pt idx="2993">
                  <c:v>2993</c:v>
                </c:pt>
                <c:pt idx="2994">
                  <c:v>2994</c:v>
                </c:pt>
                <c:pt idx="2995">
                  <c:v>2995</c:v>
                </c:pt>
                <c:pt idx="2996">
                  <c:v>2996</c:v>
                </c:pt>
                <c:pt idx="2997">
                  <c:v>2997</c:v>
                </c:pt>
                <c:pt idx="2998">
                  <c:v>2998</c:v>
                </c:pt>
                <c:pt idx="2999">
                  <c:v>2999</c:v>
                </c:pt>
                <c:pt idx="3000">
                  <c:v>3000</c:v>
                </c:pt>
                <c:pt idx="3001">
                  <c:v>3001</c:v>
                </c:pt>
                <c:pt idx="3002">
                  <c:v>3002</c:v>
                </c:pt>
                <c:pt idx="3003">
                  <c:v>3003</c:v>
                </c:pt>
                <c:pt idx="3004">
                  <c:v>3004</c:v>
                </c:pt>
                <c:pt idx="3005">
                  <c:v>3005</c:v>
                </c:pt>
                <c:pt idx="3006">
                  <c:v>3006</c:v>
                </c:pt>
                <c:pt idx="3007">
                  <c:v>3007</c:v>
                </c:pt>
                <c:pt idx="3008">
                  <c:v>3008</c:v>
                </c:pt>
                <c:pt idx="3009">
                  <c:v>3009</c:v>
                </c:pt>
                <c:pt idx="3010">
                  <c:v>3010</c:v>
                </c:pt>
                <c:pt idx="3011">
                  <c:v>3011</c:v>
                </c:pt>
                <c:pt idx="3012">
                  <c:v>3012</c:v>
                </c:pt>
                <c:pt idx="3013">
                  <c:v>3013</c:v>
                </c:pt>
                <c:pt idx="3014">
                  <c:v>3014</c:v>
                </c:pt>
                <c:pt idx="3015">
                  <c:v>3015</c:v>
                </c:pt>
                <c:pt idx="3016">
                  <c:v>3016</c:v>
                </c:pt>
                <c:pt idx="3017">
                  <c:v>3017</c:v>
                </c:pt>
                <c:pt idx="3018">
                  <c:v>3018</c:v>
                </c:pt>
                <c:pt idx="3019">
                  <c:v>3019</c:v>
                </c:pt>
                <c:pt idx="3020">
                  <c:v>3020</c:v>
                </c:pt>
                <c:pt idx="3021">
                  <c:v>3021</c:v>
                </c:pt>
                <c:pt idx="3022">
                  <c:v>3022</c:v>
                </c:pt>
                <c:pt idx="3023">
                  <c:v>3023</c:v>
                </c:pt>
                <c:pt idx="3024">
                  <c:v>3024</c:v>
                </c:pt>
                <c:pt idx="3025">
                  <c:v>3025</c:v>
                </c:pt>
                <c:pt idx="3026">
                  <c:v>3026</c:v>
                </c:pt>
                <c:pt idx="3027">
                  <c:v>3027</c:v>
                </c:pt>
                <c:pt idx="3028">
                  <c:v>3028</c:v>
                </c:pt>
                <c:pt idx="3029">
                  <c:v>3029</c:v>
                </c:pt>
                <c:pt idx="3030">
                  <c:v>3030</c:v>
                </c:pt>
                <c:pt idx="3031">
                  <c:v>3031</c:v>
                </c:pt>
                <c:pt idx="3032">
                  <c:v>3032</c:v>
                </c:pt>
                <c:pt idx="3033">
                  <c:v>3033</c:v>
                </c:pt>
                <c:pt idx="3034">
                  <c:v>3034</c:v>
                </c:pt>
                <c:pt idx="3035">
                  <c:v>3035</c:v>
                </c:pt>
                <c:pt idx="3036">
                  <c:v>3036</c:v>
                </c:pt>
                <c:pt idx="3037">
                  <c:v>3037</c:v>
                </c:pt>
                <c:pt idx="3038">
                  <c:v>3038</c:v>
                </c:pt>
                <c:pt idx="3039">
                  <c:v>3039</c:v>
                </c:pt>
                <c:pt idx="3040">
                  <c:v>3040</c:v>
                </c:pt>
                <c:pt idx="3041">
                  <c:v>3041</c:v>
                </c:pt>
                <c:pt idx="3042">
                  <c:v>3042</c:v>
                </c:pt>
                <c:pt idx="3043">
                  <c:v>3043</c:v>
                </c:pt>
                <c:pt idx="3044">
                  <c:v>3044</c:v>
                </c:pt>
                <c:pt idx="3045">
                  <c:v>3045</c:v>
                </c:pt>
                <c:pt idx="3046">
                  <c:v>3046</c:v>
                </c:pt>
                <c:pt idx="3047">
                  <c:v>3047</c:v>
                </c:pt>
                <c:pt idx="3048">
                  <c:v>3048</c:v>
                </c:pt>
                <c:pt idx="3049">
                  <c:v>3049</c:v>
                </c:pt>
                <c:pt idx="3050">
                  <c:v>3050</c:v>
                </c:pt>
                <c:pt idx="3051">
                  <c:v>3051</c:v>
                </c:pt>
                <c:pt idx="3052">
                  <c:v>3052</c:v>
                </c:pt>
                <c:pt idx="3053">
                  <c:v>3053</c:v>
                </c:pt>
                <c:pt idx="3054">
                  <c:v>3054</c:v>
                </c:pt>
                <c:pt idx="3055">
                  <c:v>3055</c:v>
                </c:pt>
                <c:pt idx="3056">
                  <c:v>3056</c:v>
                </c:pt>
                <c:pt idx="3057">
                  <c:v>3057</c:v>
                </c:pt>
                <c:pt idx="3058">
                  <c:v>3058</c:v>
                </c:pt>
                <c:pt idx="3059">
                  <c:v>3059</c:v>
                </c:pt>
                <c:pt idx="3060">
                  <c:v>3060</c:v>
                </c:pt>
                <c:pt idx="3061">
                  <c:v>3061</c:v>
                </c:pt>
                <c:pt idx="3062">
                  <c:v>3062</c:v>
                </c:pt>
                <c:pt idx="3063">
                  <c:v>3063</c:v>
                </c:pt>
                <c:pt idx="3064">
                  <c:v>3064</c:v>
                </c:pt>
                <c:pt idx="3065">
                  <c:v>3065</c:v>
                </c:pt>
                <c:pt idx="3066">
                  <c:v>3066</c:v>
                </c:pt>
                <c:pt idx="3067">
                  <c:v>3067</c:v>
                </c:pt>
                <c:pt idx="3068">
                  <c:v>3068</c:v>
                </c:pt>
                <c:pt idx="3069">
                  <c:v>3069</c:v>
                </c:pt>
                <c:pt idx="3070">
                  <c:v>3070</c:v>
                </c:pt>
                <c:pt idx="3071">
                  <c:v>3071</c:v>
                </c:pt>
                <c:pt idx="3072">
                  <c:v>3072</c:v>
                </c:pt>
                <c:pt idx="3073">
                  <c:v>3073</c:v>
                </c:pt>
                <c:pt idx="3074">
                  <c:v>3074</c:v>
                </c:pt>
                <c:pt idx="3075">
                  <c:v>3075</c:v>
                </c:pt>
                <c:pt idx="3076">
                  <c:v>3076</c:v>
                </c:pt>
                <c:pt idx="3077">
                  <c:v>3077</c:v>
                </c:pt>
                <c:pt idx="3078">
                  <c:v>3078</c:v>
                </c:pt>
                <c:pt idx="3079">
                  <c:v>3079</c:v>
                </c:pt>
                <c:pt idx="3080">
                  <c:v>3080</c:v>
                </c:pt>
                <c:pt idx="3081">
                  <c:v>3081</c:v>
                </c:pt>
                <c:pt idx="3082">
                  <c:v>3082</c:v>
                </c:pt>
                <c:pt idx="3083">
                  <c:v>3083</c:v>
                </c:pt>
                <c:pt idx="3084">
                  <c:v>3084</c:v>
                </c:pt>
                <c:pt idx="3085">
                  <c:v>3085</c:v>
                </c:pt>
                <c:pt idx="3086">
                  <c:v>3086</c:v>
                </c:pt>
                <c:pt idx="3087">
                  <c:v>3087</c:v>
                </c:pt>
                <c:pt idx="3088">
                  <c:v>3088</c:v>
                </c:pt>
                <c:pt idx="3089">
                  <c:v>3089</c:v>
                </c:pt>
                <c:pt idx="3090">
                  <c:v>3090</c:v>
                </c:pt>
                <c:pt idx="3091">
                  <c:v>3091</c:v>
                </c:pt>
                <c:pt idx="3092">
                  <c:v>3092</c:v>
                </c:pt>
                <c:pt idx="3093">
                  <c:v>3093</c:v>
                </c:pt>
                <c:pt idx="3094">
                  <c:v>3094</c:v>
                </c:pt>
                <c:pt idx="3095">
                  <c:v>3095</c:v>
                </c:pt>
                <c:pt idx="3096">
                  <c:v>3096</c:v>
                </c:pt>
                <c:pt idx="3097">
                  <c:v>3097</c:v>
                </c:pt>
                <c:pt idx="3098">
                  <c:v>3098</c:v>
                </c:pt>
                <c:pt idx="3099">
                  <c:v>3099</c:v>
                </c:pt>
                <c:pt idx="3100">
                  <c:v>3100</c:v>
                </c:pt>
                <c:pt idx="3101">
                  <c:v>3101</c:v>
                </c:pt>
                <c:pt idx="3102">
                  <c:v>3102</c:v>
                </c:pt>
                <c:pt idx="3103">
                  <c:v>3103</c:v>
                </c:pt>
                <c:pt idx="3104">
                  <c:v>3104</c:v>
                </c:pt>
                <c:pt idx="3105">
                  <c:v>3105</c:v>
                </c:pt>
                <c:pt idx="3106">
                  <c:v>3106</c:v>
                </c:pt>
                <c:pt idx="3107">
                  <c:v>3107</c:v>
                </c:pt>
                <c:pt idx="3108">
                  <c:v>3108</c:v>
                </c:pt>
                <c:pt idx="3109">
                  <c:v>3109</c:v>
                </c:pt>
                <c:pt idx="3110">
                  <c:v>3110</c:v>
                </c:pt>
                <c:pt idx="3111">
                  <c:v>3111</c:v>
                </c:pt>
                <c:pt idx="3112">
                  <c:v>3112</c:v>
                </c:pt>
                <c:pt idx="3113">
                  <c:v>3113</c:v>
                </c:pt>
                <c:pt idx="3114">
                  <c:v>3114</c:v>
                </c:pt>
                <c:pt idx="3115">
                  <c:v>3115</c:v>
                </c:pt>
                <c:pt idx="3116">
                  <c:v>3116</c:v>
                </c:pt>
                <c:pt idx="3117">
                  <c:v>3117</c:v>
                </c:pt>
                <c:pt idx="3118">
                  <c:v>3118</c:v>
                </c:pt>
                <c:pt idx="3119">
                  <c:v>3119</c:v>
                </c:pt>
                <c:pt idx="3120">
                  <c:v>3120</c:v>
                </c:pt>
                <c:pt idx="3121">
                  <c:v>3121</c:v>
                </c:pt>
                <c:pt idx="3122">
                  <c:v>3122</c:v>
                </c:pt>
                <c:pt idx="3123">
                  <c:v>3123</c:v>
                </c:pt>
                <c:pt idx="3124">
                  <c:v>3124</c:v>
                </c:pt>
                <c:pt idx="3125">
                  <c:v>3125</c:v>
                </c:pt>
                <c:pt idx="3126">
                  <c:v>3126</c:v>
                </c:pt>
                <c:pt idx="3127">
                  <c:v>3127</c:v>
                </c:pt>
                <c:pt idx="3128">
                  <c:v>3128</c:v>
                </c:pt>
                <c:pt idx="3129">
                  <c:v>3129</c:v>
                </c:pt>
                <c:pt idx="3130">
                  <c:v>3130</c:v>
                </c:pt>
                <c:pt idx="3131">
                  <c:v>3131</c:v>
                </c:pt>
                <c:pt idx="3132">
                  <c:v>3132</c:v>
                </c:pt>
                <c:pt idx="3133">
                  <c:v>3133</c:v>
                </c:pt>
                <c:pt idx="3134">
                  <c:v>3134</c:v>
                </c:pt>
                <c:pt idx="3135">
                  <c:v>3135</c:v>
                </c:pt>
                <c:pt idx="3136">
                  <c:v>3136</c:v>
                </c:pt>
                <c:pt idx="3137">
                  <c:v>3137</c:v>
                </c:pt>
                <c:pt idx="3138">
                  <c:v>3138</c:v>
                </c:pt>
                <c:pt idx="3139">
                  <c:v>3139</c:v>
                </c:pt>
                <c:pt idx="3140">
                  <c:v>3140</c:v>
                </c:pt>
                <c:pt idx="3141">
                  <c:v>3141</c:v>
                </c:pt>
                <c:pt idx="3142">
                  <c:v>3142</c:v>
                </c:pt>
                <c:pt idx="3143">
                  <c:v>3143</c:v>
                </c:pt>
                <c:pt idx="3144">
                  <c:v>3144</c:v>
                </c:pt>
                <c:pt idx="3145">
                  <c:v>3145</c:v>
                </c:pt>
                <c:pt idx="3146">
                  <c:v>3146</c:v>
                </c:pt>
                <c:pt idx="3147">
                  <c:v>3147</c:v>
                </c:pt>
                <c:pt idx="3148">
                  <c:v>3148</c:v>
                </c:pt>
                <c:pt idx="3149">
                  <c:v>3149</c:v>
                </c:pt>
                <c:pt idx="3150">
                  <c:v>3150</c:v>
                </c:pt>
                <c:pt idx="3151">
                  <c:v>3151</c:v>
                </c:pt>
                <c:pt idx="3152">
                  <c:v>3152</c:v>
                </c:pt>
                <c:pt idx="3153">
                  <c:v>3153</c:v>
                </c:pt>
                <c:pt idx="3154">
                  <c:v>3154</c:v>
                </c:pt>
                <c:pt idx="3155">
                  <c:v>3155</c:v>
                </c:pt>
                <c:pt idx="3156">
                  <c:v>3156</c:v>
                </c:pt>
                <c:pt idx="3157">
                  <c:v>3157</c:v>
                </c:pt>
                <c:pt idx="3158">
                  <c:v>3158</c:v>
                </c:pt>
                <c:pt idx="3159">
                  <c:v>3159</c:v>
                </c:pt>
                <c:pt idx="3160">
                  <c:v>3160</c:v>
                </c:pt>
                <c:pt idx="3161">
                  <c:v>3161</c:v>
                </c:pt>
                <c:pt idx="3162">
                  <c:v>3162</c:v>
                </c:pt>
                <c:pt idx="3163">
                  <c:v>3163</c:v>
                </c:pt>
                <c:pt idx="3164">
                  <c:v>3164</c:v>
                </c:pt>
                <c:pt idx="3165">
                  <c:v>3165</c:v>
                </c:pt>
                <c:pt idx="3166">
                  <c:v>3166</c:v>
                </c:pt>
                <c:pt idx="3167">
                  <c:v>3167</c:v>
                </c:pt>
                <c:pt idx="3168">
                  <c:v>3168</c:v>
                </c:pt>
                <c:pt idx="3169">
                  <c:v>3169</c:v>
                </c:pt>
                <c:pt idx="3170">
                  <c:v>3170</c:v>
                </c:pt>
                <c:pt idx="3171">
                  <c:v>3171</c:v>
                </c:pt>
                <c:pt idx="3172">
                  <c:v>3172</c:v>
                </c:pt>
                <c:pt idx="3173">
                  <c:v>3173</c:v>
                </c:pt>
                <c:pt idx="3174">
                  <c:v>3174</c:v>
                </c:pt>
                <c:pt idx="3175">
                  <c:v>3175</c:v>
                </c:pt>
                <c:pt idx="3176">
                  <c:v>3176</c:v>
                </c:pt>
                <c:pt idx="3177">
                  <c:v>3177</c:v>
                </c:pt>
                <c:pt idx="3178">
                  <c:v>3178</c:v>
                </c:pt>
                <c:pt idx="3179">
                  <c:v>3179</c:v>
                </c:pt>
                <c:pt idx="3180">
                  <c:v>3180</c:v>
                </c:pt>
                <c:pt idx="3181">
                  <c:v>3181</c:v>
                </c:pt>
                <c:pt idx="3182">
                  <c:v>3182</c:v>
                </c:pt>
                <c:pt idx="3183">
                  <c:v>3183</c:v>
                </c:pt>
                <c:pt idx="3184">
                  <c:v>3184</c:v>
                </c:pt>
                <c:pt idx="3185">
                  <c:v>3185</c:v>
                </c:pt>
                <c:pt idx="3186">
                  <c:v>3186</c:v>
                </c:pt>
                <c:pt idx="3187">
                  <c:v>3187</c:v>
                </c:pt>
                <c:pt idx="3188">
                  <c:v>3188</c:v>
                </c:pt>
                <c:pt idx="3189">
                  <c:v>3189</c:v>
                </c:pt>
                <c:pt idx="3190">
                  <c:v>3190</c:v>
                </c:pt>
                <c:pt idx="3191">
                  <c:v>3191</c:v>
                </c:pt>
                <c:pt idx="3192">
                  <c:v>3192</c:v>
                </c:pt>
                <c:pt idx="3193">
                  <c:v>3193</c:v>
                </c:pt>
                <c:pt idx="3194">
                  <c:v>3194</c:v>
                </c:pt>
                <c:pt idx="3195">
                  <c:v>3195</c:v>
                </c:pt>
                <c:pt idx="3196">
                  <c:v>3196</c:v>
                </c:pt>
                <c:pt idx="3197">
                  <c:v>3197</c:v>
                </c:pt>
                <c:pt idx="3198">
                  <c:v>3198</c:v>
                </c:pt>
                <c:pt idx="3199">
                  <c:v>3199</c:v>
                </c:pt>
                <c:pt idx="3200">
                  <c:v>3200</c:v>
                </c:pt>
                <c:pt idx="3201">
                  <c:v>3201</c:v>
                </c:pt>
                <c:pt idx="3202">
                  <c:v>3202</c:v>
                </c:pt>
                <c:pt idx="3203">
                  <c:v>3203</c:v>
                </c:pt>
                <c:pt idx="3204">
                  <c:v>3204</c:v>
                </c:pt>
                <c:pt idx="3205">
                  <c:v>3205</c:v>
                </c:pt>
                <c:pt idx="3206">
                  <c:v>3206</c:v>
                </c:pt>
                <c:pt idx="3207">
                  <c:v>3207</c:v>
                </c:pt>
                <c:pt idx="3208">
                  <c:v>3208</c:v>
                </c:pt>
                <c:pt idx="3209">
                  <c:v>3209</c:v>
                </c:pt>
                <c:pt idx="3210">
                  <c:v>3210</c:v>
                </c:pt>
                <c:pt idx="3211">
                  <c:v>3211</c:v>
                </c:pt>
                <c:pt idx="3212">
                  <c:v>3212</c:v>
                </c:pt>
                <c:pt idx="3213">
                  <c:v>3213</c:v>
                </c:pt>
                <c:pt idx="3214">
                  <c:v>3214</c:v>
                </c:pt>
                <c:pt idx="3215">
                  <c:v>3215</c:v>
                </c:pt>
                <c:pt idx="3216">
                  <c:v>3216</c:v>
                </c:pt>
                <c:pt idx="3217">
                  <c:v>3217</c:v>
                </c:pt>
                <c:pt idx="3218">
                  <c:v>3218</c:v>
                </c:pt>
                <c:pt idx="3219">
                  <c:v>3219</c:v>
                </c:pt>
                <c:pt idx="3220">
                  <c:v>3220</c:v>
                </c:pt>
                <c:pt idx="3221">
                  <c:v>3221</c:v>
                </c:pt>
                <c:pt idx="3222">
                  <c:v>3222</c:v>
                </c:pt>
                <c:pt idx="3223">
                  <c:v>3223</c:v>
                </c:pt>
                <c:pt idx="3224">
                  <c:v>3224</c:v>
                </c:pt>
                <c:pt idx="3225">
                  <c:v>3225</c:v>
                </c:pt>
                <c:pt idx="3226">
                  <c:v>3226</c:v>
                </c:pt>
                <c:pt idx="3227">
                  <c:v>3227</c:v>
                </c:pt>
                <c:pt idx="3228">
                  <c:v>3228</c:v>
                </c:pt>
                <c:pt idx="3229">
                  <c:v>3229</c:v>
                </c:pt>
                <c:pt idx="3230">
                  <c:v>3230</c:v>
                </c:pt>
                <c:pt idx="3231">
                  <c:v>3231</c:v>
                </c:pt>
                <c:pt idx="3232">
                  <c:v>3232</c:v>
                </c:pt>
                <c:pt idx="3233">
                  <c:v>3233</c:v>
                </c:pt>
                <c:pt idx="3234">
                  <c:v>3234</c:v>
                </c:pt>
                <c:pt idx="3235">
                  <c:v>3235</c:v>
                </c:pt>
                <c:pt idx="3236">
                  <c:v>3236</c:v>
                </c:pt>
                <c:pt idx="3237">
                  <c:v>3237</c:v>
                </c:pt>
                <c:pt idx="3238">
                  <c:v>3238</c:v>
                </c:pt>
                <c:pt idx="3239">
                  <c:v>3239</c:v>
                </c:pt>
                <c:pt idx="3240">
                  <c:v>3240</c:v>
                </c:pt>
                <c:pt idx="3241">
                  <c:v>3241</c:v>
                </c:pt>
                <c:pt idx="3242">
                  <c:v>3242</c:v>
                </c:pt>
                <c:pt idx="3243">
                  <c:v>3243</c:v>
                </c:pt>
                <c:pt idx="3244">
                  <c:v>3244</c:v>
                </c:pt>
                <c:pt idx="3245">
                  <c:v>3245</c:v>
                </c:pt>
                <c:pt idx="3246">
                  <c:v>3246</c:v>
                </c:pt>
                <c:pt idx="3247">
                  <c:v>3247</c:v>
                </c:pt>
                <c:pt idx="3248">
                  <c:v>3248</c:v>
                </c:pt>
                <c:pt idx="3249">
                  <c:v>3249</c:v>
                </c:pt>
                <c:pt idx="3250">
                  <c:v>3250</c:v>
                </c:pt>
                <c:pt idx="3251">
                  <c:v>3251</c:v>
                </c:pt>
                <c:pt idx="3252">
                  <c:v>3252</c:v>
                </c:pt>
                <c:pt idx="3253">
                  <c:v>3253</c:v>
                </c:pt>
                <c:pt idx="3254">
                  <c:v>3254</c:v>
                </c:pt>
                <c:pt idx="3255">
                  <c:v>3255</c:v>
                </c:pt>
                <c:pt idx="3256">
                  <c:v>3256</c:v>
                </c:pt>
                <c:pt idx="3257">
                  <c:v>3257</c:v>
                </c:pt>
                <c:pt idx="3258">
                  <c:v>3258</c:v>
                </c:pt>
                <c:pt idx="3259">
                  <c:v>3259</c:v>
                </c:pt>
                <c:pt idx="3260">
                  <c:v>3260</c:v>
                </c:pt>
                <c:pt idx="3261">
                  <c:v>3261</c:v>
                </c:pt>
                <c:pt idx="3262">
                  <c:v>3262</c:v>
                </c:pt>
                <c:pt idx="3263">
                  <c:v>3263</c:v>
                </c:pt>
                <c:pt idx="3264">
                  <c:v>3264</c:v>
                </c:pt>
                <c:pt idx="3265">
                  <c:v>3265</c:v>
                </c:pt>
                <c:pt idx="3266">
                  <c:v>3266</c:v>
                </c:pt>
                <c:pt idx="3267">
                  <c:v>3267</c:v>
                </c:pt>
                <c:pt idx="3268">
                  <c:v>3268</c:v>
                </c:pt>
                <c:pt idx="3269">
                  <c:v>3269</c:v>
                </c:pt>
                <c:pt idx="3270">
                  <c:v>3270</c:v>
                </c:pt>
                <c:pt idx="3271">
                  <c:v>3271</c:v>
                </c:pt>
                <c:pt idx="3272">
                  <c:v>3272</c:v>
                </c:pt>
                <c:pt idx="3273">
                  <c:v>3273</c:v>
                </c:pt>
                <c:pt idx="3274">
                  <c:v>3274</c:v>
                </c:pt>
                <c:pt idx="3275">
                  <c:v>3275</c:v>
                </c:pt>
                <c:pt idx="3276">
                  <c:v>3276</c:v>
                </c:pt>
                <c:pt idx="3277">
                  <c:v>3277</c:v>
                </c:pt>
                <c:pt idx="3278">
                  <c:v>3278</c:v>
                </c:pt>
                <c:pt idx="3279">
                  <c:v>3279</c:v>
                </c:pt>
                <c:pt idx="3280">
                  <c:v>3280</c:v>
                </c:pt>
                <c:pt idx="3281">
                  <c:v>3281</c:v>
                </c:pt>
                <c:pt idx="3282">
                  <c:v>3282</c:v>
                </c:pt>
                <c:pt idx="3283">
                  <c:v>3283</c:v>
                </c:pt>
                <c:pt idx="3284">
                  <c:v>3284</c:v>
                </c:pt>
                <c:pt idx="3285">
                  <c:v>3285</c:v>
                </c:pt>
                <c:pt idx="3286">
                  <c:v>3286</c:v>
                </c:pt>
                <c:pt idx="3287">
                  <c:v>3287</c:v>
                </c:pt>
                <c:pt idx="3288">
                  <c:v>3288</c:v>
                </c:pt>
                <c:pt idx="3289">
                  <c:v>3289</c:v>
                </c:pt>
                <c:pt idx="3290">
                  <c:v>3290</c:v>
                </c:pt>
                <c:pt idx="3291">
                  <c:v>3291</c:v>
                </c:pt>
                <c:pt idx="3292">
                  <c:v>3292</c:v>
                </c:pt>
                <c:pt idx="3293">
                  <c:v>3293</c:v>
                </c:pt>
                <c:pt idx="3294">
                  <c:v>3294</c:v>
                </c:pt>
                <c:pt idx="3295">
                  <c:v>3295</c:v>
                </c:pt>
                <c:pt idx="3296">
                  <c:v>3296</c:v>
                </c:pt>
                <c:pt idx="3297">
                  <c:v>3297</c:v>
                </c:pt>
                <c:pt idx="3298">
                  <c:v>3298</c:v>
                </c:pt>
                <c:pt idx="3299">
                  <c:v>3299</c:v>
                </c:pt>
                <c:pt idx="3300">
                  <c:v>3300</c:v>
                </c:pt>
                <c:pt idx="3301">
                  <c:v>3301</c:v>
                </c:pt>
                <c:pt idx="3302">
                  <c:v>3302</c:v>
                </c:pt>
                <c:pt idx="3303">
                  <c:v>3303</c:v>
                </c:pt>
                <c:pt idx="3304">
                  <c:v>3304</c:v>
                </c:pt>
                <c:pt idx="3305">
                  <c:v>3305</c:v>
                </c:pt>
                <c:pt idx="3306">
                  <c:v>3306</c:v>
                </c:pt>
                <c:pt idx="3307">
                  <c:v>3307</c:v>
                </c:pt>
                <c:pt idx="3308">
                  <c:v>3308</c:v>
                </c:pt>
                <c:pt idx="3309">
                  <c:v>3309</c:v>
                </c:pt>
                <c:pt idx="3310">
                  <c:v>3310</c:v>
                </c:pt>
                <c:pt idx="3311">
                  <c:v>3311</c:v>
                </c:pt>
                <c:pt idx="3312">
                  <c:v>3312</c:v>
                </c:pt>
                <c:pt idx="3313">
                  <c:v>3313</c:v>
                </c:pt>
                <c:pt idx="3314">
                  <c:v>3314</c:v>
                </c:pt>
                <c:pt idx="3315">
                  <c:v>3315</c:v>
                </c:pt>
                <c:pt idx="3316">
                  <c:v>3316</c:v>
                </c:pt>
                <c:pt idx="3317">
                  <c:v>3317</c:v>
                </c:pt>
                <c:pt idx="3318">
                  <c:v>3318</c:v>
                </c:pt>
                <c:pt idx="3319">
                  <c:v>3319</c:v>
                </c:pt>
                <c:pt idx="3320">
                  <c:v>3320</c:v>
                </c:pt>
                <c:pt idx="3321">
                  <c:v>3321</c:v>
                </c:pt>
                <c:pt idx="3322">
                  <c:v>3322</c:v>
                </c:pt>
                <c:pt idx="3323">
                  <c:v>3323</c:v>
                </c:pt>
                <c:pt idx="3324">
                  <c:v>3324</c:v>
                </c:pt>
                <c:pt idx="3325">
                  <c:v>3325</c:v>
                </c:pt>
                <c:pt idx="3326">
                  <c:v>3326</c:v>
                </c:pt>
                <c:pt idx="3327">
                  <c:v>3327</c:v>
                </c:pt>
                <c:pt idx="3328">
                  <c:v>3328</c:v>
                </c:pt>
                <c:pt idx="3329">
                  <c:v>3329</c:v>
                </c:pt>
                <c:pt idx="3330">
                  <c:v>3330</c:v>
                </c:pt>
                <c:pt idx="3331">
                  <c:v>3331</c:v>
                </c:pt>
                <c:pt idx="3332">
                  <c:v>3332</c:v>
                </c:pt>
                <c:pt idx="3333">
                  <c:v>3333</c:v>
                </c:pt>
                <c:pt idx="3334">
                  <c:v>3334</c:v>
                </c:pt>
                <c:pt idx="3335">
                  <c:v>3335</c:v>
                </c:pt>
                <c:pt idx="3336">
                  <c:v>3336</c:v>
                </c:pt>
                <c:pt idx="3337">
                  <c:v>3337</c:v>
                </c:pt>
                <c:pt idx="3338">
                  <c:v>3338</c:v>
                </c:pt>
                <c:pt idx="3339">
                  <c:v>3339</c:v>
                </c:pt>
                <c:pt idx="3340">
                  <c:v>3340</c:v>
                </c:pt>
                <c:pt idx="3341">
                  <c:v>3341</c:v>
                </c:pt>
                <c:pt idx="3342">
                  <c:v>3342</c:v>
                </c:pt>
                <c:pt idx="3343">
                  <c:v>3343</c:v>
                </c:pt>
                <c:pt idx="3344">
                  <c:v>3344</c:v>
                </c:pt>
                <c:pt idx="3345">
                  <c:v>3345</c:v>
                </c:pt>
                <c:pt idx="3346">
                  <c:v>3346</c:v>
                </c:pt>
                <c:pt idx="3347">
                  <c:v>3347</c:v>
                </c:pt>
                <c:pt idx="3348">
                  <c:v>3348</c:v>
                </c:pt>
                <c:pt idx="3349">
                  <c:v>3349</c:v>
                </c:pt>
                <c:pt idx="3350">
                  <c:v>3350</c:v>
                </c:pt>
                <c:pt idx="3351">
                  <c:v>3351</c:v>
                </c:pt>
                <c:pt idx="3352">
                  <c:v>3352</c:v>
                </c:pt>
                <c:pt idx="3353">
                  <c:v>3353</c:v>
                </c:pt>
                <c:pt idx="3354">
                  <c:v>3354</c:v>
                </c:pt>
                <c:pt idx="3355">
                  <c:v>3355</c:v>
                </c:pt>
                <c:pt idx="3356">
                  <c:v>3356</c:v>
                </c:pt>
                <c:pt idx="3357">
                  <c:v>3357</c:v>
                </c:pt>
                <c:pt idx="3358">
                  <c:v>3358</c:v>
                </c:pt>
                <c:pt idx="3359">
                  <c:v>3359</c:v>
                </c:pt>
                <c:pt idx="3360">
                  <c:v>3360</c:v>
                </c:pt>
                <c:pt idx="3361">
                  <c:v>3361</c:v>
                </c:pt>
                <c:pt idx="3362">
                  <c:v>3362</c:v>
                </c:pt>
                <c:pt idx="3363">
                  <c:v>3363</c:v>
                </c:pt>
                <c:pt idx="3364">
                  <c:v>3364</c:v>
                </c:pt>
                <c:pt idx="3365">
                  <c:v>3365</c:v>
                </c:pt>
                <c:pt idx="3366">
                  <c:v>3366</c:v>
                </c:pt>
                <c:pt idx="3367">
                  <c:v>3367</c:v>
                </c:pt>
                <c:pt idx="3368">
                  <c:v>3368</c:v>
                </c:pt>
                <c:pt idx="3369">
                  <c:v>3369</c:v>
                </c:pt>
                <c:pt idx="3370">
                  <c:v>3370</c:v>
                </c:pt>
                <c:pt idx="3371">
                  <c:v>3371</c:v>
                </c:pt>
                <c:pt idx="3372">
                  <c:v>3372</c:v>
                </c:pt>
                <c:pt idx="3373">
                  <c:v>3373</c:v>
                </c:pt>
                <c:pt idx="3374">
                  <c:v>3374</c:v>
                </c:pt>
                <c:pt idx="3375">
                  <c:v>3375</c:v>
                </c:pt>
                <c:pt idx="3376">
                  <c:v>3376</c:v>
                </c:pt>
                <c:pt idx="3377">
                  <c:v>3377</c:v>
                </c:pt>
                <c:pt idx="3378">
                  <c:v>3378</c:v>
                </c:pt>
                <c:pt idx="3379">
                  <c:v>3379</c:v>
                </c:pt>
                <c:pt idx="3380">
                  <c:v>3380</c:v>
                </c:pt>
                <c:pt idx="3381">
                  <c:v>3381</c:v>
                </c:pt>
                <c:pt idx="3382">
                  <c:v>3382</c:v>
                </c:pt>
                <c:pt idx="3383">
                  <c:v>3383</c:v>
                </c:pt>
                <c:pt idx="3384">
                  <c:v>3384</c:v>
                </c:pt>
                <c:pt idx="3385">
                  <c:v>3385</c:v>
                </c:pt>
                <c:pt idx="3386">
                  <c:v>3386</c:v>
                </c:pt>
                <c:pt idx="3387">
                  <c:v>3387</c:v>
                </c:pt>
                <c:pt idx="3388">
                  <c:v>3388</c:v>
                </c:pt>
                <c:pt idx="3389">
                  <c:v>3389</c:v>
                </c:pt>
                <c:pt idx="3390">
                  <c:v>3390</c:v>
                </c:pt>
                <c:pt idx="3391">
                  <c:v>3391</c:v>
                </c:pt>
                <c:pt idx="3392">
                  <c:v>3392</c:v>
                </c:pt>
                <c:pt idx="3393">
                  <c:v>3393</c:v>
                </c:pt>
                <c:pt idx="3394">
                  <c:v>3394</c:v>
                </c:pt>
                <c:pt idx="3395">
                  <c:v>3395</c:v>
                </c:pt>
                <c:pt idx="3396">
                  <c:v>3396</c:v>
                </c:pt>
                <c:pt idx="3397">
                  <c:v>3397</c:v>
                </c:pt>
                <c:pt idx="3398">
                  <c:v>3398</c:v>
                </c:pt>
                <c:pt idx="3399">
                  <c:v>3399</c:v>
                </c:pt>
                <c:pt idx="3400">
                  <c:v>3400</c:v>
                </c:pt>
                <c:pt idx="3401">
                  <c:v>3401</c:v>
                </c:pt>
                <c:pt idx="3402">
                  <c:v>3402</c:v>
                </c:pt>
                <c:pt idx="3403">
                  <c:v>3403</c:v>
                </c:pt>
                <c:pt idx="3404">
                  <c:v>3404</c:v>
                </c:pt>
                <c:pt idx="3405">
                  <c:v>3405</c:v>
                </c:pt>
                <c:pt idx="3406">
                  <c:v>3406</c:v>
                </c:pt>
                <c:pt idx="3407">
                  <c:v>3407</c:v>
                </c:pt>
                <c:pt idx="3408">
                  <c:v>3408</c:v>
                </c:pt>
                <c:pt idx="3409">
                  <c:v>3409</c:v>
                </c:pt>
                <c:pt idx="3410">
                  <c:v>3410</c:v>
                </c:pt>
                <c:pt idx="3411">
                  <c:v>3411</c:v>
                </c:pt>
                <c:pt idx="3412">
                  <c:v>3412</c:v>
                </c:pt>
                <c:pt idx="3413">
                  <c:v>3413</c:v>
                </c:pt>
                <c:pt idx="3414">
                  <c:v>3414</c:v>
                </c:pt>
                <c:pt idx="3415">
                  <c:v>3415</c:v>
                </c:pt>
                <c:pt idx="3416">
                  <c:v>3416</c:v>
                </c:pt>
                <c:pt idx="3417">
                  <c:v>3417</c:v>
                </c:pt>
                <c:pt idx="3418">
                  <c:v>3418</c:v>
                </c:pt>
                <c:pt idx="3419">
                  <c:v>3419</c:v>
                </c:pt>
                <c:pt idx="3420">
                  <c:v>3420</c:v>
                </c:pt>
                <c:pt idx="3421">
                  <c:v>3421</c:v>
                </c:pt>
                <c:pt idx="3422">
                  <c:v>3422</c:v>
                </c:pt>
                <c:pt idx="3423">
                  <c:v>3423</c:v>
                </c:pt>
                <c:pt idx="3424">
                  <c:v>3424</c:v>
                </c:pt>
                <c:pt idx="3425">
                  <c:v>3425</c:v>
                </c:pt>
                <c:pt idx="3426">
                  <c:v>3426</c:v>
                </c:pt>
                <c:pt idx="3427">
                  <c:v>3427</c:v>
                </c:pt>
                <c:pt idx="3428">
                  <c:v>3428</c:v>
                </c:pt>
                <c:pt idx="3429">
                  <c:v>3429</c:v>
                </c:pt>
                <c:pt idx="3430">
                  <c:v>3430</c:v>
                </c:pt>
                <c:pt idx="3431">
                  <c:v>3431</c:v>
                </c:pt>
                <c:pt idx="3432">
                  <c:v>3432</c:v>
                </c:pt>
                <c:pt idx="3433">
                  <c:v>3433</c:v>
                </c:pt>
                <c:pt idx="3434">
                  <c:v>3434</c:v>
                </c:pt>
                <c:pt idx="3435">
                  <c:v>3435</c:v>
                </c:pt>
                <c:pt idx="3436">
                  <c:v>3436</c:v>
                </c:pt>
                <c:pt idx="3437">
                  <c:v>3437</c:v>
                </c:pt>
                <c:pt idx="3438">
                  <c:v>3438</c:v>
                </c:pt>
                <c:pt idx="3439">
                  <c:v>3439</c:v>
                </c:pt>
                <c:pt idx="3440">
                  <c:v>3440</c:v>
                </c:pt>
                <c:pt idx="3441">
                  <c:v>3441</c:v>
                </c:pt>
                <c:pt idx="3442">
                  <c:v>3442</c:v>
                </c:pt>
                <c:pt idx="3443">
                  <c:v>3443</c:v>
                </c:pt>
                <c:pt idx="3444">
                  <c:v>3444</c:v>
                </c:pt>
                <c:pt idx="3445">
                  <c:v>3445</c:v>
                </c:pt>
                <c:pt idx="3446">
                  <c:v>3446</c:v>
                </c:pt>
                <c:pt idx="3447">
                  <c:v>3447</c:v>
                </c:pt>
                <c:pt idx="3448">
                  <c:v>3448</c:v>
                </c:pt>
                <c:pt idx="3449">
                  <c:v>3449</c:v>
                </c:pt>
                <c:pt idx="3450">
                  <c:v>3450</c:v>
                </c:pt>
                <c:pt idx="3451">
                  <c:v>3451</c:v>
                </c:pt>
                <c:pt idx="3452">
                  <c:v>3452</c:v>
                </c:pt>
                <c:pt idx="3453">
                  <c:v>3453</c:v>
                </c:pt>
                <c:pt idx="3454">
                  <c:v>3454</c:v>
                </c:pt>
                <c:pt idx="3455">
                  <c:v>3455</c:v>
                </c:pt>
                <c:pt idx="3456">
                  <c:v>3456</c:v>
                </c:pt>
                <c:pt idx="3457">
                  <c:v>3457</c:v>
                </c:pt>
                <c:pt idx="3458">
                  <c:v>3458</c:v>
                </c:pt>
                <c:pt idx="3459">
                  <c:v>3459</c:v>
                </c:pt>
                <c:pt idx="3460">
                  <c:v>3460</c:v>
                </c:pt>
                <c:pt idx="3461">
                  <c:v>3461</c:v>
                </c:pt>
                <c:pt idx="3462">
                  <c:v>3462</c:v>
                </c:pt>
                <c:pt idx="3463">
                  <c:v>3463</c:v>
                </c:pt>
                <c:pt idx="3464">
                  <c:v>3464</c:v>
                </c:pt>
                <c:pt idx="3465">
                  <c:v>3465</c:v>
                </c:pt>
                <c:pt idx="3466">
                  <c:v>3466</c:v>
                </c:pt>
                <c:pt idx="3467">
                  <c:v>3467</c:v>
                </c:pt>
                <c:pt idx="3468">
                  <c:v>3468</c:v>
                </c:pt>
                <c:pt idx="3469">
                  <c:v>3469</c:v>
                </c:pt>
                <c:pt idx="3470">
                  <c:v>3470</c:v>
                </c:pt>
                <c:pt idx="3471">
                  <c:v>3471</c:v>
                </c:pt>
                <c:pt idx="3472">
                  <c:v>3472</c:v>
                </c:pt>
                <c:pt idx="3473">
                  <c:v>3473</c:v>
                </c:pt>
                <c:pt idx="3474">
                  <c:v>3474</c:v>
                </c:pt>
                <c:pt idx="3475">
                  <c:v>3475</c:v>
                </c:pt>
                <c:pt idx="3476">
                  <c:v>3476</c:v>
                </c:pt>
                <c:pt idx="3477">
                  <c:v>3477</c:v>
                </c:pt>
                <c:pt idx="3478">
                  <c:v>3478</c:v>
                </c:pt>
                <c:pt idx="3479">
                  <c:v>3479</c:v>
                </c:pt>
                <c:pt idx="3480">
                  <c:v>3480</c:v>
                </c:pt>
                <c:pt idx="3481">
                  <c:v>3481</c:v>
                </c:pt>
                <c:pt idx="3482">
                  <c:v>3482</c:v>
                </c:pt>
                <c:pt idx="3483">
                  <c:v>3483</c:v>
                </c:pt>
                <c:pt idx="3484">
                  <c:v>3484</c:v>
                </c:pt>
                <c:pt idx="3485">
                  <c:v>3485</c:v>
                </c:pt>
                <c:pt idx="3486">
                  <c:v>3486</c:v>
                </c:pt>
                <c:pt idx="3487">
                  <c:v>3487</c:v>
                </c:pt>
                <c:pt idx="3488">
                  <c:v>3488</c:v>
                </c:pt>
                <c:pt idx="3489">
                  <c:v>3489</c:v>
                </c:pt>
                <c:pt idx="3490">
                  <c:v>3490</c:v>
                </c:pt>
                <c:pt idx="3491">
                  <c:v>3491</c:v>
                </c:pt>
                <c:pt idx="3492">
                  <c:v>3492</c:v>
                </c:pt>
                <c:pt idx="3493">
                  <c:v>3493</c:v>
                </c:pt>
                <c:pt idx="3494">
                  <c:v>3494</c:v>
                </c:pt>
                <c:pt idx="3495">
                  <c:v>3495</c:v>
                </c:pt>
                <c:pt idx="3496">
                  <c:v>3496</c:v>
                </c:pt>
                <c:pt idx="3497">
                  <c:v>3497</c:v>
                </c:pt>
                <c:pt idx="3498">
                  <c:v>3498</c:v>
                </c:pt>
                <c:pt idx="3499">
                  <c:v>3499</c:v>
                </c:pt>
                <c:pt idx="3500">
                  <c:v>3500</c:v>
                </c:pt>
                <c:pt idx="3501">
                  <c:v>3501</c:v>
                </c:pt>
                <c:pt idx="3502">
                  <c:v>3502</c:v>
                </c:pt>
                <c:pt idx="3503">
                  <c:v>3503</c:v>
                </c:pt>
                <c:pt idx="3504">
                  <c:v>3504</c:v>
                </c:pt>
                <c:pt idx="3505">
                  <c:v>3505</c:v>
                </c:pt>
                <c:pt idx="3506">
                  <c:v>3506</c:v>
                </c:pt>
                <c:pt idx="3507">
                  <c:v>3507</c:v>
                </c:pt>
                <c:pt idx="3508">
                  <c:v>3508</c:v>
                </c:pt>
                <c:pt idx="3509">
                  <c:v>3509</c:v>
                </c:pt>
                <c:pt idx="3510">
                  <c:v>3510</c:v>
                </c:pt>
                <c:pt idx="3511">
                  <c:v>3511</c:v>
                </c:pt>
                <c:pt idx="3512">
                  <c:v>3512</c:v>
                </c:pt>
                <c:pt idx="3513">
                  <c:v>3513</c:v>
                </c:pt>
                <c:pt idx="3514">
                  <c:v>3514</c:v>
                </c:pt>
                <c:pt idx="3515">
                  <c:v>3515</c:v>
                </c:pt>
                <c:pt idx="3516">
                  <c:v>3516</c:v>
                </c:pt>
                <c:pt idx="3517">
                  <c:v>3517</c:v>
                </c:pt>
                <c:pt idx="3518">
                  <c:v>3518</c:v>
                </c:pt>
                <c:pt idx="3519">
                  <c:v>3519</c:v>
                </c:pt>
                <c:pt idx="3520">
                  <c:v>3520</c:v>
                </c:pt>
                <c:pt idx="3521">
                  <c:v>3521</c:v>
                </c:pt>
                <c:pt idx="3522">
                  <c:v>3522</c:v>
                </c:pt>
                <c:pt idx="3523">
                  <c:v>3523</c:v>
                </c:pt>
                <c:pt idx="3524">
                  <c:v>3524</c:v>
                </c:pt>
                <c:pt idx="3525">
                  <c:v>3525</c:v>
                </c:pt>
                <c:pt idx="3526">
                  <c:v>3526</c:v>
                </c:pt>
                <c:pt idx="3527">
                  <c:v>3527</c:v>
                </c:pt>
                <c:pt idx="3528">
                  <c:v>3528</c:v>
                </c:pt>
                <c:pt idx="3529">
                  <c:v>3529</c:v>
                </c:pt>
                <c:pt idx="3530">
                  <c:v>3530</c:v>
                </c:pt>
                <c:pt idx="3531">
                  <c:v>3531</c:v>
                </c:pt>
                <c:pt idx="3532">
                  <c:v>3532</c:v>
                </c:pt>
                <c:pt idx="3533">
                  <c:v>3533</c:v>
                </c:pt>
                <c:pt idx="3534">
                  <c:v>3534</c:v>
                </c:pt>
                <c:pt idx="3535">
                  <c:v>3535</c:v>
                </c:pt>
                <c:pt idx="3536">
                  <c:v>3536</c:v>
                </c:pt>
                <c:pt idx="3537">
                  <c:v>3537</c:v>
                </c:pt>
                <c:pt idx="3538">
                  <c:v>3538</c:v>
                </c:pt>
                <c:pt idx="3539">
                  <c:v>3539</c:v>
                </c:pt>
                <c:pt idx="3540">
                  <c:v>3540</c:v>
                </c:pt>
                <c:pt idx="3541">
                  <c:v>3541</c:v>
                </c:pt>
                <c:pt idx="3542">
                  <c:v>3542</c:v>
                </c:pt>
                <c:pt idx="3543">
                  <c:v>3543</c:v>
                </c:pt>
                <c:pt idx="3544">
                  <c:v>3544</c:v>
                </c:pt>
                <c:pt idx="3545">
                  <c:v>3545</c:v>
                </c:pt>
                <c:pt idx="3546">
                  <c:v>3546</c:v>
                </c:pt>
                <c:pt idx="3547">
                  <c:v>3547</c:v>
                </c:pt>
                <c:pt idx="3548">
                  <c:v>3548</c:v>
                </c:pt>
                <c:pt idx="3549">
                  <c:v>3549</c:v>
                </c:pt>
                <c:pt idx="3550">
                  <c:v>3550</c:v>
                </c:pt>
                <c:pt idx="3551">
                  <c:v>3551</c:v>
                </c:pt>
                <c:pt idx="3552">
                  <c:v>3552</c:v>
                </c:pt>
                <c:pt idx="3553">
                  <c:v>3553</c:v>
                </c:pt>
                <c:pt idx="3554">
                  <c:v>3554</c:v>
                </c:pt>
                <c:pt idx="3555">
                  <c:v>3555</c:v>
                </c:pt>
                <c:pt idx="3556">
                  <c:v>3556</c:v>
                </c:pt>
                <c:pt idx="3557">
                  <c:v>3557</c:v>
                </c:pt>
                <c:pt idx="3558">
                  <c:v>3558</c:v>
                </c:pt>
                <c:pt idx="3559">
                  <c:v>3559</c:v>
                </c:pt>
                <c:pt idx="3560">
                  <c:v>3560</c:v>
                </c:pt>
                <c:pt idx="3561">
                  <c:v>3561</c:v>
                </c:pt>
                <c:pt idx="3562">
                  <c:v>3562</c:v>
                </c:pt>
                <c:pt idx="3563">
                  <c:v>3563</c:v>
                </c:pt>
                <c:pt idx="3564">
                  <c:v>3564</c:v>
                </c:pt>
                <c:pt idx="3565">
                  <c:v>3565</c:v>
                </c:pt>
                <c:pt idx="3566">
                  <c:v>3566</c:v>
                </c:pt>
                <c:pt idx="3567">
                  <c:v>3567</c:v>
                </c:pt>
                <c:pt idx="3568">
                  <c:v>3568</c:v>
                </c:pt>
                <c:pt idx="3569">
                  <c:v>3569</c:v>
                </c:pt>
                <c:pt idx="3570">
                  <c:v>3570</c:v>
                </c:pt>
                <c:pt idx="3571">
                  <c:v>3571</c:v>
                </c:pt>
                <c:pt idx="3572">
                  <c:v>3572</c:v>
                </c:pt>
                <c:pt idx="3573">
                  <c:v>3573</c:v>
                </c:pt>
                <c:pt idx="3574">
                  <c:v>3574</c:v>
                </c:pt>
                <c:pt idx="3575">
                  <c:v>3575</c:v>
                </c:pt>
                <c:pt idx="3576">
                  <c:v>3576</c:v>
                </c:pt>
                <c:pt idx="3577">
                  <c:v>3577</c:v>
                </c:pt>
                <c:pt idx="3578">
                  <c:v>3578</c:v>
                </c:pt>
                <c:pt idx="3579">
                  <c:v>3579</c:v>
                </c:pt>
                <c:pt idx="3580">
                  <c:v>3580</c:v>
                </c:pt>
                <c:pt idx="3581">
                  <c:v>3581</c:v>
                </c:pt>
                <c:pt idx="3582">
                  <c:v>3582</c:v>
                </c:pt>
                <c:pt idx="3583">
                  <c:v>3583</c:v>
                </c:pt>
                <c:pt idx="3584">
                  <c:v>3584</c:v>
                </c:pt>
                <c:pt idx="3585">
                  <c:v>3585</c:v>
                </c:pt>
                <c:pt idx="3586">
                  <c:v>3586</c:v>
                </c:pt>
                <c:pt idx="3587">
                  <c:v>3587</c:v>
                </c:pt>
                <c:pt idx="3588">
                  <c:v>3588</c:v>
                </c:pt>
                <c:pt idx="3589">
                  <c:v>3589</c:v>
                </c:pt>
                <c:pt idx="3590">
                  <c:v>3590</c:v>
                </c:pt>
                <c:pt idx="3591">
                  <c:v>3591</c:v>
                </c:pt>
                <c:pt idx="3592">
                  <c:v>3592</c:v>
                </c:pt>
                <c:pt idx="3593">
                  <c:v>3593</c:v>
                </c:pt>
                <c:pt idx="3594">
                  <c:v>3594</c:v>
                </c:pt>
                <c:pt idx="3595">
                  <c:v>3595</c:v>
                </c:pt>
                <c:pt idx="3596">
                  <c:v>3596</c:v>
                </c:pt>
                <c:pt idx="3597">
                  <c:v>3597</c:v>
                </c:pt>
                <c:pt idx="3598">
                  <c:v>3598</c:v>
                </c:pt>
                <c:pt idx="3599">
                  <c:v>3599</c:v>
                </c:pt>
                <c:pt idx="3600">
                  <c:v>3600</c:v>
                </c:pt>
                <c:pt idx="3601">
                  <c:v>3601</c:v>
                </c:pt>
                <c:pt idx="3602">
                  <c:v>3602</c:v>
                </c:pt>
                <c:pt idx="3603">
                  <c:v>3603</c:v>
                </c:pt>
                <c:pt idx="3604">
                  <c:v>3604</c:v>
                </c:pt>
                <c:pt idx="3605">
                  <c:v>3605</c:v>
                </c:pt>
                <c:pt idx="3606">
                  <c:v>3606</c:v>
                </c:pt>
                <c:pt idx="3607">
                  <c:v>3607</c:v>
                </c:pt>
                <c:pt idx="3608">
                  <c:v>3608</c:v>
                </c:pt>
                <c:pt idx="3609">
                  <c:v>3609</c:v>
                </c:pt>
                <c:pt idx="3610">
                  <c:v>3610</c:v>
                </c:pt>
                <c:pt idx="3611">
                  <c:v>3611</c:v>
                </c:pt>
                <c:pt idx="3612">
                  <c:v>3612</c:v>
                </c:pt>
                <c:pt idx="3613">
                  <c:v>3613</c:v>
                </c:pt>
                <c:pt idx="3614">
                  <c:v>3614</c:v>
                </c:pt>
                <c:pt idx="3615">
                  <c:v>3615</c:v>
                </c:pt>
                <c:pt idx="3616">
                  <c:v>3616</c:v>
                </c:pt>
                <c:pt idx="3617">
                  <c:v>3617</c:v>
                </c:pt>
                <c:pt idx="3618">
                  <c:v>3618</c:v>
                </c:pt>
                <c:pt idx="3619">
                  <c:v>3619</c:v>
                </c:pt>
                <c:pt idx="3620">
                  <c:v>3620</c:v>
                </c:pt>
                <c:pt idx="3621">
                  <c:v>3621</c:v>
                </c:pt>
                <c:pt idx="3622">
                  <c:v>3622</c:v>
                </c:pt>
                <c:pt idx="3623">
                  <c:v>3623</c:v>
                </c:pt>
                <c:pt idx="3624">
                  <c:v>3624</c:v>
                </c:pt>
                <c:pt idx="3625">
                  <c:v>3625</c:v>
                </c:pt>
                <c:pt idx="3626">
                  <c:v>3626</c:v>
                </c:pt>
                <c:pt idx="3627">
                  <c:v>3627</c:v>
                </c:pt>
                <c:pt idx="3628">
                  <c:v>3628</c:v>
                </c:pt>
                <c:pt idx="3629">
                  <c:v>3629</c:v>
                </c:pt>
                <c:pt idx="3630">
                  <c:v>3630</c:v>
                </c:pt>
                <c:pt idx="3631">
                  <c:v>3631</c:v>
                </c:pt>
                <c:pt idx="3632">
                  <c:v>3632</c:v>
                </c:pt>
                <c:pt idx="3633">
                  <c:v>3633</c:v>
                </c:pt>
                <c:pt idx="3634">
                  <c:v>3634</c:v>
                </c:pt>
                <c:pt idx="3635">
                  <c:v>3635</c:v>
                </c:pt>
                <c:pt idx="3636">
                  <c:v>3636</c:v>
                </c:pt>
                <c:pt idx="3637">
                  <c:v>3637</c:v>
                </c:pt>
                <c:pt idx="3638">
                  <c:v>3638</c:v>
                </c:pt>
                <c:pt idx="3639">
                  <c:v>3639</c:v>
                </c:pt>
                <c:pt idx="3640">
                  <c:v>3640</c:v>
                </c:pt>
                <c:pt idx="3641">
                  <c:v>3641</c:v>
                </c:pt>
                <c:pt idx="3642">
                  <c:v>3642</c:v>
                </c:pt>
                <c:pt idx="3643">
                  <c:v>3643</c:v>
                </c:pt>
                <c:pt idx="3644">
                  <c:v>3644</c:v>
                </c:pt>
                <c:pt idx="3645">
                  <c:v>3645</c:v>
                </c:pt>
                <c:pt idx="3646">
                  <c:v>3646</c:v>
                </c:pt>
                <c:pt idx="3647">
                  <c:v>3647</c:v>
                </c:pt>
                <c:pt idx="3648">
                  <c:v>3648</c:v>
                </c:pt>
                <c:pt idx="3649">
                  <c:v>3649</c:v>
                </c:pt>
                <c:pt idx="3650">
                  <c:v>3650</c:v>
                </c:pt>
                <c:pt idx="3651">
                  <c:v>3651</c:v>
                </c:pt>
                <c:pt idx="3652">
                  <c:v>3652</c:v>
                </c:pt>
                <c:pt idx="3653">
                  <c:v>3653</c:v>
                </c:pt>
                <c:pt idx="3654">
                  <c:v>3654</c:v>
                </c:pt>
                <c:pt idx="3655">
                  <c:v>3655</c:v>
                </c:pt>
                <c:pt idx="3656">
                  <c:v>3656</c:v>
                </c:pt>
                <c:pt idx="3657">
                  <c:v>3657</c:v>
                </c:pt>
                <c:pt idx="3658">
                  <c:v>3658</c:v>
                </c:pt>
                <c:pt idx="3659">
                  <c:v>3659</c:v>
                </c:pt>
                <c:pt idx="3660">
                  <c:v>3660</c:v>
                </c:pt>
                <c:pt idx="3661">
                  <c:v>3661</c:v>
                </c:pt>
                <c:pt idx="3662">
                  <c:v>3662</c:v>
                </c:pt>
                <c:pt idx="3663">
                  <c:v>3663</c:v>
                </c:pt>
                <c:pt idx="3664">
                  <c:v>3664</c:v>
                </c:pt>
                <c:pt idx="3665">
                  <c:v>3665</c:v>
                </c:pt>
                <c:pt idx="3666">
                  <c:v>3666</c:v>
                </c:pt>
                <c:pt idx="3667">
                  <c:v>3667</c:v>
                </c:pt>
                <c:pt idx="3668">
                  <c:v>3668</c:v>
                </c:pt>
                <c:pt idx="3669">
                  <c:v>3669</c:v>
                </c:pt>
                <c:pt idx="3670">
                  <c:v>3670</c:v>
                </c:pt>
                <c:pt idx="3671">
                  <c:v>3671</c:v>
                </c:pt>
                <c:pt idx="3672">
                  <c:v>3672</c:v>
                </c:pt>
                <c:pt idx="3673">
                  <c:v>3673</c:v>
                </c:pt>
                <c:pt idx="3674">
                  <c:v>3674</c:v>
                </c:pt>
                <c:pt idx="3675">
                  <c:v>3675</c:v>
                </c:pt>
                <c:pt idx="3676">
                  <c:v>3676</c:v>
                </c:pt>
                <c:pt idx="3677">
                  <c:v>3677</c:v>
                </c:pt>
                <c:pt idx="3678">
                  <c:v>3678</c:v>
                </c:pt>
                <c:pt idx="3679">
                  <c:v>3679</c:v>
                </c:pt>
                <c:pt idx="3680">
                  <c:v>3680</c:v>
                </c:pt>
                <c:pt idx="3681">
                  <c:v>3681</c:v>
                </c:pt>
                <c:pt idx="3682">
                  <c:v>3682</c:v>
                </c:pt>
                <c:pt idx="3683">
                  <c:v>3683</c:v>
                </c:pt>
                <c:pt idx="3684">
                  <c:v>3684</c:v>
                </c:pt>
                <c:pt idx="3685">
                  <c:v>3685</c:v>
                </c:pt>
                <c:pt idx="3686">
                  <c:v>3686</c:v>
                </c:pt>
                <c:pt idx="3687">
                  <c:v>3687</c:v>
                </c:pt>
                <c:pt idx="3688">
                  <c:v>3688</c:v>
                </c:pt>
                <c:pt idx="3689">
                  <c:v>3689</c:v>
                </c:pt>
                <c:pt idx="3690">
                  <c:v>3690</c:v>
                </c:pt>
                <c:pt idx="3691">
                  <c:v>3691</c:v>
                </c:pt>
                <c:pt idx="3692">
                  <c:v>3692</c:v>
                </c:pt>
                <c:pt idx="3693">
                  <c:v>3693</c:v>
                </c:pt>
                <c:pt idx="3694">
                  <c:v>3694</c:v>
                </c:pt>
                <c:pt idx="3695">
                  <c:v>3695</c:v>
                </c:pt>
                <c:pt idx="3696">
                  <c:v>3696</c:v>
                </c:pt>
                <c:pt idx="3697">
                  <c:v>3697</c:v>
                </c:pt>
                <c:pt idx="3698">
                  <c:v>3698</c:v>
                </c:pt>
                <c:pt idx="3699">
                  <c:v>3699</c:v>
                </c:pt>
                <c:pt idx="3700">
                  <c:v>3700</c:v>
                </c:pt>
                <c:pt idx="3701">
                  <c:v>3701</c:v>
                </c:pt>
                <c:pt idx="3702">
                  <c:v>3702</c:v>
                </c:pt>
                <c:pt idx="3703">
                  <c:v>3703</c:v>
                </c:pt>
                <c:pt idx="3704">
                  <c:v>3704</c:v>
                </c:pt>
                <c:pt idx="3705">
                  <c:v>3705</c:v>
                </c:pt>
                <c:pt idx="3706">
                  <c:v>3706</c:v>
                </c:pt>
                <c:pt idx="3707">
                  <c:v>3707</c:v>
                </c:pt>
                <c:pt idx="3708">
                  <c:v>3708</c:v>
                </c:pt>
                <c:pt idx="3709">
                  <c:v>3709</c:v>
                </c:pt>
                <c:pt idx="3710">
                  <c:v>3710</c:v>
                </c:pt>
                <c:pt idx="3711">
                  <c:v>3711</c:v>
                </c:pt>
                <c:pt idx="3712">
                  <c:v>3712</c:v>
                </c:pt>
                <c:pt idx="3713">
                  <c:v>3713</c:v>
                </c:pt>
                <c:pt idx="3714">
                  <c:v>3714</c:v>
                </c:pt>
                <c:pt idx="3715">
                  <c:v>3715</c:v>
                </c:pt>
                <c:pt idx="3716">
                  <c:v>3716</c:v>
                </c:pt>
                <c:pt idx="3717">
                  <c:v>3717</c:v>
                </c:pt>
                <c:pt idx="3718">
                  <c:v>3718</c:v>
                </c:pt>
                <c:pt idx="3719">
                  <c:v>3719</c:v>
                </c:pt>
                <c:pt idx="3720">
                  <c:v>3720</c:v>
                </c:pt>
                <c:pt idx="3721">
                  <c:v>3721</c:v>
                </c:pt>
                <c:pt idx="3722">
                  <c:v>3722</c:v>
                </c:pt>
                <c:pt idx="3723">
                  <c:v>3723</c:v>
                </c:pt>
                <c:pt idx="3724">
                  <c:v>3724</c:v>
                </c:pt>
                <c:pt idx="3725">
                  <c:v>3725</c:v>
                </c:pt>
                <c:pt idx="3726">
                  <c:v>3726</c:v>
                </c:pt>
                <c:pt idx="3727">
                  <c:v>3727</c:v>
                </c:pt>
                <c:pt idx="3728">
                  <c:v>3728</c:v>
                </c:pt>
                <c:pt idx="3729">
                  <c:v>3729</c:v>
                </c:pt>
                <c:pt idx="3730">
                  <c:v>3730</c:v>
                </c:pt>
                <c:pt idx="3731">
                  <c:v>3731</c:v>
                </c:pt>
                <c:pt idx="3732">
                  <c:v>3732</c:v>
                </c:pt>
                <c:pt idx="3733">
                  <c:v>3733</c:v>
                </c:pt>
                <c:pt idx="3734">
                  <c:v>3734</c:v>
                </c:pt>
                <c:pt idx="3735">
                  <c:v>3735</c:v>
                </c:pt>
                <c:pt idx="3736">
                  <c:v>3736</c:v>
                </c:pt>
                <c:pt idx="3737">
                  <c:v>3737</c:v>
                </c:pt>
                <c:pt idx="3738">
                  <c:v>3738</c:v>
                </c:pt>
                <c:pt idx="3739">
                  <c:v>3739</c:v>
                </c:pt>
                <c:pt idx="3740">
                  <c:v>3740</c:v>
                </c:pt>
                <c:pt idx="3741">
                  <c:v>3741</c:v>
                </c:pt>
                <c:pt idx="3742">
                  <c:v>3742</c:v>
                </c:pt>
                <c:pt idx="3743">
                  <c:v>3743</c:v>
                </c:pt>
                <c:pt idx="3744">
                  <c:v>3744</c:v>
                </c:pt>
                <c:pt idx="3745">
                  <c:v>3745</c:v>
                </c:pt>
                <c:pt idx="3746">
                  <c:v>3746</c:v>
                </c:pt>
                <c:pt idx="3747">
                  <c:v>3747</c:v>
                </c:pt>
                <c:pt idx="3748">
                  <c:v>3748</c:v>
                </c:pt>
                <c:pt idx="3749">
                  <c:v>3749</c:v>
                </c:pt>
                <c:pt idx="3750">
                  <c:v>3750</c:v>
                </c:pt>
                <c:pt idx="3751">
                  <c:v>3751</c:v>
                </c:pt>
                <c:pt idx="3752">
                  <c:v>3752</c:v>
                </c:pt>
                <c:pt idx="3753">
                  <c:v>3753</c:v>
                </c:pt>
                <c:pt idx="3754">
                  <c:v>3754</c:v>
                </c:pt>
                <c:pt idx="3755">
                  <c:v>3755</c:v>
                </c:pt>
                <c:pt idx="3756">
                  <c:v>3756</c:v>
                </c:pt>
                <c:pt idx="3757">
                  <c:v>3757</c:v>
                </c:pt>
                <c:pt idx="3758">
                  <c:v>3758</c:v>
                </c:pt>
                <c:pt idx="3759">
                  <c:v>3759</c:v>
                </c:pt>
                <c:pt idx="3760">
                  <c:v>3760</c:v>
                </c:pt>
                <c:pt idx="3761">
                  <c:v>3761</c:v>
                </c:pt>
                <c:pt idx="3762">
                  <c:v>3762</c:v>
                </c:pt>
                <c:pt idx="3763">
                  <c:v>3763</c:v>
                </c:pt>
                <c:pt idx="3764">
                  <c:v>3764</c:v>
                </c:pt>
                <c:pt idx="3765">
                  <c:v>3765</c:v>
                </c:pt>
                <c:pt idx="3766">
                  <c:v>3766</c:v>
                </c:pt>
                <c:pt idx="3767">
                  <c:v>3767</c:v>
                </c:pt>
                <c:pt idx="3768">
                  <c:v>3768</c:v>
                </c:pt>
                <c:pt idx="3769">
                  <c:v>3769</c:v>
                </c:pt>
                <c:pt idx="3770">
                  <c:v>3770</c:v>
                </c:pt>
                <c:pt idx="3771">
                  <c:v>3771</c:v>
                </c:pt>
                <c:pt idx="3772">
                  <c:v>3772</c:v>
                </c:pt>
                <c:pt idx="3773">
                  <c:v>3773</c:v>
                </c:pt>
                <c:pt idx="3774">
                  <c:v>3774</c:v>
                </c:pt>
                <c:pt idx="3775">
                  <c:v>3775</c:v>
                </c:pt>
                <c:pt idx="3776">
                  <c:v>3776</c:v>
                </c:pt>
                <c:pt idx="3777">
                  <c:v>3777</c:v>
                </c:pt>
                <c:pt idx="3778">
                  <c:v>3778</c:v>
                </c:pt>
                <c:pt idx="3779">
                  <c:v>3779</c:v>
                </c:pt>
                <c:pt idx="3780">
                  <c:v>3780</c:v>
                </c:pt>
                <c:pt idx="3781">
                  <c:v>3781</c:v>
                </c:pt>
                <c:pt idx="3782">
                  <c:v>3782</c:v>
                </c:pt>
                <c:pt idx="3783">
                  <c:v>3783</c:v>
                </c:pt>
                <c:pt idx="3784">
                  <c:v>3784</c:v>
                </c:pt>
                <c:pt idx="3785">
                  <c:v>3785</c:v>
                </c:pt>
                <c:pt idx="3786">
                  <c:v>3786</c:v>
                </c:pt>
                <c:pt idx="3787">
                  <c:v>3787</c:v>
                </c:pt>
                <c:pt idx="3788">
                  <c:v>3788</c:v>
                </c:pt>
                <c:pt idx="3789">
                  <c:v>3789</c:v>
                </c:pt>
                <c:pt idx="3790">
                  <c:v>3790</c:v>
                </c:pt>
                <c:pt idx="3791">
                  <c:v>3791</c:v>
                </c:pt>
                <c:pt idx="3792">
                  <c:v>3792</c:v>
                </c:pt>
                <c:pt idx="3793">
                  <c:v>3793</c:v>
                </c:pt>
                <c:pt idx="3794">
                  <c:v>3794</c:v>
                </c:pt>
                <c:pt idx="3795">
                  <c:v>3795</c:v>
                </c:pt>
                <c:pt idx="3796">
                  <c:v>3796</c:v>
                </c:pt>
                <c:pt idx="3797">
                  <c:v>3797</c:v>
                </c:pt>
                <c:pt idx="3798">
                  <c:v>3798</c:v>
                </c:pt>
                <c:pt idx="3799">
                  <c:v>3799</c:v>
                </c:pt>
                <c:pt idx="3800">
                  <c:v>3800</c:v>
                </c:pt>
                <c:pt idx="3801">
                  <c:v>3801</c:v>
                </c:pt>
                <c:pt idx="3802">
                  <c:v>3802</c:v>
                </c:pt>
                <c:pt idx="3803">
                  <c:v>3803</c:v>
                </c:pt>
                <c:pt idx="3804">
                  <c:v>3804</c:v>
                </c:pt>
                <c:pt idx="3805">
                  <c:v>3805</c:v>
                </c:pt>
                <c:pt idx="3806">
                  <c:v>3806</c:v>
                </c:pt>
                <c:pt idx="3807">
                  <c:v>3807</c:v>
                </c:pt>
                <c:pt idx="3808">
                  <c:v>3808</c:v>
                </c:pt>
                <c:pt idx="3809">
                  <c:v>3809</c:v>
                </c:pt>
                <c:pt idx="3810">
                  <c:v>3810</c:v>
                </c:pt>
                <c:pt idx="3811">
                  <c:v>3811</c:v>
                </c:pt>
                <c:pt idx="3812">
                  <c:v>3812</c:v>
                </c:pt>
                <c:pt idx="3813">
                  <c:v>3813</c:v>
                </c:pt>
                <c:pt idx="3814">
                  <c:v>3814</c:v>
                </c:pt>
                <c:pt idx="3815">
                  <c:v>3815</c:v>
                </c:pt>
                <c:pt idx="3816">
                  <c:v>3816</c:v>
                </c:pt>
                <c:pt idx="3817">
                  <c:v>3817</c:v>
                </c:pt>
                <c:pt idx="3818">
                  <c:v>3818</c:v>
                </c:pt>
                <c:pt idx="3819">
                  <c:v>3819</c:v>
                </c:pt>
                <c:pt idx="3820">
                  <c:v>3820</c:v>
                </c:pt>
                <c:pt idx="3821">
                  <c:v>3821</c:v>
                </c:pt>
                <c:pt idx="3822">
                  <c:v>3822</c:v>
                </c:pt>
                <c:pt idx="3823">
                  <c:v>3823</c:v>
                </c:pt>
                <c:pt idx="3824">
                  <c:v>3824</c:v>
                </c:pt>
                <c:pt idx="3825">
                  <c:v>3825</c:v>
                </c:pt>
                <c:pt idx="3826">
                  <c:v>3826</c:v>
                </c:pt>
                <c:pt idx="3827">
                  <c:v>3827</c:v>
                </c:pt>
                <c:pt idx="3828">
                  <c:v>3828</c:v>
                </c:pt>
                <c:pt idx="3829">
                  <c:v>3829</c:v>
                </c:pt>
                <c:pt idx="3830">
                  <c:v>3830</c:v>
                </c:pt>
                <c:pt idx="3831">
                  <c:v>3831</c:v>
                </c:pt>
                <c:pt idx="3832">
                  <c:v>3832</c:v>
                </c:pt>
                <c:pt idx="3833">
                  <c:v>3833</c:v>
                </c:pt>
                <c:pt idx="3834">
                  <c:v>3834</c:v>
                </c:pt>
                <c:pt idx="3835">
                  <c:v>3835</c:v>
                </c:pt>
                <c:pt idx="3836">
                  <c:v>3836</c:v>
                </c:pt>
                <c:pt idx="3837">
                  <c:v>3837</c:v>
                </c:pt>
                <c:pt idx="3838">
                  <c:v>3838</c:v>
                </c:pt>
                <c:pt idx="3839">
                  <c:v>3839</c:v>
                </c:pt>
                <c:pt idx="3840">
                  <c:v>3840</c:v>
                </c:pt>
                <c:pt idx="3841">
                  <c:v>3841</c:v>
                </c:pt>
                <c:pt idx="3842">
                  <c:v>3842</c:v>
                </c:pt>
                <c:pt idx="3843">
                  <c:v>3843</c:v>
                </c:pt>
                <c:pt idx="3844">
                  <c:v>3844</c:v>
                </c:pt>
                <c:pt idx="3845">
                  <c:v>3845</c:v>
                </c:pt>
                <c:pt idx="3846">
                  <c:v>3846</c:v>
                </c:pt>
                <c:pt idx="3847">
                  <c:v>3847</c:v>
                </c:pt>
                <c:pt idx="3848">
                  <c:v>3848</c:v>
                </c:pt>
                <c:pt idx="3849">
                  <c:v>3849</c:v>
                </c:pt>
                <c:pt idx="3850">
                  <c:v>3850</c:v>
                </c:pt>
                <c:pt idx="3851">
                  <c:v>3851</c:v>
                </c:pt>
                <c:pt idx="3852">
                  <c:v>3852</c:v>
                </c:pt>
                <c:pt idx="3853">
                  <c:v>3853</c:v>
                </c:pt>
                <c:pt idx="3854">
                  <c:v>3854</c:v>
                </c:pt>
                <c:pt idx="3855">
                  <c:v>3855</c:v>
                </c:pt>
                <c:pt idx="3856">
                  <c:v>3856</c:v>
                </c:pt>
                <c:pt idx="3857">
                  <c:v>3857</c:v>
                </c:pt>
                <c:pt idx="3858">
                  <c:v>3858</c:v>
                </c:pt>
                <c:pt idx="3859">
                  <c:v>3859</c:v>
                </c:pt>
                <c:pt idx="3860">
                  <c:v>3860</c:v>
                </c:pt>
                <c:pt idx="3861">
                  <c:v>3861</c:v>
                </c:pt>
                <c:pt idx="3862">
                  <c:v>3862</c:v>
                </c:pt>
                <c:pt idx="3863">
                  <c:v>3863</c:v>
                </c:pt>
                <c:pt idx="3864">
                  <c:v>3864</c:v>
                </c:pt>
                <c:pt idx="3865">
                  <c:v>3865</c:v>
                </c:pt>
                <c:pt idx="3866">
                  <c:v>3866</c:v>
                </c:pt>
                <c:pt idx="3867">
                  <c:v>3867</c:v>
                </c:pt>
                <c:pt idx="3868">
                  <c:v>3868</c:v>
                </c:pt>
                <c:pt idx="3869">
                  <c:v>3869</c:v>
                </c:pt>
                <c:pt idx="3870">
                  <c:v>3870</c:v>
                </c:pt>
                <c:pt idx="3871">
                  <c:v>3871</c:v>
                </c:pt>
                <c:pt idx="3872">
                  <c:v>3872</c:v>
                </c:pt>
                <c:pt idx="3873">
                  <c:v>3873</c:v>
                </c:pt>
                <c:pt idx="3874">
                  <c:v>3874</c:v>
                </c:pt>
                <c:pt idx="3875">
                  <c:v>3875</c:v>
                </c:pt>
                <c:pt idx="3876">
                  <c:v>3876</c:v>
                </c:pt>
                <c:pt idx="3877">
                  <c:v>3877</c:v>
                </c:pt>
                <c:pt idx="3878">
                  <c:v>3878</c:v>
                </c:pt>
                <c:pt idx="3879">
                  <c:v>3879</c:v>
                </c:pt>
                <c:pt idx="3880">
                  <c:v>3880</c:v>
                </c:pt>
                <c:pt idx="3881">
                  <c:v>3881</c:v>
                </c:pt>
                <c:pt idx="3882">
                  <c:v>3882</c:v>
                </c:pt>
                <c:pt idx="3883">
                  <c:v>3883</c:v>
                </c:pt>
                <c:pt idx="3884">
                  <c:v>3884</c:v>
                </c:pt>
                <c:pt idx="3885">
                  <c:v>3885</c:v>
                </c:pt>
                <c:pt idx="3886">
                  <c:v>3886</c:v>
                </c:pt>
                <c:pt idx="3887">
                  <c:v>3887</c:v>
                </c:pt>
                <c:pt idx="3888">
                  <c:v>3888</c:v>
                </c:pt>
                <c:pt idx="3889">
                  <c:v>3889</c:v>
                </c:pt>
                <c:pt idx="3890">
                  <c:v>3890</c:v>
                </c:pt>
                <c:pt idx="3891">
                  <c:v>3891</c:v>
                </c:pt>
                <c:pt idx="3892">
                  <c:v>3892</c:v>
                </c:pt>
                <c:pt idx="3893">
                  <c:v>3893</c:v>
                </c:pt>
                <c:pt idx="3894">
                  <c:v>3894</c:v>
                </c:pt>
                <c:pt idx="3895">
                  <c:v>3895</c:v>
                </c:pt>
                <c:pt idx="3896">
                  <c:v>3896</c:v>
                </c:pt>
                <c:pt idx="3897">
                  <c:v>3897</c:v>
                </c:pt>
                <c:pt idx="3898">
                  <c:v>3898</c:v>
                </c:pt>
                <c:pt idx="3899">
                  <c:v>3899</c:v>
                </c:pt>
                <c:pt idx="3900">
                  <c:v>3900</c:v>
                </c:pt>
                <c:pt idx="3901">
                  <c:v>3901</c:v>
                </c:pt>
                <c:pt idx="3902">
                  <c:v>3902</c:v>
                </c:pt>
                <c:pt idx="3903">
                  <c:v>3903</c:v>
                </c:pt>
                <c:pt idx="3904">
                  <c:v>3904</c:v>
                </c:pt>
                <c:pt idx="3905">
                  <c:v>3905</c:v>
                </c:pt>
                <c:pt idx="3906">
                  <c:v>3906</c:v>
                </c:pt>
                <c:pt idx="3907">
                  <c:v>3907</c:v>
                </c:pt>
                <c:pt idx="3908">
                  <c:v>3908</c:v>
                </c:pt>
                <c:pt idx="3909">
                  <c:v>3909</c:v>
                </c:pt>
                <c:pt idx="3910">
                  <c:v>3910</c:v>
                </c:pt>
                <c:pt idx="3911">
                  <c:v>3911</c:v>
                </c:pt>
                <c:pt idx="3912">
                  <c:v>3912</c:v>
                </c:pt>
                <c:pt idx="3913">
                  <c:v>3913</c:v>
                </c:pt>
                <c:pt idx="3914">
                  <c:v>3914</c:v>
                </c:pt>
                <c:pt idx="3915">
                  <c:v>3915</c:v>
                </c:pt>
                <c:pt idx="3916">
                  <c:v>3916</c:v>
                </c:pt>
                <c:pt idx="3917">
                  <c:v>3917</c:v>
                </c:pt>
                <c:pt idx="3918">
                  <c:v>3918</c:v>
                </c:pt>
                <c:pt idx="3919">
                  <c:v>3919</c:v>
                </c:pt>
                <c:pt idx="3920">
                  <c:v>3920</c:v>
                </c:pt>
                <c:pt idx="3921">
                  <c:v>3921</c:v>
                </c:pt>
                <c:pt idx="3922">
                  <c:v>3922</c:v>
                </c:pt>
                <c:pt idx="3923">
                  <c:v>3923</c:v>
                </c:pt>
                <c:pt idx="3924">
                  <c:v>3924</c:v>
                </c:pt>
                <c:pt idx="3925">
                  <c:v>3925</c:v>
                </c:pt>
                <c:pt idx="3926">
                  <c:v>3926</c:v>
                </c:pt>
                <c:pt idx="3927">
                  <c:v>3927</c:v>
                </c:pt>
                <c:pt idx="3928">
                  <c:v>3928</c:v>
                </c:pt>
                <c:pt idx="3929">
                  <c:v>3929</c:v>
                </c:pt>
                <c:pt idx="3930">
                  <c:v>3930</c:v>
                </c:pt>
                <c:pt idx="3931">
                  <c:v>3931</c:v>
                </c:pt>
                <c:pt idx="3932">
                  <c:v>3932</c:v>
                </c:pt>
                <c:pt idx="3933">
                  <c:v>3933</c:v>
                </c:pt>
                <c:pt idx="3934">
                  <c:v>3934</c:v>
                </c:pt>
                <c:pt idx="3935">
                  <c:v>3935</c:v>
                </c:pt>
                <c:pt idx="3936">
                  <c:v>3936</c:v>
                </c:pt>
                <c:pt idx="3937">
                  <c:v>3937</c:v>
                </c:pt>
                <c:pt idx="3938">
                  <c:v>3938</c:v>
                </c:pt>
                <c:pt idx="3939">
                  <c:v>3939</c:v>
                </c:pt>
                <c:pt idx="3940">
                  <c:v>3940</c:v>
                </c:pt>
                <c:pt idx="3941">
                  <c:v>3941</c:v>
                </c:pt>
                <c:pt idx="3942">
                  <c:v>3942</c:v>
                </c:pt>
                <c:pt idx="3943">
                  <c:v>3943</c:v>
                </c:pt>
                <c:pt idx="3944">
                  <c:v>3944</c:v>
                </c:pt>
                <c:pt idx="3945">
                  <c:v>3945</c:v>
                </c:pt>
                <c:pt idx="3946">
                  <c:v>3946</c:v>
                </c:pt>
                <c:pt idx="3947">
                  <c:v>3947</c:v>
                </c:pt>
                <c:pt idx="3948">
                  <c:v>3948</c:v>
                </c:pt>
                <c:pt idx="3949">
                  <c:v>3949</c:v>
                </c:pt>
                <c:pt idx="3950">
                  <c:v>3950</c:v>
                </c:pt>
                <c:pt idx="3951">
                  <c:v>3951</c:v>
                </c:pt>
                <c:pt idx="3952">
                  <c:v>3952</c:v>
                </c:pt>
                <c:pt idx="3953">
                  <c:v>3953</c:v>
                </c:pt>
                <c:pt idx="3954">
                  <c:v>3954</c:v>
                </c:pt>
                <c:pt idx="3955">
                  <c:v>3955</c:v>
                </c:pt>
                <c:pt idx="3956">
                  <c:v>3956</c:v>
                </c:pt>
                <c:pt idx="3957">
                  <c:v>3957</c:v>
                </c:pt>
                <c:pt idx="3958">
                  <c:v>3958</c:v>
                </c:pt>
                <c:pt idx="3959">
                  <c:v>3959</c:v>
                </c:pt>
                <c:pt idx="3960">
                  <c:v>3960</c:v>
                </c:pt>
                <c:pt idx="3961">
                  <c:v>3961</c:v>
                </c:pt>
                <c:pt idx="3962">
                  <c:v>3962</c:v>
                </c:pt>
                <c:pt idx="3963">
                  <c:v>3963</c:v>
                </c:pt>
                <c:pt idx="3964">
                  <c:v>3964</c:v>
                </c:pt>
                <c:pt idx="3965">
                  <c:v>3965</c:v>
                </c:pt>
                <c:pt idx="3966">
                  <c:v>3966</c:v>
                </c:pt>
                <c:pt idx="3967">
                  <c:v>3967</c:v>
                </c:pt>
                <c:pt idx="3968">
                  <c:v>3968</c:v>
                </c:pt>
                <c:pt idx="3969">
                  <c:v>3969</c:v>
                </c:pt>
                <c:pt idx="3970">
                  <c:v>3970</c:v>
                </c:pt>
                <c:pt idx="3971">
                  <c:v>3971</c:v>
                </c:pt>
                <c:pt idx="3972">
                  <c:v>3972</c:v>
                </c:pt>
                <c:pt idx="3973">
                  <c:v>3973</c:v>
                </c:pt>
                <c:pt idx="3974">
                  <c:v>3974</c:v>
                </c:pt>
                <c:pt idx="3975">
                  <c:v>3975</c:v>
                </c:pt>
                <c:pt idx="3976">
                  <c:v>3976</c:v>
                </c:pt>
                <c:pt idx="3977">
                  <c:v>3977</c:v>
                </c:pt>
                <c:pt idx="3978">
                  <c:v>3978</c:v>
                </c:pt>
                <c:pt idx="3979">
                  <c:v>3979</c:v>
                </c:pt>
                <c:pt idx="3980">
                  <c:v>3980</c:v>
                </c:pt>
                <c:pt idx="3981">
                  <c:v>3981</c:v>
                </c:pt>
                <c:pt idx="3982">
                  <c:v>3982</c:v>
                </c:pt>
                <c:pt idx="3983">
                  <c:v>3983</c:v>
                </c:pt>
                <c:pt idx="3984">
                  <c:v>3984</c:v>
                </c:pt>
                <c:pt idx="3985">
                  <c:v>3985</c:v>
                </c:pt>
                <c:pt idx="3986">
                  <c:v>3986</c:v>
                </c:pt>
                <c:pt idx="3987">
                  <c:v>3987</c:v>
                </c:pt>
                <c:pt idx="3988">
                  <c:v>3988</c:v>
                </c:pt>
                <c:pt idx="3989">
                  <c:v>3989</c:v>
                </c:pt>
                <c:pt idx="3990">
                  <c:v>3990</c:v>
                </c:pt>
                <c:pt idx="3991">
                  <c:v>3991</c:v>
                </c:pt>
                <c:pt idx="3992">
                  <c:v>3992</c:v>
                </c:pt>
                <c:pt idx="3993">
                  <c:v>3993</c:v>
                </c:pt>
                <c:pt idx="3994">
                  <c:v>3994</c:v>
                </c:pt>
                <c:pt idx="3995">
                  <c:v>3995</c:v>
                </c:pt>
                <c:pt idx="3996">
                  <c:v>3996</c:v>
                </c:pt>
                <c:pt idx="3997">
                  <c:v>3997</c:v>
                </c:pt>
                <c:pt idx="3998">
                  <c:v>3998</c:v>
                </c:pt>
                <c:pt idx="3999">
                  <c:v>3999</c:v>
                </c:pt>
                <c:pt idx="4000">
                  <c:v>4000</c:v>
                </c:pt>
                <c:pt idx="4001">
                  <c:v>4001</c:v>
                </c:pt>
                <c:pt idx="4002">
                  <c:v>4002</c:v>
                </c:pt>
                <c:pt idx="4003">
                  <c:v>4003</c:v>
                </c:pt>
                <c:pt idx="4004">
                  <c:v>4004</c:v>
                </c:pt>
                <c:pt idx="4005">
                  <c:v>4005</c:v>
                </c:pt>
                <c:pt idx="4006">
                  <c:v>4006</c:v>
                </c:pt>
                <c:pt idx="4007">
                  <c:v>4007</c:v>
                </c:pt>
                <c:pt idx="4008">
                  <c:v>4008</c:v>
                </c:pt>
                <c:pt idx="4009">
                  <c:v>4009</c:v>
                </c:pt>
                <c:pt idx="4010">
                  <c:v>4010</c:v>
                </c:pt>
                <c:pt idx="4011">
                  <c:v>4011</c:v>
                </c:pt>
                <c:pt idx="4012">
                  <c:v>4012</c:v>
                </c:pt>
                <c:pt idx="4013">
                  <c:v>4013</c:v>
                </c:pt>
                <c:pt idx="4014">
                  <c:v>4014</c:v>
                </c:pt>
                <c:pt idx="4015">
                  <c:v>4015</c:v>
                </c:pt>
                <c:pt idx="4016">
                  <c:v>4016</c:v>
                </c:pt>
                <c:pt idx="4017">
                  <c:v>4017</c:v>
                </c:pt>
                <c:pt idx="4018">
                  <c:v>4018</c:v>
                </c:pt>
                <c:pt idx="4019">
                  <c:v>4019</c:v>
                </c:pt>
                <c:pt idx="4020">
                  <c:v>4020</c:v>
                </c:pt>
                <c:pt idx="4021">
                  <c:v>4021</c:v>
                </c:pt>
                <c:pt idx="4022">
                  <c:v>4022</c:v>
                </c:pt>
                <c:pt idx="4023">
                  <c:v>4023</c:v>
                </c:pt>
                <c:pt idx="4024">
                  <c:v>4024</c:v>
                </c:pt>
                <c:pt idx="4025">
                  <c:v>4025</c:v>
                </c:pt>
                <c:pt idx="4026">
                  <c:v>4026</c:v>
                </c:pt>
                <c:pt idx="4027">
                  <c:v>4027</c:v>
                </c:pt>
                <c:pt idx="4028">
                  <c:v>4028</c:v>
                </c:pt>
                <c:pt idx="4029">
                  <c:v>4029</c:v>
                </c:pt>
                <c:pt idx="4030">
                  <c:v>4030</c:v>
                </c:pt>
                <c:pt idx="4031">
                  <c:v>4031</c:v>
                </c:pt>
                <c:pt idx="4032">
                  <c:v>4032</c:v>
                </c:pt>
                <c:pt idx="4033">
                  <c:v>4033</c:v>
                </c:pt>
                <c:pt idx="4034">
                  <c:v>4034</c:v>
                </c:pt>
                <c:pt idx="4035">
                  <c:v>4035</c:v>
                </c:pt>
                <c:pt idx="4036">
                  <c:v>4036</c:v>
                </c:pt>
                <c:pt idx="4037">
                  <c:v>4037</c:v>
                </c:pt>
                <c:pt idx="4038">
                  <c:v>4038</c:v>
                </c:pt>
                <c:pt idx="4039">
                  <c:v>4039</c:v>
                </c:pt>
                <c:pt idx="4040">
                  <c:v>4040</c:v>
                </c:pt>
                <c:pt idx="4041">
                  <c:v>4041</c:v>
                </c:pt>
                <c:pt idx="4042">
                  <c:v>4042</c:v>
                </c:pt>
                <c:pt idx="4043">
                  <c:v>4043</c:v>
                </c:pt>
                <c:pt idx="4044">
                  <c:v>4044</c:v>
                </c:pt>
                <c:pt idx="4045">
                  <c:v>4045</c:v>
                </c:pt>
                <c:pt idx="4046">
                  <c:v>4046</c:v>
                </c:pt>
                <c:pt idx="4047">
                  <c:v>4047</c:v>
                </c:pt>
                <c:pt idx="4048">
                  <c:v>4048</c:v>
                </c:pt>
                <c:pt idx="4049">
                  <c:v>4049</c:v>
                </c:pt>
                <c:pt idx="4050">
                  <c:v>4050</c:v>
                </c:pt>
                <c:pt idx="4051">
                  <c:v>4051</c:v>
                </c:pt>
                <c:pt idx="4052">
                  <c:v>4052</c:v>
                </c:pt>
                <c:pt idx="4053">
                  <c:v>4053</c:v>
                </c:pt>
                <c:pt idx="4054">
                  <c:v>4054</c:v>
                </c:pt>
                <c:pt idx="4055">
                  <c:v>4055</c:v>
                </c:pt>
                <c:pt idx="4056">
                  <c:v>4056</c:v>
                </c:pt>
                <c:pt idx="4057">
                  <c:v>4057</c:v>
                </c:pt>
                <c:pt idx="4058">
                  <c:v>4058</c:v>
                </c:pt>
                <c:pt idx="4059">
                  <c:v>4059</c:v>
                </c:pt>
                <c:pt idx="4060">
                  <c:v>4060</c:v>
                </c:pt>
                <c:pt idx="4061">
                  <c:v>4061</c:v>
                </c:pt>
                <c:pt idx="4062">
                  <c:v>4062</c:v>
                </c:pt>
                <c:pt idx="4063">
                  <c:v>4063</c:v>
                </c:pt>
                <c:pt idx="4064">
                  <c:v>4064</c:v>
                </c:pt>
                <c:pt idx="4065">
                  <c:v>4065</c:v>
                </c:pt>
                <c:pt idx="4066">
                  <c:v>4066</c:v>
                </c:pt>
                <c:pt idx="4067">
                  <c:v>4067</c:v>
                </c:pt>
                <c:pt idx="4068">
                  <c:v>4068</c:v>
                </c:pt>
                <c:pt idx="4069">
                  <c:v>4069</c:v>
                </c:pt>
                <c:pt idx="4070">
                  <c:v>4070</c:v>
                </c:pt>
                <c:pt idx="4071">
                  <c:v>4071</c:v>
                </c:pt>
                <c:pt idx="4072">
                  <c:v>4072</c:v>
                </c:pt>
                <c:pt idx="4073">
                  <c:v>4073</c:v>
                </c:pt>
                <c:pt idx="4074">
                  <c:v>4074</c:v>
                </c:pt>
                <c:pt idx="4075">
                  <c:v>4075</c:v>
                </c:pt>
                <c:pt idx="4076">
                  <c:v>4076</c:v>
                </c:pt>
                <c:pt idx="4077">
                  <c:v>4077</c:v>
                </c:pt>
                <c:pt idx="4078">
                  <c:v>4078</c:v>
                </c:pt>
                <c:pt idx="4079">
                  <c:v>4079</c:v>
                </c:pt>
              </c:numCache>
            </c:numRef>
          </c:cat>
          <c:val>
            <c:numRef>
              <c:f>Φύλλο1!$B$2:$B$4081</c:f>
              <c:numCache>
                <c:formatCode>General</c:formatCode>
                <c:ptCount val="4080"/>
                <c:pt idx="0">
                  <c:v>1672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1</c:v>
                </c:pt>
                <c:pt idx="299">
                  <c:v>0</c:v>
                </c:pt>
                <c:pt idx="300">
                  <c:v>0</c:v>
                </c:pt>
                <c:pt idx="301">
                  <c:v>1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1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1</c:v>
                </c:pt>
                <c:pt idx="324">
                  <c:v>0</c:v>
                </c:pt>
                <c:pt idx="325">
                  <c:v>0</c:v>
                </c:pt>
                <c:pt idx="326">
                  <c:v>1</c:v>
                </c:pt>
                <c:pt idx="327">
                  <c:v>0</c:v>
                </c:pt>
                <c:pt idx="328">
                  <c:v>1</c:v>
                </c:pt>
                <c:pt idx="329">
                  <c:v>0</c:v>
                </c:pt>
                <c:pt idx="330">
                  <c:v>1</c:v>
                </c:pt>
                <c:pt idx="331">
                  <c:v>1</c:v>
                </c:pt>
                <c:pt idx="332">
                  <c:v>0</c:v>
                </c:pt>
                <c:pt idx="333">
                  <c:v>2</c:v>
                </c:pt>
                <c:pt idx="334">
                  <c:v>5</c:v>
                </c:pt>
                <c:pt idx="335">
                  <c:v>0</c:v>
                </c:pt>
                <c:pt idx="336">
                  <c:v>5</c:v>
                </c:pt>
                <c:pt idx="337">
                  <c:v>8</c:v>
                </c:pt>
                <c:pt idx="338">
                  <c:v>12</c:v>
                </c:pt>
                <c:pt idx="339">
                  <c:v>23</c:v>
                </c:pt>
                <c:pt idx="340">
                  <c:v>89</c:v>
                </c:pt>
                <c:pt idx="341">
                  <c:v>1096</c:v>
                </c:pt>
                <c:pt idx="342">
                  <c:v>272</c:v>
                </c:pt>
                <c:pt idx="343">
                  <c:v>48</c:v>
                </c:pt>
                <c:pt idx="344">
                  <c:v>13</c:v>
                </c:pt>
                <c:pt idx="345">
                  <c:v>12</c:v>
                </c:pt>
                <c:pt idx="346">
                  <c:v>1</c:v>
                </c:pt>
                <c:pt idx="347">
                  <c:v>6</c:v>
                </c:pt>
                <c:pt idx="348">
                  <c:v>4</c:v>
                </c:pt>
                <c:pt idx="349">
                  <c:v>2</c:v>
                </c:pt>
                <c:pt idx="350">
                  <c:v>1</c:v>
                </c:pt>
                <c:pt idx="351">
                  <c:v>2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1</c:v>
                </c:pt>
                <c:pt idx="358">
                  <c:v>1</c:v>
                </c:pt>
                <c:pt idx="359">
                  <c:v>1</c:v>
                </c:pt>
                <c:pt idx="360">
                  <c:v>0</c:v>
                </c:pt>
                <c:pt idx="361">
                  <c:v>1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1</c:v>
                </c:pt>
                <c:pt idx="368">
                  <c:v>0</c:v>
                </c:pt>
                <c:pt idx="369">
                  <c:v>0</c:v>
                </c:pt>
                <c:pt idx="370">
                  <c:v>1</c:v>
                </c:pt>
                <c:pt idx="371">
                  <c:v>0</c:v>
                </c:pt>
                <c:pt idx="372">
                  <c:v>2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1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1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1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1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1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1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2</c:v>
                </c:pt>
                <c:pt idx="663">
                  <c:v>1</c:v>
                </c:pt>
                <c:pt idx="664">
                  <c:v>1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1</c:v>
                </c:pt>
                <c:pt idx="670">
                  <c:v>2</c:v>
                </c:pt>
                <c:pt idx="671">
                  <c:v>0</c:v>
                </c:pt>
                <c:pt idx="672">
                  <c:v>1</c:v>
                </c:pt>
                <c:pt idx="673">
                  <c:v>1</c:v>
                </c:pt>
                <c:pt idx="674">
                  <c:v>3</c:v>
                </c:pt>
                <c:pt idx="675">
                  <c:v>1</c:v>
                </c:pt>
                <c:pt idx="676">
                  <c:v>1</c:v>
                </c:pt>
                <c:pt idx="677">
                  <c:v>3</c:v>
                </c:pt>
                <c:pt idx="678">
                  <c:v>7</c:v>
                </c:pt>
                <c:pt idx="679">
                  <c:v>9</c:v>
                </c:pt>
                <c:pt idx="680">
                  <c:v>15</c:v>
                </c:pt>
                <c:pt idx="681">
                  <c:v>58</c:v>
                </c:pt>
                <c:pt idx="682">
                  <c:v>288</c:v>
                </c:pt>
                <c:pt idx="683">
                  <c:v>1104</c:v>
                </c:pt>
                <c:pt idx="684">
                  <c:v>63</c:v>
                </c:pt>
                <c:pt idx="685">
                  <c:v>18</c:v>
                </c:pt>
                <c:pt idx="686">
                  <c:v>6</c:v>
                </c:pt>
                <c:pt idx="687">
                  <c:v>9</c:v>
                </c:pt>
                <c:pt idx="688">
                  <c:v>5</c:v>
                </c:pt>
                <c:pt idx="689">
                  <c:v>5</c:v>
                </c:pt>
                <c:pt idx="690">
                  <c:v>4</c:v>
                </c:pt>
                <c:pt idx="691">
                  <c:v>1</c:v>
                </c:pt>
                <c:pt idx="692">
                  <c:v>3</c:v>
                </c:pt>
                <c:pt idx="693">
                  <c:v>0</c:v>
                </c:pt>
                <c:pt idx="694">
                  <c:v>0</c:v>
                </c:pt>
                <c:pt idx="695">
                  <c:v>1</c:v>
                </c:pt>
                <c:pt idx="696">
                  <c:v>1</c:v>
                </c:pt>
                <c:pt idx="697">
                  <c:v>0</c:v>
                </c:pt>
                <c:pt idx="698">
                  <c:v>1</c:v>
                </c:pt>
                <c:pt idx="699">
                  <c:v>1</c:v>
                </c:pt>
                <c:pt idx="700">
                  <c:v>2</c:v>
                </c:pt>
                <c:pt idx="701">
                  <c:v>1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1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1</c:v>
                </c:pt>
                <c:pt idx="755">
                  <c:v>0</c:v>
                </c:pt>
                <c:pt idx="756">
                  <c:v>0</c:v>
                </c:pt>
                <c:pt idx="757">
                  <c:v>1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1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1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1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1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1651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1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1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1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1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1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1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1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1</c:v>
                </c:pt>
                <c:pt idx="1337">
                  <c:v>0</c:v>
                </c:pt>
                <c:pt idx="1338">
                  <c:v>1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2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2</c:v>
                </c:pt>
                <c:pt idx="1356">
                  <c:v>1</c:v>
                </c:pt>
                <c:pt idx="1357">
                  <c:v>0</c:v>
                </c:pt>
                <c:pt idx="1358">
                  <c:v>4</c:v>
                </c:pt>
                <c:pt idx="1359">
                  <c:v>0</c:v>
                </c:pt>
                <c:pt idx="1360">
                  <c:v>2</c:v>
                </c:pt>
                <c:pt idx="1361">
                  <c:v>11</c:v>
                </c:pt>
                <c:pt idx="1362">
                  <c:v>10</c:v>
                </c:pt>
                <c:pt idx="1363">
                  <c:v>19</c:v>
                </c:pt>
                <c:pt idx="1364">
                  <c:v>64</c:v>
                </c:pt>
                <c:pt idx="1365">
                  <c:v>1183</c:v>
                </c:pt>
                <c:pt idx="1366">
                  <c:v>301</c:v>
                </c:pt>
                <c:pt idx="1367">
                  <c:v>39</c:v>
                </c:pt>
                <c:pt idx="1368">
                  <c:v>14</c:v>
                </c:pt>
                <c:pt idx="1369">
                  <c:v>10</c:v>
                </c:pt>
                <c:pt idx="1370">
                  <c:v>10</c:v>
                </c:pt>
                <c:pt idx="1371">
                  <c:v>4</c:v>
                </c:pt>
                <c:pt idx="1372">
                  <c:v>0</c:v>
                </c:pt>
                <c:pt idx="1373">
                  <c:v>1</c:v>
                </c:pt>
                <c:pt idx="1374">
                  <c:v>3</c:v>
                </c:pt>
                <c:pt idx="1375">
                  <c:v>2</c:v>
                </c:pt>
                <c:pt idx="1376">
                  <c:v>2</c:v>
                </c:pt>
                <c:pt idx="1377">
                  <c:v>0</c:v>
                </c:pt>
                <c:pt idx="1378">
                  <c:v>1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1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1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1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1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1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1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1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1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1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1</c:v>
                </c:pt>
                <c:pt idx="1681">
                  <c:v>0</c:v>
                </c:pt>
                <c:pt idx="1682">
                  <c:v>2</c:v>
                </c:pt>
                <c:pt idx="1683">
                  <c:v>0</c:v>
                </c:pt>
                <c:pt idx="1684">
                  <c:v>3</c:v>
                </c:pt>
                <c:pt idx="1685">
                  <c:v>0</c:v>
                </c:pt>
                <c:pt idx="1686">
                  <c:v>1</c:v>
                </c:pt>
                <c:pt idx="1687">
                  <c:v>1</c:v>
                </c:pt>
                <c:pt idx="1688">
                  <c:v>1</c:v>
                </c:pt>
                <c:pt idx="1689">
                  <c:v>0</c:v>
                </c:pt>
                <c:pt idx="1690">
                  <c:v>1</c:v>
                </c:pt>
                <c:pt idx="1691">
                  <c:v>0</c:v>
                </c:pt>
                <c:pt idx="1692">
                  <c:v>3</c:v>
                </c:pt>
                <c:pt idx="1693">
                  <c:v>1</c:v>
                </c:pt>
                <c:pt idx="1694">
                  <c:v>1</c:v>
                </c:pt>
                <c:pt idx="1695">
                  <c:v>2</c:v>
                </c:pt>
                <c:pt idx="1696">
                  <c:v>0</c:v>
                </c:pt>
                <c:pt idx="1697">
                  <c:v>1</c:v>
                </c:pt>
                <c:pt idx="1698">
                  <c:v>0</c:v>
                </c:pt>
                <c:pt idx="1699">
                  <c:v>2</c:v>
                </c:pt>
                <c:pt idx="1700">
                  <c:v>3</c:v>
                </c:pt>
                <c:pt idx="1701">
                  <c:v>5</c:v>
                </c:pt>
                <c:pt idx="1702">
                  <c:v>1</c:v>
                </c:pt>
                <c:pt idx="1703">
                  <c:v>7</c:v>
                </c:pt>
                <c:pt idx="1704">
                  <c:v>18</c:v>
                </c:pt>
                <c:pt idx="1705">
                  <c:v>52</c:v>
                </c:pt>
                <c:pt idx="1706">
                  <c:v>270</c:v>
                </c:pt>
                <c:pt idx="1707">
                  <c:v>1111</c:v>
                </c:pt>
                <c:pt idx="1708">
                  <c:v>69</c:v>
                </c:pt>
                <c:pt idx="1709">
                  <c:v>18</c:v>
                </c:pt>
                <c:pt idx="1710">
                  <c:v>13</c:v>
                </c:pt>
                <c:pt idx="1711">
                  <c:v>7</c:v>
                </c:pt>
                <c:pt idx="1712">
                  <c:v>4</c:v>
                </c:pt>
                <c:pt idx="1713">
                  <c:v>2</c:v>
                </c:pt>
                <c:pt idx="1714">
                  <c:v>2</c:v>
                </c:pt>
                <c:pt idx="1715">
                  <c:v>1</c:v>
                </c:pt>
                <c:pt idx="1716">
                  <c:v>1</c:v>
                </c:pt>
                <c:pt idx="1717">
                  <c:v>1</c:v>
                </c:pt>
                <c:pt idx="1718">
                  <c:v>1</c:v>
                </c:pt>
                <c:pt idx="1719">
                  <c:v>0</c:v>
                </c:pt>
                <c:pt idx="1720">
                  <c:v>0</c:v>
                </c:pt>
                <c:pt idx="1721">
                  <c:v>2</c:v>
                </c:pt>
                <c:pt idx="1722">
                  <c:v>0</c:v>
                </c:pt>
                <c:pt idx="1723">
                  <c:v>1</c:v>
                </c:pt>
                <c:pt idx="1724">
                  <c:v>1</c:v>
                </c:pt>
                <c:pt idx="1725">
                  <c:v>2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1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1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1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1</c:v>
                </c:pt>
                <c:pt idx="1795">
                  <c:v>0</c:v>
                </c:pt>
                <c:pt idx="1796">
                  <c:v>0</c:v>
                </c:pt>
                <c:pt idx="1797">
                  <c:v>1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1</c:v>
                </c:pt>
                <c:pt idx="1897">
                  <c:v>0</c:v>
                </c:pt>
                <c:pt idx="1898">
                  <c:v>1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1662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1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1</c:v>
                </c:pt>
                <c:pt idx="2355">
                  <c:v>1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1</c:v>
                </c:pt>
                <c:pt idx="2364">
                  <c:v>0</c:v>
                </c:pt>
                <c:pt idx="2365">
                  <c:v>0</c:v>
                </c:pt>
                <c:pt idx="2366">
                  <c:v>1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1</c:v>
                </c:pt>
                <c:pt idx="2374">
                  <c:v>0</c:v>
                </c:pt>
                <c:pt idx="2375">
                  <c:v>1</c:v>
                </c:pt>
                <c:pt idx="2376">
                  <c:v>1</c:v>
                </c:pt>
                <c:pt idx="2377">
                  <c:v>0</c:v>
                </c:pt>
                <c:pt idx="2378">
                  <c:v>1</c:v>
                </c:pt>
                <c:pt idx="2379">
                  <c:v>2</c:v>
                </c:pt>
                <c:pt idx="2380">
                  <c:v>1</c:v>
                </c:pt>
                <c:pt idx="2381">
                  <c:v>2</c:v>
                </c:pt>
                <c:pt idx="2382">
                  <c:v>2</c:v>
                </c:pt>
                <c:pt idx="2383">
                  <c:v>2</c:v>
                </c:pt>
                <c:pt idx="2384">
                  <c:v>6</c:v>
                </c:pt>
                <c:pt idx="2385">
                  <c:v>3</c:v>
                </c:pt>
                <c:pt idx="2386">
                  <c:v>7</c:v>
                </c:pt>
                <c:pt idx="2387">
                  <c:v>27</c:v>
                </c:pt>
                <c:pt idx="2388">
                  <c:v>73</c:v>
                </c:pt>
                <c:pt idx="2389">
                  <c:v>1174</c:v>
                </c:pt>
                <c:pt idx="2390">
                  <c:v>275</c:v>
                </c:pt>
                <c:pt idx="2391">
                  <c:v>58</c:v>
                </c:pt>
                <c:pt idx="2392">
                  <c:v>19</c:v>
                </c:pt>
                <c:pt idx="2393">
                  <c:v>6</c:v>
                </c:pt>
                <c:pt idx="2394">
                  <c:v>4</c:v>
                </c:pt>
                <c:pt idx="2395">
                  <c:v>5</c:v>
                </c:pt>
                <c:pt idx="2396">
                  <c:v>4</c:v>
                </c:pt>
                <c:pt idx="2397">
                  <c:v>0</c:v>
                </c:pt>
                <c:pt idx="2398">
                  <c:v>2</c:v>
                </c:pt>
                <c:pt idx="2399">
                  <c:v>2</c:v>
                </c:pt>
                <c:pt idx="2400">
                  <c:v>0</c:v>
                </c:pt>
                <c:pt idx="2401">
                  <c:v>2</c:v>
                </c:pt>
                <c:pt idx="2402">
                  <c:v>1</c:v>
                </c:pt>
                <c:pt idx="2403">
                  <c:v>0</c:v>
                </c:pt>
                <c:pt idx="2404">
                  <c:v>1</c:v>
                </c:pt>
                <c:pt idx="2405">
                  <c:v>1</c:v>
                </c:pt>
                <c:pt idx="2406">
                  <c:v>0</c:v>
                </c:pt>
                <c:pt idx="2407">
                  <c:v>0</c:v>
                </c:pt>
                <c:pt idx="2408">
                  <c:v>1</c:v>
                </c:pt>
                <c:pt idx="2409">
                  <c:v>0</c:v>
                </c:pt>
                <c:pt idx="2410">
                  <c:v>1</c:v>
                </c:pt>
                <c:pt idx="2411">
                  <c:v>1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1</c:v>
                </c:pt>
                <c:pt idx="2420">
                  <c:v>0</c:v>
                </c:pt>
                <c:pt idx="2421">
                  <c:v>1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1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1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1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1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1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2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1</c:v>
                </c:pt>
                <c:pt idx="2708">
                  <c:v>1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1</c:v>
                </c:pt>
                <c:pt idx="2717">
                  <c:v>0</c:v>
                </c:pt>
                <c:pt idx="2718">
                  <c:v>1</c:v>
                </c:pt>
                <c:pt idx="2719">
                  <c:v>0</c:v>
                </c:pt>
                <c:pt idx="2720">
                  <c:v>0</c:v>
                </c:pt>
                <c:pt idx="2721">
                  <c:v>1</c:v>
                </c:pt>
                <c:pt idx="2722">
                  <c:v>4</c:v>
                </c:pt>
                <c:pt idx="2723">
                  <c:v>3</c:v>
                </c:pt>
                <c:pt idx="2724">
                  <c:v>1</c:v>
                </c:pt>
                <c:pt idx="2725">
                  <c:v>6</c:v>
                </c:pt>
                <c:pt idx="2726">
                  <c:v>16</c:v>
                </c:pt>
                <c:pt idx="2727">
                  <c:v>10</c:v>
                </c:pt>
                <c:pt idx="2728">
                  <c:v>23</c:v>
                </c:pt>
                <c:pt idx="2729">
                  <c:v>57</c:v>
                </c:pt>
                <c:pt idx="2730">
                  <c:v>273</c:v>
                </c:pt>
                <c:pt idx="2731">
                  <c:v>1137</c:v>
                </c:pt>
                <c:pt idx="2732">
                  <c:v>65</c:v>
                </c:pt>
                <c:pt idx="2733">
                  <c:v>21</c:v>
                </c:pt>
                <c:pt idx="2734">
                  <c:v>14</c:v>
                </c:pt>
                <c:pt idx="2735">
                  <c:v>9</c:v>
                </c:pt>
                <c:pt idx="2736">
                  <c:v>2</c:v>
                </c:pt>
                <c:pt idx="2737">
                  <c:v>4</c:v>
                </c:pt>
                <c:pt idx="2738">
                  <c:v>3</c:v>
                </c:pt>
                <c:pt idx="2739">
                  <c:v>2</c:v>
                </c:pt>
                <c:pt idx="2740">
                  <c:v>2</c:v>
                </c:pt>
                <c:pt idx="2741">
                  <c:v>2</c:v>
                </c:pt>
                <c:pt idx="2742">
                  <c:v>0</c:v>
                </c:pt>
                <c:pt idx="2743">
                  <c:v>2</c:v>
                </c:pt>
                <c:pt idx="2744">
                  <c:v>1</c:v>
                </c:pt>
                <c:pt idx="2745">
                  <c:v>0</c:v>
                </c:pt>
                <c:pt idx="2746">
                  <c:v>0</c:v>
                </c:pt>
                <c:pt idx="2747">
                  <c:v>1</c:v>
                </c:pt>
                <c:pt idx="2748">
                  <c:v>1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1</c:v>
                </c:pt>
                <c:pt idx="2754">
                  <c:v>1</c:v>
                </c:pt>
                <c:pt idx="2755">
                  <c:v>0</c:v>
                </c:pt>
                <c:pt idx="2756">
                  <c:v>0</c:v>
                </c:pt>
                <c:pt idx="2757">
                  <c:v>1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1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1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1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1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1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1628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1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0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1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1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1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1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1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1</c:v>
                </c:pt>
                <c:pt idx="3395">
                  <c:v>1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1</c:v>
                </c:pt>
                <c:pt idx="3401">
                  <c:v>0</c:v>
                </c:pt>
                <c:pt idx="3402">
                  <c:v>0</c:v>
                </c:pt>
                <c:pt idx="3403">
                  <c:v>2</c:v>
                </c:pt>
                <c:pt idx="3404">
                  <c:v>0</c:v>
                </c:pt>
                <c:pt idx="3405">
                  <c:v>0</c:v>
                </c:pt>
                <c:pt idx="3406">
                  <c:v>2</c:v>
                </c:pt>
                <c:pt idx="3407">
                  <c:v>1</c:v>
                </c:pt>
                <c:pt idx="3408">
                  <c:v>5</c:v>
                </c:pt>
                <c:pt idx="3409">
                  <c:v>9</c:v>
                </c:pt>
                <c:pt idx="3410">
                  <c:v>16</c:v>
                </c:pt>
                <c:pt idx="3411">
                  <c:v>19</c:v>
                </c:pt>
                <c:pt idx="3412">
                  <c:v>79</c:v>
                </c:pt>
                <c:pt idx="3413">
                  <c:v>1120</c:v>
                </c:pt>
                <c:pt idx="3414">
                  <c:v>294</c:v>
                </c:pt>
                <c:pt idx="3415">
                  <c:v>48</c:v>
                </c:pt>
                <c:pt idx="3416">
                  <c:v>16</c:v>
                </c:pt>
                <c:pt idx="3417">
                  <c:v>8</c:v>
                </c:pt>
                <c:pt idx="3418">
                  <c:v>5</c:v>
                </c:pt>
                <c:pt idx="3419">
                  <c:v>6</c:v>
                </c:pt>
                <c:pt idx="3420">
                  <c:v>4</c:v>
                </c:pt>
                <c:pt idx="3421">
                  <c:v>3</c:v>
                </c:pt>
                <c:pt idx="3422">
                  <c:v>4</c:v>
                </c:pt>
                <c:pt idx="3423">
                  <c:v>1</c:v>
                </c:pt>
                <c:pt idx="3424">
                  <c:v>3</c:v>
                </c:pt>
                <c:pt idx="3425">
                  <c:v>3</c:v>
                </c:pt>
                <c:pt idx="3426">
                  <c:v>2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1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1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1</c:v>
                </c:pt>
                <c:pt idx="3444">
                  <c:v>0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1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1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1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</c:v>
                </c:pt>
                <c:pt idx="3592">
                  <c:v>0</c:v>
                </c:pt>
                <c:pt idx="3593">
                  <c:v>0</c:v>
                </c:pt>
                <c:pt idx="3594">
                  <c:v>0</c:v>
                </c:pt>
                <c:pt idx="3595">
                  <c:v>0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0</c:v>
                </c:pt>
                <c:pt idx="3618">
                  <c:v>1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</c:v>
                </c:pt>
                <c:pt idx="3632">
                  <c:v>0</c:v>
                </c:pt>
                <c:pt idx="3633">
                  <c:v>0</c:v>
                </c:pt>
                <c:pt idx="3634">
                  <c:v>0</c:v>
                </c:pt>
                <c:pt idx="3635">
                  <c:v>0</c:v>
                </c:pt>
                <c:pt idx="3636">
                  <c:v>0</c:v>
                </c:pt>
                <c:pt idx="3637">
                  <c:v>0</c:v>
                </c:pt>
                <c:pt idx="3638">
                  <c:v>0</c:v>
                </c:pt>
                <c:pt idx="3639">
                  <c:v>0</c:v>
                </c:pt>
                <c:pt idx="3640">
                  <c:v>0</c:v>
                </c:pt>
                <c:pt idx="3641">
                  <c:v>0</c:v>
                </c:pt>
                <c:pt idx="3642">
                  <c:v>0</c:v>
                </c:pt>
                <c:pt idx="3643">
                  <c:v>0</c:v>
                </c:pt>
                <c:pt idx="3644">
                  <c:v>0</c:v>
                </c:pt>
                <c:pt idx="3645">
                  <c:v>0</c:v>
                </c:pt>
                <c:pt idx="3646">
                  <c:v>0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0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0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1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1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0</c:v>
                </c:pt>
                <c:pt idx="3709">
                  <c:v>0</c:v>
                </c:pt>
                <c:pt idx="3710">
                  <c:v>0</c:v>
                </c:pt>
                <c:pt idx="3711">
                  <c:v>1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1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1</c:v>
                </c:pt>
                <c:pt idx="3724">
                  <c:v>0</c:v>
                </c:pt>
                <c:pt idx="3725">
                  <c:v>0</c:v>
                </c:pt>
                <c:pt idx="3726">
                  <c:v>1</c:v>
                </c:pt>
                <c:pt idx="3727">
                  <c:v>0</c:v>
                </c:pt>
                <c:pt idx="3728">
                  <c:v>1</c:v>
                </c:pt>
                <c:pt idx="3729">
                  <c:v>0</c:v>
                </c:pt>
                <c:pt idx="3730">
                  <c:v>0</c:v>
                </c:pt>
                <c:pt idx="3731">
                  <c:v>1</c:v>
                </c:pt>
                <c:pt idx="3732">
                  <c:v>0</c:v>
                </c:pt>
                <c:pt idx="3733">
                  <c:v>1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1</c:v>
                </c:pt>
                <c:pt idx="3739">
                  <c:v>1</c:v>
                </c:pt>
                <c:pt idx="3740">
                  <c:v>0</c:v>
                </c:pt>
                <c:pt idx="3741">
                  <c:v>1</c:v>
                </c:pt>
                <c:pt idx="3742">
                  <c:v>2</c:v>
                </c:pt>
                <c:pt idx="3743">
                  <c:v>0</c:v>
                </c:pt>
                <c:pt idx="3744">
                  <c:v>0</c:v>
                </c:pt>
                <c:pt idx="3745">
                  <c:v>1</c:v>
                </c:pt>
                <c:pt idx="3746">
                  <c:v>2</c:v>
                </c:pt>
                <c:pt idx="3747">
                  <c:v>2</c:v>
                </c:pt>
                <c:pt idx="3748">
                  <c:v>2</c:v>
                </c:pt>
                <c:pt idx="3749">
                  <c:v>5</c:v>
                </c:pt>
                <c:pt idx="3750">
                  <c:v>5</c:v>
                </c:pt>
                <c:pt idx="3751">
                  <c:v>16</c:v>
                </c:pt>
                <c:pt idx="3752">
                  <c:v>20</c:v>
                </c:pt>
                <c:pt idx="3753">
                  <c:v>37</c:v>
                </c:pt>
                <c:pt idx="3754">
                  <c:v>308</c:v>
                </c:pt>
                <c:pt idx="3755">
                  <c:v>1229</c:v>
                </c:pt>
                <c:pt idx="3756">
                  <c:v>61</c:v>
                </c:pt>
                <c:pt idx="3757">
                  <c:v>21</c:v>
                </c:pt>
                <c:pt idx="3758">
                  <c:v>15</c:v>
                </c:pt>
                <c:pt idx="3759">
                  <c:v>7</c:v>
                </c:pt>
                <c:pt idx="3760">
                  <c:v>4</c:v>
                </c:pt>
                <c:pt idx="3761">
                  <c:v>1</c:v>
                </c:pt>
                <c:pt idx="3762">
                  <c:v>4</c:v>
                </c:pt>
                <c:pt idx="3763">
                  <c:v>4</c:v>
                </c:pt>
                <c:pt idx="3764">
                  <c:v>3</c:v>
                </c:pt>
                <c:pt idx="3765">
                  <c:v>2</c:v>
                </c:pt>
                <c:pt idx="3766">
                  <c:v>2</c:v>
                </c:pt>
                <c:pt idx="3767">
                  <c:v>2</c:v>
                </c:pt>
                <c:pt idx="3768">
                  <c:v>1</c:v>
                </c:pt>
                <c:pt idx="3769">
                  <c:v>1</c:v>
                </c:pt>
                <c:pt idx="3770">
                  <c:v>0</c:v>
                </c:pt>
                <c:pt idx="3771">
                  <c:v>2</c:v>
                </c:pt>
                <c:pt idx="3772">
                  <c:v>0</c:v>
                </c:pt>
                <c:pt idx="3773">
                  <c:v>2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1</c:v>
                </c:pt>
                <c:pt idx="3778">
                  <c:v>0</c:v>
                </c:pt>
                <c:pt idx="3779">
                  <c:v>0</c:v>
                </c:pt>
                <c:pt idx="3780">
                  <c:v>0</c:v>
                </c:pt>
                <c:pt idx="3781">
                  <c:v>1</c:v>
                </c:pt>
                <c:pt idx="3782">
                  <c:v>0</c:v>
                </c:pt>
                <c:pt idx="3783">
                  <c:v>0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1</c:v>
                </c:pt>
                <c:pt idx="3795">
                  <c:v>0</c:v>
                </c:pt>
                <c:pt idx="3796">
                  <c:v>0</c:v>
                </c:pt>
                <c:pt idx="3797">
                  <c:v>0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1</c:v>
                </c:pt>
                <c:pt idx="3802">
                  <c:v>0</c:v>
                </c:pt>
                <c:pt idx="3803">
                  <c:v>0</c:v>
                </c:pt>
                <c:pt idx="3804">
                  <c:v>0</c:v>
                </c:pt>
                <c:pt idx="3805">
                  <c:v>0</c:v>
                </c:pt>
                <c:pt idx="3806">
                  <c:v>0</c:v>
                </c:pt>
                <c:pt idx="3807">
                  <c:v>0</c:v>
                </c:pt>
                <c:pt idx="3808">
                  <c:v>0</c:v>
                </c:pt>
                <c:pt idx="3809">
                  <c:v>0</c:v>
                </c:pt>
                <c:pt idx="3810">
                  <c:v>0</c:v>
                </c:pt>
                <c:pt idx="3811">
                  <c:v>0</c:v>
                </c:pt>
                <c:pt idx="3812">
                  <c:v>0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</c:v>
                </c:pt>
                <c:pt idx="3820">
                  <c:v>0</c:v>
                </c:pt>
                <c:pt idx="3821">
                  <c:v>0</c:v>
                </c:pt>
                <c:pt idx="3822">
                  <c:v>0</c:v>
                </c:pt>
                <c:pt idx="3823">
                  <c:v>0</c:v>
                </c:pt>
                <c:pt idx="3824">
                  <c:v>0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</c:v>
                </c:pt>
                <c:pt idx="3833">
                  <c:v>0</c:v>
                </c:pt>
                <c:pt idx="3834">
                  <c:v>0</c:v>
                </c:pt>
                <c:pt idx="3835">
                  <c:v>0</c:v>
                </c:pt>
                <c:pt idx="3836">
                  <c:v>0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</c:v>
                </c:pt>
                <c:pt idx="3844">
                  <c:v>0</c:v>
                </c:pt>
                <c:pt idx="3845">
                  <c:v>0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0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0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</c:v>
                </c:pt>
                <c:pt idx="3874">
                  <c:v>0</c:v>
                </c:pt>
                <c:pt idx="3875">
                  <c:v>0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0</c:v>
                </c:pt>
                <c:pt idx="3892">
                  <c:v>0</c:v>
                </c:pt>
                <c:pt idx="3893">
                  <c:v>0</c:v>
                </c:pt>
                <c:pt idx="3894">
                  <c:v>0</c:v>
                </c:pt>
                <c:pt idx="3895">
                  <c:v>0</c:v>
                </c:pt>
                <c:pt idx="3896">
                  <c:v>0</c:v>
                </c:pt>
                <c:pt idx="3897">
                  <c:v>0</c:v>
                </c:pt>
                <c:pt idx="3898">
                  <c:v>0</c:v>
                </c:pt>
                <c:pt idx="3899">
                  <c:v>0</c:v>
                </c:pt>
                <c:pt idx="3900">
                  <c:v>0</c:v>
                </c:pt>
                <c:pt idx="3901">
                  <c:v>0</c:v>
                </c:pt>
                <c:pt idx="3902">
                  <c:v>0</c:v>
                </c:pt>
                <c:pt idx="3903">
                  <c:v>0</c:v>
                </c:pt>
                <c:pt idx="3904">
                  <c:v>0</c:v>
                </c:pt>
                <c:pt idx="3905">
                  <c:v>0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0</c:v>
                </c:pt>
                <c:pt idx="3918">
                  <c:v>0</c:v>
                </c:pt>
                <c:pt idx="3919">
                  <c:v>0</c:v>
                </c:pt>
                <c:pt idx="3920">
                  <c:v>0</c:v>
                </c:pt>
                <c:pt idx="3921">
                  <c:v>0</c:v>
                </c:pt>
                <c:pt idx="3922">
                  <c:v>0</c:v>
                </c:pt>
                <c:pt idx="3923">
                  <c:v>0</c:v>
                </c:pt>
                <c:pt idx="3924">
                  <c:v>0</c:v>
                </c:pt>
                <c:pt idx="3925">
                  <c:v>0</c:v>
                </c:pt>
                <c:pt idx="3926">
                  <c:v>0</c:v>
                </c:pt>
                <c:pt idx="3927">
                  <c:v>0</c:v>
                </c:pt>
                <c:pt idx="3928">
                  <c:v>0</c:v>
                </c:pt>
                <c:pt idx="3929">
                  <c:v>0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0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</c:v>
                </c:pt>
                <c:pt idx="3946">
                  <c:v>0</c:v>
                </c:pt>
                <c:pt idx="3947">
                  <c:v>0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0</c:v>
                </c:pt>
                <c:pt idx="3952">
                  <c:v>0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0</c:v>
                </c:pt>
                <c:pt idx="3977">
                  <c:v>0</c:v>
                </c:pt>
                <c:pt idx="3978">
                  <c:v>0</c:v>
                </c:pt>
                <c:pt idx="3979">
                  <c:v>0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0</c:v>
                </c:pt>
                <c:pt idx="3998">
                  <c:v>0</c:v>
                </c:pt>
                <c:pt idx="3999">
                  <c:v>0</c:v>
                </c:pt>
                <c:pt idx="4000">
                  <c:v>0</c:v>
                </c:pt>
                <c:pt idx="4001">
                  <c:v>0</c:v>
                </c:pt>
                <c:pt idx="4002">
                  <c:v>0</c:v>
                </c:pt>
                <c:pt idx="4003">
                  <c:v>0</c:v>
                </c:pt>
                <c:pt idx="4004">
                  <c:v>0</c:v>
                </c:pt>
                <c:pt idx="4005">
                  <c:v>0</c:v>
                </c:pt>
                <c:pt idx="4006">
                  <c:v>0</c:v>
                </c:pt>
                <c:pt idx="4007">
                  <c:v>0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0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0</c:v>
                </c:pt>
                <c:pt idx="4016">
                  <c:v>0</c:v>
                </c:pt>
                <c:pt idx="4017">
                  <c:v>0</c:v>
                </c:pt>
                <c:pt idx="4018">
                  <c:v>0</c:v>
                </c:pt>
                <c:pt idx="4019">
                  <c:v>0</c:v>
                </c:pt>
                <c:pt idx="4020">
                  <c:v>0</c:v>
                </c:pt>
                <c:pt idx="4021">
                  <c:v>0</c:v>
                </c:pt>
                <c:pt idx="4022">
                  <c:v>0</c:v>
                </c:pt>
                <c:pt idx="4023">
                  <c:v>0</c:v>
                </c:pt>
                <c:pt idx="4024">
                  <c:v>0</c:v>
                </c:pt>
                <c:pt idx="4025">
                  <c:v>0</c:v>
                </c:pt>
                <c:pt idx="4026">
                  <c:v>0</c:v>
                </c:pt>
                <c:pt idx="4027">
                  <c:v>0</c:v>
                </c:pt>
                <c:pt idx="4028">
                  <c:v>0</c:v>
                </c:pt>
                <c:pt idx="4029">
                  <c:v>0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0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0</c:v>
                </c:pt>
                <c:pt idx="4039">
                  <c:v>0</c:v>
                </c:pt>
                <c:pt idx="4040">
                  <c:v>0</c:v>
                </c:pt>
                <c:pt idx="4041">
                  <c:v>0</c:v>
                </c:pt>
                <c:pt idx="4042">
                  <c:v>0</c:v>
                </c:pt>
                <c:pt idx="4043">
                  <c:v>0</c:v>
                </c:pt>
                <c:pt idx="4044">
                  <c:v>0</c:v>
                </c:pt>
                <c:pt idx="4045">
                  <c:v>0</c:v>
                </c:pt>
                <c:pt idx="4046">
                  <c:v>0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0</c:v>
                </c:pt>
                <c:pt idx="4051">
                  <c:v>0</c:v>
                </c:pt>
                <c:pt idx="4052">
                  <c:v>0</c:v>
                </c:pt>
                <c:pt idx="4053">
                  <c:v>0</c:v>
                </c:pt>
                <c:pt idx="4054">
                  <c:v>0</c:v>
                </c:pt>
                <c:pt idx="4055">
                  <c:v>0</c:v>
                </c:pt>
                <c:pt idx="4056">
                  <c:v>0</c:v>
                </c:pt>
                <c:pt idx="4057">
                  <c:v>0</c:v>
                </c:pt>
                <c:pt idx="4058">
                  <c:v>0</c:v>
                </c:pt>
                <c:pt idx="4059">
                  <c:v>0</c:v>
                </c:pt>
                <c:pt idx="4060">
                  <c:v>0</c:v>
                </c:pt>
                <c:pt idx="4061">
                  <c:v>0</c:v>
                </c:pt>
                <c:pt idx="4062">
                  <c:v>0</c:v>
                </c:pt>
                <c:pt idx="4063">
                  <c:v>0</c:v>
                </c:pt>
                <c:pt idx="4064">
                  <c:v>0</c:v>
                </c:pt>
                <c:pt idx="4065">
                  <c:v>0</c:v>
                </c:pt>
                <c:pt idx="4066">
                  <c:v>0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0</c:v>
                </c:pt>
                <c:pt idx="4073">
                  <c:v>0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1F3-4744-B7AF-A67F8B4568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0058048"/>
        <c:axId val="940066368"/>
      </c:barChart>
      <c:catAx>
        <c:axId val="94005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940066368"/>
        <c:crosses val="autoZero"/>
        <c:auto val="1"/>
        <c:lblAlgn val="ctr"/>
        <c:lblOffset val="100"/>
        <c:noMultiLvlLbl val="0"/>
      </c:catAx>
      <c:valAx>
        <c:axId val="94006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accent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94005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Measurement</a:t>
            </a:r>
            <a:r>
              <a:rPr lang="en-US" baseline="0" dirty="0" smtClean="0"/>
              <a:t> of r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>
        <c:manualLayout>
          <c:layoutTarget val="inner"/>
          <c:xMode val="edge"/>
          <c:yMode val="edge"/>
          <c:x val="6.4350933288503984E-2"/>
          <c:y val="1.6353455546778646E-2"/>
          <c:w val="0.9277764018978828"/>
          <c:h val="0.807087712856122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Φύλλο1!$B$1</c:f>
              <c:strCache>
                <c:ptCount val="1"/>
                <c:pt idx="0">
                  <c:v>State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192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</c:dPt>
          <c:cat>
            <c:numRef>
              <c:f>Φύλλο1!$A$2:$A$4081</c:f>
              <c:numCache>
                <c:formatCode>General</c:formatCode>
                <c:ptCount val="408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  <c:pt idx="1401">
                  <c:v>1401</c:v>
                </c:pt>
                <c:pt idx="1402">
                  <c:v>1402</c:v>
                </c:pt>
                <c:pt idx="1403">
                  <c:v>1403</c:v>
                </c:pt>
                <c:pt idx="1404">
                  <c:v>1404</c:v>
                </c:pt>
                <c:pt idx="1405">
                  <c:v>1405</c:v>
                </c:pt>
                <c:pt idx="1406">
                  <c:v>1406</c:v>
                </c:pt>
                <c:pt idx="1407">
                  <c:v>1407</c:v>
                </c:pt>
                <c:pt idx="1408">
                  <c:v>1408</c:v>
                </c:pt>
                <c:pt idx="1409">
                  <c:v>1409</c:v>
                </c:pt>
                <c:pt idx="1410">
                  <c:v>1410</c:v>
                </c:pt>
                <c:pt idx="1411">
                  <c:v>1411</c:v>
                </c:pt>
                <c:pt idx="1412">
                  <c:v>1412</c:v>
                </c:pt>
                <c:pt idx="1413">
                  <c:v>1413</c:v>
                </c:pt>
                <c:pt idx="1414">
                  <c:v>1414</c:v>
                </c:pt>
                <c:pt idx="1415">
                  <c:v>1415</c:v>
                </c:pt>
                <c:pt idx="1416">
                  <c:v>1416</c:v>
                </c:pt>
                <c:pt idx="1417">
                  <c:v>1417</c:v>
                </c:pt>
                <c:pt idx="1418">
                  <c:v>1418</c:v>
                </c:pt>
                <c:pt idx="1419">
                  <c:v>1419</c:v>
                </c:pt>
                <c:pt idx="1420">
                  <c:v>1420</c:v>
                </c:pt>
                <c:pt idx="1421">
                  <c:v>1421</c:v>
                </c:pt>
                <c:pt idx="1422">
                  <c:v>1422</c:v>
                </c:pt>
                <c:pt idx="1423">
                  <c:v>1423</c:v>
                </c:pt>
                <c:pt idx="1424">
                  <c:v>1424</c:v>
                </c:pt>
                <c:pt idx="1425">
                  <c:v>1425</c:v>
                </c:pt>
                <c:pt idx="1426">
                  <c:v>1426</c:v>
                </c:pt>
                <c:pt idx="1427">
                  <c:v>1427</c:v>
                </c:pt>
                <c:pt idx="1428">
                  <c:v>1428</c:v>
                </c:pt>
                <c:pt idx="1429">
                  <c:v>1429</c:v>
                </c:pt>
                <c:pt idx="1430">
                  <c:v>1430</c:v>
                </c:pt>
                <c:pt idx="1431">
                  <c:v>1431</c:v>
                </c:pt>
                <c:pt idx="1432">
                  <c:v>1432</c:v>
                </c:pt>
                <c:pt idx="1433">
                  <c:v>1433</c:v>
                </c:pt>
                <c:pt idx="1434">
                  <c:v>1434</c:v>
                </c:pt>
                <c:pt idx="1435">
                  <c:v>1435</c:v>
                </c:pt>
                <c:pt idx="1436">
                  <c:v>1436</c:v>
                </c:pt>
                <c:pt idx="1437">
                  <c:v>1437</c:v>
                </c:pt>
                <c:pt idx="1438">
                  <c:v>1438</c:v>
                </c:pt>
                <c:pt idx="1439">
                  <c:v>1439</c:v>
                </c:pt>
                <c:pt idx="1440">
                  <c:v>1440</c:v>
                </c:pt>
                <c:pt idx="1441">
                  <c:v>1441</c:v>
                </c:pt>
                <c:pt idx="1442">
                  <c:v>1442</c:v>
                </c:pt>
                <c:pt idx="1443">
                  <c:v>1443</c:v>
                </c:pt>
                <c:pt idx="1444">
                  <c:v>1444</c:v>
                </c:pt>
                <c:pt idx="1445">
                  <c:v>1445</c:v>
                </c:pt>
                <c:pt idx="1446">
                  <c:v>1446</c:v>
                </c:pt>
                <c:pt idx="1447">
                  <c:v>1447</c:v>
                </c:pt>
                <c:pt idx="1448">
                  <c:v>1448</c:v>
                </c:pt>
                <c:pt idx="1449">
                  <c:v>1449</c:v>
                </c:pt>
                <c:pt idx="1450">
                  <c:v>1450</c:v>
                </c:pt>
                <c:pt idx="1451">
                  <c:v>1451</c:v>
                </c:pt>
                <c:pt idx="1452">
                  <c:v>1452</c:v>
                </c:pt>
                <c:pt idx="1453">
                  <c:v>1453</c:v>
                </c:pt>
                <c:pt idx="1454">
                  <c:v>1454</c:v>
                </c:pt>
                <c:pt idx="1455">
                  <c:v>1455</c:v>
                </c:pt>
                <c:pt idx="1456">
                  <c:v>1456</c:v>
                </c:pt>
                <c:pt idx="1457">
                  <c:v>1457</c:v>
                </c:pt>
                <c:pt idx="1458">
                  <c:v>1458</c:v>
                </c:pt>
                <c:pt idx="1459">
                  <c:v>1459</c:v>
                </c:pt>
                <c:pt idx="1460">
                  <c:v>1460</c:v>
                </c:pt>
                <c:pt idx="1461">
                  <c:v>1461</c:v>
                </c:pt>
                <c:pt idx="1462">
                  <c:v>1462</c:v>
                </c:pt>
                <c:pt idx="1463">
                  <c:v>1463</c:v>
                </c:pt>
                <c:pt idx="1464">
                  <c:v>1464</c:v>
                </c:pt>
                <c:pt idx="1465">
                  <c:v>1465</c:v>
                </c:pt>
                <c:pt idx="1466">
                  <c:v>1466</c:v>
                </c:pt>
                <c:pt idx="1467">
                  <c:v>1467</c:v>
                </c:pt>
                <c:pt idx="1468">
                  <c:v>1468</c:v>
                </c:pt>
                <c:pt idx="1469">
                  <c:v>1469</c:v>
                </c:pt>
                <c:pt idx="1470">
                  <c:v>1470</c:v>
                </c:pt>
                <c:pt idx="1471">
                  <c:v>1471</c:v>
                </c:pt>
                <c:pt idx="1472">
                  <c:v>1472</c:v>
                </c:pt>
                <c:pt idx="1473">
                  <c:v>1473</c:v>
                </c:pt>
                <c:pt idx="1474">
                  <c:v>1474</c:v>
                </c:pt>
                <c:pt idx="1475">
                  <c:v>1475</c:v>
                </c:pt>
                <c:pt idx="1476">
                  <c:v>1476</c:v>
                </c:pt>
                <c:pt idx="1477">
                  <c:v>1477</c:v>
                </c:pt>
                <c:pt idx="1478">
                  <c:v>1478</c:v>
                </c:pt>
                <c:pt idx="1479">
                  <c:v>1479</c:v>
                </c:pt>
                <c:pt idx="1480">
                  <c:v>1480</c:v>
                </c:pt>
                <c:pt idx="1481">
                  <c:v>1481</c:v>
                </c:pt>
                <c:pt idx="1482">
                  <c:v>1482</c:v>
                </c:pt>
                <c:pt idx="1483">
                  <c:v>1483</c:v>
                </c:pt>
                <c:pt idx="1484">
                  <c:v>1484</c:v>
                </c:pt>
                <c:pt idx="1485">
                  <c:v>1485</c:v>
                </c:pt>
                <c:pt idx="1486">
                  <c:v>1486</c:v>
                </c:pt>
                <c:pt idx="1487">
                  <c:v>1487</c:v>
                </c:pt>
                <c:pt idx="1488">
                  <c:v>1488</c:v>
                </c:pt>
                <c:pt idx="1489">
                  <c:v>1489</c:v>
                </c:pt>
                <c:pt idx="1490">
                  <c:v>1490</c:v>
                </c:pt>
                <c:pt idx="1491">
                  <c:v>1491</c:v>
                </c:pt>
                <c:pt idx="1492">
                  <c:v>1492</c:v>
                </c:pt>
                <c:pt idx="1493">
                  <c:v>1493</c:v>
                </c:pt>
                <c:pt idx="1494">
                  <c:v>1494</c:v>
                </c:pt>
                <c:pt idx="1495">
                  <c:v>1495</c:v>
                </c:pt>
                <c:pt idx="1496">
                  <c:v>1496</c:v>
                </c:pt>
                <c:pt idx="1497">
                  <c:v>1497</c:v>
                </c:pt>
                <c:pt idx="1498">
                  <c:v>1498</c:v>
                </c:pt>
                <c:pt idx="1499">
                  <c:v>1499</c:v>
                </c:pt>
                <c:pt idx="1500">
                  <c:v>1500</c:v>
                </c:pt>
                <c:pt idx="1501">
                  <c:v>1501</c:v>
                </c:pt>
                <c:pt idx="1502">
                  <c:v>1502</c:v>
                </c:pt>
                <c:pt idx="1503">
                  <c:v>1503</c:v>
                </c:pt>
                <c:pt idx="1504">
                  <c:v>1504</c:v>
                </c:pt>
                <c:pt idx="1505">
                  <c:v>1505</c:v>
                </c:pt>
                <c:pt idx="1506">
                  <c:v>1506</c:v>
                </c:pt>
                <c:pt idx="1507">
                  <c:v>1507</c:v>
                </c:pt>
                <c:pt idx="1508">
                  <c:v>1508</c:v>
                </c:pt>
                <c:pt idx="1509">
                  <c:v>1509</c:v>
                </c:pt>
                <c:pt idx="1510">
                  <c:v>1510</c:v>
                </c:pt>
                <c:pt idx="1511">
                  <c:v>1511</c:v>
                </c:pt>
                <c:pt idx="1512">
                  <c:v>1512</c:v>
                </c:pt>
                <c:pt idx="1513">
                  <c:v>1513</c:v>
                </c:pt>
                <c:pt idx="1514">
                  <c:v>1514</c:v>
                </c:pt>
                <c:pt idx="1515">
                  <c:v>1515</c:v>
                </c:pt>
                <c:pt idx="1516">
                  <c:v>1516</c:v>
                </c:pt>
                <c:pt idx="1517">
                  <c:v>1517</c:v>
                </c:pt>
                <c:pt idx="1518">
                  <c:v>1518</c:v>
                </c:pt>
                <c:pt idx="1519">
                  <c:v>1519</c:v>
                </c:pt>
                <c:pt idx="1520">
                  <c:v>1520</c:v>
                </c:pt>
                <c:pt idx="1521">
                  <c:v>1521</c:v>
                </c:pt>
                <c:pt idx="1522">
                  <c:v>1522</c:v>
                </c:pt>
                <c:pt idx="1523">
                  <c:v>1523</c:v>
                </c:pt>
                <c:pt idx="1524">
                  <c:v>1524</c:v>
                </c:pt>
                <c:pt idx="1525">
                  <c:v>1525</c:v>
                </c:pt>
                <c:pt idx="1526">
                  <c:v>1526</c:v>
                </c:pt>
                <c:pt idx="1527">
                  <c:v>1527</c:v>
                </c:pt>
                <c:pt idx="1528">
                  <c:v>1528</c:v>
                </c:pt>
                <c:pt idx="1529">
                  <c:v>1529</c:v>
                </c:pt>
                <c:pt idx="1530">
                  <c:v>1530</c:v>
                </c:pt>
                <c:pt idx="1531">
                  <c:v>1531</c:v>
                </c:pt>
                <c:pt idx="1532">
                  <c:v>1532</c:v>
                </c:pt>
                <c:pt idx="1533">
                  <c:v>1533</c:v>
                </c:pt>
                <c:pt idx="1534">
                  <c:v>1534</c:v>
                </c:pt>
                <c:pt idx="1535">
                  <c:v>1535</c:v>
                </c:pt>
                <c:pt idx="1536">
                  <c:v>1536</c:v>
                </c:pt>
                <c:pt idx="1537">
                  <c:v>1537</c:v>
                </c:pt>
                <c:pt idx="1538">
                  <c:v>1538</c:v>
                </c:pt>
                <c:pt idx="1539">
                  <c:v>1539</c:v>
                </c:pt>
                <c:pt idx="1540">
                  <c:v>1540</c:v>
                </c:pt>
                <c:pt idx="1541">
                  <c:v>1541</c:v>
                </c:pt>
                <c:pt idx="1542">
                  <c:v>1542</c:v>
                </c:pt>
                <c:pt idx="1543">
                  <c:v>1543</c:v>
                </c:pt>
                <c:pt idx="1544">
                  <c:v>1544</c:v>
                </c:pt>
                <c:pt idx="1545">
                  <c:v>1545</c:v>
                </c:pt>
                <c:pt idx="1546">
                  <c:v>1546</c:v>
                </c:pt>
                <c:pt idx="1547">
                  <c:v>1547</c:v>
                </c:pt>
                <c:pt idx="1548">
                  <c:v>1548</c:v>
                </c:pt>
                <c:pt idx="1549">
                  <c:v>1549</c:v>
                </c:pt>
                <c:pt idx="1550">
                  <c:v>1550</c:v>
                </c:pt>
                <c:pt idx="1551">
                  <c:v>1551</c:v>
                </c:pt>
                <c:pt idx="1552">
                  <c:v>1552</c:v>
                </c:pt>
                <c:pt idx="1553">
                  <c:v>1553</c:v>
                </c:pt>
                <c:pt idx="1554">
                  <c:v>1554</c:v>
                </c:pt>
                <c:pt idx="1555">
                  <c:v>1555</c:v>
                </c:pt>
                <c:pt idx="1556">
                  <c:v>1556</c:v>
                </c:pt>
                <c:pt idx="1557">
                  <c:v>1557</c:v>
                </c:pt>
                <c:pt idx="1558">
                  <c:v>1558</c:v>
                </c:pt>
                <c:pt idx="1559">
                  <c:v>1559</c:v>
                </c:pt>
                <c:pt idx="1560">
                  <c:v>1560</c:v>
                </c:pt>
                <c:pt idx="1561">
                  <c:v>1561</c:v>
                </c:pt>
                <c:pt idx="1562">
                  <c:v>1562</c:v>
                </c:pt>
                <c:pt idx="1563">
                  <c:v>1563</c:v>
                </c:pt>
                <c:pt idx="1564">
                  <c:v>1564</c:v>
                </c:pt>
                <c:pt idx="1565">
                  <c:v>1565</c:v>
                </c:pt>
                <c:pt idx="1566">
                  <c:v>1566</c:v>
                </c:pt>
                <c:pt idx="1567">
                  <c:v>1567</c:v>
                </c:pt>
                <c:pt idx="1568">
                  <c:v>1568</c:v>
                </c:pt>
                <c:pt idx="1569">
                  <c:v>1569</c:v>
                </c:pt>
                <c:pt idx="1570">
                  <c:v>1570</c:v>
                </c:pt>
                <c:pt idx="1571">
                  <c:v>1571</c:v>
                </c:pt>
                <c:pt idx="1572">
                  <c:v>1572</c:v>
                </c:pt>
                <c:pt idx="1573">
                  <c:v>1573</c:v>
                </c:pt>
                <c:pt idx="1574">
                  <c:v>1574</c:v>
                </c:pt>
                <c:pt idx="1575">
                  <c:v>1575</c:v>
                </c:pt>
                <c:pt idx="1576">
                  <c:v>1576</c:v>
                </c:pt>
                <c:pt idx="1577">
                  <c:v>1577</c:v>
                </c:pt>
                <c:pt idx="1578">
                  <c:v>1578</c:v>
                </c:pt>
                <c:pt idx="1579">
                  <c:v>1579</c:v>
                </c:pt>
                <c:pt idx="1580">
                  <c:v>1580</c:v>
                </c:pt>
                <c:pt idx="1581">
                  <c:v>1581</c:v>
                </c:pt>
                <c:pt idx="1582">
                  <c:v>1582</c:v>
                </c:pt>
                <c:pt idx="1583">
                  <c:v>1583</c:v>
                </c:pt>
                <c:pt idx="1584">
                  <c:v>1584</c:v>
                </c:pt>
                <c:pt idx="1585">
                  <c:v>1585</c:v>
                </c:pt>
                <c:pt idx="1586">
                  <c:v>1586</c:v>
                </c:pt>
                <c:pt idx="1587">
                  <c:v>1587</c:v>
                </c:pt>
                <c:pt idx="1588">
                  <c:v>1588</c:v>
                </c:pt>
                <c:pt idx="1589">
                  <c:v>1589</c:v>
                </c:pt>
                <c:pt idx="1590">
                  <c:v>1590</c:v>
                </c:pt>
                <c:pt idx="1591">
                  <c:v>1591</c:v>
                </c:pt>
                <c:pt idx="1592">
                  <c:v>1592</c:v>
                </c:pt>
                <c:pt idx="1593">
                  <c:v>1593</c:v>
                </c:pt>
                <c:pt idx="1594">
                  <c:v>1594</c:v>
                </c:pt>
                <c:pt idx="1595">
                  <c:v>1595</c:v>
                </c:pt>
                <c:pt idx="1596">
                  <c:v>1596</c:v>
                </c:pt>
                <c:pt idx="1597">
                  <c:v>1597</c:v>
                </c:pt>
                <c:pt idx="1598">
                  <c:v>1598</c:v>
                </c:pt>
                <c:pt idx="1599">
                  <c:v>1599</c:v>
                </c:pt>
                <c:pt idx="1600">
                  <c:v>1600</c:v>
                </c:pt>
                <c:pt idx="1601">
                  <c:v>1601</c:v>
                </c:pt>
                <c:pt idx="1602">
                  <c:v>1602</c:v>
                </c:pt>
                <c:pt idx="1603">
                  <c:v>1603</c:v>
                </c:pt>
                <c:pt idx="1604">
                  <c:v>1604</c:v>
                </c:pt>
                <c:pt idx="1605">
                  <c:v>1605</c:v>
                </c:pt>
                <c:pt idx="1606">
                  <c:v>1606</c:v>
                </c:pt>
                <c:pt idx="1607">
                  <c:v>1607</c:v>
                </c:pt>
                <c:pt idx="1608">
                  <c:v>1608</c:v>
                </c:pt>
                <c:pt idx="1609">
                  <c:v>1609</c:v>
                </c:pt>
                <c:pt idx="1610">
                  <c:v>1610</c:v>
                </c:pt>
                <c:pt idx="1611">
                  <c:v>1611</c:v>
                </c:pt>
                <c:pt idx="1612">
                  <c:v>1612</c:v>
                </c:pt>
                <c:pt idx="1613">
                  <c:v>1613</c:v>
                </c:pt>
                <c:pt idx="1614">
                  <c:v>1614</c:v>
                </c:pt>
                <c:pt idx="1615">
                  <c:v>1615</c:v>
                </c:pt>
                <c:pt idx="1616">
                  <c:v>1616</c:v>
                </c:pt>
                <c:pt idx="1617">
                  <c:v>1617</c:v>
                </c:pt>
                <c:pt idx="1618">
                  <c:v>1618</c:v>
                </c:pt>
                <c:pt idx="1619">
                  <c:v>1619</c:v>
                </c:pt>
                <c:pt idx="1620">
                  <c:v>1620</c:v>
                </c:pt>
                <c:pt idx="1621">
                  <c:v>1621</c:v>
                </c:pt>
                <c:pt idx="1622">
                  <c:v>1622</c:v>
                </c:pt>
                <c:pt idx="1623">
                  <c:v>1623</c:v>
                </c:pt>
                <c:pt idx="1624">
                  <c:v>1624</c:v>
                </c:pt>
                <c:pt idx="1625">
                  <c:v>1625</c:v>
                </c:pt>
                <c:pt idx="1626">
                  <c:v>1626</c:v>
                </c:pt>
                <c:pt idx="1627">
                  <c:v>1627</c:v>
                </c:pt>
                <c:pt idx="1628">
                  <c:v>1628</c:v>
                </c:pt>
                <c:pt idx="1629">
                  <c:v>1629</c:v>
                </c:pt>
                <c:pt idx="1630">
                  <c:v>1630</c:v>
                </c:pt>
                <c:pt idx="1631">
                  <c:v>1631</c:v>
                </c:pt>
                <c:pt idx="1632">
                  <c:v>1632</c:v>
                </c:pt>
                <c:pt idx="1633">
                  <c:v>1633</c:v>
                </c:pt>
                <c:pt idx="1634">
                  <c:v>1634</c:v>
                </c:pt>
                <c:pt idx="1635">
                  <c:v>1635</c:v>
                </c:pt>
                <c:pt idx="1636">
                  <c:v>1636</c:v>
                </c:pt>
                <c:pt idx="1637">
                  <c:v>1637</c:v>
                </c:pt>
                <c:pt idx="1638">
                  <c:v>1638</c:v>
                </c:pt>
                <c:pt idx="1639">
                  <c:v>1639</c:v>
                </c:pt>
                <c:pt idx="1640">
                  <c:v>1640</c:v>
                </c:pt>
                <c:pt idx="1641">
                  <c:v>1641</c:v>
                </c:pt>
                <c:pt idx="1642">
                  <c:v>1642</c:v>
                </c:pt>
                <c:pt idx="1643">
                  <c:v>1643</c:v>
                </c:pt>
                <c:pt idx="1644">
                  <c:v>1644</c:v>
                </c:pt>
                <c:pt idx="1645">
                  <c:v>1645</c:v>
                </c:pt>
                <c:pt idx="1646">
                  <c:v>1646</c:v>
                </c:pt>
                <c:pt idx="1647">
                  <c:v>1647</c:v>
                </c:pt>
                <c:pt idx="1648">
                  <c:v>1648</c:v>
                </c:pt>
                <c:pt idx="1649">
                  <c:v>1649</c:v>
                </c:pt>
                <c:pt idx="1650">
                  <c:v>1650</c:v>
                </c:pt>
                <c:pt idx="1651">
                  <c:v>1651</c:v>
                </c:pt>
                <c:pt idx="1652">
                  <c:v>1652</c:v>
                </c:pt>
                <c:pt idx="1653">
                  <c:v>1653</c:v>
                </c:pt>
                <c:pt idx="1654">
                  <c:v>1654</c:v>
                </c:pt>
                <c:pt idx="1655">
                  <c:v>1655</c:v>
                </c:pt>
                <c:pt idx="1656">
                  <c:v>1656</c:v>
                </c:pt>
                <c:pt idx="1657">
                  <c:v>1657</c:v>
                </c:pt>
                <c:pt idx="1658">
                  <c:v>1658</c:v>
                </c:pt>
                <c:pt idx="1659">
                  <c:v>1659</c:v>
                </c:pt>
                <c:pt idx="1660">
                  <c:v>1660</c:v>
                </c:pt>
                <c:pt idx="1661">
                  <c:v>1661</c:v>
                </c:pt>
                <c:pt idx="1662">
                  <c:v>1662</c:v>
                </c:pt>
                <c:pt idx="1663">
                  <c:v>1663</c:v>
                </c:pt>
                <c:pt idx="1664">
                  <c:v>1664</c:v>
                </c:pt>
                <c:pt idx="1665">
                  <c:v>1665</c:v>
                </c:pt>
                <c:pt idx="1666">
                  <c:v>1666</c:v>
                </c:pt>
                <c:pt idx="1667">
                  <c:v>1667</c:v>
                </c:pt>
                <c:pt idx="1668">
                  <c:v>1668</c:v>
                </c:pt>
                <c:pt idx="1669">
                  <c:v>1669</c:v>
                </c:pt>
                <c:pt idx="1670">
                  <c:v>1670</c:v>
                </c:pt>
                <c:pt idx="1671">
                  <c:v>1671</c:v>
                </c:pt>
                <c:pt idx="1672">
                  <c:v>1672</c:v>
                </c:pt>
                <c:pt idx="1673">
                  <c:v>1673</c:v>
                </c:pt>
                <c:pt idx="1674">
                  <c:v>1674</c:v>
                </c:pt>
                <c:pt idx="1675">
                  <c:v>1675</c:v>
                </c:pt>
                <c:pt idx="1676">
                  <c:v>1676</c:v>
                </c:pt>
                <c:pt idx="1677">
                  <c:v>1677</c:v>
                </c:pt>
                <c:pt idx="1678">
                  <c:v>1678</c:v>
                </c:pt>
                <c:pt idx="1679">
                  <c:v>1679</c:v>
                </c:pt>
                <c:pt idx="1680">
                  <c:v>1680</c:v>
                </c:pt>
                <c:pt idx="1681">
                  <c:v>1681</c:v>
                </c:pt>
                <c:pt idx="1682">
                  <c:v>1682</c:v>
                </c:pt>
                <c:pt idx="1683">
                  <c:v>1683</c:v>
                </c:pt>
                <c:pt idx="1684">
                  <c:v>1684</c:v>
                </c:pt>
                <c:pt idx="1685">
                  <c:v>1685</c:v>
                </c:pt>
                <c:pt idx="1686">
                  <c:v>1686</c:v>
                </c:pt>
                <c:pt idx="1687">
                  <c:v>1687</c:v>
                </c:pt>
                <c:pt idx="1688">
                  <c:v>1688</c:v>
                </c:pt>
                <c:pt idx="1689">
                  <c:v>1689</c:v>
                </c:pt>
                <c:pt idx="1690">
                  <c:v>1690</c:v>
                </c:pt>
                <c:pt idx="1691">
                  <c:v>1691</c:v>
                </c:pt>
                <c:pt idx="1692">
                  <c:v>1692</c:v>
                </c:pt>
                <c:pt idx="1693">
                  <c:v>1693</c:v>
                </c:pt>
                <c:pt idx="1694">
                  <c:v>1694</c:v>
                </c:pt>
                <c:pt idx="1695">
                  <c:v>1695</c:v>
                </c:pt>
                <c:pt idx="1696">
                  <c:v>1696</c:v>
                </c:pt>
                <c:pt idx="1697">
                  <c:v>1697</c:v>
                </c:pt>
                <c:pt idx="1698">
                  <c:v>1698</c:v>
                </c:pt>
                <c:pt idx="1699">
                  <c:v>1699</c:v>
                </c:pt>
                <c:pt idx="1700">
                  <c:v>1700</c:v>
                </c:pt>
                <c:pt idx="1701">
                  <c:v>1701</c:v>
                </c:pt>
                <c:pt idx="1702">
                  <c:v>1702</c:v>
                </c:pt>
                <c:pt idx="1703">
                  <c:v>1703</c:v>
                </c:pt>
                <c:pt idx="1704">
                  <c:v>1704</c:v>
                </c:pt>
                <c:pt idx="1705">
                  <c:v>1705</c:v>
                </c:pt>
                <c:pt idx="1706">
                  <c:v>1706</c:v>
                </c:pt>
                <c:pt idx="1707">
                  <c:v>1707</c:v>
                </c:pt>
                <c:pt idx="1708">
                  <c:v>1708</c:v>
                </c:pt>
                <c:pt idx="1709">
                  <c:v>1709</c:v>
                </c:pt>
                <c:pt idx="1710">
                  <c:v>1710</c:v>
                </c:pt>
                <c:pt idx="1711">
                  <c:v>1711</c:v>
                </c:pt>
                <c:pt idx="1712">
                  <c:v>1712</c:v>
                </c:pt>
                <c:pt idx="1713">
                  <c:v>1713</c:v>
                </c:pt>
                <c:pt idx="1714">
                  <c:v>1714</c:v>
                </c:pt>
                <c:pt idx="1715">
                  <c:v>1715</c:v>
                </c:pt>
                <c:pt idx="1716">
                  <c:v>1716</c:v>
                </c:pt>
                <c:pt idx="1717">
                  <c:v>1717</c:v>
                </c:pt>
                <c:pt idx="1718">
                  <c:v>1718</c:v>
                </c:pt>
                <c:pt idx="1719">
                  <c:v>1719</c:v>
                </c:pt>
                <c:pt idx="1720">
                  <c:v>1720</c:v>
                </c:pt>
                <c:pt idx="1721">
                  <c:v>1721</c:v>
                </c:pt>
                <c:pt idx="1722">
                  <c:v>1722</c:v>
                </c:pt>
                <c:pt idx="1723">
                  <c:v>1723</c:v>
                </c:pt>
                <c:pt idx="1724">
                  <c:v>1724</c:v>
                </c:pt>
                <c:pt idx="1725">
                  <c:v>1725</c:v>
                </c:pt>
                <c:pt idx="1726">
                  <c:v>1726</c:v>
                </c:pt>
                <c:pt idx="1727">
                  <c:v>1727</c:v>
                </c:pt>
                <c:pt idx="1728">
                  <c:v>1728</c:v>
                </c:pt>
                <c:pt idx="1729">
                  <c:v>1729</c:v>
                </c:pt>
                <c:pt idx="1730">
                  <c:v>1730</c:v>
                </c:pt>
                <c:pt idx="1731">
                  <c:v>1731</c:v>
                </c:pt>
                <c:pt idx="1732">
                  <c:v>1732</c:v>
                </c:pt>
                <c:pt idx="1733">
                  <c:v>1733</c:v>
                </c:pt>
                <c:pt idx="1734">
                  <c:v>1734</c:v>
                </c:pt>
                <c:pt idx="1735">
                  <c:v>1735</c:v>
                </c:pt>
                <c:pt idx="1736">
                  <c:v>1736</c:v>
                </c:pt>
                <c:pt idx="1737">
                  <c:v>1737</c:v>
                </c:pt>
                <c:pt idx="1738">
                  <c:v>1738</c:v>
                </c:pt>
                <c:pt idx="1739">
                  <c:v>1739</c:v>
                </c:pt>
                <c:pt idx="1740">
                  <c:v>1740</c:v>
                </c:pt>
                <c:pt idx="1741">
                  <c:v>1741</c:v>
                </c:pt>
                <c:pt idx="1742">
                  <c:v>1742</c:v>
                </c:pt>
                <c:pt idx="1743">
                  <c:v>1743</c:v>
                </c:pt>
                <c:pt idx="1744">
                  <c:v>1744</c:v>
                </c:pt>
                <c:pt idx="1745">
                  <c:v>1745</c:v>
                </c:pt>
                <c:pt idx="1746">
                  <c:v>1746</c:v>
                </c:pt>
                <c:pt idx="1747">
                  <c:v>1747</c:v>
                </c:pt>
                <c:pt idx="1748">
                  <c:v>1748</c:v>
                </c:pt>
                <c:pt idx="1749">
                  <c:v>1749</c:v>
                </c:pt>
                <c:pt idx="1750">
                  <c:v>1750</c:v>
                </c:pt>
                <c:pt idx="1751">
                  <c:v>1751</c:v>
                </c:pt>
                <c:pt idx="1752">
                  <c:v>1752</c:v>
                </c:pt>
                <c:pt idx="1753">
                  <c:v>1753</c:v>
                </c:pt>
                <c:pt idx="1754">
                  <c:v>1754</c:v>
                </c:pt>
                <c:pt idx="1755">
                  <c:v>1755</c:v>
                </c:pt>
                <c:pt idx="1756">
                  <c:v>1756</c:v>
                </c:pt>
                <c:pt idx="1757">
                  <c:v>1757</c:v>
                </c:pt>
                <c:pt idx="1758">
                  <c:v>1758</c:v>
                </c:pt>
                <c:pt idx="1759">
                  <c:v>1759</c:v>
                </c:pt>
                <c:pt idx="1760">
                  <c:v>1760</c:v>
                </c:pt>
                <c:pt idx="1761">
                  <c:v>1761</c:v>
                </c:pt>
                <c:pt idx="1762">
                  <c:v>1762</c:v>
                </c:pt>
                <c:pt idx="1763">
                  <c:v>1763</c:v>
                </c:pt>
                <c:pt idx="1764">
                  <c:v>1764</c:v>
                </c:pt>
                <c:pt idx="1765">
                  <c:v>1765</c:v>
                </c:pt>
                <c:pt idx="1766">
                  <c:v>1766</c:v>
                </c:pt>
                <c:pt idx="1767">
                  <c:v>1767</c:v>
                </c:pt>
                <c:pt idx="1768">
                  <c:v>1768</c:v>
                </c:pt>
                <c:pt idx="1769">
                  <c:v>1769</c:v>
                </c:pt>
                <c:pt idx="1770">
                  <c:v>1770</c:v>
                </c:pt>
                <c:pt idx="1771">
                  <c:v>1771</c:v>
                </c:pt>
                <c:pt idx="1772">
                  <c:v>1772</c:v>
                </c:pt>
                <c:pt idx="1773">
                  <c:v>1773</c:v>
                </c:pt>
                <c:pt idx="1774">
                  <c:v>1774</c:v>
                </c:pt>
                <c:pt idx="1775">
                  <c:v>1775</c:v>
                </c:pt>
                <c:pt idx="1776">
                  <c:v>1776</c:v>
                </c:pt>
                <c:pt idx="1777">
                  <c:v>1777</c:v>
                </c:pt>
                <c:pt idx="1778">
                  <c:v>1778</c:v>
                </c:pt>
                <c:pt idx="1779">
                  <c:v>1779</c:v>
                </c:pt>
                <c:pt idx="1780">
                  <c:v>1780</c:v>
                </c:pt>
                <c:pt idx="1781">
                  <c:v>1781</c:v>
                </c:pt>
                <c:pt idx="1782">
                  <c:v>1782</c:v>
                </c:pt>
                <c:pt idx="1783">
                  <c:v>1783</c:v>
                </c:pt>
                <c:pt idx="1784">
                  <c:v>1784</c:v>
                </c:pt>
                <c:pt idx="1785">
                  <c:v>1785</c:v>
                </c:pt>
                <c:pt idx="1786">
                  <c:v>1786</c:v>
                </c:pt>
                <c:pt idx="1787">
                  <c:v>1787</c:v>
                </c:pt>
                <c:pt idx="1788">
                  <c:v>1788</c:v>
                </c:pt>
                <c:pt idx="1789">
                  <c:v>1789</c:v>
                </c:pt>
                <c:pt idx="1790">
                  <c:v>1790</c:v>
                </c:pt>
                <c:pt idx="1791">
                  <c:v>1791</c:v>
                </c:pt>
                <c:pt idx="1792">
                  <c:v>1792</c:v>
                </c:pt>
                <c:pt idx="1793">
                  <c:v>1793</c:v>
                </c:pt>
                <c:pt idx="1794">
                  <c:v>1794</c:v>
                </c:pt>
                <c:pt idx="1795">
                  <c:v>1795</c:v>
                </c:pt>
                <c:pt idx="1796">
                  <c:v>1796</c:v>
                </c:pt>
                <c:pt idx="1797">
                  <c:v>1797</c:v>
                </c:pt>
                <c:pt idx="1798">
                  <c:v>1798</c:v>
                </c:pt>
                <c:pt idx="1799">
                  <c:v>1799</c:v>
                </c:pt>
                <c:pt idx="1800">
                  <c:v>1800</c:v>
                </c:pt>
                <c:pt idx="1801">
                  <c:v>1801</c:v>
                </c:pt>
                <c:pt idx="1802">
                  <c:v>1802</c:v>
                </c:pt>
                <c:pt idx="1803">
                  <c:v>1803</c:v>
                </c:pt>
                <c:pt idx="1804">
                  <c:v>1804</c:v>
                </c:pt>
                <c:pt idx="1805">
                  <c:v>1805</c:v>
                </c:pt>
                <c:pt idx="1806">
                  <c:v>1806</c:v>
                </c:pt>
                <c:pt idx="1807">
                  <c:v>1807</c:v>
                </c:pt>
                <c:pt idx="1808">
                  <c:v>1808</c:v>
                </c:pt>
                <c:pt idx="1809">
                  <c:v>1809</c:v>
                </c:pt>
                <c:pt idx="1810">
                  <c:v>1810</c:v>
                </c:pt>
                <c:pt idx="1811">
                  <c:v>1811</c:v>
                </c:pt>
                <c:pt idx="1812">
                  <c:v>1812</c:v>
                </c:pt>
                <c:pt idx="1813">
                  <c:v>1813</c:v>
                </c:pt>
                <c:pt idx="1814">
                  <c:v>1814</c:v>
                </c:pt>
                <c:pt idx="1815">
                  <c:v>1815</c:v>
                </c:pt>
                <c:pt idx="1816">
                  <c:v>1816</c:v>
                </c:pt>
                <c:pt idx="1817">
                  <c:v>1817</c:v>
                </c:pt>
                <c:pt idx="1818">
                  <c:v>1818</c:v>
                </c:pt>
                <c:pt idx="1819">
                  <c:v>1819</c:v>
                </c:pt>
                <c:pt idx="1820">
                  <c:v>1820</c:v>
                </c:pt>
                <c:pt idx="1821">
                  <c:v>1821</c:v>
                </c:pt>
                <c:pt idx="1822">
                  <c:v>1822</c:v>
                </c:pt>
                <c:pt idx="1823">
                  <c:v>1823</c:v>
                </c:pt>
                <c:pt idx="1824">
                  <c:v>1824</c:v>
                </c:pt>
                <c:pt idx="1825">
                  <c:v>1825</c:v>
                </c:pt>
                <c:pt idx="1826">
                  <c:v>1826</c:v>
                </c:pt>
                <c:pt idx="1827">
                  <c:v>1827</c:v>
                </c:pt>
                <c:pt idx="1828">
                  <c:v>1828</c:v>
                </c:pt>
                <c:pt idx="1829">
                  <c:v>1829</c:v>
                </c:pt>
                <c:pt idx="1830">
                  <c:v>1830</c:v>
                </c:pt>
                <c:pt idx="1831">
                  <c:v>1831</c:v>
                </c:pt>
                <c:pt idx="1832">
                  <c:v>1832</c:v>
                </c:pt>
                <c:pt idx="1833">
                  <c:v>1833</c:v>
                </c:pt>
                <c:pt idx="1834">
                  <c:v>1834</c:v>
                </c:pt>
                <c:pt idx="1835">
                  <c:v>1835</c:v>
                </c:pt>
                <c:pt idx="1836">
                  <c:v>1836</c:v>
                </c:pt>
                <c:pt idx="1837">
                  <c:v>1837</c:v>
                </c:pt>
                <c:pt idx="1838">
                  <c:v>1838</c:v>
                </c:pt>
                <c:pt idx="1839">
                  <c:v>1839</c:v>
                </c:pt>
                <c:pt idx="1840">
                  <c:v>1840</c:v>
                </c:pt>
                <c:pt idx="1841">
                  <c:v>1841</c:v>
                </c:pt>
                <c:pt idx="1842">
                  <c:v>1842</c:v>
                </c:pt>
                <c:pt idx="1843">
                  <c:v>1843</c:v>
                </c:pt>
                <c:pt idx="1844">
                  <c:v>1844</c:v>
                </c:pt>
                <c:pt idx="1845">
                  <c:v>1845</c:v>
                </c:pt>
                <c:pt idx="1846">
                  <c:v>1846</c:v>
                </c:pt>
                <c:pt idx="1847">
                  <c:v>1847</c:v>
                </c:pt>
                <c:pt idx="1848">
                  <c:v>1848</c:v>
                </c:pt>
                <c:pt idx="1849">
                  <c:v>1849</c:v>
                </c:pt>
                <c:pt idx="1850">
                  <c:v>1850</c:v>
                </c:pt>
                <c:pt idx="1851">
                  <c:v>1851</c:v>
                </c:pt>
                <c:pt idx="1852">
                  <c:v>1852</c:v>
                </c:pt>
                <c:pt idx="1853">
                  <c:v>1853</c:v>
                </c:pt>
                <c:pt idx="1854">
                  <c:v>1854</c:v>
                </c:pt>
                <c:pt idx="1855">
                  <c:v>1855</c:v>
                </c:pt>
                <c:pt idx="1856">
                  <c:v>1856</c:v>
                </c:pt>
                <c:pt idx="1857">
                  <c:v>1857</c:v>
                </c:pt>
                <c:pt idx="1858">
                  <c:v>1858</c:v>
                </c:pt>
                <c:pt idx="1859">
                  <c:v>1859</c:v>
                </c:pt>
                <c:pt idx="1860">
                  <c:v>1860</c:v>
                </c:pt>
                <c:pt idx="1861">
                  <c:v>1861</c:v>
                </c:pt>
                <c:pt idx="1862">
                  <c:v>1862</c:v>
                </c:pt>
                <c:pt idx="1863">
                  <c:v>1863</c:v>
                </c:pt>
                <c:pt idx="1864">
                  <c:v>1864</c:v>
                </c:pt>
                <c:pt idx="1865">
                  <c:v>1865</c:v>
                </c:pt>
                <c:pt idx="1866">
                  <c:v>1866</c:v>
                </c:pt>
                <c:pt idx="1867">
                  <c:v>1867</c:v>
                </c:pt>
                <c:pt idx="1868">
                  <c:v>1868</c:v>
                </c:pt>
                <c:pt idx="1869">
                  <c:v>1869</c:v>
                </c:pt>
                <c:pt idx="1870">
                  <c:v>1870</c:v>
                </c:pt>
                <c:pt idx="1871">
                  <c:v>1871</c:v>
                </c:pt>
                <c:pt idx="1872">
                  <c:v>1872</c:v>
                </c:pt>
                <c:pt idx="1873">
                  <c:v>1873</c:v>
                </c:pt>
                <c:pt idx="1874">
                  <c:v>1874</c:v>
                </c:pt>
                <c:pt idx="1875">
                  <c:v>1875</c:v>
                </c:pt>
                <c:pt idx="1876">
                  <c:v>1876</c:v>
                </c:pt>
                <c:pt idx="1877">
                  <c:v>1877</c:v>
                </c:pt>
                <c:pt idx="1878">
                  <c:v>1878</c:v>
                </c:pt>
                <c:pt idx="1879">
                  <c:v>1879</c:v>
                </c:pt>
                <c:pt idx="1880">
                  <c:v>1880</c:v>
                </c:pt>
                <c:pt idx="1881">
                  <c:v>1881</c:v>
                </c:pt>
                <c:pt idx="1882">
                  <c:v>1882</c:v>
                </c:pt>
                <c:pt idx="1883">
                  <c:v>1883</c:v>
                </c:pt>
                <c:pt idx="1884">
                  <c:v>1884</c:v>
                </c:pt>
                <c:pt idx="1885">
                  <c:v>1885</c:v>
                </c:pt>
                <c:pt idx="1886">
                  <c:v>1886</c:v>
                </c:pt>
                <c:pt idx="1887">
                  <c:v>1887</c:v>
                </c:pt>
                <c:pt idx="1888">
                  <c:v>1888</c:v>
                </c:pt>
                <c:pt idx="1889">
                  <c:v>1889</c:v>
                </c:pt>
                <c:pt idx="1890">
                  <c:v>1890</c:v>
                </c:pt>
                <c:pt idx="1891">
                  <c:v>1891</c:v>
                </c:pt>
                <c:pt idx="1892">
                  <c:v>1892</c:v>
                </c:pt>
                <c:pt idx="1893">
                  <c:v>1893</c:v>
                </c:pt>
                <c:pt idx="1894">
                  <c:v>1894</c:v>
                </c:pt>
                <c:pt idx="1895">
                  <c:v>1895</c:v>
                </c:pt>
                <c:pt idx="1896">
                  <c:v>1896</c:v>
                </c:pt>
                <c:pt idx="1897">
                  <c:v>1897</c:v>
                </c:pt>
                <c:pt idx="1898">
                  <c:v>1898</c:v>
                </c:pt>
                <c:pt idx="1899">
                  <c:v>1899</c:v>
                </c:pt>
                <c:pt idx="1900">
                  <c:v>1900</c:v>
                </c:pt>
                <c:pt idx="1901">
                  <c:v>1901</c:v>
                </c:pt>
                <c:pt idx="1902">
                  <c:v>1902</c:v>
                </c:pt>
                <c:pt idx="1903">
                  <c:v>1903</c:v>
                </c:pt>
                <c:pt idx="1904">
                  <c:v>1904</c:v>
                </c:pt>
                <c:pt idx="1905">
                  <c:v>1905</c:v>
                </c:pt>
                <c:pt idx="1906">
                  <c:v>1906</c:v>
                </c:pt>
                <c:pt idx="1907">
                  <c:v>1907</c:v>
                </c:pt>
                <c:pt idx="1908">
                  <c:v>1908</c:v>
                </c:pt>
                <c:pt idx="1909">
                  <c:v>1909</c:v>
                </c:pt>
                <c:pt idx="1910">
                  <c:v>1910</c:v>
                </c:pt>
                <c:pt idx="1911">
                  <c:v>1911</c:v>
                </c:pt>
                <c:pt idx="1912">
                  <c:v>1912</c:v>
                </c:pt>
                <c:pt idx="1913">
                  <c:v>1913</c:v>
                </c:pt>
                <c:pt idx="1914">
                  <c:v>1914</c:v>
                </c:pt>
                <c:pt idx="1915">
                  <c:v>1915</c:v>
                </c:pt>
                <c:pt idx="1916">
                  <c:v>1916</c:v>
                </c:pt>
                <c:pt idx="1917">
                  <c:v>1917</c:v>
                </c:pt>
                <c:pt idx="1918">
                  <c:v>1918</c:v>
                </c:pt>
                <c:pt idx="1919">
                  <c:v>1919</c:v>
                </c:pt>
                <c:pt idx="1920">
                  <c:v>1920</c:v>
                </c:pt>
                <c:pt idx="1921">
                  <c:v>1921</c:v>
                </c:pt>
                <c:pt idx="1922">
                  <c:v>1922</c:v>
                </c:pt>
                <c:pt idx="1923">
                  <c:v>1923</c:v>
                </c:pt>
                <c:pt idx="1924">
                  <c:v>1924</c:v>
                </c:pt>
                <c:pt idx="1925">
                  <c:v>1925</c:v>
                </c:pt>
                <c:pt idx="1926">
                  <c:v>1926</c:v>
                </c:pt>
                <c:pt idx="1927">
                  <c:v>1927</c:v>
                </c:pt>
                <c:pt idx="1928">
                  <c:v>1928</c:v>
                </c:pt>
                <c:pt idx="1929">
                  <c:v>1929</c:v>
                </c:pt>
                <c:pt idx="1930">
                  <c:v>1930</c:v>
                </c:pt>
                <c:pt idx="1931">
                  <c:v>1931</c:v>
                </c:pt>
                <c:pt idx="1932">
                  <c:v>1932</c:v>
                </c:pt>
                <c:pt idx="1933">
                  <c:v>1933</c:v>
                </c:pt>
                <c:pt idx="1934">
                  <c:v>1934</c:v>
                </c:pt>
                <c:pt idx="1935">
                  <c:v>1935</c:v>
                </c:pt>
                <c:pt idx="1936">
                  <c:v>1936</c:v>
                </c:pt>
                <c:pt idx="1937">
                  <c:v>1937</c:v>
                </c:pt>
                <c:pt idx="1938">
                  <c:v>1938</c:v>
                </c:pt>
                <c:pt idx="1939">
                  <c:v>1939</c:v>
                </c:pt>
                <c:pt idx="1940">
                  <c:v>1940</c:v>
                </c:pt>
                <c:pt idx="1941">
                  <c:v>1941</c:v>
                </c:pt>
                <c:pt idx="1942">
                  <c:v>1942</c:v>
                </c:pt>
                <c:pt idx="1943">
                  <c:v>1943</c:v>
                </c:pt>
                <c:pt idx="1944">
                  <c:v>1944</c:v>
                </c:pt>
                <c:pt idx="1945">
                  <c:v>1945</c:v>
                </c:pt>
                <c:pt idx="1946">
                  <c:v>1946</c:v>
                </c:pt>
                <c:pt idx="1947">
                  <c:v>1947</c:v>
                </c:pt>
                <c:pt idx="1948">
                  <c:v>1948</c:v>
                </c:pt>
                <c:pt idx="1949">
                  <c:v>1949</c:v>
                </c:pt>
                <c:pt idx="1950">
                  <c:v>1950</c:v>
                </c:pt>
                <c:pt idx="1951">
                  <c:v>1951</c:v>
                </c:pt>
                <c:pt idx="1952">
                  <c:v>1952</c:v>
                </c:pt>
                <c:pt idx="1953">
                  <c:v>1953</c:v>
                </c:pt>
                <c:pt idx="1954">
                  <c:v>1954</c:v>
                </c:pt>
                <c:pt idx="1955">
                  <c:v>1955</c:v>
                </c:pt>
                <c:pt idx="1956">
                  <c:v>1956</c:v>
                </c:pt>
                <c:pt idx="1957">
                  <c:v>1957</c:v>
                </c:pt>
                <c:pt idx="1958">
                  <c:v>1958</c:v>
                </c:pt>
                <c:pt idx="1959">
                  <c:v>1959</c:v>
                </c:pt>
                <c:pt idx="1960">
                  <c:v>1960</c:v>
                </c:pt>
                <c:pt idx="1961">
                  <c:v>1961</c:v>
                </c:pt>
                <c:pt idx="1962">
                  <c:v>1962</c:v>
                </c:pt>
                <c:pt idx="1963">
                  <c:v>1963</c:v>
                </c:pt>
                <c:pt idx="1964">
                  <c:v>1964</c:v>
                </c:pt>
                <c:pt idx="1965">
                  <c:v>1965</c:v>
                </c:pt>
                <c:pt idx="1966">
                  <c:v>1966</c:v>
                </c:pt>
                <c:pt idx="1967">
                  <c:v>1967</c:v>
                </c:pt>
                <c:pt idx="1968">
                  <c:v>1968</c:v>
                </c:pt>
                <c:pt idx="1969">
                  <c:v>1969</c:v>
                </c:pt>
                <c:pt idx="1970">
                  <c:v>1970</c:v>
                </c:pt>
                <c:pt idx="1971">
                  <c:v>1971</c:v>
                </c:pt>
                <c:pt idx="1972">
                  <c:v>1972</c:v>
                </c:pt>
                <c:pt idx="1973">
                  <c:v>1973</c:v>
                </c:pt>
                <c:pt idx="1974">
                  <c:v>1974</c:v>
                </c:pt>
                <c:pt idx="1975">
                  <c:v>1975</c:v>
                </c:pt>
                <c:pt idx="1976">
                  <c:v>1976</c:v>
                </c:pt>
                <c:pt idx="1977">
                  <c:v>1977</c:v>
                </c:pt>
                <c:pt idx="1978">
                  <c:v>1978</c:v>
                </c:pt>
                <c:pt idx="1979">
                  <c:v>1979</c:v>
                </c:pt>
                <c:pt idx="1980">
                  <c:v>1980</c:v>
                </c:pt>
                <c:pt idx="1981">
                  <c:v>1981</c:v>
                </c:pt>
                <c:pt idx="1982">
                  <c:v>1982</c:v>
                </c:pt>
                <c:pt idx="1983">
                  <c:v>1983</c:v>
                </c:pt>
                <c:pt idx="1984">
                  <c:v>1984</c:v>
                </c:pt>
                <c:pt idx="1985">
                  <c:v>1985</c:v>
                </c:pt>
                <c:pt idx="1986">
                  <c:v>1986</c:v>
                </c:pt>
                <c:pt idx="1987">
                  <c:v>1987</c:v>
                </c:pt>
                <c:pt idx="1988">
                  <c:v>1988</c:v>
                </c:pt>
                <c:pt idx="1989">
                  <c:v>1989</c:v>
                </c:pt>
                <c:pt idx="1990">
                  <c:v>1990</c:v>
                </c:pt>
                <c:pt idx="1991">
                  <c:v>1991</c:v>
                </c:pt>
                <c:pt idx="1992">
                  <c:v>1992</c:v>
                </c:pt>
                <c:pt idx="1993">
                  <c:v>1993</c:v>
                </c:pt>
                <c:pt idx="1994">
                  <c:v>1994</c:v>
                </c:pt>
                <c:pt idx="1995">
                  <c:v>1995</c:v>
                </c:pt>
                <c:pt idx="1996">
                  <c:v>1996</c:v>
                </c:pt>
                <c:pt idx="1997">
                  <c:v>1997</c:v>
                </c:pt>
                <c:pt idx="1998">
                  <c:v>1998</c:v>
                </c:pt>
                <c:pt idx="1999">
                  <c:v>1999</c:v>
                </c:pt>
                <c:pt idx="2000">
                  <c:v>2000</c:v>
                </c:pt>
                <c:pt idx="2001">
                  <c:v>2001</c:v>
                </c:pt>
                <c:pt idx="2002">
                  <c:v>2002</c:v>
                </c:pt>
                <c:pt idx="2003">
                  <c:v>2003</c:v>
                </c:pt>
                <c:pt idx="2004">
                  <c:v>2004</c:v>
                </c:pt>
                <c:pt idx="2005">
                  <c:v>2005</c:v>
                </c:pt>
                <c:pt idx="2006">
                  <c:v>2006</c:v>
                </c:pt>
                <c:pt idx="2007">
                  <c:v>2007</c:v>
                </c:pt>
                <c:pt idx="2008">
                  <c:v>2008</c:v>
                </c:pt>
                <c:pt idx="2009">
                  <c:v>2009</c:v>
                </c:pt>
                <c:pt idx="2010">
                  <c:v>2010</c:v>
                </c:pt>
                <c:pt idx="2011">
                  <c:v>2011</c:v>
                </c:pt>
                <c:pt idx="2012">
                  <c:v>2012</c:v>
                </c:pt>
                <c:pt idx="2013">
                  <c:v>2013</c:v>
                </c:pt>
                <c:pt idx="2014">
                  <c:v>2014</c:v>
                </c:pt>
                <c:pt idx="2015">
                  <c:v>2015</c:v>
                </c:pt>
                <c:pt idx="2016">
                  <c:v>2016</c:v>
                </c:pt>
                <c:pt idx="2017">
                  <c:v>2017</c:v>
                </c:pt>
                <c:pt idx="2018">
                  <c:v>2018</c:v>
                </c:pt>
                <c:pt idx="2019">
                  <c:v>2019</c:v>
                </c:pt>
                <c:pt idx="2020">
                  <c:v>2020</c:v>
                </c:pt>
                <c:pt idx="2021">
                  <c:v>2021</c:v>
                </c:pt>
                <c:pt idx="2022">
                  <c:v>2022</c:v>
                </c:pt>
                <c:pt idx="2023">
                  <c:v>2023</c:v>
                </c:pt>
                <c:pt idx="2024">
                  <c:v>2024</c:v>
                </c:pt>
                <c:pt idx="2025">
                  <c:v>2025</c:v>
                </c:pt>
                <c:pt idx="2026">
                  <c:v>2026</c:v>
                </c:pt>
                <c:pt idx="2027">
                  <c:v>2027</c:v>
                </c:pt>
                <c:pt idx="2028">
                  <c:v>2028</c:v>
                </c:pt>
                <c:pt idx="2029">
                  <c:v>2029</c:v>
                </c:pt>
                <c:pt idx="2030">
                  <c:v>2030</c:v>
                </c:pt>
                <c:pt idx="2031">
                  <c:v>2031</c:v>
                </c:pt>
                <c:pt idx="2032">
                  <c:v>2032</c:v>
                </c:pt>
                <c:pt idx="2033">
                  <c:v>2033</c:v>
                </c:pt>
                <c:pt idx="2034">
                  <c:v>2034</c:v>
                </c:pt>
                <c:pt idx="2035">
                  <c:v>2035</c:v>
                </c:pt>
                <c:pt idx="2036">
                  <c:v>2036</c:v>
                </c:pt>
                <c:pt idx="2037">
                  <c:v>2037</c:v>
                </c:pt>
                <c:pt idx="2038">
                  <c:v>2038</c:v>
                </c:pt>
                <c:pt idx="2039">
                  <c:v>2039</c:v>
                </c:pt>
                <c:pt idx="2040">
                  <c:v>2040</c:v>
                </c:pt>
                <c:pt idx="2041">
                  <c:v>2041</c:v>
                </c:pt>
                <c:pt idx="2042">
                  <c:v>2042</c:v>
                </c:pt>
                <c:pt idx="2043">
                  <c:v>2043</c:v>
                </c:pt>
                <c:pt idx="2044">
                  <c:v>2044</c:v>
                </c:pt>
                <c:pt idx="2045">
                  <c:v>2045</c:v>
                </c:pt>
                <c:pt idx="2046">
                  <c:v>2046</c:v>
                </c:pt>
                <c:pt idx="2047">
                  <c:v>2047</c:v>
                </c:pt>
                <c:pt idx="2048">
                  <c:v>2048</c:v>
                </c:pt>
                <c:pt idx="2049">
                  <c:v>2049</c:v>
                </c:pt>
                <c:pt idx="2050">
                  <c:v>2050</c:v>
                </c:pt>
                <c:pt idx="2051">
                  <c:v>2051</c:v>
                </c:pt>
                <c:pt idx="2052">
                  <c:v>2052</c:v>
                </c:pt>
                <c:pt idx="2053">
                  <c:v>2053</c:v>
                </c:pt>
                <c:pt idx="2054">
                  <c:v>2054</c:v>
                </c:pt>
                <c:pt idx="2055">
                  <c:v>2055</c:v>
                </c:pt>
                <c:pt idx="2056">
                  <c:v>2056</c:v>
                </c:pt>
                <c:pt idx="2057">
                  <c:v>2057</c:v>
                </c:pt>
                <c:pt idx="2058">
                  <c:v>2058</c:v>
                </c:pt>
                <c:pt idx="2059">
                  <c:v>2059</c:v>
                </c:pt>
                <c:pt idx="2060">
                  <c:v>2060</c:v>
                </c:pt>
                <c:pt idx="2061">
                  <c:v>2061</c:v>
                </c:pt>
                <c:pt idx="2062">
                  <c:v>2062</c:v>
                </c:pt>
                <c:pt idx="2063">
                  <c:v>2063</c:v>
                </c:pt>
                <c:pt idx="2064">
                  <c:v>2064</c:v>
                </c:pt>
                <c:pt idx="2065">
                  <c:v>2065</c:v>
                </c:pt>
                <c:pt idx="2066">
                  <c:v>2066</c:v>
                </c:pt>
                <c:pt idx="2067">
                  <c:v>2067</c:v>
                </c:pt>
                <c:pt idx="2068">
                  <c:v>2068</c:v>
                </c:pt>
                <c:pt idx="2069">
                  <c:v>2069</c:v>
                </c:pt>
                <c:pt idx="2070">
                  <c:v>2070</c:v>
                </c:pt>
                <c:pt idx="2071">
                  <c:v>2071</c:v>
                </c:pt>
                <c:pt idx="2072">
                  <c:v>2072</c:v>
                </c:pt>
                <c:pt idx="2073">
                  <c:v>2073</c:v>
                </c:pt>
                <c:pt idx="2074">
                  <c:v>2074</c:v>
                </c:pt>
                <c:pt idx="2075">
                  <c:v>2075</c:v>
                </c:pt>
                <c:pt idx="2076">
                  <c:v>2076</c:v>
                </c:pt>
                <c:pt idx="2077">
                  <c:v>2077</c:v>
                </c:pt>
                <c:pt idx="2078">
                  <c:v>2078</c:v>
                </c:pt>
                <c:pt idx="2079">
                  <c:v>2079</c:v>
                </c:pt>
                <c:pt idx="2080">
                  <c:v>2080</c:v>
                </c:pt>
                <c:pt idx="2081">
                  <c:v>2081</c:v>
                </c:pt>
                <c:pt idx="2082">
                  <c:v>2082</c:v>
                </c:pt>
                <c:pt idx="2083">
                  <c:v>2083</c:v>
                </c:pt>
                <c:pt idx="2084">
                  <c:v>2084</c:v>
                </c:pt>
                <c:pt idx="2085">
                  <c:v>2085</c:v>
                </c:pt>
                <c:pt idx="2086">
                  <c:v>2086</c:v>
                </c:pt>
                <c:pt idx="2087">
                  <c:v>2087</c:v>
                </c:pt>
                <c:pt idx="2088">
                  <c:v>2088</c:v>
                </c:pt>
                <c:pt idx="2089">
                  <c:v>2089</c:v>
                </c:pt>
                <c:pt idx="2090">
                  <c:v>2090</c:v>
                </c:pt>
                <c:pt idx="2091">
                  <c:v>2091</c:v>
                </c:pt>
                <c:pt idx="2092">
                  <c:v>2092</c:v>
                </c:pt>
                <c:pt idx="2093">
                  <c:v>2093</c:v>
                </c:pt>
                <c:pt idx="2094">
                  <c:v>2094</c:v>
                </c:pt>
                <c:pt idx="2095">
                  <c:v>2095</c:v>
                </c:pt>
                <c:pt idx="2096">
                  <c:v>2096</c:v>
                </c:pt>
                <c:pt idx="2097">
                  <c:v>2097</c:v>
                </c:pt>
                <c:pt idx="2098">
                  <c:v>2098</c:v>
                </c:pt>
                <c:pt idx="2099">
                  <c:v>2099</c:v>
                </c:pt>
                <c:pt idx="2100">
                  <c:v>2100</c:v>
                </c:pt>
                <c:pt idx="2101">
                  <c:v>2101</c:v>
                </c:pt>
                <c:pt idx="2102">
                  <c:v>2102</c:v>
                </c:pt>
                <c:pt idx="2103">
                  <c:v>2103</c:v>
                </c:pt>
                <c:pt idx="2104">
                  <c:v>2104</c:v>
                </c:pt>
                <c:pt idx="2105">
                  <c:v>2105</c:v>
                </c:pt>
                <c:pt idx="2106">
                  <c:v>2106</c:v>
                </c:pt>
                <c:pt idx="2107">
                  <c:v>2107</c:v>
                </c:pt>
                <c:pt idx="2108">
                  <c:v>2108</c:v>
                </c:pt>
                <c:pt idx="2109">
                  <c:v>2109</c:v>
                </c:pt>
                <c:pt idx="2110">
                  <c:v>2110</c:v>
                </c:pt>
                <c:pt idx="2111">
                  <c:v>2111</c:v>
                </c:pt>
                <c:pt idx="2112">
                  <c:v>2112</c:v>
                </c:pt>
                <c:pt idx="2113">
                  <c:v>2113</c:v>
                </c:pt>
                <c:pt idx="2114">
                  <c:v>2114</c:v>
                </c:pt>
                <c:pt idx="2115">
                  <c:v>2115</c:v>
                </c:pt>
                <c:pt idx="2116">
                  <c:v>2116</c:v>
                </c:pt>
                <c:pt idx="2117">
                  <c:v>2117</c:v>
                </c:pt>
                <c:pt idx="2118">
                  <c:v>2118</c:v>
                </c:pt>
                <c:pt idx="2119">
                  <c:v>2119</c:v>
                </c:pt>
                <c:pt idx="2120">
                  <c:v>2120</c:v>
                </c:pt>
                <c:pt idx="2121">
                  <c:v>2121</c:v>
                </c:pt>
                <c:pt idx="2122">
                  <c:v>2122</c:v>
                </c:pt>
                <c:pt idx="2123">
                  <c:v>2123</c:v>
                </c:pt>
                <c:pt idx="2124">
                  <c:v>2124</c:v>
                </c:pt>
                <c:pt idx="2125">
                  <c:v>2125</c:v>
                </c:pt>
                <c:pt idx="2126">
                  <c:v>2126</c:v>
                </c:pt>
                <c:pt idx="2127">
                  <c:v>2127</c:v>
                </c:pt>
                <c:pt idx="2128">
                  <c:v>2128</c:v>
                </c:pt>
                <c:pt idx="2129">
                  <c:v>2129</c:v>
                </c:pt>
                <c:pt idx="2130">
                  <c:v>2130</c:v>
                </c:pt>
                <c:pt idx="2131">
                  <c:v>2131</c:v>
                </c:pt>
                <c:pt idx="2132">
                  <c:v>2132</c:v>
                </c:pt>
                <c:pt idx="2133">
                  <c:v>2133</c:v>
                </c:pt>
                <c:pt idx="2134">
                  <c:v>2134</c:v>
                </c:pt>
                <c:pt idx="2135">
                  <c:v>2135</c:v>
                </c:pt>
                <c:pt idx="2136">
                  <c:v>2136</c:v>
                </c:pt>
                <c:pt idx="2137">
                  <c:v>2137</c:v>
                </c:pt>
                <c:pt idx="2138">
                  <c:v>2138</c:v>
                </c:pt>
                <c:pt idx="2139">
                  <c:v>2139</c:v>
                </c:pt>
                <c:pt idx="2140">
                  <c:v>2140</c:v>
                </c:pt>
                <c:pt idx="2141">
                  <c:v>2141</c:v>
                </c:pt>
                <c:pt idx="2142">
                  <c:v>2142</c:v>
                </c:pt>
                <c:pt idx="2143">
                  <c:v>2143</c:v>
                </c:pt>
                <c:pt idx="2144">
                  <c:v>2144</c:v>
                </c:pt>
                <c:pt idx="2145">
                  <c:v>2145</c:v>
                </c:pt>
                <c:pt idx="2146">
                  <c:v>2146</c:v>
                </c:pt>
                <c:pt idx="2147">
                  <c:v>2147</c:v>
                </c:pt>
                <c:pt idx="2148">
                  <c:v>2148</c:v>
                </c:pt>
                <c:pt idx="2149">
                  <c:v>2149</c:v>
                </c:pt>
                <c:pt idx="2150">
                  <c:v>2150</c:v>
                </c:pt>
                <c:pt idx="2151">
                  <c:v>2151</c:v>
                </c:pt>
                <c:pt idx="2152">
                  <c:v>2152</c:v>
                </c:pt>
                <c:pt idx="2153">
                  <c:v>2153</c:v>
                </c:pt>
                <c:pt idx="2154">
                  <c:v>2154</c:v>
                </c:pt>
                <c:pt idx="2155">
                  <c:v>2155</c:v>
                </c:pt>
                <c:pt idx="2156">
                  <c:v>2156</c:v>
                </c:pt>
                <c:pt idx="2157">
                  <c:v>2157</c:v>
                </c:pt>
                <c:pt idx="2158">
                  <c:v>2158</c:v>
                </c:pt>
                <c:pt idx="2159">
                  <c:v>2159</c:v>
                </c:pt>
                <c:pt idx="2160">
                  <c:v>2160</c:v>
                </c:pt>
                <c:pt idx="2161">
                  <c:v>2161</c:v>
                </c:pt>
                <c:pt idx="2162">
                  <c:v>2162</c:v>
                </c:pt>
                <c:pt idx="2163">
                  <c:v>2163</c:v>
                </c:pt>
                <c:pt idx="2164">
                  <c:v>2164</c:v>
                </c:pt>
                <c:pt idx="2165">
                  <c:v>2165</c:v>
                </c:pt>
                <c:pt idx="2166">
                  <c:v>2166</c:v>
                </c:pt>
                <c:pt idx="2167">
                  <c:v>2167</c:v>
                </c:pt>
                <c:pt idx="2168">
                  <c:v>2168</c:v>
                </c:pt>
                <c:pt idx="2169">
                  <c:v>2169</c:v>
                </c:pt>
                <c:pt idx="2170">
                  <c:v>2170</c:v>
                </c:pt>
                <c:pt idx="2171">
                  <c:v>2171</c:v>
                </c:pt>
                <c:pt idx="2172">
                  <c:v>2172</c:v>
                </c:pt>
                <c:pt idx="2173">
                  <c:v>2173</c:v>
                </c:pt>
                <c:pt idx="2174">
                  <c:v>2174</c:v>
                </c:pt>
                <c:pt idx="2175">
                  <c:v>2175</c:v>
                </c:pt>
                <c:pt idx="2176">
                  <c:v>2176</c:v>
                </c:pt>
                <c:pt idx="2177">
                  <c:v>2177</c:v>
                </c:pt>
                <c:pt idx="2178">
                  <c:v>2178</c:v>
                </c:pt>
                <c:pt idx="2179">
                  <c:v>2179</c:v>
                </c:pt>
                <c:pt idx="2180">
                  <c:v>2180</c:v>
                </c:pt>
                <c:pt idx="2181">
                  <c:v>2181</c:v>
                </c:pt>
                <c:pt idx="2182">
                  <c:v>2182</c:v>
                </c:pt>
                <c:pt idx="2183">
                  <c:v>2183</c:v>
                </c:pt>
                <c:pt idx="2184">
                  <c:v>2184</c:v>
                </c:pt>
                <c:pt idx="2185">
                  <c:v>2185</c:v>
                </c:pt>
                <c:pt idx="2186">
                  <c:v>2186</c:v>
                </c:pt>
                <c:pt idx="2187">
                  <c:v>2187</c:v>
                </c:pt>
                <c:pt idx="2188">
                  <c:v>2188</c:v>
                </c:pt>
                <c:pt idx="2189">
                  <c:v>2189</c:v>
                </c:pt>
                <c:pt idx="2190">
                  <c:v>2190</c:v>
                </c:pt>
                <c:pt idx="2191">
                  <c:v>2191</c:v>
                </c:pt>
                <c:pt idx="2192">
                  <c:v>2192</c:v>
                </c:pt>
                <c:pt idx="2193">
                  <c:v>2193</c:v>
                </c:pt>
                <c:pt idx="2194">
                  <c:v>2194</c:v>
                </c:pt>
                <c:pt idx="2195">
                  <c:v>2195</c:v>
                </c:pt>
                <c:pt idx="2196">
                  <c:v>2196</c:v>
                </c:pt>
                <c:pt idx="2197">
                  <c:v>2197</c:v>
                </c:pt>
                <c:pt idx="2198">
                  <c:v>2198</c:v>
                </c:pt>
                <c:pt idx="2199">
                  <c:v>2199</c:v>
                </c:pt>
                <c:pt idx="2200">
                  <c:v>2200</c:v>
                </c:pt>
                <c:pt idx="2201">
                  <c:v>2201</c:v>
                </c:pt>
                <c:pt idx="2202">
                  <c:v>2202</c:v>
                </c:pt>
                <c:pt idx="2203">
                  <c:v>2203</c:v>
                </c:pt>
                <c:pt idx="2204">
                  <c:v>2204</c:v>
                </c:pt>
                <c:pt idx="2205">
                  <c:v>2205</c:v>
                </c:pt>
                <c:pt idx="2206">
                  <c:v>2206</c:v>
                </c:pt>
                <c:pt idx="2207">
                  <c:v>2207</c:v>
                </c:pt>
                <c:pt idx="2208">
                  <c:v>2208</c:v>
                </c:pt>
                <c:pt idx="2209">
                  <c:v>2209</c:v>
                </c:pt>
                <c:pt idx="2210">
                  <c:v>2210</c:v>
                </c:pt>
                <c:pt idx="2211">
                  <c:v>2211</c:v>
                </c:pt>
                <c:pt idx="2212">
                  <c:v>2212</c:v>
                </c:pt>
                <c:pt idx="2213">
                  <c:v>2213</c:v>
                </c:pt>
                <c:pt idx="2214">
                  <c:v>2214</c:v>
                </c:pt>
                <c:pt idx="2215">
                  <c:v>2215</c:v>
                </c:pt>
                <c:pt idx="2216">
                  <c:v>2216</c:v>
                </c:pt>
                <c:pt idx="2217">
                  <c:v>2217</c:v>
                </c:pt>
                <c:pt idx="2218">
                  <c:v>2218</c:v>
                </c:pt>
                <c:pt idx="2219">
                  <c:v>2219</c:v>
                </c:pt>
                <c:pt idx="2220">
                  <c:v>2220</c:v>
                </c:pt>
                <c:pt idx="2221">
                  <c:v>2221</c:v>
                </c:pt>
                <c:pt idx="2222">
                  <c:v>2222</c:v>
                </c:pt>
                <c:pt idx="2223">
                  <c:v>2223</c:v>
                </c:pt>
                <c:pt idx="2224">
                  <c:v>2224</c:v>
                </c:pt>
                <c:pt idx="2225">
                  <c:v>2225</c:v>
                </c:pt>
                <c:pt idx="2226">
                  <c:v>2226</c:v>
                </c:pt>
                <c:pt idx="2227">
                  <c:v>2227</c:v>
                </c:pt>
                <c:pt idx="2228">
                  <c:v>2228</c:v>
                </c:pt>
                <c:pt idx="2229">
                  <c:v>2229</c:v>
                </c:pt>
                <c:pt idx="2230">
                  <c:v>2230</c:v>
                </c:pt>
                <c:pt idx="2231">
                  <c:v>2231</c:v>
                </c:pt>
                <c:pt idx="2232">
                  <c:v>2232</c:v>
                </c:pt>
                <c:pt idx="2233">
                  <c:v>2233</c:v>
                </c:pt>
                <c:pt idx="2234">
                  <c:v>2234</c:v>
                </c:pt>
                <c:pt idx="2235">
                  <c:v>2235</c:v>
                </c:pt>
                <c:pt idx="2236">
                  <c:v>2236</c:v>
                </c:pt>
                <c:pt idx="2237">
                  <c:v>2237</c:v>
                </c:pt>
                <c:pt idx="2238">
                  <c:v>2238</c:v>
                </c:pt>
                <c:pt idx="2239">
                  <c:v>2239</c:v>
                </c:pt>
                <c:pt idx="2240">
                  <c:v>2240</c:v>
                </c:pt>
                <c:pt idx="2241">
                  <c:v>2241</c:v>
                </c:pt>
                <c:pt idx="2242">
                  <c:v>2242</c:v>
                </c:pt>
                <c:pt idx="2243">
                  <c:v>2243</c:v>
                </c:pt>
                <c:pt idx="2244">
                  <c:v>2244</c:v>
                </c:pt>
                <c:pt idx="2245">
                  <c:v>2245</c:v>
                </c:pt>
                <c:pt idx="2246">
                  <c:v>2246</c:v>
                </c:pt>
                <c:pt idx="2247">
                  <c:v>2247</c:v>
                </c:pt>
                <c:pt idx="2248">
                  <c:v>2248</c:v>
                </c:pt>
                <c:pt idx="2249">
                  <c:v>2249</c:v>
                </c:pt>
                <c:pt idx="2250">
                  <c:v>2250</c:v>
                </c:pt>
                <c:pt idx="2251">
                  <c:v>2251</c:v>
                </c:pt>
                <c:pt idx="2252">
                  <c:v>2252</c:v>
                </c:pt>
                <c:pt idx="2253">
                  <c:v>2253</c:v>
                </c:pt>
                <c:pt idx="2254">
                  <c:v>2254</c:v>
                </c:pt>
                <c:pt idx="2255">
                  <c:v>2255</c:v>
                </c:pt>
                <c:pt idx="2256">
                  <c:v>2256</c:v>
                </c:pt>
                <c:pt idx="2257">
                  <c:v>2257</c:v>
                </c:pt>
                <c:pt idx="2258">
                  <c:v>2258</c:v>
                </c:pt>
                <c:pt idx="2259">
                  <c:v>2259</c:v>
                </c:pt>
                <c:pt idx="2260">
                  <c:v>2260</c:v>
                </c:pt>
                <c:pt idx="2261">
                  <c:v>2261</c:v>
                </c:pt>
                <c:pt idx="2262">
                  <c:v>2262</c:v>
                </c:pt>
                <c:pt idx="2263">
                  <c:v>2263</c:v>
                </c:pt>
                <c:pt idx="2264">
                  <c:v>2264</c:v>
                </c:pt>
                <c:pt idx="2265">
                  <c:v>2265</c:v>
                </c:pt>
                <c:pt idx="2266">
                  <c:v>2266</c:v>
                </c:pt>
                <c:pt idx="2267">
                  <c:v>2267</c:v>
                </c:pt>
                <c:pt idx="2268">
                  <c:v>2268</c:v>
                </c:pt>
                <c:pt idx="2269">
                  <c:v>2269</c:v>
                </c:pt>
                <c:pt idx="2270">
                  <c:v>2270</c:v>
                </c:pt>
                <c:pt idx="2271">
                  <c:v>2271</c:v>
                </c:pt>
                <c:pt idx="2272">
                  <c:v>2272</c:v>
                </c:pt>
                <c:pt idx="2273">
                  <c:v>2273</c:v>
                </c:pt>
                <c:pt idx="2274">
                  <c:v>2274</c:v>
                </c:pt>
                <c:pt idx="2275">
                  <c:v>2275</c:v>
                </c:pt>
                <c:pt idx="2276">
                  <c:v>2276</c:v>
                </c:pt>
                <c:pt idx="2277">
                  <c:v>2277</c:v>
                </c:pt>
                <c:pt idx="2278">
                  <c:v>2278</c:v>
                </c:pt>
                <c:pt idx="2279">
                  <c:v>2279</c:v>
                </c:pt>
                <c:pt idx="2280">
                  <c:v>2280</c:v>
                </c:pt>
                <c:pt idx="2281">
                  <c:v>2281</c:v>
                </c:pt>
                <c:pt idx="2282">
                  <c:v>2282</c:v>
                </c:pt>
                <c:pt idx="2283">
                  <c:v>2283</c:v>
                </c:pt>
                <c:pt idx="2284">
                  <c:v>2284</c:v>
                </c:pt>
                <c:pt idx="2285">
                  <c:v>2285</c:v>
                </c:pt>
                <c:pt idx="2286">
                  <c:v>2286</c:v>
                </c:pt>
                <c:pt idx="2287">
                  <c:v>2287</c:v>
                </c:pt>
                <c:pt idx="2288">
                  <c:v>2288</c:v>
                </c:pt>
                <c:pt idx="2289">
                  <c:v>2289</c:v>
                </c:pt>
                <c:pt idx="2290">
                  <c:v>2290</c:v>
                </c:pt>
                <c:pt idx="2291">
                  <c:v>2291</c:v>
                </c:pt>
                <c:pt idx="2292">
                  <c:v>2292</c:v>
                </c:pt>
                <c:pt idx="2293">
                  <c:v>2293</c:v>
                </c:pt>
                <c:pt idx="2294">
                  <c:v>2294</c:v>
                </c:pt>
                <c:pt idx="2295">
                  <c:v>2295</c:v>
                </c:pt>
                <c:pt idx="2296">
                  <c:v>2296</c:v>
                </c:pt>
                <c:pt idx="2297">
                  <c:v>2297</c:v>
                </c:pt>
                <c:pt idx="2298">
                  <c:v>2298</c:v>
                </c:pt>
                <c:pt idx="2299">
                  <c:v>2299</c:v>
                </c:pt>
                <c:pt idx="2300">
                  <c:v>2300</c:v>
                </c:pt>
                <c:pt idx="2301">
                  <c:v>2301</c:v>
                </c:pt>
                <c:pt idx="2302">
                  <c:v>2302</c:v>
                </c:pt>
                <c:pt idx="2303">
                  <c:v>2303</c:v>
                </c:pt>
                <c:pt idx="2304">
                  <c:v>2304</c:v>
                </c:pt>
                <c:pt idx="2305">
                  <c:v>2305</c:v>
                </c:pt>
                <c:pt idx="2306">
                  <c:v>2306</c:v>
                </c:pt>
                <c:pt idx="2307">
                  <c:v>2307</c:v>
                </c:pt>
                <c:pt idx="2308">
                  <c:v>2308</c:v>
                </c:pt>
                <c:pt idx="2309">
                  <c:v>2309</c:v>
                </c:pt>
                <c:pt idx="2310">
                  <c:v>2310</c:v>
                </c:pt>
                <c:pt idx="2311">
                  <c:v>2311</c:v>
                </c:pt>
                <c:pt idx="2312">
                  <c:v>2312</c:v>
                </c:pt>
                <c:pt idx="2313">
                  <c:v>2313</c:v>
                </c:pt>
                <c:pt idx="2314">
                  <c:v>2314</c:v>
                </c:pt>
                <c:pt idx="2315">
                  <c:v>2315</c:v>
                </c:pt>
                <c:pt idx="2316">
                  <c:v>2316</c:v>
                </c:pt>
                <c:pt idx="2317">
                  <c:v>2317</c:v>
                </c:pt>
                <c:pt idx="2318">
                  <c:v>2318</c:v>
                </c:pt>
                <c:pt idx="2319">
                  <c:v>2319</c:v>
                </c:pt>
                <c:pt idx="2320">
                  <c:v>2320</c:v>
                </c:pt>
                <c:pt idx="2321">
                  <c:v>2321</c:v>
                </c:pt>
                <c:pt idx="2322">
                  <c:v>2322</c:v>
                </c:pt>
                <c:pt idx="2323">
                  <c:v>2323</c:v>
                </c:pt>
                <c:pt idx="2324">
                  <c:v>2324</c:v>
                </c:pt>
                <c:pt idx="2325">
                  <c:v>2325</c:v>
                </c:pt>
                <c:pt idx="2326">
                  <c:v>2326</c:v>
                </c:pt>
                <c:pt idx="2327">
                  <c:v>2327</c:v>
                </c:pt>
                <c:pt idx="2328">
                  <c:v>2328</c:v>
                </c:pt>
                <c:pt idx="2329">
                  <c:v>2329</c:v>
                </c:pt>
                <c:pt idx="2330">
                  <c:v>2330</c:v>
                </c:pt>
                <c:pt idx="2331">
                  <c:v>2331</c:v>
                </c:pt>
                <c:pt idx="2332">
                  <c:v>2332</c:v>
                </c:pt>
                <c:pt idx="2333">
                  <c:v>2333</c:v>
                </c:pt>
                <c:pt idx="2334">
                  <c:v>2334</c:v>
                </c:pt>
                <c:pt idx="2335">
                  <c:v>2335</c:v>
                </c:pt>
                <c:pt idx="2336">
                  <c:v>2336</c:v>
                </c:pt>
                <c:pt idx="2337">
                  <c:v>2337</c:v>
                </c:pt>
                <c:pt idx="2338">
                  <c:v>2338</c:v>
                </c:pt>
                <c:pt idx="2339">
                  <c:v>2339</c:v>
                </c:pt>
                <c:pt idx="2340">
                  <c:v>2340</c:v>
                </c:pt>
                <c:pt idx="2341">
                  <c:v>2341</c:v>
                </c:pt>
                <c:pt idx="2342">
                  <c:v>2342</c:v>
                </c:pt>
                <c:pt idx="2343">
                  <c:v>2343</c:v>
                </c:pt>
                <c:pt idx="2344">
                  <c:v>2344</c:v>
                </c:pt>
                <c:pt idx="2345">
                  <c:v>2345</c:v>
                </c:pt>
                <c:pt idx="2346">
                  <c:v>2346</c:v>
                </c:pt>
                <c:pt idx="2347">
                  <c:v>2347</c:v>
                </c:pt>
                <c:pt idx="2348">
                  <c:v>2348</c:v>
                </c:pt>
                <c:pt idx="2349">
                  <c:v>2349</c:v>
                </c:pt>
                <c:pt idx="2350">
                  <c:v>2350</c:v>
                </c:pt>
                <c:pt idx="2351">
                  <c:v>2351</c:v>
                </c:pt>
                <c:pt idx="2352">
                  <c:v>2352</c:v>
                </c:pt>
                <c:pt idx="2353">
                  <c:v>2353</c:v>
                </c:pt>
                <c:pt idx="2354">
                  <c:v>2354</c:v>
                </c:pt>
                <c:pt idx="2355">
                  <c:v>2355</c:v>
                </c:pt>
                <c:pt idx="2356">
                  <c:v>2356</c:v>
                </c:pt>
                <c:pt idx="2357">
                  <c:v>2357</c:v>
                </c:pt>
                <c:pt idx="2358">
                  <c:v>2358</c:v>
                </c:pt>
                <c:pt idx="2359">
                  <c:v>2359</c:v>
                </c:pt>
                <c:pt idx="2360">
                  <c:v>2360</c:v>
                </c:pt>
                <c:pt idx="2361">
                  <c:v>2361</c:v>
                </c:pt>
                <c:pt idx="2362">
                  <c:v>2362</c:v>
                </c:pt>
                <c:pt idx="2363">
                  <c:v>2363</c:v>
                </c:pt>
                <c:pt idx="2364">
                  <c:v>2364</c:v>
                </c:pt>
                <c:pt idx="2365">
                  <c:v>2365</c:v>
                </c:pt>
                <c:pt idx="2366">
                  <c:v>2366</c:v>
                </c:pt>
                <c:pt idx="2367">
                  <c:v>2367</c:v>
                </c:pt>
                <c:pt idx="2368">
                  <c:v>2368</c:v>
                </c:pt>
                <c:pt idx="2369">
                  <c:v>2369</c:v>
                </c:pt>
                <c:pt idx="2370">
                  <c:v>2370</c:v>
                </c:pt>
                <c:pt idx="2371">
                  <c:v>2371</c:v>
                </c:pt>
                <c:pt idx="2372">
                  <c:v>2372</c:v>
                </c:pt>
                <c:pt idx="2373">
                  <c:v>2373</c:v>
                </c:pt>
                <c:pt idx="2374">
                  <c:v>2374</c:v>
                </c:pt>
                <c:pt idx="2375">
                  <c:v>2375</c:v>
                </c:pt>
                <c:pt idx="2376">
                  <c:v>2376</c:v>
                </c:pt>
                <c:pt idx="2377">
                  <c:v>2377</c:v>
                </c:pt>
                <c:pt idx="2378">
                  <c:v>2378</c:v>
                </c:pt>
                <c:pt idx="2379">
                  <c:v>2379</c:v>
                </c:pt>
                <c:pt idx="2380">
                  <c:v>2380</c:v>
                </c:pt>
                <c:pt idx="2381">
                  <c:v>2381</c:v>
                </c:pt>
                <c:pt idx="2382">
                  <c:v>2382</c:v>
                </c:pt>
                <c:pt idx="2383">
                  <c:v>2383</c:v>
                </c:pt>
                <c:pt idx="2384">
                  <c:v>2384</c:v>
                </c:pt>
                <c:pt idx="2385">
                  <c:v>2385</c:v>
                </c:pt>
                <c:pt idx="2386">
                  <c:v>2386</c:v>
                </c:pt>
                <c:pt idx="2387">
                  <c:v>2387</c:v>
                </c:pt>
                <c:pt idx="2388">
                  <c:v>2388</c:v>
                </c:pt>
                <c:pt idx="2389">
                  <c:v>2389</c:v>
                </c:pt>
                <c:pt idx="2390">
                  <c:v>2390</c:v>
                </c:pt>
                <c:pt idx="2391">
                  <c:v>2391</c:v>
                </c:pt>
                <c:pt idx="2392">
                  <c:v>2392</c:v>
                </c:pt>
                <c:pt idx="2393">
                  <c:v>2393</c:v>
                </c:pt>
                <c:pt idx="2394">
                  <c:v>2394</c:v>
                </c:pt>
                <c:pt idx="2395">
                  <c:v>2395</c:v>
                </c:pt>
                <c:pt idx="2396">
                  <c:v>2396</c:v>
                </c:pt>
                <c:pt idx="2397">
                  <c:v>2397</c:v>
                </c:pt>
                <c:pt idx="2398">
                  <c:v>2398</c:v>
                </c:pt>
                <c:pt idx="2399">
                  <c:v>2399</c:v>
                </c:pt>
                <c:pt idx="2400">
                  <c:v>2400</c:v>
                </c:pt>
                <c:pt idx="2401">
                  <c:v>2401</c:v>
                </c:pt>
                <c:pt idx="2402">
                  <c:v>2402</c:v>
                </c:pt>
                <c:pt idx="2403">
                  <c:v>2403</c:v>
                </c:pt>
                <c:pt idx="2404">
                  <c:v>2404</c:v>
                </c:pt>
                <c:pt idx="2405">
                  <c:v>2405</c:v>
                </c:pt>
                <c:pt idx="2406">
                  <c:v>2406</c:v>
                </c:pt>
                <c:pt idx="2407">
                  <c:v>2407</c:v>
                </c:pt>
                <c:pt idx="2408">
                  <c:v>2408</c:v>
                </c:pt>
                <c:pt idx="2409">
                  <c:v>2409</c:v>
                </c:pt>
                <c:pt idx="2410">
                  <c:v>2410</c:v>
                </c:pt>
                <c:pt idx="2411">
                  <c:v>2411</c:v>
                </c:pt>
                <c:pt idx="2412">
                  <c:v>2412</c:v>
                </c:pt>
                <c:pt idx="2413">
                  <c:v>2413</c:v>
                </c:pt>
                <c:pt idx="2414">
                  <c:v>2414</c:v>
                </c:pt>
                <c:pt idx="2415">
                  <c:v>2415</c:v>
                </c:pt>
                <c:pt idx="2416">
                  <c:v>2416</c:v>
                </c:pt>
                <c:pt idx="2417">
                  <c:v>2417</c:v>
                </c:pt>
                <c:pt idx="2418">
                  <c:v>2418</c:v>
                </c:pt>
                <c:pt idx="2419">
                  <c:v>2419</c:v>
                </c:pt>
                <c:pt idx="2420">
                  <c:v>2420</c:v>
                </c:pt>
                <c:pt idx="2421">
                  <c:v>2421</c:v>
                </c:pt>
                <c:pt idx="2422">
                  <c:v>2422</c:v>
                </c:pt>
                <c:pt idx="2423">
                  <c:v>2423</c:v>
                </c:pt>
                <c:pt idx="2424">
                  <c:v>2424</c:v>
                </c:pt>
                <c:pt idx="2425">
                  <c:v>2425</c:v>
                </c:pt>
                <c:pt idx="2426">
                  <c:v>2426</c:v>
                </c:pt>
                <c:pt idx="2427">
                  <c:v>2427</c:v>
                </c:pt>
                <c:pt idx="2428">
                  <c:v>2428</c:v>
                </c:pt>
                <c:pt idx="2429">
                  <c:v>2429</c:v>
                </c:pt>
                <c:pt idx="2430">
                  <c:v>2430</c:v>
                </c:pt>
                <c:pt idx="2431">
                  <c:v>2431</c:v>
                </c:pt>
                <c:pt idx="2432">
                  <c:v>2432</c:v>
                </c:pt>
                <c:pt idx="2433">
                  <c:v>2433</c:v>
                </c:pt>
                <c:pt idx="2434">
                  <c:v>2434</c:v>
                </c:pt>
                <c:pt idx="2435">
                  <c:v>2435</c:v>
                </c:pt>
                <c:pt idx="2436">
                  <c:v>2436</c:v>
                </c:pt>
                <c:pt idx="2437">
                  <c:v>2437</c:v>
                </c:pt>
                <c:pt idx="2438">
                  <c:v>2438</c:v>
                </c:pt>
                <c:pt idx="2439">
                  <c:v>2439</c:v>
                </c:pt>
                <c:pt idx="2440">
                  <c:v>2440</c:v>
                </c:pt>
                <c:pt idx="2441">
                  <c:v>2441</c:v>
                </c:pt>
                <c:pt idx="2442">
                  <c:v>2442</c:v>
                </c:pt>
                <c:pt idx="2443">
                  <c:v>2443</c:v>
                </c:pt>
                <c:pt idx="2444">
                  <c:v>2444</c:v>
                </c:pt>
                <c:pt idx="2445">
                  <c:v>2445</c:v>
                </c:pt>
                <c:pt idx="2446">
                  <c:v>2446</c:v>
                </c:pt>
                <c:pt idx="2447">
                  <c:v>2447</c:v>
                </c:pt>
                <c:pt idx="2448">
                  <c:v>2448</c:v>
                </c:pt>
                <c:pt idx="2449">
                  <c:v>2449</c:v>
                </c:pt>
                <c:pt idx="2450">
                  <c:v>2450</c:v>
                </c:pt>
                <c:pt idx="2451">
                  <c:v>2451</c:v>
                </c:pt>
                <c:pt idx="2452">
                  <c:v>2452</c:v>
                </c:pt>
                <c:pt idx="2453">
                  <c:v>2453</c:v>
                </c:pt>
                <c:pt idx="2454">
                  <c:v>2454</c:v>
                </c:pt>
                <c:pt idx="2455">
                  <c:v>2455</c:v>
                </c:pt>
                <c:pt idx="2456">
                  <c:v>2456</c:v>
                </c:pt>
                <c:pt idx="2457">
                  <c:v>2457</c:v>
                </c:pt>
                <c:pt idx="2458">
                  <c:v>2458</c:v>
                </c:pt>
                <c:pt idx="2459">
                  <c:v>2459</c:v>
                </c:pt>
                <c:pt idx="2460">
                  <c:v>2460</c:v>
                </c:pt>
                <c:pt idx="2461">
                  <c:v>2461</c:v>
                </c:pt>
                <c:pt idx="2462">
                  <c:v>2462</c:v>
                </c:pt>
                <c:pt idx="2463">
                  <c:v>2463</c:v>
                </c:pt>
                <c:pt idx="2464">
                  <c:v>2464</c:v>
                </c:pt>
                <c:pt idx="2465">
                  <c:v>2465</c:v>
                </c:pt>
                <c:pt idx="2466">
                  <c:v>2466</c:v>
                </c:pt>
                <c:pt idx="2467">
                  <c:v>2467</c:v>
                </c:pt>
                <c:pt idx="2468">
                  <c:v>2468</c:v>
                </c:pt>
                <c:pt idx="2469">
                  <c:v>2469</c:v>
                </c:pt>
                <c:pt idx="2470">
                  <c:v>2470</c:v>
                </c:pt>
                <c:pt idx="2471">
                  <c:v>2471</c:v>
                </c:pt>
                <c:pt idx="2472">
                  <c:v>2472</c:v>
                </c:pt>
                <c:pt idx="2473">
                  <c:v>2473</c:v>
                </c:pt>
                <c:pt idx="2474">
                  <c:v>2474</c:v>
                </c:pt>
                <c:pt idx="2475">
                  <c:v>2475</c:v>
                </c:pt>
                <c:pt idx="2476">
                  <c:v>2476</c:v>
                </c:pt>
                <c:pt idx="2477">
                  <c:v>2477</c:v>
                </c:pt>
                <c:pt idx="2478">
                  <c:v>2478</c:v>
                </c:pt>
                <c:pt idx="2479">
                  <c:v>2479</c:v>
                </c:pt>
                <c:pt idx="2480">
                  <c:v>2480</c:v>
                </c:pt>
                <c:pt idx="2481">
                  <c:v>2481</c:v>
                </c:pt>
                <c:pt idx="2482">
                  <c:v>2482</c:v>
                </c:pt>
                <c:pt idx="2483">
                  <c:v>2483</c:v>
                </c:pt>
                <c:pt idx="2484">
                  <c:v>2484</c:v>
                </c:pt>
                <c:pt idx="2485">
                  <c:v>2485</c:v>
                </c:pt>
                <c:pt idx="2486">
                  <c:v>2486</c:v>
                </c:pt>
                <c:pt idx="2487">
                  <c:v>2487</c:v>
                </c:pt>
                <c:pt idx="2488">
                  <c:v>2488</c:v>
                </c:pt>
                <c:pt idx="2489">
                  <c:v>2489</c:v>
                </c:pt>
                <c:pt idx="2490">
                  <c:v>2490</c:v>
                </c:pt>
                <c:pt idx="2491">
                  <c:v>2491</c:v>
                </c:pt>
                <c:pt idx="2492">
                  <c:v>2492</c:v>
                </c:pt>
                <c:pt idx="2493">
                  <c:v>2493</c:v>
                </c:pt>
                <c:pt idx="2494">
                  <c:v>2494</c:v>
                </c:pt>
                <c:pt idx="2495">
                  <c:v>2495</c:v>
                </c:pt>
                <c:pt idx="2496">
                  <c:v>2496</c:v>
                </c:pt>
                <c:pt idx="2497">
                  <c:v>2497</c:v>
                </c:pt>
                <c:pt idx="2498">
                  <c:v>2498</c:v>
                </c:pt>
                <c:pt idx="2499">
                  <c:v>2499</c:v>
                </c:pt>
                <c:pt idx="2500">
                  <c:v>2500</c:v>
                </c:pt>
                <c:pt idx="2501">
                  <c:v>2501</c:v>
                </c:pt>
                <c:pt idx="2502">
                  <c:v>2502</c:v>
                </c:pt>
                <c:pt idx="2503">
                  <c:v>2503</c:v>
                </c:pt>
                <c:pt idx="2504">
                  <c:v>2504</c:v>
                </c:pt>
                <c:pt idx="2505">
                  <c:v>2505</c:v>
                </c:pt>
                <c:pt idx="2506">
                  <c:v>2506</c:v>
                </c:pt>
                <c:pt idx="2507">
                  <c:v>2507</c:v>
                </c:pt>
                <c:pt idx="2508">
                  <c:v>2508</c:v>
                </c:pt>
                <c:pt idx="2509">
                  <c:v>2509</c:v>
                </c:pt>
                <c:pt idx="2510">
                  <c:v>2510</c:v>
                </c:pt>
                <c:pt idx="2511">
                  <c:v>2511</c:v>
                </c:pt>
                <c:pt idx="2512">
                  <c:v>2512</c:v>
                </c:pt>
                <c:pt idx="2513">
                  <c:v>2513</c:v>
                </c:pt>
                <c:pt idx="2514">
                  <c:v>2514</c:v>
                </c:pt>
                <c:pt idx="2515">
                  <c:v>2515</c:v>
                </c:pt>
                <c:pt idx="2516">
                  <c:v>2516</c:v>
                </c:pt>
                <c:pt idx="2517">
                  <c:v>2517</c:v>
                </c:pt>
                <c:pt idx="2518">
                  <c:v>2518</c:v>
                </c:pt>
                <c:pt idx="2519">
                  <c:v>2519</c:v>
                </c:pt>
                <c:pt idx="2520">
                  <c:v>2520</c:v>
                </c:pt>
                <c:pt idx="2521">
                  <c:v>2521</c:v>
                </c:pt>
                <c:pt idx="2522">
                  <c:v>2522</c:v>
                </c:pt>
                <c:pt idx="2523">
                  <c:v>2523</c:v>
                </c:pt>
                <c:pt idx="2524">
                  <c:v>2524</c:v>
                </c:pt>
                <c:pt idx="2525">
                  <c:v>2525</c:v>
                </c:pt>
                <c:pt idx="2526">
                  <c:v>2526</c:v>
                </c:pt>
                <c:pt idx="2527">
                  <c:v>2527</c:v>
                </c:pt>
                <c:pt idx="2528">
                  <c:v>2528</c:v>
                </c:pt>
                <c:pt idx="2529">
                  <c:v>2529</c:v>
                </c:pt>
                <c:pt idx="2530">
                  <c:v>2530</c:v>
                </c:pt>
                <c:pt idx="2531">
                  <c:v>2531</c:v>
                </c:pt>
                <c:pt idx="2532">
                  <c:v>2532</c:v>
                </c:pt>
                <c:pt idx="2533">
                  <c:v>2533</c:v>
                </c:pt>
                <c:pt idx="2534">
                  <c:v>2534</c:v>
                </c:pt>
                <c:pt idx="2535">
                  <c:v>2535</c:v>
                </c:pt>
                <c:pt idx="2536">
                  <c:v>2536</c:v>
                </c:pt>
                <c:pt idx="2537">
                  <c:v>2537</c:v>
                </c:pt>
                <c:pt idx="2538">
                  <c:v>2538</c:v>
                </c:pt>
                <c:pt idx="2539">
                  <c:v>2539</c:v>
                </c:pt>
                <c:pt idx="2540">
                  <c:v>2540</c:v>
                </c:pt>
                <c:pt idx="2541">
                  <c:v>2541</c:v>
                </c:pt>
                <c:pt idx="2542">
                  <c:v>2542</c:v>
                </c:pt>
                <c:pt idx="2543">
                  <c:v>2543</c:v>
                </c:pt>
                <c:pt idx="2544">
                  <c:v>2544</c:v>
                </c:pt>
                <c:pt idx="2545">
                  <c:v>2545</c:v>
                </c:pt>
                <c:pt idx="2546">
                  <c:v>2546</c:v>
                </c:pt>
                <c:pt idx="2547">
                  <c:v>2547</c:v>
                </c:pt>
                <c:pt idx="2548">
                  <c:v>2548</c:v>
                </c:pt>
                <c:pt idx="2549">
                  <c:v>2549</c:v>
                </c:pt>
                <c:pt idx="2550">
                  <c:v>2550</c:v>
                </c:pt>
                <c:pt idx="2551">
                  <c:v>2551</c:v>
                </c:pt>
                <c:pt idx="2552">
                  <c:v>2552</c:v>
                </c:pt>
                <c:pt idx="2553">
                  <c:v>2553</c:v>
                </c:pt>
                <c:pt idx="2554">
                  <c:v>2554</c:v>
                </c:pt>
                <c:pt idx="2555">
                  <c:v>2555</c:v>
                </c:pt>
                <c:pt idx="2556">
                  <c:v>2556</c:v>
                </c:pt>
                <c:pt idx="2557">
                  <c:v>2557</c:v>
                </c:pt>
                <c:pt idx="2558">
                  <c:v>2558</c:v>
                </c:pt>
                <c:pt idx="2559">
                  <c:v>2559</c:v>
                </c:pt>
                <c:pt idx="2560">
                  <c:v>2560</c:v>
                </c:pt>
                <c:pt idx="2561">
                  <c:v>2561</c:v>
                </c:pt>
                <c:pt idx="2562">
                  <c:v>2562</c:v>
                </c:pt>
                <c:pt idx="2563">
                  <c:v>2563</c:v>
                </c:pt>
                <c:pt idx="2564">
                  <c:v>2564</c:v>
                </c:pt>
                <c:pt idx="2565">
                  <c:v>2565</c:v>
                </c:pt>
                <c:pt idx="2566">
                  <c:v>2566</c:v>
                </c:pt>
                <c:pt idx="2567">
                  <c:v>2567</c:v>
                </c:pt>
                <c:pt idx="2568">
                  <c:v>2568</c:v>
                </c:pt>
                <c:pt idx="2569">
                  <c:v>2569</c:v>
                </c:pt>
                <c:pt idx="2570">
                  <c:v>2570</c:v>
                </c:pt>
                <c:pt idx="2571">
                  <c:v>2571</c:v>
                </c:pt>
                <c:pt idx="2572">
                  <c:v>2572</c:v>
                </c:pt>
                <c:pt idx="2573">
                  <c:v>2573</c:v>
                </c:pt>
                <c:pt idx="2574">
                  <c:v>2574</c:v>
                </c:pt>
                <c:pt idx="2575">
                  <c:v>2575</c:v>
                </c:pt>
                <c:pt idx="2576">
                  <c:v>2576</c:v>
                </c:pt>
                <c:pt idx="2577">
                  <c:v>2577</c:v>
                </c:pt>
                <c:pt idx="2578">
                  <c:v>2578</c:v>
                </c:pt>
                <c:pt idx="2579">
                  <c:v>2579</c:v>
                </c:pt>
                <c:pt idx="2580">
                  <c:v>2580</c:v>
                </c:pt>
                <c:pt idx="2581">
                  <c:v>2581</c:v>
                </c:pt>
                <c:pt idx="2582">
                  <c:v>2582</c:v>
                </c:pt>
                <c:pt idx="2583">
                  <c:v>2583</c:v>
                </c:pt>
                <c:pt idx="2584">
                  <c:v>2584</c:v>
                </c:pt>
                <c:pt idx="2585">
                  <c:v>2585</c:v>
                </c:pt>
                <c:pt idx="2586">
                  <c:v>2586</c:v>
                </c:pt>
                <c:pt idx="2587">
                  <c:v>2587</c:v>
                </c:pt>
                <c:pt idx="2588">
                  <c:v>2588</c:v>
                </c:pt>
                <c:pt idx="2589">
                  <c:v>2589</c:v>
                </c:pt>
                <c:pt idx="2590">
                  <c:v>2590</c:v>
                </c:pt>
                <c:pt idx="2591">
                  <c:v>2591</c:v>
                </c:pt>
                <c:pt idx="2592">
                  <c:v>2592</c:v>
                </c:pt>
                <c:pt idx="2593">
                  <c:v>2593</c:v>
                </c:pt>
                <c:pt idx="2594">
                  <c:v>2594</c:v>
                </c:pt>
                <c:pt idx="2595">
                  <c:v>2595</c:v>
                </c:pt>
                <c:pt idx="2596">
                  <c:v>2596</c:v>
                </c:pt>
                <c:pt idx="2597">
                  <c:v>2597</c:v>
                </c:pt>
                <c:pt idx="2598">
                  <c:v>2598</c:v>
                </c:pt>
                <c:pt idx="2599">
                  <c:v>2599</c:v>
                </c:pt>
                <c:pt idx="2600">
                  <c:v>2600</c:v>
                </c:pt>
                <c:pt idx="2601">
                  <c:v>2601</c:v>
                </c:pt>
                <c:pt idx="2602">
                  <c:v>2602</c:v>
                </c:pt>
                <c:pt idx="2603">
                  <c:v>2603</c:v>
                </c:pt>
                <c:pt idx="2604">
                  <c:v>2604</c:v>
                </c:pt>
                <c:pt idx="2605">
                  <c:v>2605</c:v>
                </c:pt>
                <c:pt idx="2606">
                  <c:v>2606</c:v>
                </c:pt>
                <c:pt idx="2607">
                  <c:v>2607</c:v>
                </c:pt>
                <c:pt idx="2608">
                  <c:v>2608</c:v>
                </c:pt>
                <c:pt idx="2609">
                  <c:v>2609</c:v>
                </c:pt>
                <c:pt idx="2610">
                  <c:v>2610</c:v>
                </c:pt>
                <c:pt idx="2611">
                  <c:v>2611</c:v>
                </c:pt>
                <c:pt idx="2612">
                  <c:v>2612</c:v>
                </c:pt>
                <c:pt idx="2613">
                  <c:v>2613</c:v>
                </c:pt>
                <c:pt idx="2614">
                  <c:v>2614</c:v>
                </c:pt>
                <c:pt idx="2615">
                  <c:v>2615</c:v>
                </c:pt>
                <c:pt idx="2616">
                  <c:v>2616</c:v>
                </c:pt>
                <c:pt idx="2617">
                  <c:v>2617</c:v>
                </c:pt>
                <c:pt idx="2618">
                  <c:v>2618</c:v>
                </c:pt>
                <c:pt idx="2619">
                  <c:v>2619</c:v>
                </c:pt>
                <c:pt idx="2620">
                  <c:v>2620</c:v>
                </c:pt>
                <c:pt idx="2621">
                  <c:v>2621</c:v>
                </c:pt>
                <c:pt idx="2622">
                  <c:v>2622</c:v>
                </c:pt>
                <c:pt idx="2623">
                  <c:v>2623</c:v>
                </c:pt>
                <c:pt idx="2624">
                  <c:v>2624</c:v>
                </c:pt>
                <c:pt idx="2625">
                  <c:v>2625</c:v>
                </c:pt>
                <c:pt idx="2626">
                  <c:v>2626</c:v>
                </c:pt>
                <c:pt idx="2627">
                  <c:v>2627</c:v>
                </c:pt>
                <c:pt idx="2628">
                  <c:v>2628</c:v>
                </c:pt>
                <c:pt idx="2629">
                  <c:v>2629</c:v>
                </c:pt>
                <c:pt idx="2630">
                  <c:v>2630</c:v>
                </c:pt>
                <c:pt idx="2631">
                  <c:v>2631</c:v>
                </c:pt>
                <c:pt idx="2632">
                  <c:v>2632</c:v>
                </c:pt>
                <c:pt idx="2633">
                  <c:v>2633</c:v>
                </c:pt>
                <c:pt idx="2634">
                  <c:v>2634</c:v>
                </c:pt>
                <c:pt idx="2635">
                  <c:v>2635</c:v>
                </c:pt>
                <c:pt idx="2636">
                  <c:v>2636</c:v>
                </c:pt>
                <c:pt idx="2637">
                  <c:v>2637</c:v>
                </c:pt>
                <c:pt idx="2638">
                  <c:v>2638</c:v>
                </c:pt>
                <c:pt idx="2639">
                  <c:v>2639</c:v>
                </c:pt>
                <c:pt idx="2640">
                  <c:v>2640</c:v>
                </c:pt>
                <c:pt idx="2641">
                  <c:v>2641</c:v>
                </c:pt>
                <c:pt idx="2642">
                  <c:v>2642</c:v>
                </c:pt>
                <c:pt idx="2643">
                  <c:v>2643</c:v>
                </c:pt>
                <c:pt idx="2644">
                  <c:v>2644</c:v>
                </c:pt>
                <c:pt idx="2645">
                  <c:v>2645</c:v>
                </c:pt>
                <c:pt idx="2646">
                  <c:v>2646</c:v>
                </c:pt>
                <c:pt idx="2647">
                  <c:v>2647</c:v>
                </c:pt>
                <c:pt idx="2648">
                  <c:v>2648</c:v>
                </c:pt>
                <c:pt idx="2649">
                  <c:v>2649</c:v>
                </c:pt>
                <c:pt idx="2650">
                  <c:v>2650</c:v>
                </c:pt>
                <c:pt idx="2651">
                  <c:v>2651</c:v>
                </c:pt>
                <c:pt idx="2652">
                  <c:v>2652</c:v>
                </c:pt>
                <c:pt idx="2653">
                  <c:v>2653</c:v>
                </c:pt>
                <c:pt idx="2654">
                  <c:v>2654</c:v>
                </c:pt>
                <c:pt idx="2655">
                  <c:v>2655</c:v>
                </c:pt>
                <c:pt idx="2656">
                  <c:v>2656</c:v>
                </c:pt>
                <c:pt idx="2657">
                  <c:v>2657</c:v>
                </c:pt>
                <c:pt idx="2658">
                  <c:v>2658</c:v>
                </c:pt>
                <c:pt idx="2659">
                  <c:v>2659</c:v>
                </c:pt>
                <c:pt idx="2660">
                  <c:v>2660</c:v>
                </c:pt>
                <c:pt idx="2661">
                  <c:v>2661</c:v>
                </c:pt>
                <c:pt idx="2662">
                  <c:v>2662</c:v>
                </c:pt>
                <c:pt idx="2663">
                  <c:v>2663</c:v>
                </c:pt>
                <c:pt idx="2664">
                  <c:v>2664</c:v>
                </c:pt>
                <c:pt idx="2665">
                  <c:v>2665</c:v>
                </c:pt>
                <c:pt idx="2666">
                  <c:v>2666</c:v>
                </c:pt>
                <c:pt idx="2667">
                  <c:v>2667</c:v>
                </c:pt>
                <c:pt idx="2668">
                  <c:v>2668</c:v>
                </c:pt>
                <c:pt idx="2669">
                  <c:v>2669</c:v>
                </c:pt>
                <c:pt idx="2670">
                  <c:v>2670</c:v>
                </c:pt>
                <c:pt idx="2671">
                  <c:v>2671</c:v>
                </c:pt>
                <c:pt idx="2672">
                  <c:v>2672</c:v>
                </c:pt>
                <c:pt idx="2673">
                  <c:v>2673</c:v>
                </c:pt>
                <c:pt idx="2674">
                  <c:v>2674</c:v>
                </c:pt>
                <c:pt idx="2675">
                  <c:v>2675</c:v>
                </c:pt>
                <c:pt idx="2676">
                  <c:v>2676</c:v>
                </c:pt>
                <c:pt idx="2677">
                  <c:v>2677</c:v>
                </c:pt>
                <c:pt idx="2678">
                  <c:v>2678</c:v>
                </c:pt>
                <c:pt idx="2679">
                  <c:v>2679</c:v>
                </c:pt>
                <c:pt idx="2680">
                  <c:v>2680</c:v>
                </c:pt>
                <c:pt idx="2681">
                  <c:v>2681</c:v>
                </c:pt>
                <c:pt idx="2682">
                  <c:v>2682</c:v>
                </c:pt>
                <c:pt idx="2683">
                  <c:v>2683</c:v>
                </c:pt>
                <c:pt idx="2684">
                  <c:v>2684</c:v>
                </c:pt>
                <c:pt idx="2685">
                  <c:v>2685</c:v>
                </c:pt>
                <c:pt idx="2686">
                  <c:v>2686</c:v>
                </c:pt>
                <c:pt idx="2687">
                  <c:v>2687</c:v>
                </c:pt>
                <c:pt idx="2688">
                  <c:v>2688</c:v>
                </c:pt>
                <c:pt idx="2689">
                  <c:v>2689</c:v>
                </c:pt>
                <c:pt idx="2690">
                  <c:v>2690</c:v>
                </c:pt>
                <c:pt idx="2691">
                  <c:v>2691</c:v>
                </c:pt>
                <c:pt idx="2692">
                  <c:v>2692</c:v>
                </c:pt>
                <c:pt idx="2693">
                  <c:v>2693</c:v>
                </c:pt>
                <c:pt idx="2694">
                  <c:v>2694</c:v>
                </c:pt>
                <c:pt idx="2695">
                  <c:v>2695</c:v>
                </c:pt>
                <c:pt idx="2696">
                  <c:v>2696</c:v>
                </c:pt>
                <c:pt idx="2697">
                  <c:v>2697</c:v>
                </c:pt>
                <c:pt idx="2698">
                  <c:v>2698</c:v>
                </c:pt>
                <c:pt idx="2699">
                  <c:v>2699</c:v>
                </c:pt>
                <c:pt idx="2700">
                  <c:v>2700</c:v>
                </c:pt>
                <c:pt idx="2701">
                  <c:v>2701</c:v>
                </c:pt>
                <c:pt idx="2702">
                  <c:v>2702</c:v>
                </c:pt>
                <c:pt idx="2703">
                  <c:v>2703</c:v>
                </c:pt>
                <c:pt idx="2704">
                  <c:v>2704</c:v>
                </c:pt>
                <c:pt idx="2705">
                  <c:v>2705</c:v>
                </c:pt>
                <c:pt idx="2706">
                  <c:v>2706</c:v>
                </c:pt>
                <c:pt idx="2707">
                  <c:v>2707</c:v>
                </c:pt>
                <c:pt idx="2708">
                  <c:v>2708</c:v>
                </c:pt>
                <c:pt idx="2709">
                  <c:v>2709</c:v>
                </c:pt>
                <c:pt idx="2710">
                  <c:v>2710</c:v>
                </c:pt>
                <c:pt idx="2711">
                  <c:v>2711</c:v>
                </c:pt>
                <c:pt idx="2712">
                  <c:v>2712</c:v>
                </c:pt>
                <c:pt idx="2713">
                  <c:v>2713</c:v>
                </c:pt>
                <c:pt idx="2714">
                  <c:v>2714</c:v>
                </c:pt>
                <c:pt idx="2715">
                  <c:v>2715</c:v>
                </c:pt>
                <c:pt idx="2716">
                  <c:v>2716</c:v>
                </c:pt>
                <c:pt idx="2717">
                  <c:v>2717</c:v>
                </c:pt>
                <c:pt idx="2718">
                  <c:v>2718</c:v>
                </c:pt>
                <c:pt idx="2719">
                  <c:v>2719</c:v>
                </c:pt>
                <c:pt idx="2720">
                  <c:v>2720</c:v>
                </c:pt>
                <c:pt idx="2721">
                  <c:v>2721</c:v>
                </c:pt>
                <c:pt idx="2722">
                  <c:v>2722</c:v>
                </c:pt>
                <c:pt idx="2723">
                  <c:v>2723</c:v>
                </c:pt>
                <c:pt idx="2724">
                  <c:v>2724</c:v>
                </c:pt>
                <c:pt idx="2725">
                  <c:v>2725</c:v>
                </c:pt>
                <c:pt idx="2726">
                  <c:v>2726</c:v>
                </c:pt>
                <c:pt idx="2727">
                  <c:v>2727</c:v>
                </c:pt>
                <c:pt idx="2728">
                  <c:v>2728</c:v>
                </c:pt>
                <c:pt idx="2729">
                  <c:v>2729</c:v>
                </c:pt>
                <c:pt idx="2730">
                  <c:v>2730</c:v>
                </c:pt>
                <c:pt idx="2731">
                  <c:v>2731</c:v>
                </c:pt>
                <c:pt idx="2732">
                  <c:v>2732</c:v>
                </c:pt>
                <c:pt idx="2733">
                  <c:v>2733</c:v>
                </c:pt>
                <c:pt idx="2734">
                  <c:v>2734</c:v>
                </c:pt>
                <c:pt idx="2735">
                  <c:v>2735</c:v>
                </c:pt>
                <c:pt idx="2736">
                  <c:v>2736</c:v>
                </c:pt>
                <c:pt idx="2737">
                  <c:v>2737</c:v>
                </c:pt>
                <c:pt idx="2738">
                  <c:v>2738</c:v>
                </c:pt>
                <c:pt idx="2739">
                  <c:v>2739</c:v>
                </c:pt>
                <c:pt idx="2740">
                  <c:v>2740</c:v>
                </c:pt>
                <c:pt idx="2741">
                  <c:v>2741</c:v>
                </c:pt>
                <c:pt idx="2742">
                  <c:v>2742</c:v>
                </c:pt>
                <c:pt idx="2743">
                  <c:v>2743</c:v>
                </c:pt>
                <c:pt idx="2744">
                  <c:v>2744</c:v>
                </c:pt>
                <c:pt idx="2745">
                  <c:v>2745</c:v>
                </c:pt>
                <c:pt idx="2746">
                  <c:v>2746</c:v>
                </c:pt>
                <c:pt idx="2747">
                  <c:v>2747</c:v>
                </c:pt>
                <c:pt idx="2748">
                  <c:v>2748</c:v>
                </c:pt>
                <c:pt idx="2749">
                  <c:v>2749</c:v>
                </c:pt>
                <c:pt idx="2750">
                  <c:v>2750</c:v>
                </c:pt>
                <c:pt idx="2751">
                  <c:v>2751</c:v>
                </c:pt>
                <c:pt idx="2752">
                  <c:v>2752</c:v>
                </c:pt>
                <c:pt idx="2753">
                  <c:v>2753</c:v>
                </c:pt>
                <c:pt idx="2754">
                  <c:v>2754</c:v>
                </c:pt>
                <c:pt idx="2755">
                  <c:v>2755</c:v>
                </c:pt>
                <c:pt idx="2756">
                  <c:v>2756</c:v>
                </c:pt>
                <c:pt idx="2757">
                  <c:v>2757</c:v>
                </c:pt>
                <c:pt idx="2758">
                  <c:v>2758</c:v>
                </c:pt>
                <c:pt idx="2759">
                  <c:v>2759</c:v>
                </c:pt>
                <c:pt idx="2760">
                  <c:v>2760</c:v>
                </c:pt>
                <c:pt idx="2761">
                  <c:v>2761</c:v>
                </c:pt>
                <c:pt idx="2762">
                  <c:v>2762</c:v>
                </c:pt>
                <c:pt idx="2763">
                  <c:v>2763</c:v>
                </c:pt>
                <c:pt idx="2764">
                  <c:v>2764</c:v>
                </c:pt>
                <c:pt idx="2765">
                  <c:v>2765</c:v>
                </c:pt>
                <c:pt idx="2766">
                  <c:v>2766</c:v>
                </c:pt>
                <c:pt idx="2767">
                  <c:v>2767</c:v>
                </c:pt>
                <c:pt idx="2768">
                  <c:v>2768</c:v>
                </c:pt>
                <c:pt idx="2769">
                  <c:v>2769</c:v>
                </c:pt>
                <c:pt idx="2770">
                  <c:v>2770</c:v>
                </c:pt>
                <c:pt idx="2771">
                  <c:v>2771</c:v>
                </c:pt>
                <c:pt idx="2772">
                  <c:v>2772</c:v>
                </c:pt>
                <c:pt idx="2773">
                  <c:v>2773</c:v>
                </c:pt>
                <c:pt idx="2774">
                  <c:v>2774</c:v>
                </c:pt>
                <c:pt idx="2775">
                  <c:v>2775</c:v>
                </c:pt>
                <c:pt idx="2776">
                  <c:v>2776</c:v>
                </c:pt>
                <c:pt idx="2777">
                  <c:v>2777</c:v>
                </c:pt>
                <c:pt idx="2778">
                  <c:v>2778</c:v>
                </c:pt>
                <c:pt idx="2779">
                  <c:v>2779</c:v>
                </c:pt>
                <c:pt idx="2780">
                  <c:v>2780</c:v>
                </c:pt>
                <c:pt idx="2781">
                  <c:v>2781</c:v>
                </c:pt>
                <c:pt idx="2782">
                  <c:v>2782</c:v>
                </c:pt>
                <c:pt idx="2783">
                  <c:v>2783</c:v>
                </c:pt>
                <c:pt idx="2784">
                  <c:v>2784</c:v>
                </c:pt>
                <c:pt idx="2785">
                  <c:v>2785</c:v>
                </c:pt>
                <c:pt idx="2786">
                  <c:v>2786</c:v>
                </c:pt>
                <c:pt idx="2787">
                  <c:v>2787</c:v>
                </c:pt>
                <c:pt idx="2788">
                  <c:v>2788</c:v>
                </c:pt>
                <c:pt idx="2789">
                  <c:v>2789</c:v>
                </c:pt>
                <c:pt idx="2790">
                  <c:v>2790</c:v>
                </c:pt>
                <c:pt idx="2791">
                  <c:v>2791</c:v>
                </c:pt>
                <c:pt idx="2792">
                  <c:v>2792</c:v>
                </c:pt>
                <c:pt idx="2793">
                  <c:v>2793</c:v>
                </c:pt>
                <c:pt idx="2794">
                  <c:v>2794</c:v>
                </c:pt>
                <c:pt idx="2795">
                  <c:v>2795</c:v>
                </c:pt>
                <c:pt idx="2796">
                  <c:v>2796</c:v>
                </c:pt>
                <c:pt idx="2797">
                  <c:v>2797</c:v>
                </c:pt>
                <c:pt idx="2798">
                  <c:v>2798</c:v>
                </c:pt>
                <c:pt idx="2799">
                  <c:v>2799</c:v>
                </c:pt>
                <c:pt idx="2800">
                  <c:v>2800</c:v>
                </c:pt>
                <c:pt idx="2801">
                  <c:v>2801</c:v>
                </c:pt>
                <c:pt idx="2802">
                  <c:v>2802</c:v>
                </c:pt>
                <c:pt idx="2803">
                  <c:v>2803</c:v>
                </c:pt>
                <c:pt idx="2804">
                  <c:v>2804</c:v>
                </c:pt>
                <c:pt idx="2805">
                  <c:v>2805</c:v>
                </c:pt>
                <c:pt idx="2806">
                  <c:v>2806</c:v>
                </c:pt>
                <c:pt idx="2807">
                  <c:v>2807</c:v>
                </c:pt>
                <c:pt idx="2808">
                  <c:v>2808</c:v>
                </c:pt>
                <c:pt idx="2809">
                  <c:v>2809</c:v>
                </c:pt>
                <c:pt idx="2810">
                  <c:v>2810</c:v>
                </c:pt>
                <c:pt idx="2811">
                  <c:v>2811</c:v>
                </c:pt>
                <c:pt idx="2812">
                  <c:v>2812</c:v>
                </c:pt>
                <c:pt idx="2813">
                  <c:v>2813</c:v>
                </c:pt>
                <c:pt idx="2814">
                  <c:v>2814</c:v>
                </c:pt>
                <c:pt idx="2815">
                  <c:v>2815</c:v>
                </c:pt>
                <c:pt idx="2816">
                  <c:v>2816</c:v>
                </c:pt>
                <c:pt idx="2817">
                  <c:v>2817</c:v>
                </c:pt>
                <c:pt idx="2818">
                  <c:v>2818</c:v>
                </c:pt>
                <c:pt idx="2819">
                  <c:v>2819</c:v>
                </c:pt>
                <c:pt idx="2820">
                  <c:v>2820</c:v>
                </c:pt>
                <c:pt idx="2821">
                  <c:v>2821</c:v>
                </c:pt>
                <c:pt idx="2822">
                  <c:v>2822</c:v>
                </c:pt>
                <c:pt idx="2823">
                  <c:v>2823</c:v>
                </c:pt>
                <c:pt idx="2824">
                  <c:v>2824</c:v>
                </c:pt>
                <c:pt idx="2825">
                  <c:v>2825</c:v>
                </c:pt>
                <c:pt idx="2826">
                  <c:v>2826</c:v>
                </c:pt>
                <c:pt idx="2827">
                  <c:v>2827</c:v>
                </c:pt>
                <c:pt idx="2828">
                  <c:v>2828</c:v>
                </c:pt>
                <c:pt idx="2829">
                  <c:v>2829</c:v>
                </c:pt>
                <c:pt idx="2830">
                  <c:v>2830</c:v>
                </c:pt>
                <c:pt idx="2831">
                  <c:v>2831</c:v>
                </c:pt>
                <c:pt idx="2832">
                  <c:v>2832</c:v>
                </c:pt>
                <c:pt idx="2833">
                  <c:v>2833</c:v>
                </c:pt>
                <c:pt idx="2834">
                  <c:v>2834</c:v>
                </c:pt>
                <c:pt idx="2835">
                  <c:v>2835</c:v>
                </c:pt>
                <c:pt idx="2836">
                  <c:v>2836</c:v>
                </c:pt>
                <c:pt idx="2837">
                  <c:v>2837</c:v>
                </c:pt>
                <c:pt idx="2838">
                  <c:v>2838</c:v>
                </c:pt>
                <c:pt idx="2839">
                  <c:v>2839</c:v>
                </c:pt>
                <c:pt idx="2840">
                  <c:v>2840</c:v>
                </c:pt>
                <c:pt idx="2841">
                  <c:v>2841</c:v>
                </c:pt>
                <c:pt idx="2842">
                  <c:v>2842</c:v>
                </c:pt>
                <c:pt idx="2843">
                  <c:v>2843</c:v>
                </c:pt>
                <c:pt idx="2844">
                  <c:v>2844</c:v>
                </c:pt>
                <c:pt idx="2845">
                  <c:v>2845</c:v>
                </c:pt>
                <c:pt idx="2846">
                  <c:v>2846</c:v>
                </c:pt>
                <c:pt idx="2847">
                  <c:v>2847</c:v>
                </c:pt>
                <c:pt idx="2848">
                  <c:v>2848</c:v>
                </c:pt>
                <c:pt idx="2849">
                  <c:v>2849</c:v>
                </c:pt>
                <c:pt idx="2850">
                  <c:v>2850</c:v>
                </c:pt>
                <c:pt idx="2851">
                  <c:v>2851</c:v>
                </c:pt>
                <c:pt idx="2852">
                  <c:v>2852</c:v>
                </c:pt>
                <c:pt idx="2853">
                  <c:v>2853</c:v>
                </c:pt>
                <c:pt idx="2854">
                  <c:v>2854</c:v>
                </c:pt>
                <c:pt idx="2855">
                  <c:v>2855</c:v>
                </c:pt>
                <c:pt idx="2856">
                  <c:v>2856</c:v>
                </c:pt>
                <c:pt idx="2857">
                  <c:v>2857</c:v>
                </c:pt>
                <c:pt idx="2858">
                  <c:v>2858</c:v>
                </c:pt>
                <c:pt idx="2859">
                  <c:v>2859</c:v>
                </c:pt>
                <c:pt idx="2860">
                  <c:v>2860</c:v>
                </c:pt>
                <c:pt idx="2861">
                  <c:v>2861</c:v>
                </c:pt>
                <c:pt idx="2862">
                  <c:v>2862</c:v>
                </c:pt>
                <c:pt idx="2863">
                  <c:v>2863</c:v>
                </c:pt>
                <c:pt idx="2864">
                  <c:v>2864</c:v>
                </c:pt>
                <c:pt idx="2865">
                  <c:v>2865</c:v>
                </c:pt>
                <c:pt idx="2866">
                  <c:v>2866</c:v>
                </c:pt>
                <c:pt idx="2867">
                  <c:v>2867</c:v>
                </c:pt>
                <c:pt idx="2868">
                  <c:v>2868</c:v>
                </c:pt>
                <c:pt idx="2869">
                  <c:v>2869</c:v>
                </c:pt>
                <c:pt idx="2870">
                  <c:v>2870</c:v>
                </c:pt>
                <c:pt idx="2871">
                  <c:v>2871</c:v>
                </c:pt>
                <c:pt idx="2872">
                  <c:v>2872</c:v>
                </c:pt>
                <c:pt idx="2873">
                  <c:v>2873</c:v>
                </c:pt>
                <c:pt idx="2874">
                  <c:v>2874</c:v>
                </c:pt>
                <c:pt idx="2875">
                  <c:v>2875</c:v>
                </c:pt>
                <c:pt idx="2876">
                  <c:v>2876</c:v>
                </c:pt>
                <c:pt idx="2877">
                  <c:v>2877</c:v>
                </c:pt>
                <c:pt idx="2878">
                  <c:v>2878</c:v>
                </c:pt>
                <c:pt idx="2879">
                  <c:v>2879</c:v>
                </c:pt>
                <c:pt idx="2880">
                  <c:v>2880</c:v>
                </c:pt>
                <c:pt idx="2881">
                  <c:v>2881</c:v>
                </c:pt>
                <c:pt idx="2882">
                  <c:v>2882</c:v>
                </c:pt>
                <c:pt idx="2883">
                  <c:v>2883</c:v>
                </c:pt>
                <c:pt idx="2884">
                  <c:v>2884</c:v>
                </c:pt>
                <c:pt idx="2885">
                  <c:v>2885</c:v>
                </c:pt>
                <c:pt idx="2886">
                  <c:v>2886</c:v>
                </c:pt>
                <c:pt idx="2887">
                  <c:v>2887</c:v>
                </c:pt>
                <c:pt idx="2888">
                  <c:v>2888</c:v>
                </c:pt>
                <c:pt idx="2889">
                  <c:v>2889</c:v>
                </c:pt>
                <c:pt idx="2890">
                  <c:v>2890</c:v>
                </c:pt>
                <c:pt idx="2891">
                  <c:v>2891</c:v>
                </c:pt>
                <c:pt idx="2892">
                  <c:v>2892</c:v>
                </c:pt>
                <c:pt idx="2893">
                  <c:v>2893</c:v>
                </c:pt>
                <c:pt idx="2894">
                  <c:v>2894</c:v>
                </c:pt>
                <c:pt idx="2895">
                  <c:v>2895</c:v>
                </c:pt>
                <c:pt idx="2896">
                  <c:v>2896</c:v>
                </c:pt>
                <c:pt idx="2897">
                  <c:v>2897</c:v>
                </c:pt>
                <c:pt idx="2898">
                  <c:v>2898</c:v>
                </c:pt>
                <c:pt idx="2899">
                  <c:v>2899</c:v>
                </c:pt>
                <c:pt idx="2900">
                  <c:v>2900</c:v>
                </c:pt>
                <c:pt idx="2901">
                  <c:v>2901</c:v>
                </c:pt>
                <c:pt idx="2902">
                  <c:v>2902</c:v>
                </c:pt>
                <c:pt idx="2903">
                  <c:v>2903</c:v>
                </c:pt>
                <c:pt idx="2904">
                  <c:v>2904</c:v>
                </c:pt>
                <c:pt idx="2905">
                  <c:v>2905</c:v>
                </c:pt>
                <c:pt idx="2906">
                  <c:v>2906</c:v>
                </c:pt>
                <c:pt idx="2907">
                  <c:v>2907</c:v>
                </c:pt>
                <c:pt idx="2908">
                  <c:v>2908</c:v>
                </c:pt>
                <c:pt idx="2909">
                  <c:v>2909</c:v>
                </c:pt>
                <c:pt idx="2910">
                  <c:v>2910</c:v>
                </c:pt>
                <c:pt idx="2911">
                  <c:v>2911</c:v>
                </c:pt>
                <c:pt idx="2912">
                  <c:v>2912</c:v>
                </c:pt>
                <c:pt idx="2913">
                  <c:v>2913</c:v>
                </c:pt>
                <c:pt idx="2914">
                  <c:v>2914</c:v>
                </c:pt>
                <c:pt idx="2915">
                  <c:v>2915</c:v>
                </c:pt>
                <c:pt idx="2916">
                  <c:v>2916</c:v>
                </c:pt>
                <c:pt idx="2917">
                  <c:v>2917</c:v>
                </c:pt>
                <c:pt idx="2918">
                  <c:v>2918</c:v>
                </c:pt>
                <c:pt idx="2919">
                  <c:v>2919</c:v>
                </c:pt>
                <c:pt idx="2920">
                  <c:v>2920</c:v>
                </c:pt>
                <c:pt idx="2921">
                  <c:v>2921</c:v>
                </c:pt>
                <c:pt idx="2922">
                  <c:v>2922</c:v>
                </c:pt>
                <c:pt idx="2923">
                  <c:v>2923</c:v>
                </c:pt>
                <c:pt idx="2924">
                  <c:v>2924</c:v>
                </c:pt>
                <c:pt idx="2925">
                  <c:v>2925</c:v>
                </c:pt>
                <c:pt idx="2926">
                  <c:v>2926</c:v>
                </c:pt>
                <c:pt idx="2927">
                  <c:v>2927</c:v>
                </c:pt>
                <c:pt idx="2928">
                  <c:v>2928</c:v>
                </c:pt>
                <c:pt idx="2929">
                  <c:v>2929</c:v>
                </c:pt>
                <c:pt idx="2930">
                  <c:v>2930</c:v>
                </c:pt>
                <c:pt idx="2931">
                  <c:v>2931</c:v>
                </c:pt>
                <c:pt idx="2932">
                  <c:v>2932</c:v>
                </c:pt>
                <c:pt idx="2933">
                  <c:v>2933</c:v>
                </c:pt>
                <c:pt idx="2934">
                  <c:v>2934</c:v>
                </c:pt>
                <c:pt idx="2935">
                  <c:v>2935</c:v>
                </c:pt>
                <c:pt idx="2936">
                  <c:v>2936</c:v>
                </c:pt>
                <c:pt idx="2937">
                  <c:v>2937</c:v>
                </c:pt>
                <c:pt idx="2938">
                  <c:v>2938</c:v>
                </c:pt>
                <c:pt idx="2939">
                  <c:v>2939</c:v>
                </c:pt>
                <c:pt idx="2940">
                  <c:v>2940</c:v>
                </c:pt>
                <c:pt idx="2941">
                  <c:v>2941</c:v>
                </c:pt>
                <c:pt idx="2942">
                  <c:v>2942</c:v>
                </c:pt>
                <c:pt idx="2943">
                  <c:v>2943</c:v>
                </c:pt>
                <c:pt idx="2944">
                  <c:v>2944</c:v>
                </c:pt>
                <c:pt idx="2945">
                  <c:v>2945</c:v>
                </c:pt>
                <c:pt idx="2946">
                  <c:v>2946</c:v>
                </c:pt>
                <c:pt idx="2947">
                  <c:v>2947</c:v>
                </c:pt>
                <c:pt idx="2948">
                  <c:v>2948</c:v>
                </c:pt>
                <c:pt idx="2949">
                  <c:v>2949</c:v>
                </c:pt>
                <c:pt idx="2950">
                  <c:v>2950</c:v>
                </c:pt>
                <c:pt idx="2951">
                  <c:v>2951</c:v>
                </c:pt>
                <c:pt idx="2952">
                  <c:v>2952</c:v>
                </c:pt>
                <c:pt idx="2953">
                  <c:v>2953</c:v>
                </c:pt>
                <c:pt idx="2954">
                  <c:v>2954</c:v>
                </c:pt>
                <c:pt idx="2955">
                  <c:v>2955</c:v>
                </c:pt>
                <c:pt idx="2956">
                  <c:v>2956</c:v>
                </c:pt>
                <c:pt idx="2957">
                  <c:v>2957</c:v>
                </c:pt>
                <c:pt idx="2958">
                  <c:v>2958</c:v>
                </c:pt>
                <c:pt idx="2959">
                  <c:v>2959</c:v>
                </c:pt>
                <c:pt idx="2960">
                  <c:v>2960</c:v>
                </c:pt>
                <c:pt idx="2961">
                  <c:v>2961</c:v>
                </c:pt>
                <c:pt idx="2962">
                  <c:v>2962</c:v>
                </c:pt>
                <c:pt idx="2963">
                  <c:v>2963</c:v>
                </c:pt>
                <c:pt idx="2964">
                  <c:v>2964</c:v>
                </c:pt>
                <c:pt idx="2965">
                  <c:v>2965</c:v>
                </c:pt>
                <c:pt idx="2966">
                  <c:v>2966</c:v>
                </c:pt>
                <c:pt idx="2967">
                  <c:v>2967</c:v>
                </c:pt>
                <c:pt idx="2968">
                  <c:v>2968</c:v>
                </c:pt>
                <c:pt idx="2969">
                  <c:v>2969</c:v>
                </c:pt>
                <c:pt idx="2970">
                  <c:v>2970</c:v>
                </c:pt>
                <c:pt idx="2971">
                  <c:v>2971</c:v>
                </c:pt>
                <c:pt idx="2972">
                  <c:v>2972</c:v>
                </c:pt>
                <c:pt idx="2973">
                  <c:v>2973</c:v>
                </c:pt>
                <c:pt idx="2974">
                  <c:v>2974</c:v>
                </c:pt>
                <c:pt idx="2975">
                  <c:v>2975</c:v>
                </c:pt>
                <c:pt idx="2976">
                  <c:v>2976</c:v>
                </c:pt>
                <c:pt idx="2977">
                  <c:v>2977</c:v>
                </c:pt>
                <c:pt idx="2978">
                  <c:v>2978</c:v>
                </c:pt>
                <c:pt idx="2979">
                  <c:v>2979</c:v>
                </c:pt>
                <c:pt idx="2980">
                  <c:v>2980</c:v>
                </c:pt>
                <c:pt idx="2981">
                  <c:v>2981</c:v>
                </c:pt>
                <c:pt idx="2982">
                  <c:v>2982</c:v>
                </c:pt>
                <c:pt idx="2983">
                  <c:v>2983</c:v>
                </c:pt>
                <c:pt idx="2984">
                  <c:v>2984</c:v>
                </c:pt>
                <c:pt idx="2985">
                  <c:v>2985</c:v>
                </c:pt>
                <c:pt idx="2986">
                  <c:v>2986</c:v>
                </c:pt>
                <c:pt idx="2987">
                  <c:v>2987</c:v>
                </c:pt>
                <c:pt idx="2988">
                  <c:v>2988</c:v>
                </c:pt>
                <c:pt idx="2989">
                  <c:v>2989</c:v>
                </c:pt>
                <c:pt idx="2990">
                  <c:v>2990</c:v>
                </c:pt>
                <c:pt idx="2991">
                  <c:v>2991</c:v>
                </c:pt>
                <c:pt idx="2992">
                  <c:v>2992</c:v>
                </c:pt>
                <c:pt idx="2993">
                  <c:v>2993</c:v>
                </c:pt>
                <c:pt idx="2994">
                  <c:v>2994</c:v>
                </c:pt>
                <c:pt idx="2995">
                  <c:v>2995</c:v>
                </c:pt>
                <c:pt idx="2996">
                  <c:v>2996</c:v>
                </c:pt>
                <c:pt idx="2997">
                  <c:v>2997</c:v>
                </c:pt>
                <c:pt idx="2998">
                  <c:v>2998</c:v>
                </c:pt>
                <c:pt idx="2999">
                  <c:v>2999</c:v>
                </c:pt>
                <c:pt idx="3000">
                  <c:v>3000</c:v>
                </c:pt>
                <c:pt idx="3001">
                  <c:v>3001</c:v>
                </c:pt>
                <c:pt idx="3002">
                  <c:v>3002</c:v>
                </c:pt>
                <c:pt idx="3003">
                  <c:v>3003</c:v>
                </c:pt>
                <c:pt idx="3004">
                  <c:v>3004</c:v>
                </c:pt>
                <c:pt idx="3005">
                  <c:v>3005</c:v>
                </c:pt>
                <c:pt idx="3006">
                  <c:v>3006</c:v>
                </c:pt>
                <c:pt idx="3007">
                  <c:v>3007</c:v>
                </c:pt>
                <c:pt idx="3008">
                  <c:v>3008</c:v>
                </c:pt>
                <c:pt idx="3009">
                  <c:v>3009</c:v>
                </c:pt>
                <c:pt idx="3010">
                  <c:v>3010</c:v>
                </c:pt>
                <c:pt idx="3011">
                  <c:v>3011</c:v>
                </c:pt>
                <c:pt idx="3012">
                  <c:v>3012</c:v>
                </c:pt>
                <c:pt idx="3013">
                  <c:v>3013</c:v>
                </c:pt>
                <c:pt idx="3014">
                  <c:v>3014</c:v>
                </c:pt>
                <c:pt idx="3015">
                  <c:v>3015</c:v>
                </c:pt>
                <c:pt idx="3016">
                  <c:v>3016</c:v>
                </c:pt>
                <c:pt idx="3017">
                  <c:v>3017</c:v>
                </c:pt>
                <c:pt idx="3018">
                  <c:v>3018</c:v>
                </c:pt>
                <c:pt idx="3019">
                  <c:v>3019</c:v>
                </c:pt>
                <c:pt idx="3020">
                  <c:v>3020</c:v>
                </c:pt>
                <c:pt idx="3021">
                  <c:v>3021</c:v>
                </c:pt>
                <c:pt idx="3022">
                  <c:v>3022</c:v>
                </c:pt>
                <c:pt idx="3023">
                  <c:v>3023</c:v>
                </c:pt>
                <c:pt idx="3024">
                  <c:v>3024</c:v>
                </c:pt>
                <c:pt idx="3025">
                  <c:v>3025</c:v>
                </c:pt>
                <c:pt idx="3026">
                  <c:v>3026</c:v>
                </c:pt>
                <c:pt idx="3027">
                  <c:v>3027</c:v>
                </c:pt>
                <c:pt idx="3028">
                  <c:v>3028</c:v>
                </c:pt>
                <c:pt idx="3029">
                  <c:v>3029</c:v>
                </c:pt>
                <c:pt idx="3030">
                  <c:v>3030</c:v>
                </c:pt>
                <c:pt idx="3031">
                  <c:v>3031</c:v>
                </c:pt>
                <c:pt idx="3032">
                  <c:v>3032</c:v>
                </c:pt>
                <c:pt idx="3033">
                  <c:v>3033</c:v>
                </c:pt>
                <c:pt idx="3034">
                  <c:v>3034</c:v>
                </c:pt>
                <c:pt idx="3035">
                  <c:v>3035</c:v>
                </c:pt>
                <c:pt idx="3036">
                  <c:v>3036</c:v>
                </c:pt>
                <c:pt idx="3037">
                  <c:v>3037</c:v>
                </c:pt>
                <c:pt idx="3038">
                  <c:v>3038</c:v>
                </c:pt>
                <c:pt idx="3039">
                  <c:v>3039</c:v>
                </c:pt>
                <c:pt idx="3040">
                  <c:v>3040</c:v>
                </c:pt>
                <c:pt idx="3041">
                  <c:v>3041</c:v>
                </c:pt>
                <c:pt idx="3042">
                  <c:v>3042</c:v>
                </c:pt>
                <c:pt idx="3043">
                  <c:v>3043</c:v>
                </c:pt>
                <c:pt idx="3044">
                  <c:v>3044</c:v>
                </c:pt>
                <c:pt idx="3045">
                  <c:v>3045</c:v>
                </c:pt>
                <c:pt idx="3046">
                  <c:v>3046</c:v>
                </c:pt>
                <c:pt idx="3047">
                  <c:v>3047</c:v>
                </c:pt>
                <c:pt idx="3048">
                  <c:v>3048</c:v>
                </c:pt>
                <c:pt idx="3049">
                  <c:v>3049</c:v>
                </c:pt>
                <c:pt idx="3050">
                  <c:v>3050</c:v>
                </c:pt>
                <c:pt idx="3051">
                  <c:v>3051</c:v>
                </c:pt>
                <c:pt idx="3052">
                  <c:v>3052</c:v>
                </c:pt>
                <c:pt idx="3053">
                  <c:v>3053</c:v>
                </c:pt>
                <c:pt idx="3054">
                  <c:v>3054</c:v>
                </c:pt>
                <c:pt idx="3055">
                  <c:v>3055</c:v>
                </c:pt>
                <c:pt idx="3056">
                  <c:v>3056</c:v>
                </c:pt>
                <c:pt idx="3057">
                  <c:v>3057</c:v>
                </c:pt>
                <c:pt idx="3058">
                  <c:v>3058</c:v>
                </c:pt>
                <c:pt idx="3059">
                  <c:v>3059</c:v>
                </c:pt>
                <c:pt idx="3060">
                  <c:v>3060</c:v>
                </c:pt>
                <c:pt idx="3061">
                  <c:v>3061</c:v>
                </c:pt>
                <c:pt idx="3062">
                  <c:v>3062</c:v>
                </c:pt>
                <c:pt idx="3063">
                  <c:v>3063</c:v>
                </c:pt>
                <c:pt idx="3064">
                  <c:v>3064</c:v>
                </c:pt>
                <c:pt idx="3065">
                  <c:v>3065</c:v>
                </c:pt>
                <c:pt idx="3066">
                  <c:v>3066</c:v>
                </c:pt>
                <c:pt idx="3067">
                  <c:v>3067</c:v>
                </c:pt>
                <c:pt idx="3068">
                  <c:v>3068</c:v>
                </c:pt>
                <c:pt idx="3069">
                  <c:v>3069</c:v>
                </c:pt>
                <c:pt idx="3070">
                  <c:v>3070</c:v>
                </c:pt>
                <c:pt idx="3071">
                  <c:v>3071</c:v>
                </c:pt>
                <c:pt idx="3072">
                  <c:v>3072</c:v>
                </c:pt>
                <c:pt idx="3073">
                  <c:v>3073</c:v>
                </c:pt>
                <c:pt idx="3074">
                  <c:v>3074</c:v>
                </c:pt>
                <c:pt idx="3075">
                  <c:v>3075</c:v>
                </c:pt>
                <c:pt idx="3076">
                  <c:v>3076</c:v>
                </c:pt>
                <c:pt idx="3077">
                  <c:v>3077</c:v>
                </c:pt>
                <c:pt idx="3078">
                  <c:v>3078</c:v>
                </c:pt>
                <c:pt idx="3079">
                  <c:v>3079</c:v>
                </c:pt>
                <c:pt idx="3080">
                  <c:v>3080</c:v>
                </c:pt>
                <c:pt idx="3081">
                  <c:v>3081</c:v>
                </c:pt>
                <c:pt idx="3082">
                  <c:v>3082</c:v>
                </c:pt>
                <c:pt idx="3083">
                  <c:v>3083</c:v>
                </c:pt>
                <c:pt idx="3084">
                  <c:v>3084</c:v>
                </c:pt>
                <c:pt idx="3085">
                  <c:v>3085</c:v>
                </c:pt>
                <c:pt idx="3086">
                  <c:v>3086</c:v>
                </c:pt>
                <c:pt idx="3087">
                  <c:v>3087</c:v>
                </c:pt>
                <c:pt idx="3088">
                  <c:v>3088</c:v>
                </c:pt>
                <c:pt idx="3089">
                  <c:v>3089</c:v>
                </c:pt>
                <c:pt idx="3090">
                  <c:v>3090</c:v>
                </c:pt>
                <c:pt idx="3091">
                  <c:v>3091</c:v>
                </c:pt>
                <c:pt idx="3092">
                  <c:v>3092</c:v>
                </c:pt>
                <c:pt idx="3093">
                  <c:v>3093</c:v>
                </c:pt>
                <c:pt idx="3094">
                  <c:v>3094</c:v>
                </c:pt>
                <c:pt idx="3095">
                  <c:v>3095</c:v>
                </c:pt>
                <c:pt idx="3096">
                  <c:v>3096</c:v>
                </c:pt>
                <c:pt idx="3097">
                  <c:v>3097</c:v>
                </c:pt>
                <c:pt idx="3098">
                  <c:v>3098</c:v>
                </c:pt>
                <c:pt idx="3099">
                  <c:v>3099</c:v>
                </c:pt>
                <c:pt idx="3100">
                  <c:v>3100</c:v>
                </c:pt>
                <c:pt idx="3101">
                  <c:v>3101</c:v>
                </c:pt>
                <c:pt idx="3102">
                  <c:v>3102</c:v>
                </c:pt>
                <c:pt idx="3103">
                  <c:v>3103</c:v>
                </c:pt>
                <c:pt idx="3104">
                  <c:v>3104</c:v>
                </c:pt>
                <c:pt idx="3105">
                  <c:v>3105</c:v>
                </c:pt>
                <c:pt idx="3106">
                  <c:v>3106</c:v>
                </c:pt>
                <c:pt idx="3107">
                  <c:v>3107</c:v>
                </c:pt>
                <c:pt idx="3108">
                  <c:v>3108</c:v>
                </c:pt>
                <c:pt idx="3109">
                  <c:v>3109</c:v>
                </c:pt>
                <c:pt idx="3110">
                  <c:v>3110</c:v>
                </c:pt>
                <c:pt idx="3111">
                  <c:v>3111</c:v>
                </c:pt>
                <c:pt idx="3112">
                  <c:v>3112</c:v>
                </c:pt>
                <c:pt idx="3113">
                  <c:v>3113</c:v>
                </c:pt>
                <c:pt idx="3114">
                  <c:v>3114</c:v>
                </c:pt>
                <c:pt idx="3115">
                  <c:v>3115</c:v>
                </c:pt>
                <c:pt idx="3116">
                  <c:v>3116</c:v>
                </c:pt>
                <c:pt idx="3117">
                  <c:v>3117</c:v>
                </c:pt>
                <c:pt idx="3118">
                  <c:v>3118</c:v>
                </c:pt>
                <c:pt idx="3119">
                  <c:v>3119</c:v>
                </c:pt>
                <c:pt idx="3120">
                  <c:v>3120</c:v>
                </c:pt>
                <c:pt idx="3121">
                  <c:v>3121</c:v>
                </c:pt>
                <c:pt idx="3122">
                  <c:v>3122</c:v>
                </c:pt>
                <c:pt idx="3123">
                  <c:v>3123</c:v>
                </c:pt>
                <c:pt idx="3124">
                  <c:v>3124</c:v>
                </c:pt>
                <c:pt idx="3125">
                  <c:v>3125</c:v>
                </c:pt>
                <c:pt idx="3126">
                  <c:v>3126</c:v>
                </c:pt>
                <c:pt idx="3127">
                  <c:v>3127</c:v>
                </c:pt>
                <c:pt idx="3128">
                  <c:v>3128</c:v>
                </c:pt>
                <c:pt idx="3129">
                  <c:v>3129</c:v>
                </c:pt>
                <c:pt idx="3130">
                  <c:v>3130</c:v>
                </c:pt>
                <c:pt idx="3131">
                  <c:v>3131</c:v>
                </c:pt>
                <c:pt idx="3132">
                  <c:v>3132</c:v>
                </c:pt>
                <c:pt idx="3133">
                  <c:v>3133</c:v>
                </c:pt>
                <c:pt idx="3134">
                  <c:v>3134</c:v>
                </c:pt>
                <c:pt idx="3135">
                  <c:v>3135</c:v>
                </c:pt>
                <c:pt idx="3136">
                  <c:v>3136</c:v>
                </c:pt>
                <c:pt idx="3137">
                  <c:v>3137</c:v>
                </c:pt>
                <c:pt idx="3138">
                  <c:v>3138</c:v>
                </c:pt>
                <c:pt idx="3139">
                  <c:v>3139</c:v>
                </c:pt>
                <c:pt idx="3140">
                  <c:v>3140</c:v>
                </c:pt>
                <c:pt idx="3141">
                  <c:v>3141</c:v>
                </c:pt>
                <c:pt idx="3142">
                  <c:v>3142</c:v>
                </c:pt>
                <c:pt idx="3143">
                  <c:v>3143</c:v>
                </c:pt>
                <c:pt idx="3144">
                  <c:v>3144</c:v>
                </c:pt>
                <c:pt idx="3145">
                  <c:v>3145</c:v>
                </c:pt>
                <c:pt idx="3146">
                  <c:v>3146</c:v>
                </c:pt>
                <c:pt idx="3147">
                  <c:v>3147</c:v>
                </c:pt>
                <c:pt idx="3148">
                  <c:v>3148</c:v>
                </c:pt>
                <c:pt idx="3149">
                  <c:v>3149</c:v>
                </c:pt>
                <c:pt idx="3150">
                  <c:v>3150</c:v>
                </c:pt>
                <c:pt idx="3151">
                  <c:v>3151</c:v>
                </c:pt>
                <c:pt idx="3152">
                  <c:v>3152</c:v>
                </c:pt>
                <c:pt idx="3153">
                  <c:v>3153</c:v>
                </c:pt>
                <c:pt idx="3154">
                  <c:v>3154</c:v>
                </c:pt>
                <c:pt idx="3155">
                  <c:v>3155</c:v>
                </c:pt>
                <c:pt idx="3156">
                  <c:v>3156</c:v>
                </c:pt>
                <c:pt idx="3157">
                  <c:v>3157</c:v>
                </c:pt>
                <c:pt idx="3158">
                  <c:v>3158</c:v>
                </c:pt>
                <c:pt idx="3159">
                  <c:v>3159</c:v>
                </c:pt>
                <c:pt idx="3160">
                  <c:v>3160</c:v>
                </c:pt>
                <c:pt idx="3161">
                  <c:v>3161</c:v>
                </c:pt>
                <c:pt idx="3162">
                  <c:v>3162</c:v>
                </c:pt>
                <c:pt idx="3163">
                  <c:v>3163</c:v>
                </c:pt>
                <c:pt idx="3164">
                  <c:v>3164</c:v>
                </c:pt>
                <c:pt idx="3165">
                  <c:v>3165</c:v>
                </c:pt>
                <c:pt idx="3166">
                  <c:v>3166</c:v>
                </c:pt>
                <c:pt idx="3167">
                  <c:v>3167</c:v>
                </c:pt>
                <c:pt idx="3168">
                  <c:v>3168</c:v>
                </c:pt>
                <c:pt idx="3169">
                  <c:v>3169</c:v>
                </c:pt>
                <c:pt idx="3170">
                  <c:v>3170</c:v>
                </c:pt>
                <c:pt idx="3171">
                  <c:v>3171</c:v>
                </c:pt>
                <c:pt idx="3172">
                  <c:v>3172</c:v>
                </c:pt>
                <c:pt idx="3173">
                  <c:v>3173</c:v>
                </c:pt>
                <c:pt idx="3174">
                  <c:v>3174</c:v>
                </c:pt>
                <c:pt idx="3175">
                  <c:v>3175</c:v>
                </c:pt>
                <c:pt idx="3176">
                  <c:v>3176</c:v>
                </c:pt>
                <c:pt idx="3177">
                  <c:v>3177</c:v>
                </c:pt>
                <c:pt idx="3178">
                  <c:v>3178</c:v>
                </c:pt>
                <c:pt idx="3179">
                  <c:v>3179</c:v>
                </c:pt>
                <c:pt idx="3180">
                  <c:v>3180</c:v>
                </c:pt>
                <c:pt idx="3181">
                  <c:v>3181</c:v>
                </c:pt>
                <c:pt idx="3182">
                  <c:v>3182</c:v>
                </c:pt>
                <c:pt idx="3183">
                  <c:v>3183</c:v>
                </c:pt>
                <c:pt idx="3184">
                  <c:v>3184</c:v>
                </c:pt>
                <c:pt idx="3185">
                  <c:v>3185</c:v>
                </c:pt>
                <c:pt idx="3186">
                  <c:v>3186</c:v>
                </c:pt>
                <c:pt idx="3187">
                  <c:v>3187</c:v>
                </c:pt>
                <c:pt idx="3188">
                  <c:v>3188</c:v>
                </c:pt>
                <c:pt idx="3189">
                  <c:v>3189</c:v>
                </c:pt>
                <c:pt idx="3190">
                  <c:v>3190</c:v>
                </c:pt>
                <c:pt idx="3191">
                  <c:v>3191</c:v>
                </c:pt>
                <c:pt idx="3192">
                  <c:v>3192</c:v>
                </c:pt>
                <c:pt idx="3193">
                  <c:v>3193</c:v>
                </c:pt>
                <c:pt idx="3194">
                  <c:v>3194</c:v>
                </c:pt>
                <c:pt idx="3195">
                  <c:v>3195</c:v>
                </c:pt>
                <c:pt idx="3196">
                  <c:v>3196</c:v>
                </c:pt>
                <c:pt idx="3197">
                  <c:v>3197</c:v>
                </c:pt>
                <c:pt idx="3198">
                  <c:v>3198</c:v>
                </c:pt>
                <c:pt idx="3199">
                  <c:v>3199</c:v>
                </c:pt>
                <c:pt idx="3200">
                  <c:v>3200</c:v>
                </c:pt>
                <c:pt idx="3201">
                  <c:v>3201</c:v>
                </c:pt>
                <c:pt idx="3202">
                  <c:v>3202</c:v>
                </c:pt>
                <c:pt idx="3203">
                  <c:v>3203</c:v>
                </c:pt>
                <c:pt idx="3204">
                  <c:v>3204</c:v>
                </c:pt>
                <c:pt idx="3205">
                  <c:v>3205</c:v>
                </c:pt>
                <c:pt idx="3206">
                  <c:v>3206</c:v>
                </c:pt>
                <c:pt idx="3207">
                  <c:v>3207</c:v>
                </c:pt>
                <c:pt idx="3208">
                  <c:v>3208</c:v>
                </c:pt>
                <c:pt idx="3209">
                  <c:v>3209</c:v>
                </c:pt>
                <c:pt idx="3210">
                  <c:v>3210</c:v>
                </c:pt>
                <c:pt idx="3211">
                  <c:v>3211</c:v>
                </c:pt>
                <c:pt idx="3212">
                  <c:v>3212</c:v>
                </c:pt>
                <c:pt idx="3213">
                  <c:v>3213</c:v>
                </c:pt>
                <c:pt idx="3214">
                  <c:v>3214</c:v>
                </c:pt>
                <c:pt idx="3215">
                  <c:v>3215</c:v>
                </c:pt>
                <c:pt idx="3216">
                  <c:v>3216</c:v>
                </c:pt>
                <c:pt idx="3217">
                  <c:v>3217</c:v>
                </c:pt>
                <c:pt idx="3218">
                  <c:v>3218</c:v>
                </c:pt>
                <c:pt idx="3219">
                  <c:v>3219</c:v>
                </c:pt>
                <c:pt idx="3220">
                  <c:v>3220</c:v>
                </c:pt>
                <c:pt idx="3221">
                  <c:v>3221</c:v>
                </c:pt>
                <c:pt idx="3222">
                  <c:v>3222</c:v>
                </c:pt>
                <c:pt idx="3223">
                  <c:v>3223</c:v>
                </c:pt>
                <c:pt idx="3224">
                  <c:v>3224</c:v>
                </c:pt>
                <c:pt idx="3225">
                  <c:v>3225</c:v>
                </c:pt>
                <c:pt idx="3226">
                  <c:v>3226</c:v>
                </c:pt>
                <c:pt idx="3227">
                  <c:v>3227</c:v>
                </c:pt>
                <c:pt idx="3228">
                  <c:v>3228</c:v>
                </c:pt>
                <c:pt idx="3229">
                  <c:v>3229</c:v>
                </c:pt>
                <c:pt idx="3230">
                  <c:v>3230</c:v>
                </c:pt>
                <c:pt idx="3231">
                  <c:v>3231</c:v>
                </c:pt>
                <c:pt idx="3232">
                  <c:v>3232</c:v>
                </c:pt>
                <c:pt idx="3233">
                  <c:v>3233</c:v>
                </c:pt>
                <c:pt idx="3234">
                  <c:v>3234</c:v>
                </c:pt>
                <c:pt idx="3235">
                  <c:v>3235</c:v>
                </c:pt>
                <c:pt idx="3236">
                  <c:v>3236</c:v>
                </c:pt>
                <c:pt idx="3237">
                  <c:v>3237</c:v>
                </c:pt>
                <c:pt idx="3238">
                  <c:v>3238</c:v>
                </c:pt>
                <c:pt idx="3239">
                  <c:v>3239</c:v>
                </c:pt>
                <c:pt idx="3240">
                  <c:v>3240</c:v>
                </c:pt>
                <c:pt idx="3241">
                  <c:v>3241</c:v>
                </c:pt>
                <c:pt idx="3242">
                  <c:v>3242</c:v>
                </c:pt>
                <c:pt idx="3243">
                  <c:v>3243</c:v>
                </c:pt>
                <c:pt idx="3244">
                  <c:v>3244</c:v>
                </c:pt>
                <c:pt idx="3245">
                  <c:v>3245</c:v>
                </c:pt>
                <c:pt idx="3246">
                  <c:v>3246</c:v>
                </c:pt>
                <c:pt idx="3247">
                  <c:v>3247</c:v>
                </c:pt>
                <c:pt idx="3248">
                  <c:v>3248</c:v>
                </c:pt>
                <c:pt idx="3249">
                  <c:v>3249</c:v>
                </c:pt>
                <c:pt idx="3250">
                  <c:v>3250</c:v>
                </c:pt>
                <c:pt idx="3251">
                  <c:v>3251</c:v>
                </c:pt>
                <c:pt idx="3252">
                  <c:v>3252</c:v>
                </c:pt>
                <c:pt idx="3253">
                  <c:v>3253</c:v>
                </c:pt>
                <c:pt idx="3254">
                  <c:v>3254</c:v>
                </c:pt>
                <c:pt idx="3255">
                  <c:v>3255</c:v>
                </c:pt>
                <c:pt idx="3256">
                  <c:v>3256</c:v>
                </c:pt>
                <c:pt idx="3257">
                  <c:v>3257</c:v>
                </c:pt>
                <c:pt idx="3258">
                  <c:v>3258</c:v>
                </c:pt>
                <c:pt idx="3259">
                  <c:v>3259</c:v>
                </c:pt>
                <c:pt idx="3260">
                  <c:v>3260</c:v>
                </c:pt>
                <c:pt idx="3261">
                  <c:v>3261</c:v>
                </c:pt>
                <c:pt idx="3262">
                  <c:v>3262</c:v>
                </c:pt>
                <c:pt idx="3263">
                  <c:v>3263</c:v>
                </c:pt>
                <c:pt idx="3264">
                  <c:v>3264</c:v>
                </c:pt>
                <c:pt idx="3265">
                  <c:v>3265</c:v>
                </c:pt>
                <c:pt idx="3266">
                  <c:v>3266</c:v>
                </c:pt>
                <c:pt idx="3267">
                  <c:v>3267</c:v>
                </c:pt>
                <c:pt idx="3268">
                  <c:v>3268</c:v>
                </c:pt>
                <c:pt idx="3269">
                  <c:v>3269</c:v>
                </c:pt>
                <c:pt idx="3270">
                  <c:v>3270</c:v>
                </c:pt>
                <c:pt idx="3271">
                  <c:v>3271</c:v>
                </c:pt>
                <c:pt idx="3272">
                  <c:v>3272</c:v>
                </c:pt>
                <c:pt idx="3273">
                  <c:v>3273</c:v>
                </c:pt>
                <c:pt idx="3274">
                  <c:v>3274</c:v>
                </c:pt>
                <c:pt idx="3275">
                  <c:v>3275</c:v>
                </c:pt>
                <c:pt idx="3276">
                  <c:v>3276</c:v>
                </c:pt>
                <c:pt idx="3277">
                  <c:v>3277</c:v>
                </c:pt>
                <c:pt idx="3278">
                  <c:v>3278</c:v>
                </c:pt>
                <c:pt idx="3279">
                  <c:v>3279</c:v>
                </c:pt>
                <c:pt idx="3280">
                  <c:v>3280</c:v>
                </c:pt>
                <c:pt idx="3281">
                  <c:v>3281</c:v>
                </c:pt>
                <c:pt idx="3282">
                  <c:v>3282</c:v>
                </c:pt>
                <c:pt idx="3283">
                  <c:v>3283</c:v>
                </c:pt>
                <c:pt idx="3284">
                  <c:v>3284</c:v>
                </c:pt>
                <c:pt idx="3285">
                  <c:v>3285</c:v>
                </c:pt>
                <c:pt idx="3286">
                  <c:v>3286</c:v>
                </c:pt>
                <c:pt idx="3287">
                  <c:v>3287</c:v>
                </c:pt>
                <c:pt idx="3288">
                  <c:v>3288</c:v>
                </c:pt>
                <c:pt idx="3289">
                  <c:v>3289</c:v>
                </c:pt>
                <c:pt idx="3290">
                  <c:v>3290</c:v>
                </c:pt>
                <c:pt idx="3291">
                  <c:v>3291</c:v>
                </c:pt>
                <c:pt idx="3292">
                  <c:v>3292</c:v>
                </c:pt>
                <c:pt idx="3293">
                  <c:v>3293</c:v>
                </c:pt>
                <c:pt idx="3294">
                  <c:v>3294</c:v>
                </c:pt>
                <c:pt idx="3295">
                  <c:v>3295</c:v>
                </c:pt>
                <c:pt idx="3296">
                  <c:v>3296</c:v>
                </c:pt>
                <c:pt idx="3297">
                  <c:v>3297</c:v>
                </c:pt>
                <c:pt idx="3298">
                  <c:v>3298</c:v>
                </c:pt>
                <c:pt idx="3299">
                  <c:v>3299</c:v>
                </c:pt>
                <c:pt idx="3300">
                  <c:v>3300</c:v>
                </c:pt>
                <c:pt idx="3301">
                  <c:v>3301</c:v>
                </c:pt>
                <c:pt idx="3302">
                  <c:v>3302</c:v>
                </c:pt>
                <c:pt idx="3303">
                  <c:v>3303</c:v>
                </c:pt>
                <c:pt idx="3304">
                  <c:v>3304</c:v>
                </c:pt>
                <c:pt idx="3305">
                  <c:v>3305</c:v>
                </c:pt>
                <c:pt idx="3306">
                  <c:v>3306</c:v>
                </c:pt>
                <c:pt idx="3307">
                  <c:v>3307</c:v>
                </c:pt>
                <c:pt idx="3308">
                  <c:v>3308</c:v>
                </c:pt>
                <c:pt idx="3309">
                  <c:v>3309</c:v>
                </c:pt>
                <c:pt idx="3310">
                  <c:v>3310</c:v>
                </c:pt>
                <c:pt idx="3311">
                  <c:v>3311</c:v>
                </c:pt>
                <c:pt idx="3312">
                  <c:v>3312</c:v>
                </c:pt>
                <c:pt idx="3313">
                  <c:v>3313</c:v>
                </c:pt>
                <c:pt idx="3314">
                  <c:v>3314</c:v>
                </c:pt>
                <c:pt idx="3315">
                  <c:v>3315</c:v>
                </c:pt>
                <c:pt idx="3316">
                  <c:v>3316</c:v>
                </c:pt>
                <c:pt idx="3317">
                  <c:v>3317</c:v>
                </c:pt>
                <c:pt idx="3318">
                  <c:v>3318</c:v>
                </c:pt>
                <c:pt idx="3319">
                  <c:v>3319</c:v>
                </c:pt>
                <c:pt idx="3320">
                  <c:v>3320</c:v>
                </c:pt>
                <c:pt idx="3321">
                  <c:v>3321</c:v>
                </c:pt>
                <c:pt idx="3322">
                  <c:v>3322</c:v>
                </c:pt>
                <c:pt idx="3323">
                  <c:v>3323</c:v>
                </c:pt>
                <c:pt idx="3324">
                  <c:v>3324</c:v>
                </c:pt>
                <c:pt idx="3325">
                  <c:v>3325</c:v>
                </c:pt>
                <c:pt idx="3326">
                  <c:v>3326</c:v>
                </c:pt>
                <c:pt idx="3327">
                  <c:v>3327</c:v>
                </c:pt>
                <c:pt idx="3328">
                  <c:v>3328</c:v>
                </c:pt>
                <c:pt idx="3329">
                  <c:v>3329</c:v>
                </c:pt>
                <c:pt idx="3330">
                  <c:v>3330</c:v>
                </c:pt>
                <c:pt idx="3331">
                  <c:v>3331</c:v>
                </c:pt>
                <c:pt idx="3332">
                  <c:v>3332</c:v>
                </c:pt>
                <c:pt idx="3333">
                  <c:v>3333</c:v>
                </c:pt>
                <c:pt idx="3334">
                  <c:v>3334</c:v>
                </c:pt>
                <c:pt idx="3335">
                  <c:v>3335</c:v>
                </c:pt>
                <c:pt idx="3336">
                  <c:v>3336</c:v>
                </c:pt>
                <c:pt idx="3337">
                  <c:v>3337</c:v>
                </c:pt>
                <c:pt idx="3338">
                  <c:v>3338</c:v>
                </c:pt>
                <c:pt idx="3339">
                  <c:v>3339</c:v>
                </c:pt>
                <c:pt idx="3340">
                  <c:v>3340</c:v>
                </c:pt>
                <c:pt idx="3341">
                  <c:v>3341</c:v>
                </c:pt>
                <c:pt idx="3342">
                  <c:v>3342</c:v>
                </c:pt>
                <c:pt idx="3343">
                  <c:v>3343</c:v>
                </c:pt>
                <c:pt idx="3344">
                  <c:v>3344</c:v>
                </c:pt>
                <c:pt idx="3345">
                  <c:v>3345</c:v>
                </c:pt>
                <c:pt idx="3346">
                  <c:v>3346</c:v>
                </c:pt>
                <c:pt idx="3347">
                  <c:v>3347</c:v>
                </c:pt>
                <c:pt idx="3348">
                  <c:v>3348</c:v>
                </c:pt>
                <c:pt idx="3349">
                  <c:v>3349</c:v>
                </c:pt>
                <c:pt idx="3350">
                  <c:v>3350</c:v>
                </c:pt>
                <c:pt idx="3351">
                  <c:v>3351</c:v>
                </c:pt>
                <c:pt idx="3352">
                  <c:v>3352</c:v>
                </c:pt>
                <c:pt idx="3353">
                  <c:v>3353</c:v>
                </c:pt>
                <c:pt idx="3354">
                  <c:v>3354</c:v>
                </c:pt>
                <c:pt idx="3355">
                  <c:v>3355</c:v>
                </c:pt>
                <c:pt idx="3356">
                  <c:v>3356</c:v>
                </c:pt>
                <c:pt idx="3357">
                  <c:v>3357</c:v>
                </c:pt>
                <c:pt idx="3358">
                  <c:v>3358</c:v>
                </c:pt>
                <c:pt idx="3359">
                  <c:v>3359</c:v>
                </c:pt>
                <c:pt idx="3360">
                  <c:v>3360</c:v>
                </c:pt>
                <c:pt idx="3361">
                  <c:v>3361</c:v>
                </c:pt>
                <c:pt idx="3362">
                  <c:v>3362</c:v>
                </c:pt>
                <c:pt idx="3363">
                  <c:v>3363</c:v>
                </c:pt>
                <c:pt idx="3364">
                  <c:v>3364</c:v>
                </c:pt>
                <c:pt idx="3365">
                  <c:v>3365</c:v>
                </c:pt>
                <c:pt idx="3366">
                  <c:v>3366</c:v>
                </c:pt>
                <c:pt idx="3367">
                  <c:v>3367</c:v>
                </c:pt>
                <c:pt idx="3368">
                  <c:v>3368</c:v>
                </c:pt>
                <c:pt idx="3369">
                  <c:v>3369</c:v>
                </c:pt>
                <c:pt idx="3370">
                  <c:v>3370</c:v>
                </c:pt>
                <c:pt idx="3371">
                  <c:v>3371</c:v>
                </c:pt>
                <c:pt idx="3372">
                  <c:v>3372</c:v>
                </c:pt>
                <c:pt idx="3373">
                  <c:v>3373</c:v>
                </c:pt>
                <c:pt idx="3374">
                  <c:v>3374</c:v>
                </c:pt>
                <c:pt idx="3375">
                  <c:v>3375</c:v>
                </c:pt>
                <c:pt idx="3376">
                  <c:v>3376</c:v>
                </c:pt>
                <c:pt idx="3377">
                  <c:v>3377</c:v>
                </c:pt>
                <c:pt idx="3378">
                  <c:v>3378</c:v>
                </c:pt>
                <c:pt idx="3379">
                  <c:v>3379</c:v>
                </c:pt>
                <c:pt idx="3380">
                  <c:v>3380</c:v>
                </c:pt>
                <c:pt idx="3381">
                  <c:v>3381</c:v>
                </c:pt>
                <c:pt idx="3382">
                  <c:v>3382</c:v>
                </c:pt>
                <c:pt idx="3383">
                  <c:v>3383</c:v>
                </c:pt>
                <c:pt idx="3384">
                  <c:v>3384</c:v>
                </c:pt>
                <c:pt idx="3385">
                  <c:v>3385</c:v>
                </c:pt>
                <c:pt idx="3386">
                  <c:v>3386</c:v>
                </c:pt>
                <c:pt idx="3387">
                  <c:v>3387</c:v>
                </c:pt>
                <c:pt idx="3388">
                  <c:v>3388</c:v>
                </c:pt>
                <c:pt idx="3389">
                  <c:v>3389</c:v>
                </c:pt>
                <c:pt idx="3390">
                  <c:v>3390</c:v>
                </c:pt>
                <c:pt idx="3391">
                  <c:v>3391</c:v>
                </c:pt>
                <c:pt idx="3392">
                  <c:v>3392</c:v>
                </c:pt>
                <c:pt idx="3393">
                  <c:v>3393</c:v>
                </c:pt>
                <c:pt idx="3394">
                  <c:v>3394</c:v>
                </c:pt>
                <c:pt idx="3395">
                  <c:v>3395</c:v>
                </c:pt>
                <c:pt idx="3396">
                  <c:v>3396</c:v>
                </c:pt>
                <c:pt idx="3397">
                  <c:v>3397</c:v>
                </c:pt>
                <c:pt idx="3398">
                  <c:v>3398</c:v>
                </c:pt>
                <c:pt idx="3399">
                  <c:v>3399</c:v>
                </c:pt>
                <c:pt idx="3400">
                  <c:v>3400</c:v>
                </c:pt>
                <c:pt idx="3401">
                  <c:v>3401</c:v>
                </c:pt>
                <c:pt idx="3402">
                  <c:v>3402</c:v>
                </c:pt>
                <c:pt idx="3403">
                  <c:v>3403</c:v>
                </c:pt>
                <c:pt idx="3404">
                  <c:v>3404</c:v>
                </c:pt>
                <c:pt idx="3405">
                  <c:v>3405</c:v>
                </c:pt>
                <c:pt idx="3406">
                  <c:v>3406</c:v>
                </c:pt>
                <c:pt idx="3407">
                  <c:v>3407</c:v>
                </c:pt>
                <c:pt idx="3408">
                  <c:v>3408</c:v>
                </c:pt>
                <c:pt idx="3409">
                  <c:v>3409</c:v>
                </c:pt>
                <c:pt idx="3410">
                  <c:v>3410</c:v>
                </c:pt>
                <c:pt idx="3411">
                  <c:v>3411</c:v>
                </c:pt>
                <c:pt idx="3412">
                  <c:v>3412</c:v>
                </c:pt>
                <c:pt idx="3413">
                  <c:v>3413</c:v>
                </c:pt>
                <c:pt idx="3414">
                  <c:v>3414</c:v>
                </c:pt>
                <c:pt idx="3415">
                  <c:v>3415</c:v>
                </c:pt>
                <c:pt idx="3416">
                  <c:v>3416</c:v>
                </c:pt>
                <c:pt idx="3417">
                  <c:v>3417</c:v>
                </c:pt>
                <c:pt idx="3418">
                  <c:v>3418</c:v>
                </c:pt>
                <c:pt idx="3419">
                  <c:v>3419</c:v>
                </c:pt>
                <c:pt idx="3420">
                  <c:v>3420</c:v>
                </c:pt>
                <c:pt idx="3421">
                  <c:v>3421</c:v>
                </c:pt>
                <c:pt idx="3422">
                  <c:v>3422</c:v>
                </c:pt>
                <c:pt idx="3423">
                  <c:v>3423</c:v>
                </c:pt>
                <c:pt idx="3424">
                  <c:v>3424</c:v>
                </c:pt>
                <c:pt idx="3425">
                  <c:v>3425</c:v>
                </c:pt>
                <c:pt idx="3426">
                  <c:v>3426</c:v>
                </c:pt>
                <c:pt idx="3427">
                  <c:v>3427</c:v>
                </c:pt>
                <c:pt idx="3428">
                  <c:v>3428</c:v>
                </c:pt>
                <c:pt idx="3429">
                  <c:v>3429</c:v>
                </c:pt>
                <c:pt idx="3430">
                  <c:v>3430</c:v>
                </c:pt>
                <c:pt idx="3431">
                  <c:v>3431</c:v>
                </c:pt>
                <c:pt idx="3432">
                  <c:v>3432</c:v>
                </c:pt>
                <c:pt idx="3433">
                  <c:v>3433</c:v>
                </c:pt>
                <c:pt idx="3434">
                  <c:v>3434</c:v>
                </c:pt>
                <c:pt idx="3435">
                  <c:v>3435</c:v>
                </c:pt>
                <c:pt idx="3436">
                  <c:v>3436</c:v>
                </c:pt>
                <c:pt idx="3437">
                  <c:v>3437</c:v>
                </c:pt>
                <c:pt idx="3438">
                  <c:v>3438</c:v>
                </c:pt>
                <c:pt idx="3439">
                  <c:v>3439</c:v>
                </c:pt>
                <c:pt idx="3440">
                  <c:v>3440</c:v>
                </c:pt>
                <c:pt idx="3441">
                  <c:v>3441</c:v>
                </c:pt>
                <c:pt idx="3442">
                  <c:v>3442</c:v>
                </c:pt>
                <c:pt idx="3443">
                  <c:v>3443</c:v>
                </c:pt>
                <c:pt idx="3444">
                  <c:v>3444</c:v>
                </c:pt>
                <c:pt idx="3445">
                  <c:v>3445</c:v>
                </c:pt>
                <c:pt idx="3446">
                  <c:v>3446</c:v>
                </c:pt>
                <c:pt idx="3447">
                  <c:v>3447</c:v>
                </c:pt>
                <c:pt idx="3448">
                  <c:v>3448</c:v>
                </c:pt>
                <c:pt idx="3449">
                  <c:v>3449</c:v>
                </c:pt>
                <c:pt idx="3450">
                  <c:v>3450</c:v>
                </c:pt>
                <c:pt idx="3451">
                  <c:v>3451</c:v>
                </c:pt>
                <c:pt idx="3452">
                  <c:v>3452</c:v>
                </c:pt>
                <c:pt idx="3453">
                  <c:v>3453</c:v>
                </c:pt>
                <c:pt idx="3454">
                  <c:v>3454</c:v>
                </c:pt>
                <c:pt idx="3455">
                  <c:v>3455</c:v>
                </c:pt>
                <c:pt idx="3456">
                  <c:v>3456</c:v>
                </c:pt>
                <c:pt idx="3457">
                  <c:v>3457</c:v>
                </c:pt>
                <c:pt idx="3458">
                  <c:v>3458</c:v>
                </c:pt>
                <c:pt idx="3459">
                  <c:v>3459</c:v>
                </c:pt>
                <c:pt idx="3460">
                  <c:v>3460</c:v>
                </c:pt>
                <c:pt idx="3461">
                  <c:v>3461</c:v>
                </c:pt>
                <c:pt idx="3462">
                  <c:v>3462</c:v>
                </c:pt>
                <c:pt idx="3463">
                  <c:v>3463</c:v>
                </c:pt>
                <c:pt idx="3464">
                  <c:v>3464</c:v>
                </c:pt>
                <c:pt idx="3465">
                  <c:v>3465</c:v>
                </c:pt>
                <c:pt idx="3466">
                  <c:v>3466</c:v>
                </c:pt>
                <c:pt idx="3467">
                  <c:v>3467</c:v>
                </c:pt>
                <c:pt idx="3468">
                  <c:v>3468</c:v>
                </c:pt>
                <c:pt idx="3469">
                  <c:v>3469</c:v>
                </c:pt>
                <c:pt idx="3470">
                  <c:v>3470</c:v>
                </c:pt>
                <c:pt idx="3471">
                  <c:v>3471</c:v>
                </c:pt>
                <c:pt idx="3472">
                  <c:v>3472</c:v>
                </c:pt>
                <c:pt idx="3473">
                  <c:v>3473</c:v>
                </c:pt>
                <c:pt idx="3474">
                  <c:v>3474</c:v>
                </c:pt>
                <c:pt idx="3475">
                  <c:v>3475</c:v>
                </c:pt>
                <c:pt idx="3476">
                  <c:v>3476</c:v>
                </c:pt>
                <c:pt idx="3477">
                  <c:v>3477</c:v>
                </c:pt>
                <c:pt idx="3478">
                  <c:v>3478</c:v>
                </c:pt>
                <c:pt idx="3479">
                  <c:v>3479</c:v>
                </c:pt>
                <c:pt idx="3480">
                  <c:v>3480</c:v>
                </c:pt>
                <c:pt idx="3481">
                  <c:v>3481</c:v>
                </c:pt>
                <c:pt idx="3482">
                  <c:v>3482</c:v>
                </c:pt>
                <c:pt idx="3483">
                  <c:v>3483</c:v>
                </c:pt>
                <c:pt idx="3484">
                  <c:v>3484</c:v>
                </c:pt>
                <c:pt idx="3485">
                  <c:v>3485</c:v>
                </c:pt>
                <c:pt idx="3486">
                  <c:v>3486</c:v>
                </c:pt>
                <c:pt idx="3487">
                  <c:v>3487</c:v>
                </c:pt>
                <c:pt idx="3488">
                  <c:v>3488</c:v>
                </c:pt>
                <c:pt idx="3489">
                  <c:v>3489</c:v>
                </c:pt>
                <c:pt idx="3490">
                  <c:v>3490</c:v>
                </c:pt>
                <c:pt idx="3491">
                  <c:v>3491</c:v>
                </c:pt>
                <c:pt idx="3492">
                  <c:v>3492</c:v>
                </c:pt>
                <c:pt idx="3493">
                  <c:v>3493</c:v>
                </c:pt>
                <c:pt idx="3494">
                  <c:v>3494</c:v>
                </c:pt>
                <c:pt idx="3495">
                  <c:v>3495</c:v>
                </c:pt>
                <c:pt idx="3496">
                  <c:v>3496</c:v>
                </c:pt>
                <c:pt idx="3497">
                  <c:v>3497</c:v>
                </c:pt>
                <c:pt idx="3498">
                  <c:v>3498</c:v>
                </c:pt>
                <c:pt idx="3499">
                  <c:v>3499</c:v>
                </c:pt>
                <c:pt idx="3500">
                  <c:v>3500</c:v>
                </c:pt>
                <c:pt idx="3501">
                  <c:v>3501</c:v>
                </c:pt>
                <c:pt idx="3502">
                  <c:v>3502</c:v>
                </c:pt>
                <c:pt idx="3503">
                  <c:v>3503</c:v>
                </c:pt>
                <c:pt idx="3504">
                  <c:v>3504</c:v>
                </c:pt>
                <c:pt idx="3505">
                  <c:v>3505</c:v>
                </c:pt>
                <c:pt idx="3506">
                  <c:v>3506</c:v>
                </c:pt>
                <c:pt idx="3507">
                  <c:v>3507</c:v>
                </c:pt>
                <c:pt idx="3508">
                  <c:v>3508</c:v>
                </c:pt>
                <c:pt idx="3509">
                  <c:v>3509</c:v>
                </c:pt>
                <c:pt idx="3510">
                  <c:v>3510</c:v>
                </c:pt>
                <c:pt idx="3511">
                  <c:v>3511</c:v>
                </c:pt>
                <c:pt idx="3512">
                  <c:v>3512</c:v>
                </c:pt>
                <c:pt idx="3513">
                  <c:v>3513</c:v>
                </c:pt>
                <c:pt idx="3514">
                  <c:v>3514</c:v>
                </c:pt>
                <c:pt idx="3515">
                  <c:v>3515</c:v>
                </c:pt>
                <c:pt idx="3516">
                  <c:v>3516</c:v>
                </c:pt>
                <c:pt idx="3517">
                  <c:v>3517</c:v>
                </c:pt>
                <c:pt idx="3518">
                  <c:v>3518</c:v>
                </c:pt>
                <c:pt idx="3519">
                  <c:v>3519</c:v>
                </c:pt>
                <c:pt idx="3520">
                  <c:v>3520</c:v>
                </c:pt>
                <c:pt idx="3521">
                  <c:v>3521</c:v>
                </c:pt>
                <c:pt idx="3522">
                  <c:v>3522</c:v>
                </c:pt>
                <c:pt idx="3523">
                  <c:v>3523</c:v>
                </c:pt>
                <c:pt idx="3524">
                  <c:v>3524</c:v>
                </c:pt>
                <c:pt idx="3525">
                  <c:v>3525</c:v>
                </c:pt>
                <c:pt idx="3526">
                  <c:v>3526</c:v>
                </c:pt>
                <c:pt idx="3527">
                  <c:v>3527</c:v>
                </c:pt>
                <c:pt idx="3528">
                  <c:v>3528</c:v>
                </c:pt>
                <c:pt idx="3529">
                  <c:v>3529</c:v>
                </c:pt>
                <c:pt idx="3530">
                  <c:v>3530</c:v>
                </c:pt>
                <c:pt idx="3531">
                  <c:v>3531</c:v>
                </c:pt>
                <c:pt idx="3532">
                  <c:v>3532</c:v>
                </c:pt>
                <c:pt idx="3533">
                  <c:v>3533</c:v>
                </c:pt>
                <c:pt idx="3534">
                  <c:v>3534</c:v>
                </c:pt>
                <c:pt idx="3535">
                  <c:v>3535</c:v>
                </c:pt>
                <c:pt idx="3536">
                  <c:v>3536</c:v>
                </c:pt>
                <c:pt idx="3537">
                  <c:v>3537</c:v>
                </c:pt>
                <c:pt idx="3538">
                  <c:v>3538</c:v>
                </c:pt>
                <c:pt idx="3539">
                  <c:v>3539</c:v>
                </c:pt>
                <c:pt idx="3540">
                  <c:v>3540</c:v>
                </c:pt>
                <c:pt idx="3541">
                  <c:v>3541</c:v>
                </c:pt>
                <c:pt idx="3542">
                  <c:v>3542</c:v>
                </c:pt>
                <c:pt idx="3543">
                  <c:v>3543</c:v>
                </c:pt>
                <c:pt idx="3544">
                  <c:v>3544</c:v>
                </c:pt>
                <c:pt idx="3545">
                  <c:v>3545</c:v>
                </c:pt>
                <c:pt idx="3546">
                  <c:v>3546</c:v>
                </c:pt>
                <c:pt idx="3547">
                  <c:v>3547</c:v>
                </c:pt>
                <c:pt idx="3548">
                  <c:v>3548</c:v>
                </c:pt>
                <c:pt idx="3549">
                  <c:v>3549</c:v>
                </c:pt>
                <c:pt idx="3550">
                  <c:v>3550</c:v>
                </c:pt>
                <c:pt idx="3551">
                  <c:v>3551</c:v>
                </c:pt>
                <c:pt idx="3552">
                  <c:v>3552</c:v>
                </c:pt>
                <c:pt idx="3553">
                  <c:v>3553</c:v>
                </c:pt>
                <c:pt idx="3554">
                  <c:v>3554</c:v>
                </c:pt>
                <c:pt idx="3555">
                  <c:v>3555</c:v>
                </c:pt>
                <c:pt idx="3556">
                  <c:v>3556</c:v>
                </c:pt>
                <c:pt idx="3557">
                  <c:v>3557</c:v>
                </c:pt>
                <c:pt idx="3558">
                  <c:v>3558</c:v>
                </c:pt>
                <c:pt idx="3559">
                  <c:v>3559</c:v>
                </c:pt>
                <c:pt idx="3560">
                  <c:v>3560</c:v>
                </c:pt>
                <c:pt idx="3561">
                  <c:v>3561</c:v>
                </c:pt>
                <c:pt idx="3562">
                  <c:v>3562</c:v>
                </c:pt>
                <c:pt idx="3563">
                  <c:v>3563</c:v>
                </c:pt>
                <c:pt idx="3564">
                  <c:v>3564</c:v>
                </c:pt>
                <c:pt idx="3565">
                  <c:v>3565</c:v>
                </c:pt>
                <c:pt idx="3566">
                  <c:v>3566</c:v>
                </c:pt>
                <c:pt idx="3567">
                  <c:v>3567</c:v>
                </c:pt>
                <c:pt idx="3568">
                  <c:v>3568</c:v>
                </c:pt>
                <c:pt idx="3569">
                  <c:v>3569</c:v>
                </c:pt>
                <c:pt idx="3570">
                  <c:v>3570</c:v>
                </c:pt>
                <c:pt idx="3571">
                  <c:v>3571</c:v>
                </c:pt>
                <c:pt idx="3572">
                  <c:v>3572</c:v>
                </c:pt>
                <c:pt idx="3573">
                  <c:v>3573</c:v>
                </c:pt>
                <c:pt idx="3574">
                  <c:v>3574</c:v>
                </c:pt>
                <c:pt idx="3575">
                  <c:v>3575</c:v>
                </c:pt>
                <c:pt idx="3576">
                  <c:v>3576</c:v>
                </c:pt>
                <c:pt idx="3577">
                  <c:v>3577</c:v>
                </c:pt>
                <c:pt idx="3578">
                  <c:v>3578</c:v>
                </c:pt>
                <c:pt idx="3579">
                  <c:v>3579</c:v>
                </c:pt>
                <c:pt idx="3580">
                  <c:v>3580</c:v>
                </c:pt>
                <c:pt idx="3581">
                  <c:v>3581</c:v>
                </c:pt>
                <c:pt idx="3582">
                  <c:v>3582</c:v>
                </c:pt>
                <c:pt idx="3583">
                  <c:v>3583</c:v>
                </c:pt>
                <c:pt idx="3584">
                  <c:v>3584</c:v>
                </c:pt>
                <c:pt idx="3585">
                  <c:v>3585</c:v>
                </c:pt>
                <c:pt idx="3586">
                  <c:v>3586</c:v>
                </c:pt>
                <c:pt idx="3587">
                  <c:v>3587</c:v>
                </c:pt>
                <c:pt idx="3588">
                  <c:v>3588</c:v>
                </c:pt>
                <c:pt idx="3589">
                  <c:v>3589</c:v>
                </c:pt>
                <c:pt idx="3590">
                  <c:v>3590</c:v>
                </c:pt>
                <c:pt idx="3591">
                  <c:v>3591</c:v>
                </c:pt>
                <c:pt idx="3592">
                  <c:v>3592</c:v>
                </c:pt>
                <c:pt idx="3593">
                  <c:v>3593</c:v>
                </c:pt>
                <c:pt idx="3594">
                  <c:v>3594</c:v>
                </c:pt>
                <c:pt idx="3595">
                  <c:v>3595</c:v>
                </c:pt>
                <c:pt idx="3596">
                  <c:v>3596</c:v>
                </c:pt>
                <c:pt idx="3597">
                  <c:v>3597</c:v>
                </c:pt>
                <c:pt idx="3598">
                  <c:v>3598</c:v>
                </c:pt>
                <c:pt idx="3599">
                  <c:v>3599</c:v>
                </c:pt>
                <c:pt idx="3600">
                  <c:v>3600</c:v>
                </c:pt>
                <c:pt idx="3601">
                  <c:v>3601</c:v>
                </c:pt>
                <c:pt idx="3602">
                  <c:v>3602</c:v>
                </c:pt>
                <c:pt idx="3603">
                  <c:v>3603</c:v>
                </c:pt>
                <c:pt idx="3604">
                  <c:v>3604</c:v>
                </c:pt>
                <c:pt idx="3605">
                  <c:v>3605</c:v>
                </c:pt>
                <c:pt idx="3606">
                  <c:v>3606</c:v>
                </c:pt>
                <c:pt idx="3607">
                  <c:v>3607</c:v>
                </c:pt>
                <c:pt idx="3608">
                  <c:v>3608</c:v>
                </c:pt>
                <c:pt idx="3609">
                  <c:v>3609</c:v>
                </c:pt>
                <c:pt idx="3610">
                  <c:v>3610</c:v>
                </c:pt>
                <c:pt idx="3611">
                  <c:v>3611</c:v>
                </c:pt>
                <c:pt idx="3612">
                  <c:v>3612</c:v>
                </c:pt>
                <c:pt idx="3613">
                  <c:v>3613</c:v>
                </c:pt>
                <c:pt idx="3614">
                  <c:v>3614</c:v>
                </c:pt>
                <c:pt idx="3615">
                  <c:v>3615</c:v>
                </c:pt>
                <c:pt idx="3616">
                  <c:v>3616</c:v>
                </c:pt>
                <c:pt idx="3617">
                  <c:v>3617</c:v>
                </c:pt>
                <c:pt idx="3618">
                  <c:v>3618</c:v>
                </c:pt>
                <c:pt idx="3619">
                  <c:v>3619</c:v>
                </c:pt>
                <c:pt idx="3620">
                  <c:v>3620</c:v>
                </c:pt>
                <c:pt idx="3621">
                  <c:v>3621</c:v>
                </c:pt>
                <c:pt idx="3622">
                  <c:v>3622</c:v>
                </c:pt>
                <c:pt idx="3623">
                  <c:v>3623</c:v>
                </c:pt>
                <c:pt idx="3624">
                  <c:v>3624</c:v>
                </c:pt>
                <c:pt idx="3625">
                  <c:v>3625</c:v>
                </c:pt>
                <c:pt idx="3626">
                  <c:v>3626</c:v>
                </c:pt>
                <c:pt idx="3627">
                  <c:v>3627</c:v>
                </c:pt>
                <c:pt idx="3628">
                  <c:v>3628</c:v>
                </c:pt>
                <c:pt idx="3629">
                  <c:v>3629</c:v>
                </c:pt>
                <c:pt idx="3630">
                  <c:v>3630</c:v>
                </c:pt>
                <c:pt idx="3631">
                  <c:v>3631</c:v>
                </c:pt>
                <c:pt idx="3632">
                  <c:v>3632</c:v>
                </c:pt>
                <c:pt idx="3633">
                  <c:v>3633</c:v>
                </c:pt>
                <c:pt idx="3634">
                  <c:v>3634</c:v>
                </c:pt>
                <c:pt idx="3635">
                  <c:v>3635</c:v>
                </c:pt>
                <c:pt idx="3636">
                  <c:v>3636</c:v>
                </c:pt>
                <c:pt idx="3637">
                  <c:v>3637</c:v>
                </c:pt>
                <c:pt idx="3638">
                  <c:v>3638</c:v>
                </c:pt>
                <c:pt idx="3639">
                  <c:v>3639</c:v>
                </c:pt>
                <c:pt idx="3640">
                  <c:v>3640</c:v>
                </c:pt>
                <c:pt idx="3641">
                  <c:v>3641</c:v>
                </c:pt>
                <c:pt idx="3642">
                  <c:v>3642</c:v>
                </c:pt>
                <c:pt idx="3643">
                  <c:v>3643</c:v>
                </c:pt>
                <c:pt idx="3644">
                  <c:v>3644</c:v>
                </c:pt>
                <c:pt idx="3645">
                  <c:v>3645</c:v>
                </c:pt>
                <c:pt idx="3646">
                  <c:v>3646</c:v>
                </c:pt>
                <c:pt idx="3647">
                  <c:v>3647</c:v>
                </c:pt>
                <c:pt idx="3648">
                  <c:v>3648</c:v>
                </c:pt>
                <c:pt idx="3649">
                  <c:v>3649</c:v>
                </c:pt>
                <c:pt idx="3650">
                  <c:v>3650</c:v>
                </c:pt>
                <c:pt idx="3651">
                  <c:v>3651</c:v>
                </c:pt>
                <c:pt idx="3652">
                  <c:v>3652</c:v>
                </c:pt>
                <c:pt idx="3653">
                  <c:v>3653</c:v>
                </c:pt>
                <c:pt idx="3654">
                  <c:v>3654</c:v>
                </c:pt>
                <c:pt idx="3655">
                  <c:v>3655</c:v>
                </c:pt>
                <c:pt idx="3656">
                  <c:v>3656</c:v>
                </c:pt>
                <c:pt idx="3657">
                  <c:v>3657</c:v>
                </c:pt>
                <c:pt idx="3658">
                  <c:v>3658</c:v>
                </c:pt>
                <c:pt idx="3659">
                  <c:v>3659</c:v>
                </c:pt>
                <c:pt idx="3660">
                  <c:v>3660</c:v>
                </c:pt>
                <c:pt idx="3661">
                  <c:v>3661</c:v>
                </c:pt>
                <c:pt idx="3662">
                  <c:v>3662</c:v>
                </c:pt>
                <c:pt idx="3663">
                  <c:v>3663</c:v>
                </c:pt>
                <c:pt idx="3664">
                  <c:v>3664</c:v>
                </c:pt>
                <c:pt idx="3665">
                  <c:v>3665</c:v>
                </c:pt>
                <c:pt idx="3666">
                  <c:v>3666</c:v>
                </c:pt>
                <c:pt idx="3667">
                  <c:v>3667</c:v>
                </c:pt>
                <c:pt idx="3668">
                  <c:v>3668</c:v>
                </c:pt>
                <c:pt idx="3669">
                  <c:v>3669</c:v>
                </c:pt>
                <c:pt idx="3670">
                  <c:v>3670</c:v>
                </c:pt>
                <c:pt idx="3671">
                  <c:v>3671</c:v>
                </c:pt>
                <c:pt idx="3672">
                  <c:v>3672</c:v>
                </c:pt>
                <c:pt idx="3673">
                  <c:v>3673</c:v>
                </c:pt>
                <c:pt idx="3674">
                  <c:v>3674</c:v>
                </c:pt>
                <c:pt idx="3675">
                  <c:v>3675</c:v>
                </c:pt>
                <c:pt idx="3676">
                  <c:v>3676</c:v>
                </c:pt>
                <c:pt idx="3677">
                  <c:v>3677</c:v>
                </c:pt>
                <c:pt idx="3678">
                  <c:v>3678</c:v>
                </c:pt>
                <c:pt idx="3679">
                  <c:v>3679</c:v>
                </c:pt>
                <c:pt idx="3680">
                  <c:v>3680</c:v>
                </c:pt>
                <c:pt idx="3681">
                  <c:v>3681</c:v>
                </c:pt>
                <c:pt idx="3682">
                  <c:v>3682</c:v>
                </c:pt>
                <c:pt idx="3683">
                  <c:v>3683</c:v>
                </c:pt>
                <c:pt idx="3684">
                  <c:v>3684</c:v>
                </c:pt>
                <c:pt idx="3685">
                  <c:v>3685</c:v>
                </c:pt>
                <c:pt idx="3686">
                  <c:v>3686</c:v>
                </c:pt>
                <c:pt idx="3687">
                  <c:v>3687</c:v>
                </c:pt>
                <c:pt idx="3688">
                  <c:v>3688</c:v>
                </c:pt>
                <c:pt idx="3689">
                  <c:v>3689</c:v>
                </c:pt>
                <c:pt idx="3690">
                  <c:v>3690</c:v>
                </c:pt>
                <c:pt idx="3691">
                  <c:v>3691</c:v>
                </c:pt>
                <c:pt idx="3692">
                  <c:v>3692</c:v>
                </c:pt>
                <c:pt idx="3693">
                  <c:v>3693</c:v>
                </c:pt>
                <c:pt idx="3694">
                  <c:v>3694</c:v>
                </c:pt>
                <c:pt idx="3695">
                  <c:v>3695</c:v>
                </c:pt>
                <c:pt idx="3696">
                  <c:v>3696</c:v>
                </c:pt>
                <c:pt idx="3697">
                  <c:v>3697</c:v>
                </c:pt>
                <c:pt idx="3698">
                  <c:v>3698</c:v>
                </c:pt>
                <c:pt idx="3699">
                  <c:v>3699</c:v>
                </c:pt>
                <c:pt idx="3700">
                  <c:v>3700</c:v>
                </c:pt>
                <c:pt idx="3701">
                  <c:v>3701</c:v>
                </c:pt>
                <c:pt idx="3702">
                  <c:v>3702</c:v>
                </c:pt>
                <c:pt idx="3703">
                  <c:v>3703</c:v>
                </c:pt>
                <c:pt idx="3704">
                  <c:v>3704</c:v>
                </c:pt>
                <c:pt idx="3705">
                  <c:v>3705</c:v>
                </c:pt>
                <c:pt idx="3706">
                  <c:v>3706</c:v>
                </c:pt>
                <c:pt idx="3707">
                  <c:v>3707</c:v>
                </c:pt>
                <c:pt idx="3708">
                  <c:v>3708</c:v>
                </c:pt>
                <c:pt idx="3709">
                  <c:v>3709</c:v>
                </c:pt>
                <c:pt idx="3710">
                  <c:v>3710</c:v>
                </c:pt>
                <c:pt idx="3711">
                  <c:v>3711</c:v>
                </c:pt>
                <c:pt idx="3712">
                  <c:v>3712</c:v>
                </c:pt>
                <c:pt idx="3713">
                  <c:v>3713</c:v>
                </c:pt>
                <c:pt idx="3714">
                  <c:v>3714</c:v>
                </c:pt>
                <c:pt idx="3715">
                  <c:v>3715</c:v>
                </c:pt>
                <c:pt idx="3716">
                  <c:v>3716</c:v>
                </c:pt>
                <c:pt idx="3717">
                  <c:v>3717</c:v>
                </c:pt>
                <c:pt idx="3718">
                  <c:v>3718</c:v>
                </c:pt>
                <c:pt idx="3719">
                  <c:v>3719</c:v>
                </c:pt>
                <c:pt idx="3720">
                  <c:v>3720</c:v>
                </c:pt>
                <c:pt idx="3721">
                  <c:v>3721</c:v>
                </c:pt>
                <c:pt idx="3722">
                  <c:v>3722</c:v>
                </c:pt>
                <c:pt idx="3723">
                  <c:v>3723</c:v>
                </c:pt>
                <c:pt idx="3724">
                  <c:v>3724</c:v>
                </c:pt>
                <c:pt idx="3725">
                  <c:v>3725</c:v>
                </c:pt>
                <c:pt idx="3726">
                  <c:v>3726</c:v>
                </c:pt>
                <c:pt idx="3727">
                  <c:v>3727</c:v>
                </c:pt>
                <c:pt idx="3728">
                  <c:v>3728</c:v>
                </c:pt>
                <c:pt idx="3729">
                  <c:v>3729</c:v>
                </c:pt>
                <c:pt idx="3730">
                  <c:v>3730</c:v>
                </c:pt>
                <c:pt idx="3731">
                  <c:v>3731</c:v>
                </c:pt>
                <c:pt idx="3732">
                  <c:v>3732</c:v>
                </c:pt>
                <c:pt idx="3733">
                  <c:v>3733</c:v>
                </c:pt>
                <c:pt idx="3734">
                  <c:v>3734</c:v>
                </c:pt>
                <c:pt idx="3735">
                  <c:v>3735</c:v>
                </c:pt>
                <c:pt idx="3736">
                  <c:v>3736</c:v>
                </c:pt>
                <c:pt idx="3737">
                  <c:v>3737</c:v>
                </c:pt>
                <c:pt idx="3738">
                  <c:v>3738</c:v>
                </c:pt>
                <c:pt idx="3739">
                  <c:v>3739</c:v>
                </c:pt>
                <c:pt idx="3740">
                  <c:v>3740</c:v>
                </c:pt>
                <c:pt idx="3741">
                  <c:v>3741</c:v>
                </c:pt>
                <c:pt idx="3742">
                  <c:v>3742</c:v>
                </c:pt>
                <c:pt idx="3743">
                  <c:v>3743</c:v>
                </c:pt>
                <c:pt idx="3744">
                  <c:v>3744</c:v>
                </c:pt>
                <c:pt idx="3745">
                  <c:v>3745</c:v>
                </c:pt>
                <c:pt idx="3746">
                  <c:v>3746</c:v>
                </c:pt>
                <c:pt idx="3747">
                  <c:v>3747</c:v>
                </c:pt>
                <c:pt idx="3748">
                  <c:v>3748</c:v>
                </c:pt>
                <c:pt idx="3749">
                  <c:v>3749</c:v>
                </c:pt>
                <c:pt idx="3750">
                  <c:v>3750</c:v>
                </c:pt>
                <c:pt idx="3751">
                  <c:v>3751</c:v>
                </c:pt>
                <c:pt idx="3752">
                  <c:v>3752</c:v>
                </c:pt>
                <c:pt idx="3753">
                  <c:v>3753</c:v>
                </c:pt>
                <c:pt idx="3754">
                  <c:v>3754</c:v>
                </c:pt>
                <c:pt idx="3755">
                  <c:v>3755</c:v>
                </c:pt>
                <c:pt idx="3756">
                  <c:v>3756</c:v>
                </c:pt>
                <c:pt idx="3757">
                  <c:v>3757</c:v>
                </c:pt>
                <c:pt idx="3758">
                  <c:v>3758</c:v>
                </c:pt>
                <c:pt idx="3759">
                  <c:v>3759</c:v>
                </c:pt>
                <c:pt idx="3760">
                  <c:v>3760</c:v>
                </c:pt>
                <c:pt idx="3761">
                  <c:v>3761</c:v>
                </c:pt>
                <c:pt idx="3762">
                  <c:v>3762</c:v>
                </c:pt>
                <c:pt idx="3763">
                  <c:v>3763</c:v>
                </c:pt>
                <c:pt idx="3764">
                  <c:v>3764</c:v>
                </c:pt>
                <c:pt idx="3765">
                  <c:v>3765</c:v>
                </c:pt>
                <c:pt idx="3766">
                  <c:v>3766</c:v>
                </c:pt>
                <c:pt idx="3767">
                  <c:v>3767</c:v>
                </c:pt>
                <c:pt idx="3768">
                  <c:v>3768</c:v>
                </c:pt>
                <c:pt idx="3769">
                  <c:v>3769</c:v>
                </c:pt>
                <c:pt idx="3770">
                  <c:v>3770</c:v>
                </c:pt>
                <c:pt idx="3771">
                  <c:v>3771</c:v>
                </c:pt>
                <c:pt idx="3772">
                  <c:v>3772</c:v>
                </c:pt>
                <c:pt idx="3773">
                  <c:v>3773</c:v>
                </c:pt>
                <c:pt idx="3774">
                  <c:v>3774</c:v>
                </c:pt>
                <c:pt idx="3775">
                  <c:v>3775</c:v>
                </c:pt>
                <c:pt idx="3776">
                  <c:v>3776</c:v>
                </c:pt>
                <c:pt idx="3777">
                  <c:v>3777</c:v>
                </c:pt>
                <c:pt idx="3778">
                  <c:v>3778</c:v>
                </c:pt>
                <c:pt idx="3779">
                  <c:v>3779</c:v>
                </c:pt>
                <c:pt idx="3780">
                  <c:v>3780</c:v>
                </c:pt>
                <c:pt idx="3781">
                  <c:v>3781</c:v>
                </c:pt>
                <c:pt idx="3782">
                  <c:v>3782</c:v>
                </c:pt>
                <c:pt idx="3783">
                  <c:v>3783</c:v>
                </c:pt>
                <c:pt idx="3784">
                  <c:v>3784</c:v>
                </c:pt>
                <c:pt idx="3785">
                  <c:v>3785</c:v>
                </c:pt>
                <c:pt idx="3786">
                  <c:v>3786</c:v>
                </c:pt>
                <c:pt idx="3787">
                  <c:v>3787</c:v>
                </c:pt>
                <c:pt idx="3788">
                  <c:v>3788</c:v>
                </c:pt>
                <c:pt idx="3789">
                  <c:v>3789</c:v>
                </c:pt>
                <c:pt idx="3790">
                  <c:v>3790</c:v>
                </c:pt>
                <c:pt idx="3791">
                  <c:v>3791</c:v>
                </c:pt>
                <c:pt idx="3792">
                  <c:v>3792</c:v>
                </c:pt>
                <c:pt idx="3793">
                  <c:v>3793</c:v>
                </c:pt>
                <c:pt idx="3794">
                  <c:v>3794</c:v>
                </c:pt>
                <c:pt idx="3795">
                  <c:v>3795</c:v>
                </c:pt>
                <c:pt idx="3796">
                  <c:v>3796</c:v>
                </c:pt>
                <c:pt idx="3797">
                  <c:v>3797</c:v>
                </c:pt>
                <c:pt idx="3798">
                  <c:v>3798</c:v>
                </c:pt>
                <c:pt idx="3799">
                  <c:v>3799</c:v>
                </c:pt>
                <c:pt idx="3800">
                  <c:v>3800</c:v>
                </c:pt>
                <c:pt idx="3801">
                  <c:v>3801</c:v>
                </c:pt>
                <c:pt idx="3802">
                  <c:v>3802</c:v>
                </c:pt>
                <c:pt idx="3803">
                  <c:v>3803</c:v>
                </c:pt>
                <c:pt idx="3804">
                  <c:v>3804</c:v>
                </c:pt>
                <c:pt idx="3805">
                  <c:v>3805</c:v>
                </c:pt>
                <c:pt idx="3806">
                  <c:v>3806</c:v>
                </c:pt>
                <c:pt idx="3807">
                  <c:v>3807</c:v>
                </c:pt>
                <c:pt idx="3808">
                  <c:v>3808</c:v>
                </c:pt>
                <c:pt idx="3809">
                  <c:v>3809</c:v>
                </c:pt>
                <c:pt idx="3810">
                  <c:v>3810</c:v>
                </c:pt>
                <c:pt idx="3811">
                  <c:v>3811</c:v>
                </c:pt>
                <c:pt idx="3812">
                  <c:v>3812</c:v>
                </c:pt>
                <c:pt idx="3813">
                  <c:v>3813</c:v>
                </c:pt>
                <c:pt idx="3814">
                  <c:v>3814</c:v>
                </c:pt>
                <c:pt idx="3815">
                  <c:v>3815</c:v>
                </c:pt>
                <c:pt idx="3816">
                  <c:v>3816</c:v>
                </c:pt>
                <c:pt idx="3817">
                  <c:v>3817</c:v>
                </c:pt>
                <c:pt idx="3818">
                  <c:v>3818</c:v>
                </c:pt>
                <c:pt idx="3819">
                  <c:v>3819</c:v>
                </c:pt>
                <c:pt idx="3820">
                  <c:v>3820</c:v>
                </c:pt>
                <c:pt idx="3821">
                  <c:v>3821</c:v>
                </c:pt>
                <c:pt idx="3822">
                  <c:v>3822</c:v>
                </c:pt>
                <c:pt idx="3823">
                  <c:v>3823</c:v>
                </c:pt>
                <c:pt idx="3824">
                  <c:v>3824</c:v>
                </c:pt>
                <c:pt idx="3825">
                  <c:v>3825</c:v>
                </c:pt>
                <c:pt idx="3826">
                  <c:v>3826</c:v>
                </c:pt>
                <c:pt idx="3827">
                  <c:v>3827</c:v>
                </c:pt>
                <c:pt idx="3828">
                  <c:v>3828</c:v>
                </c:pt>
                <c:pt idx="3829">
                  <c:v>3829</c:v>
                </c:pt>
                <c:pt idx="3830">
                  <c:v>3830</c:v>
                </c:pt>
                <c:pt idx="3831">
                  <c:v>3831</c:v>
                </c:pt>
                <c:pt idx="3832">
                  <c:v>3832</c:v>
                </c:pt>
                <c:pt idx="3833">
                  <c:v>3833</c:v>
                </c:pt>
                <c:pt idx="3834">
                  <c:v>3834</c:v>
                </c:pt>
                <c:pt idx="3835">
                  <c:v>3835</c:v>
                </c:pt>
                <c:pt idx="3836">
                  <c:v>3836</c:v>
                </c:pt>
                <c:pt idx="3837">
                  <c:v>3837</c:v>
                </c:pt>
                <c:pt idx="3838">
                  <c:v>3838</c:v>
                </c:pt>
                <c:pt idx="3839">
                  <c:v>3839</c:v>
                </c:pt>
                <c:pt idx="3840">
                  <c:v>3840</c:v>
                </c:pt>
                <c:pt idx="3841">
                  <c:v>3841</c:v>
                </c:pt>
                <c:pt idx="3842">
                  <c:v>3842</c:v>
                </c:pt>
                <c:pt idx="3843">
                  <c:v>3843</c:v>
                </c:pt>
                <c:pt idx="3844">
                  <c:v>3844</c:v>
                </c:pt>
                <c:pt idx="3845">
                  <c:v>3845</c:v>
                </c:pt>
                <c:pt idx="3846">
                  <c:v>3846</c:v>
                </c:pt>
                <c:pt idx="3847">
                  <c:v>3847</c:v>
                </c:pt>
                <c:pt idx="3848">
                  <c:v>3848</c:v>
                </c:pt>
                <c:pt idx="3849">
                  <c:v>3849</c:v>
                </c:pt>
                <c:pt idx="3850">
                  <c:v>3850</c:v>
                </c:pt>
                <c:pt idx="3851">
                  <c:v>3851</c:v>
                </c:pt>
                <c:pt idx="3852">
                  <c:v>3852</c:v>
                </c:pt>
                <c:pt idx="3853">
                  <c:v>3853</c:v>
                </c:pt>
                <c:pt idx="3854">
                  <c:v>3854</c:v>
                </c:pt>
                <c:pt idx="3855">
                  <c:v>3855</c:v>
                </c:pt>
                <c:pt idx="3856">
                  <c:v>3856</c:v>
                </c:pt>
                <c:pt idx="3857">
                  <c:v>3857</c:v>
                </c:pt>
                <c:pt idx="3858">
                  <c:v>3858</c:v>
                </c:pt>
                <c:pt idx="3859">
                  <c:v>3859</c:v>
                </c:pt>
                <c:pt idx="3860">
                  <c:v>3860</c:v>
                </c:pt>
                <c:pt idx="3861">
                  <c:v>3861</c:v>
                </c:pt>
                <c:pt idx="3862">
                  <c:v>3862</c:v>
                </c:pt>
                <c:pt idx="3863">
                  <c:v>3863</c:v>
                </c:pt>
                <c:pt idx="3864">
                  <c:v>3864</c:v>
                </c:pt>
                <c:pt idx="3865">
                  <c:v>3865</c:v>
                </c:pt>
                <c:pt idx="3866">
                  <c:v>3866</c:v>
                </c:pt>
                <c:pt idx="3867">
                  <c:v>3867</c:v>
                </c:pt>
                <c:pt idx="3868">
                  <c:v>3868</c:v>
                </c:pt>
                <c:pt idx="3869">
                  <c:v>3869</c:v>
                </c:pt>
                <c:pt idx="3870">
                  <c:v>3870</c:v>
                </c:pt>
                <c:pt idx="3871">
                  <c:v>3871</c:v>
                </c:pt>
                <c:pt idx="3872">
                  <c:v>3872</c:v>
                </c:pt>
                <c:pt idx="3873">
                  <c:v>3873</c:v>
                </c:pt>
                <c:pt idx="3874">
                  <c:v>3874</c:v>
                </c:pt>
                <c:pt idx="3875">
                  <c:v>3875</c:v>
                </c:pt>
                <c:pt idx="3876">
                  <c:v>3876</c:v>
                </c:pt>
                <c:pt idx="3877">
                  <c:v>3877</c:v>
                </c:pt>
                <c:pt idx="3878">
                  <c:v>3878</c:v>
                </c:pt>
                <c:pt idx="3879">
                  <c:v>3879</c:v>
                </c:pt>
                <c:pt idx="3880">
                  <c:v>3880</c:v>
                </c:pt>
                <c:pt idx="3881">
                  <c:v>3881</c:v>
                </c:pt>
                <c:pt idx="3882">
                  <c:v>3882</c:v>
                </c:pt>
                <c:pt idx="3883">
                  <c:v>3883</c:v>
                </c:pt>
                <c:pt idx="3884">
                  <c:v>3884</c:v>
                </c:pt>
                <c:pt idx="3885">
                  <c:v>3885</c:v>
                </c:pt>
                <c:pt idx="3886">
                  <c:v>3886</c:v>
                </c:pt>
                <c:pt idx="3887">
                  <c:v>3887</c:v>
                </c:pt>
                <c:pt idx="3888">
                  <c:v>3888</c:v>
                </c:pt>
                <c:pt idx="3889">
                  <c:v>3889</c:v>
                </c:pt>
                <c:pt idx="3890">
                  <c:v>3890</c:v>
                </c:pt>
                <c:pt idx="3891">
                  <c:v>3891</c:v>
                </c:pt>
                <c:pt idx="3892">
                  <c:v>3892</c:v>
                </c:pt>
                <c:pt idx="3893">
                  <c:v>3893</c:v>
                </c:pt>
                <c:pt idx="3894">
                  <c:v>3894</c:v>
                </c:pt>
                <c:pt idx="3895">
                  <c:v>3895</c:v>
                </c:pt>
                <c:pt idx="3896">
                  <c:v>3896</c:v>
                </c:pt>
                <c:pt idx="3897">
                  <c:v>3897</c:v>
                </c:pt>
                <c:pt idx="3898">
                  <c:v>3898</c:v>
                </c:pt>
                <c:pt idx="3899">
                  <c:v>3899</c:v>
                </c:pt>
                <c:pt idx="3900">
                  <c:v>3900</c:v>
                </c:pt>
                <c:pt idx="3901">
                  <c:v>3901</c:v>
                </c:pt>
                <c:pt idx="3902">
                  <c:v>3902</c:v>
                </c:pt>
                <c:pt idx="3903">
                  <c:v>3903</c:v>
                </c:pt>
                <c:pt idx="3904">
                  <c:v>3904</c:v>
                </c:pt>
                <c:pt idx="3905">
                  <c:v>3905</c:v>
                </c:pt>
                <c:pt idx="3906">
                  <c:v>3906</c:v>
                </c:pt>
                <c:pt idx="3907">
                  <c:v>3907</c:v>
                </c:pt>
                <c:pt idx="3908">
                  <c:v>3908</c:v>
                </c:pt>
                <c:pt idx="3909">
                  <c:v>3909</c:v>
                </c:pt>
                <c:pt idx="3910">
                  <c:v>3910</c:v>
                </c:pt>
                <c:pt idx="3911">
                  <c:v>3911</c:v>
                </c:pt>
                <c:pt idx="3912">
                  <c:v>3912</c:v>
                </c:pt>
                <c:pt idx="3913">
                  <c:v>3913</c:v>
                </c:pt>
                <c:pt idx="3914">
                  <c:v>3914</c:v>
                </c:pt>
                <c:pt idx="3915">
                  <c:v>3915</c:v>
                </c:pt>
                <c:pt idx="3916">
                  <c:v>3916</c:v>
                </c:pt>
                <c:pt idx="3917">
                  <c:v>3917</c:v>
                </c:pt>
                <c:pt idx="3918">
                  <c:v>3918</c:v>
                </c:pt>
                <c:pt idx="3919">
                  <c:v>3919</c:v>
                </c:pt>
                <c:pt idx="3920">
                  <c:v>3920</c:v>
                </c:pt>
                <c:pt idx="3921">
                  <c:v>3921</c:v>
                </c:pt>
                <c:pt idx="3922">
                  <c:v>3922</c:v>
                </c:pt>
                <c:pt idx="3923">
                  <c:v>3923</c:v>
                </c:pt>
                <c:pt idx="3924">
                  <c:v>3924</c:v>
                </c:pt>
                <c:pt idx="3925">
                  <c:v>3925</c:v>
                </c:pt>
                <c:pt idx="3926">
                  <c:v>3926</c:v>
                </c:pt>
                <c:pt idx="3927">
                  <c:v>3927</c:v>
                </c:pt>
                <c:pt idx="3928">
                  <c:v>3928</c:v>
                </c:pt>
                <c:pt idx="3929">
                  <c:v>3929</c:v>
                </c:pt>
                <c:pt idx="3930">
                  <c:v>3930</c:v>
                </c:pt>
                <c:pt idx="3931">
                  <c:v>3931</c:v>
                </c:pt>
                <c:pt idx="3932">
                  <c:v>3932</c:v>
                </c:pt>
                <c:pt idx="3933">
                  <c:v>3933</c:v>
                </c:pt>
                <c:pt idx="3934">
                  <c:v>3934</c:v>
                </c:pt>
                <c:pt idx="3935">
                  <c:v>3935</c:v>
                </c:pt>
                <c:pt idx="3936">
                  <c:v>3936</c:v>
                </c:pt>
                <c:pt idx="3937">
                  <c:v>3937</c:v>
                </c:pt>
                <c:pt idx="3938">
                  <c:v>3938</c:v>
                </c:pt>
                <c:pt idx="3939">
                  <c:v>3939</c:v>
                </c:pt>
                <c:pt idx="3940">
                  <c:v>3940</c:v>
                </c:pt>
                <c:pt idx="3941">
                  <c:v>3941</c:v>
                </c:pt>
                <c:pt idx="3942">
                  <c:v>3942</c:v>
                </c:pt>
                <c:pt idx="3943">
                  <c:v>3943</c:v>
                </c:pt>
                <c:pt idx="3944">
                  <c:v>3944</c:v>
                </c:pt>
                <c:pt idx="3945">
                  <c:v>3945</c:v>
                </c:pt>
                <c:pt idx="3946">
                  <c:v>3946</c:v>
                </c:pt>
                <c:pt idx="3947">
                  <c:v>3947</c:v>
                </c:pt>
                <c:pt idx="3948">
                  <c:v>3948</c:v>
                </c:pt>
                <c:pt idx="3949">
                  <c:v>3949</c:v>
                </c:pt>
                <c:pt idx="3950">
                  <c:v>3950</c:v>
                </c:pt>
                <c:pt idx="3951">
                  <c:v>3951</c:v>
                </c:pt>
                <c:pt idx="3952">
                  <c:v>3952</c:v>
                </c:pt>
                <c:pt idx="3953">
                  <c:v>3953</c:v>
                </c:pt>
                <c:pt idx="3954">
                  <c:v>3954</c:v>
                </c:pt>
                <c:pt idx="3955">
                  <c:v>3955</c:v>
                </c:pt>
                <c:pt idx="3956">
                  <c:v>3956</c:v>
                </c:pt>
                <c:pt idx="3957">
                  <c:v>3957</c:v>
                </c:pt>
                <c:pt idx="3958">
                  <c:v>3958</c:v>
                </c:pt>
                <c:pt idx="3959">
                  <c:v>3959</c:v>
                </c:pt>
                <c:pt idx="3960">
                  <c:v>3960</c:v>
                </c:pt>
                <c:pt idx="3961">
                  <c:v>3961</c:v>
                </c:pt>
                <c:pt idx="3962">
                  <c:v>3962</c:v>
                </c:pt>
                <c:pt idx="3963">
                  <c:v>3963</c:v>
                </c:pt>
                <c:pt idx="3964">
                  <c:v>3964</c:v>
                </c:pt>
                <c:pt idx="3965">
                  <c:v>3965</c:v>
                </c:pt>
                <c:pt idx="3966">
                  <c:v>3966</c:v>
                </c:pt>
                <c:pt idx="3967">
                  <c:v>3967</c:v>
                </c:pt>
              </c:numCache>
            </c:numRef>
          </c:cat>
          <c:val>
            <c:numRef>
              <c:f>Φύλλο1!$B$2:$B$4081</c:f>
              <c:numCache>
                <c:formatCode>General</c:formatCode>
                <c:ptCount val="4080"/>
                <c:pt idx="0">
                  <c:v>1070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1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1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1</c:v>
                </c:pt>
                <c:pt idx="175">
                  <c:v>0</c:v>
                </c:pt>
                <c:pt idx="176">
                  <c:v>0</c:v>
                </c:pt>
                <c:pt idx="177">
                  <c:v>1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2</c:v>
                </c:pt>
                <c:pt idx="194">
                  <c:v>1</c:v>
                </c:pt>
                <c:pt idx="195">
                  <c:v>1</c:v>
                </c:pt>
                <c:pt idx="196">
                  <c:v>0</c:v>
                </c:pt>
                <c:pt idx="197">
                  <c:v>0</c:v>
                </c:pt>
                <c:pt idx="198">
                  <c:v>1</c:v>
                </c:pt>
                <c:pt idx="199">
                  <c:v>0</c:v>
                </c:pt>
                <c:pt idx="200">
                  <c:v>2</c:v>
                </c:pt>
                <c:pt idx="201">
                  <c:v>5</c:v>
                </c:pt>
                <c:pt idx="202">
                  <c:v>8</c:v>
                </c:pt>
                <c:pt idx="203">
                  <c:v>18</c:v>
                </c:pt>
                <c:pt idx="204">
                  <c:v>50</c:v>
                </c:pt>
                <c:pt idx="205">
                  <c:v>881</c:v>
                </c:pt>
                <c:pt idx="206">
                  <c:v>25</c:v>
                </c:pt>
                <c:pt idx="207">
                  <c:v>7</c:v>
                </c:pt>
                <c:pt idx="208">
                  <c:v>3</c:v>
                </c:pt>
                <c:pt idx="209">
                  <c:v>3</c:v>
                </c:pt>
                <c:pt idx="210">
                  <c:v>1</c:v>
                </c:pt>
                <c:pt idx="211">
                  <c:v>0</c:v>
                </c:pt>
                <c:pt idx="212">
                  <c:v>1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1</c:v>
                </c:pt>
                <c:pt idx="217">
                  <c:v>0</c:v>
                </c:pt>
                <c:pt idx="218">
                  <c:v>1</c:v>
                </c:pt>
                <c:pt idx="219">
                  <c:v>0</c:v>
                </c:pt>
                <c:pt idx="220">
                  <c:v>2</c:v>
                </c:pt>
                <c:pt idx="221">
                  <c:v>0</c:v>
                </c:pt>
                <c:pt idx="222">
                  <c:v>1</c:v>
                </c:pt>
                <c:pt idx="223">
                  <c:v>1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1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1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1</c:v>
                </c:pt>
                <c:pt idx="384">
                  <c:v>0</c:v>
                </c:pt>
                <c:pt idx="385">
                  <c:v>0</c:v>
                </c:pt>
                <c:pt idx="386">
                  <c:v>1</c:v>
                </c:pt>
                <c:pt idx="387">
                  <c:v>1</c:v>
                </c:pt>
                <c:pt idx="388">
                  <c:v>0</c:v>
                </c:pt>
                <c:pt idx="389">
                  <c:v>1</c:v>
                </c:pt>
                <c:pt idx="390">
                  <c:v>0</c:v>
                </c:pt>
                <c:pt idx="391">
                  <c:v>0</c:v>
                </c:pt>
                <c:pt idx="392">
                  <c:v>1</c:v>
                </c:pt>
                <c:pt idx="393">
                  <c:v>1</c:v>
                </c:pt>
                <c:pt idx="394">
                  <c:v>0</c:v>
                </c:pt>
                <c:pt idx="395">
                  <c:v>1</c:v>
                </c:pt>
                <c:pt idx="396">
                  <c:v>1</c:v>
                </c:pt>
                <c:pt idx="397">
                  <c:v>0</c:v>
                </c:pt>
                <c:pt idx="398">
                  <c:v>1</c:v>
                </c:pt>
                <c:pt idx="399">
                  <c:v>1</c:v>
                </c:pt>
                <c:pt idx="400">
                  <c:v>0</c:v>
                </c:pt>
                <c:pt idx="401">
                  <c:v>3</c:v>
                </c:pt>
                <c:pt idx="402">
                  <c:v>0</c:v>
                </c:pt>
                <c:pt idx="403">
                  <c:v>1</c:v>
                </c:pt>
                <c:pt idx="404">
                  <c:v>3</c:v>
                </c:pt>
                <c:pt idx="405">
                  <c:v>3</c:v>
                </c:pt>
                <c:pt idx="406">
                  <c:v>7</c:v>
                </c:pt>
                <c:pt idx="407">
                  <c:v>17</c:v>
                </c:pt>
                <c:pt idx="408">
                  <c:v>33</c:v>
                </c:pt>
                <c:pt idx="409">
                  <c:v>256</c:v>
                </c:pt>
                <c:pt idx="410">
                  <c:v>578</c:v>
                </c:pt>
                <c:pt idx="411">
                  <c:v>53</c:v>
                </c:pt>
                <c:pt idx="412">
                  <c:v>13</c:v>
                </c:pt>
                <c:pt idx="413">
                  <c:v>12</c:v>
                </c:pt>
                <c:pt idx="414">
                  <c:v>4</c:v>
                </c:pt>
                <c:pt idx="415">
                  <c:v>5</c:v>
                </c:pt>
                <c:pt idx="416">
                  <c:v>2</c:v>
                </c:pt>
                <c:pt idx="417">
                  <c:v>3</c:v>
                </c:pt>
                <c:pt idx="418">
                  <c:v>1</c:v>
                </c:pt>
                <c:pt idx="419">
                  <c:v>2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1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1</c:v>
                </c:pt>
                <c:pt idx="443">
                  <c:v>0</c:v>
                </c:pt>
                <c:pt idx="444">
                  <c:v>1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1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1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1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1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1</c:v>
                </c:pt>
                <c:pt idx="584">
                  <c:v>0</c:v>
                </c:pt>
                <c:pt idx="585">
                  <c:v>0</c:v>
                </c:pt>
                <c:pt idx="586">
                  <c:v>1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2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1</c:v>
                </c:pt>
                <c:pt idx="603">
                  <c:v>0</c:v>
                </c:pt>
                <c:pt idx="604">
                  <c:v>2</c:v>
                </c:pt>
                <c:pt idx="605">
                  <c:v>1</c:v>
                </c:pt>
                <c:pt idx="606">
                  <c:v>1</c:v>
                </c:pt>
                <c:pt idx="607">
                  <c:v>0</c:v>
                </c:pt>
                <c:pt idx="608">
                  <c:v>3</c:v>
                </c:pt>
                <c:pt idx="609">
                  <c:v>3</c:v>
                </c:pt>
                <c:pt idx="610">
                  <c:v>7</c:v>
                </c:pt>
                <c:pt idx="611">
                  <c:v>9</c:v>
                </c:pt>
                <c:pt idx="612">
                  <c:v>14</c:v>
                </c:pt>
                <c:pt idx="613">
                  <c:v>62</c:v>
                </c:pt>
                <c:pt idx="614">
                  <c:v>563</c:v>
                </c:pt>
                <c:pt idx="615">
                  <c:v>281</c:v>
                </c:pt>
                <c:pt idx="616">
                  <c:v>37</c:v>
                </c:pt>
                <c:pt idx="617">
                  <c:v>13</c:v>
                </c:pt>
                <c:pt idx="618">
                  <c:v>8</c:v>
                </c:pt>
                <c:pt idx="619">
                  <c:v>7</c:v>
                </c:pt>
                <c:pt idx="620">
                  <c:v>4</c:v>
                </c:pt>
                <c:pt idx="621">
                  <c:v>3</c:v>
                </c:pt>
                <c:pt idx="622">
                  <c:v>1</c:v>
                </c:pt>
                <c:pt idx="623">
                  <c:v>0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1</c:v>
                </c:pt>
                <c:pt idx="631">
                  <c:v>0</c:v>
                </c:pt>
                <c:pt idx="632">
                  <c:v>1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2</c:v>
                </c:pt>
                <c:pt idx="641">
                  <c:v>1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1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1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1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1</c:v>
                </c:pt>
                <c:pt idx="809">
                  <c:v>0</c:v>
                </c:pt>
                <c:pt idx="810">
                  <c:v>1</c:v>
                </c:pt>
                <c:pt idx="811">
                  <c:v>1</c:v>
                </c:pt>
                <c:pt idx="812">
                  <c:v>0</c:v>
                </c:pt>
                <c:pt idx="813">
                  <c:v>1</c:v>
                </c:pt>
                <c:pt idx="814">
                  <c:v>1</c:v>
                </c:pt>
                <c:pt idx="815">
                  <c:v>1</c:v>
                </c:pt>
                <c:pt idx="816">
                  <c:v>7</c:v>
                </c:pt>
                <c:pt idx="817">
                  <c:v>9</c:v>
                </c:pt>
                <c:pt idx="818">
                  <c:v>22</c:v>
                </c:pt>
                <c:pt idx="819">
                  <c:v>885</c:v>
                </c:pt>
                <c:pt idx="820">
                  <c:v>59</c:v>
                </c:pt>
                <c:pt idx="821">
                  <c:v>9</c:v>
                </c:pt>
                <c:pt idx="822">
                  <c:v>5</c:v>
                </c:pt>
                <c:pt idx="823">
                  <c:v>2</c:v>
                </c:pt>
                <c:pt idx="824">
                  <c:v>2</c:v>
                </c:pt>
                <c:pt idx="825">
                  <c:v>0</c:v>
                </c:pt>
                <c:pt idx="826">
                  <c:v>1</c:v>
                </c:pt>
                <c:pt idx="827">
                  <c:v>0</c:v>
                </c:pt>
                <c:pt idx="828">
                  <c:v>0</c:v>
                </c:pt>
                <c:pt idx="829">
                  <c:v>1</c:v>
                </c:pt>
                <c:pt idx="830">
                  <c:v>1</c:v>
                </c:pt>
                <c:pt idx="831">
                  <c:v>1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1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1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1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972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1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2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1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1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1</c:v>
                </c:pt>
                <c:pt idx="1224">
                  <c:v>1</c:v>
                </c:pt>
                <c:pt idx="1225">
                  <c:v>2</c:v>
                </c:pt>
                <c:pt idx="1226">
                  <c:v>2</c:v>
                </c:pt>
                <c:pt idx="1227">
                  <c:v>11</c:v>
                </c:pt>
                <c:pt idx="1228">
                  <c:v>66</c:v>
                </c:pt>
                <c:pt idx="1229">
                  <c:v>832</c:v>
                </c:pt>
                <c:pt idx="1230">
                  <c:v>25</c:v>
                </c:pt>
                <c:pt idx="1231">
                  <c:v>14</c:v>
                </c:pt>
                <c:pt idx="1232">
                  <c:v>6</c:v>
                </c:pt>
                <c:pt idx="1233">
                  <c:v>2</c:v>
                </c:pt>
                <c:pt idx="1234">
                  <c:v>1</c:v>
                </c:pt>
                <c:pt idx="1235">
                  <c:v>1</c:v>
                </c:pt>
                <c:pt idx="1236">
                  <c:v>1</c:v>
                </c:pt>
                <c:pt idx="1237">
                  <c:v>1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1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1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1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1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1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1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1</c:v>
                </c:pt>
                <c:pt idx="1418">
                  <c:v>1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3</c:v>
                </c:pt>
                <c:pt idx="1424">
                  <c:v>1</c:v>
                </c:pt>
                <c:pt idx="1425">
                  <c:v>3</c:v>
                </c:pt>
                <c:pt idx="1426">
                  <c:v>0</c:v>
                </c:pt>
                <c:pt idx="1427">
                  <c:v>2</c:v>
                </c:pt>
                <c:pt idx="1428">
                  <c:v>2</c:v>
                </c:pt>
                <c:pt idx="1429">
                  <c:v>6</c:v>
                </c:pt>
                <c:pt idx="1430">
                  <c:v>7</c:v>
                </c:pt>
                <c:pt idx="1431">
                  <c:v>15</c:v>
                </c:pt>
                <c:pt idx="1432">
                  <c:v>30</c:v>
                </c:pt>
                <c:pt idx="1433">
                  <c:v>283</c:v>
                </c:pt>
                <c:pt idx="1434">
                  <c:v>562</c:v>
                </c:pt>
                <c:pt idx="1435">
                  <c:v>37</c:v>
                </c:pt>
                <c:pt idx="1436">
                  <c:v>12</c:v>
                </c:pt>
                <c:pt idx="1437">
                  <c:v>8</c:v>
                </c:pt>
                <c:pt idx="1438">
                  <c:v>1</c:v>
                </c:pt>
                <c:pt idx="1439">
                  <c:v>1</c:v>
                </c:pt>
                <c:pt idx="1440">
                  <c:v>2</c:v>
                </c:pt>
                <c:pt idx="1441">
                  <c:v>1</c:v>
                </c:pt>
                <c:pt idx="1442">
                  <c:v>1</c:v>
                </c:pt>
                <c:pt idx="1443">
                  <c:v>1</c:v>
                </c:pt>
                <c:pt idx="1444">
                  <c:v>1</c:v>
                </c:pt>
                <c:pt idx="1445">
                  <c:v>0</c:v>
                </c:pt>
                <c:pt idx="1446">
                  <c:v>0</c:v>
                </c:pt>
                <c:pt idx="1447">
                  <c:v>1</c:v>
                </c:pt>
                <c:pt idx="1448">
                  <c:v>0</c:v>
                </c:pt>
                <c:pt idx="1449">
                  <c:v>2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1</c:v>
                </c:pt>
                <c:pt idx="1461">
                  <c:v>1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1</c:v>
                </c:pt>
                <c:pt idx="1486">
                  <c:v>1</c:v>
                </c:pt>
                <c:pt idx="1487">
                  <c:v>0</c:v>
                </c:pt>
                <c:pt idx="1488">
                  <c:v>1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1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1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1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1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1</c:v>
                </c:pt>
                <c:pt idx="1621">
                  <c:v>1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1</c:v>
                </c:pt>
                <c:pt idx="1628">
                  <c:v>1</c:v>
                </c:pt>
                <c:pt idx="1629">
                  <c:v>0</c:v>
                </c:pt>
                <c:pt idx="1630">
                  <c:v>2</c:v>
                </c:pt>
                <c:pt idx="1631">
                  <c:v>1</c:v>
                </c:pt>
                <c:pt idx="1632">
                  <c:v>2</c:v>
                </c:pt>
                <c:pt idx="1633">
                  <c:v>3</c:v>
                </c:pt>
                <c:pt idx="1634">
                  <c:v>3</c:v>
                </c:pt>
                <c:pt idx="1635">
                  <c:v>6</c:v>
                </c:pt>
                <c:pt idx="1636">
                  <c:v>18</c:v>
                </c:pt>
                <c:pt idx="1637">
                  <c:v>35</c:v>
                </c:pt>
                <c:pt idx="1638">
                  <c:v>551</c:v>
                </c:pt>
                <c:pt idx="1639">
                  <c:v>248</c:v>
                </c:pt>
                <c:pt idx="1640">
                  <c:v>41</c:v>
                </c:pt>
                <c:pt idx="1641">
                  <c:v>9</c:v>
                </c:pt>
                <c:pt idx="1642">
                  <c:v>0</c:v>
                </c:pt>
                <c:pt idx="1643">
                  <c:v>2</c:v>
                </c:pt>
                <c:pt idx="1644">
                  <c:v>1</c:v>
                </c:pt>
                <c:pt idx="1645">
                  <c:v>1</c:v>
                </c:pt>
                <c:pt idx="1646">
                  <c:v>3</c:v>
                </c:pt>
                <c:pt idx="1647">
                  <c:v>2</c:v>
                </c:pt>
                <c:pt idx="1648">
                  <c:v>0</c:v>
                </c:pt>
                <c:pt idx="1649">
                  <c:v>2</c:v>
                </c:pt>
                <c:pt idx="1650">
                  <c:v>0</c:v>
                </c:pt>
                <c:pt idx="1651">
                  <c:v>1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1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1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1</c:v>
                </c:pt>
                <c:pt idx="1832">
                  <c:v>0</c:v>
                </c:pt>
                <c:pt idx="1833">
                  <c:v>3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4</c:v>
                </c:pt>
                <c:pt idx="1840">
                  <c:v>3</c:v>
                </c:pt>
                <c:pt idx="1841">
                  <c:v>7</c:v>
                </c:pt>
                <c:pt idx="1842">
                  <c:v>22</c:v>
                </c:pt>
                <c:pt idx="1843">
                  <c:v>859</c:v>
                </c:pt>
                <c:pt idx="1844">
                  <c:v>64</c:v>
                </c:pt>
                <c:pt idx="1845">
                  <c:v>9</c:v>
                </c:pt>
                <c:pt idx="1846">
                  <c:v>2</c:v>
                </c:pt>
                <c:pt idx="1847">
                  <c:v>3</c:v>
                </c:pt>
                <c:pt idx="1848">
                  <c:v>2</c:v>
                </c:pt>
                <c:pt idx="1849">
                  <c:v>1</c:v>
                </c:pt>
                <c:pt idx="1850">
                  <c:v>1</c:v>
                </c:pt>
                <c:pt idx="1851">
                  <c:v>0</c:v>
                </c:pt>
                <c:pt idx="1852">
                  <c:v>1</c:v>
                </c:pt>
                <c:pt idx="1853">
                  <c:v>1</c:v>
                </c:pt>
                <c:pt idx="1854">
                  <c:v>0</c:v>
                </c:pt>
                <c:pt idx="1855">
                  <c:v>1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1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1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1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1007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1</c:v>
                </c:pt>
                <c:pt idx="2224">
                  <c:v>1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1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1</c:v>
                </c:pt>
                <c:pt idx="2237">
                  <c:v>0</c:v>
                </c:pt>
                <c:pt idx="2238">
                  <c:v>0</c:v>
                </c:pt>
                <c:pt idx="2239">
                  <c:v>1</c:v>
                </c:pt>
                <c:pt idx="2240">
                  <c:v>0</c:v>
                </c:pt>
                <c:pt idx="2241">
                  <c:v>0</c:v>
                </c:pt>
                <c:pt idx="2242">
                  <c:v>1</c:v>
                </c:pt>
                <c:pt idx="2243">
                  <c:v>0</c:v>
                </c:pt>
                <c:pt idx="2244">
                  <c:v>1</c:v>
                </c:pt>
                <c:pt idx="2245">
                  <c:v>1</c:v>
                </c:pt>
                <c:pt idx="2246">
                  <c:v>2</c:v>
                </c:pt>
                <c:pt idx="2247">
                  <c:v>0</c:v>
                </c:pt>
                <c:pt idx="2248">
                  <c:v>2</c:v>
                </c:pt>
                <c:pt idx="2249">
                  <c:v>2</c:v>
                </c:pt>
                <c:pt idx="2250">
                  <c:v>12</c:v>
                </c:pt>
                <c:pt idx="2251">
                  <c:v>9</c:v>
                </c:pt>
                <c:pt idx="2252">
                  <c:v>56</c:v>
                </c:pt>
                <c:pt idx="2253">
                  <c:v>843</c:v>
                </c:pt>
                <c:pt idx="2254">
                  <c:v>23</c:v>
                </c:pt>
                <c:pt idx="2255">
                  <c:v>8</c:v>
                </c:pt>
                <c:pt idx="2256">
                  <c:v>2</c:v>
                </c:pt>
                <c:pt idx="2257">
                  <c:v>1</c:v>
                </c:pt>
                <c:pt idx="2258">
                  <c:v>0</c:v>
                </c:pt>
                <c:pt idx="2259">
                  <c:v>2</c:v>
                </c:pt>
                <c:pt idx="2260">
                  <c:v>1</c:v>
                </c:pt>
                <c:pt idx="2261">
                  <c:v>1</c:v>
                </c:pt>
                <c:pt idx="2262">
                  <c:v>1</c:v>
                </c:pt>
                <c:pt idx="2263">
                  <c:v>0</c:v>
                </c:pt>
                <c:pt idx="2264">
                  <c:v>0</c:v>
                </c:pt>
                <c:pt idx="2265">
                  <c:v>1</c:v>
                </c:pt>
                <c:pt idx="2266">
                  <c:v>1</c:v>
                </c:pt>
                <c:pt idx="2267">
                  <c:v>1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1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1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1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1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1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1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1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2</c:v>
                </c:pt>
                <c:pt idx="2448">
                  <c:v>0</c:v>
                </c:pt>
                <c:pt idx="2449">
                  <c:v>1</c:v>
                </c:pt>
                <c:pt idx="2450">
                  <c:v>1</c:v>
                </c:pt>
                <c:pt idx="2451">
                  <c:v>3</c:v>
                </c:pt>
                <c:pt idx="2452">
                  <c:v>3</c:v>
                </c:pt>
                <c:pt idx="2453">
                  <c:v>2</c:v>
                </c:pt>
                <c:pt idx="2454">
                  <c:v>7</c:v>
                </c:pt>
                <c:pt idx="2455">
                  <c:v>16</c:v>
                </c:pt>
                <c:pt idx="2456">
                  <c:v>37</c:v>
                </c:pt>
                <c:pt idx="2457">
                  <c:v>240</c:v>
                </c:pt>
                <c:pt idx="2458">
                  <c:v>569</c:v>
                </c:pt>
                <c:pt idx="2459">
                  <c:v>56</c:v>
                </c:pt>
                <c:pt idx="2460">
                  <c:v>17</c:v>
                </c:pt>
                <c:pt idx="2461">
                  <c:v>10</c:v>
                </c:pt>
                <c:pt idx="2462">
                  <c:v>5</c:v>
                </c:pt>
                <c:pt idx="2463">
                  <c:v>3</c:v>
                </c:pt>
                <c:pt idx="2464">
                  <c:v>3</c:v>
                </c:pt>
                <c:pt idx="2465">
                  <c:v>1</c:v>
                </c:pt>
                <c:pt idx="2466">
                  <c:v>1</c:v>
                </c:pt>
                <c:pt idx="2467">
                  <c:v>0</c:v>
                </c:pt>
                <c:pt idx="2468">
                  <c:v>1</c:v>
                </c:pt>
                <c:pt idx="2469">
                  <c:v>0</c:v>
                </c:pt>
                <c:pt idx="2470">
                  <c:v>0</c:v>
                </c:pt>
                <c:pt idx="2471">
                  <c:v>1</c:v>
                </c:pt>
                <c:pt idx="2472">
                  <c:v>1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1</c:v>
                </c:pt>
                <c:pt idx="2478">
                  <c:v>1</c:v>
                </c:pt>
                <c:pt idx="2479">
                  <c:v>1</c:v>
                </c:pt>
                <c:pt idx="2480">
                  <c:v>1</c:v>
                </c:pt>
                <c:pt idx="2481">
                  <c:v>0</c:v>
                </c:pt>
                <c:pt idx="2482">
                  <c:v>0</c:v>
                </c:pt>
                <c:pt idx="2483">
                  <c:v>1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1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1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1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1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1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1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1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1</c:v>
                </c:pt>
                <c:pt idx="2627">
                  <c:v>1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1</c:v>
                </c:pt>
                <c:pt idx="2639">
                  <c:v>0</c:v>
                </c:pt>
                <c:pt idx="2640">
                  <c:v>0</c:v>
                </c:pt>
                <c:pt idx="2641">
                  <c:v>1</c:v>
                </c:pt>
                <c:pt idx="2642">
                  <c:v>3</c:v>
                </c:pt>
                <c:pt idx="2643">
                  <c:v>0</c:v>
                </c:pt>
                <c:pt idx="2644">
                  <c:v>1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1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2</c:v>
                </c:pt>
                <c:pt idx="2654">
                  <c:v>1</c:v>
                </c:pt>
                <c:pt idx="2655">
                  <c:v>2</c:v>
                </c:pt>
                <c:pt idx="2656">
                  <c:v>6</c:v>
                </c:pt>
                <c:pt idx="2657">
                  <c:v>3</c:v>
                </c:pt>
                <c:pt idx="2658">
                  <c:v>3</c:v>
                </c:pt>
                <c:pt idx="2659">
                  <c:v>11</c:v>
                </c:pt>
                <c:pt idx="2660">
                  <c:v>19</c:v>
                </c:pt>
                <c:pt idx="2661">
                  <c:v>44</c:v>
                </c:pt>
                <c:pt idx="2662">
                  <c:v>586</c:v>
                </c:pt>
                <c:pt idx="2663">
                  <c:v>245</c:v>
                </c:pt>
                <c:pt idx="2664">
                  <c:v>35</c:v>
                </c:pt>
                <c:pt idx="2665">
                  <c:v>22</c:v>
                </c:pt>
                <c:pt idx="2666">
                  <c:v>5</c:v>
                </c:pt>
                <c:pt idx="2667">
                  <c:v>1</c:v>
                </c:pt>
                <c:pt idx="2668">
                  <c:v>2</c:v>
                </c:pt>
                <c:pt idx="2669">
                  <c:v>3</c:v>
                </c:pt>
                <c:pt idx="2670">
                  <c:v>0</c:v>
                </c:pt>
                <c:pt idx="2671">
                  <c:v>3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1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1</c:v>
                </c:pt>
                <c:pt idx="2681">
                  <c:v>1</c:v>
                </c:pt>
                <c:pt idx="2682">
                  <c:v>0</c:v>
                </c:pt>
                <c:pt idx="2683">
                  <c:v>0</c:v>
                </c:pt>
                <c:pt idx="2684">
                  <c:v>2</c:v>
                </c:pt>
                <c:pt idx="2685">
                  <c:v>1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1</c:v>
                </c:pt>
                <c:pt idx="2695">
                  <c:v>0</c:v>
                </c:pt>
                <c:pt idx="2696">
                  <c:v>1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1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1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1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1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1</c:v>
                </c:pt>
                <c:pt idx="2861">
                  <c:v>1</c:v>
                </c:pt>
                <c:pt idx="2862">
                  <c:v>1</c:v>
                </c:pt>
                <c:pt idx="2863">
                  <c:v>4</c:v>
                </c:pt>
                <c:pt idx="2864">
                  <c:v>4</c:v>
                </c:pt>
                <c:pt idx="2865">
                  <c:v>6</c:v>
                </c:pt>
                <c:pt idx="2866">
                  <c:v>19</c:v>
                </c:pt>
                <c:pt idx="2867">
                  <c:v>900</c:v>
                </c:pt>
                <c:pt idx="2868">
                  <c:v>61</c:v>
                </c:pt>
                <c:pt idx="2869">
                  <c:v>9</c:v>
                </c:pt>
                <c:pt idx="2870">
                  <c:v>2</c:v>
                </c:pt>
                <c:pt idx="2871">
                  <c:v>1</c:v>
                </c:pt>
                <c:pt idx="2872">
                  <c:v>2</c:v>
                </c:pt>
                <c:pt idx="2873">
                  <c:v>2</c:v>
                </c:pt>
                <c:pt idx="2874">
                  <c:v>0</c:v>
                </c:pt>
                <c:pt idx="2875">
                  <c:v>0</c:v>
                </c:pt>
                <c:pt idx="2876">
                  <c:v>1</c:v>
                </c:pt>
                <c:pt idx="2877">
                  <c:v>0</c:v>
                </c:pt>
                <c:pt idx="2878">
                  <c:v>1</c:v>
                </c:pt>
                <c:pt idx="2879">
                  <c:v>1</c:v>
                </c:pt>
                <c:pt idx="2880">
                  <c:v>1</c:v>
                </c:pt>
                <c:pt idx="2881">
                  <c:v>0</c:v>
                </c:pt>
                <c:pt idx="2882">
                  <c:v>1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1</c:v>
                </c:pt>
                <c:pt idx="2888">
                  <c:v>1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1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1001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0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1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1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1</c:v>
                </c:pt>
                <c:pt idx="3265">
                  <c:v>1</c:v>
                </c:pt>
                <c:pt idx="3266">
                  <c:v>1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1</c:v>
                </c:pt>
                <c:pt idx="3273">
                  <c:v>4</c:v>
                </c:pt>
                <c:pt idx="3274">
                  <c:v>1</c:v>
                </c:pt>
                <c:pt idx="3275">
                  <c:v>10</c:v>
                </c:pt>
                <c:pt idx="3276">
                  <c:v>49</c:v>
                </c:pt>
                <c:pt idx="3277">
                  <c:v>835</c:v>
                </c:pt>
                <c:pt idx="3278">
                  <c:v>19</c:v>
                </c:pt>
                <c:pt idx="3279">
                  <c:v>3</c:v>
                </c:pt>
                <c:pt idx="3280">
                  <c:v>1</c:v>
                </c:pt>
                <c:pt idx="3281">
                  <c:v>2</c:v>
                </c:pt>
                <c:pt idx="3282">
                  <c:v>0</c:v>
                </c:pt>
                <c:pt idx="3283">
                  <c:v>0</c:v>
                </c:pt>
                <c:pt idx="3284">
                  <c:v>1</c:v>
                </c:pt>
                <c:pt idx="3285">
                  <c:v>0</c:v>
                </c:pt>
                <c:pt idx="3286">
                  <c:v>1</c:v>
                </c:pt>
                <c:pt idx="3287">
                  <c:v>0</c:v>
                </c:pt>
                <c:pt idx="3288">
                  <c:v>1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1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1</c:v>
                </c:pt>
                <c:pt idx="3303">
                  <c:v>1</c:v>
                </c:pt>
                <c:pt idx="3304">
                  <c:v>1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1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1</c:v>
                </c:pt>
                <c:pt idx="3410">
                  <c:v>0</c:v>
                </c:pt>
                <c:pt idx="3411">
                  <c:v>1</c:v>
                </c:pt>
                <c:pt idx="3412">
                  <c:v>0</c:v>
                </c:pt>
                <c:pt idx="3413">
                  <c:v>0</c:v>
                </c:pt>
                <c:pt idx="3414">
                  <c:v>0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1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1</c:v>
                </c:pt>
                <c:pt idx="3443">
                  <c:v>0</c:v>
                </c:pt>
                <c:pt idx="3444">
                  <c:v>1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1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1</c:v>
                </c:pt>
                <c:pt idx="3462">
                  <c:v>1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1</c:v>
                </c:pt>
                <c:pt idx="3468">
                  <c:v>1</c:v>
                </c:pt>
                <c:pt idx="3469">
                  <c:v>1</c:v>
                </c:pt>
                <c:pt idx="3470">
                  <c:v>0</c:v>
                </c:pt>
                <c:pt idx="3471">
                  <c:v>3</c:v>
                </c:pt>
                <c:pt idx="3472">
                  <c:v>3</c:v>
                </c:pt>
                <c:pt idx="3473">
                  <c:v>0</c:v>
                </c:pt>
                <c:pt idx="3474">
                  <c:v>2</c:v>
                </c:pt>
                <c:pt idx="3475">
                  <c:v>3</c:v>
                </c:pt>
                <c:pt idx="3476">
                  <c:v>7</c:v>
                </c:pt>
                <c:pt idx="3477">
                  <c:v>8</c:v>
                </c:pt>
                <c:pt idx="3478">
                  <c:v>9</c:v>
                </c:pt>
                <c:pt idx="3479">
                  <c:v>19</c:v>
                </c:pt>
                <c:pt idx="3480">
                  <c:v>34</c:v>
                </c:pt>
                <c:pt idx="3481">
                  <c:v>239</c:v>
                </c:pt>
                <c:pt idx="3482">
                  <c:v>548</c:v>
                </c:pt>
                <c:pt idx="3483">
                  <c:v>46</c:v>
                </c:pt>
                <c:pt idx="3484">
                  <c:v>17</c:v>
                </c:pt>
                <c:pt idx="3485">
                  <c:v>11</c:v>
                </c:pt>
                <c:pt idx="3486">
                  <c:v>5</c:v>
                </c:pt>
                <c:pt idx="3487">
                  <c:v>4</c:v>
                </c:pt>
                <c:pt idx="3488">
                  <c:v>2</c:v>
                </c:pt>
                <c:pt idx="3489">
                  <c:v>2</c:v>
                </c:pt>
                <c:pt idx="3490">
                  <c:v>1</c:v>
                </c:pt>
                <c:pt idx="3491">
                  <c:v>0</c:v>
                </c:pt>
                <c:pt idx="3492">
                  <c:v>1</c:v>
                </c:pt>
                <c:pt idx="3493">
                  <c:v>1</c:v>
                </c:pt>
                <c:pt idx="3494">
                  <c:v>0</c:v>
                </c:pt>
                <c:pt idx="3495">
                  <c:v>1</c:v>
                </c:pt>
                <c:pt idx="3496">
                  <c:v>0</c:v>
                </c:pt>
                <c:pt idx="3497">
                  <c:v>0</c:v>
                </c:pt>
                <c:pt idx="3498">
                  <c:v>1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1</c:v>
                </c:pt>
                <c:pt idx="3505">
                  <c:v>0</c:v>
                </c:pt>
                <c:pt idx="3506">
                  <c:v>0</c:v>
                </c:pt>
                <c:pt idx="3507">
                  <c:v>2</c:v>
                </c:pt>
                <c:pt idx="3508">
                  <c:v>1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1</c:v>
                </c:pt>
                <c:pt idx="3514">
                  <c:v>0</c:v>
                </c:pt>
                <c:pt idx="3515">
                  <c:v>1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1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2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1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1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</c:v>
                </c:pt>
                <c:pt idx="3592">
                  <c:v>0</c:v>
                </c:pt>
                <c:pt idx="3593">
                  <c:v>0</c:v>
                </c:pt>
                <c:pt idx="3594">
                  <c:v>0</c:v>
                </c:pt>
                <c:pt idx="3595">
                  <c:v>0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0</c:v>
                </c:pt>
                <c:pt idx="3618">
                  <c:v>0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</c:v>
                </c:pt>
                <c:pt idx="3632">
                  <c:v>0</c:v>
                </c:pt>
                <c:pt idx="3633">
                  <c:v>0</c:v>
                </c:pt>
                <c:pt idx="3634">
                  <c:v>0</c:v>
                </c:pt>
                <c:pt idx="3635">
                  <c:v>0</c:v>
                </c:pt>
                <c:pt idx="3636">
                  <c:v>0</c:v>
                </c:pt>
                <c:pt idx="3637">
                  <c:v>0</c:v>
                </c:pt>
                <c:pt idx="3638">
                  <c:v>0</c:v>
                </c:pt>
                <c:pt idx="3639">
                  <c:v>0</c:v>
                </c:pt>
                <c:pt idx="3640">
                  <c:v>0</c:v>
                </c:pt>
                <c:pt idx="3641">
                  <c:v>0</c:v>
                </c:pt>
                <c:pt idx="3642">
                  <c:v>0</c:v>
                </c:pt>
                <c:pt idx="3643">
                  <c:v>0</c:v>
                </c:pt>
                <c:pt idx="3644">
                  <c:v>1</c:v>
                </c:pt>
                <c:pt idx="3645">
                  <c:v>0</c:v>
                </c:pt>
                <c:pt idx="3646">
                  <c:v>0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0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0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1</c:v>
                </c:pt>
                <c:pt idx="3674">
                  <c:v>0</c:v>
                </c:pt>
                <c:pt idx="3675">
                  <c:v>2</c:v>
                </c:pt>
                <c:pt idx="3676">
                  <c:v>2</c:v>
                </c:pt>
                <c:pt idx="3677">
                  <c:v>0</c:v>
                </c:pt>
                <c:pt idx="3678">
                  <c:v>0</c:v>
                </c:pt>
                <c:pt idx="3679">
                  <c:v>2</c:v>
                </c:pt>
                <c:pt idx="3680">
                  <c:v>1</c:v>
                </c:pt>
                <c:pt idx="3681">
                  <c:v>3</c:v>
                </c:pt>
                <c:pt idx="3682">
                  <c:v>5</c:v>
                </c:pt>
                <c:pt idx="3683">
                  <c:v>11</c:v>
                </c:pt>
                <c:pt idx="3684">
                  <c:v>17</c:v>
                </c:pt>
                <c:pt idx="3685">
                  <c:v>38</c:v>
                </c:pt>
                <c:pt idx="3686">
                  <c:v>586</c:v>
                </c:pt>
                <c:pt idx="3687">
                  <c:v>249</c:v>
                </c:pt>
                <c:pt idx="3688">
                  <c:v>32</c:v>
                </c:pt>
                <c:pt idx="3689">
                  <c:v>9</c:v>
                </c:pt>
                <c:pt idx="3690">
                  <c:v>10</c:v>
                </c:pt>
                <c:pt idx="3691">
                  <c:v>3</c:v>
                </c:pt>
                <c:pt idx="3692">
                  <c:v>1</c:v>
                </c:pt>
                <c:pt idx="3693">
                  <c:v>1</c:v>
                </c:pt>
                <c:pt idx="3694">
                  <c:v>2</c:v>
                </c:pt>
                <c:pt idx="3695">
                  <c:v>0</c:v>
                </c:pt>
                <c:pt idx="3696">
                  <c:v>0</c:v>
                </c:pt>
                <c:pt idx="3697">
                  <c:v>3</c:v>
                </c:pt>
                <c:pt idx="3698">
                  <c:v>1</c:v>
                </c:pt>
                <c:pt idx="3699">
                  <c:v>1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1</c:v>
                </c:pt>
                <c:pt idx="3709">
                  <c:v>0</c:v>
                </c:pt>
                <c:pt idx="3710">
                  <c:v>1</c:v>
                </c:pt>
                <c:pt idx="3711">
                  <c:v>1</c:v>
                </c:pt>
                <c:pt idx="3712">
                  <c:v>1</c:v>
                </c:pt>
                <c:pt idx="3713">
                  <c:v>0</c:v>
                </c:pt>
                <c:pt idx="3714">
                  <c:v>0</c:v>
                </c:pt>
                <c:pt idx="3715">
                  <c:v>1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0</c:v>
                </c:pt>
                <c:pt idx="3753">
                  <c:v>0</c:v>
                </c:pt>
                <c:pt idx="3754">
                  <c:v>0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0</c:v>
                </c:pt>
                <c:pt idx="3763">
                  <c:v>0</c:v>
                </c:pt>
                <c:pt idx="3764">
                  <c:v>0</c:v>
                </c:pt>
                <c:pt idx="3765">
                  <c:v>0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0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0</c:v>
                </c:pt>
                <c:pt idx="3778">
                  <c:v>0</c:v>
                </c:pt>
                <c:pt idx="3779">
                  <c:v>0</c:v>
                </c:pt>
                <c:pt idx="3780">
                  <c:v>0</c:v>
                </c:pt>
                <c:pt idx="3781">
                  <c:v>0</c:v>
                </c:pt>
                <c:pt idx="3782">
                  <c:v>0</c:v>
                </c:pt>
                <c:pt idx="3783">
                  <c:v>0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0</c:v>
                </c:pt>
                <c:pt idx="3795">
                  <c:v>0</c:v>
                </c:pt>
                <c:pt idx="3796">
                  <c:v>0</c:v>
                </c:pt>
                <c:pt idx="3797">
                  <c:v>0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0</c:v>
                </c:pt>
                <c:pt idx="3802">
                  <c:v>0</c:v>
                </c:pt>
                <c:pt idx="3803">
                  <c:v>0</c:v>
                </c:pt>
                <c:pt idx="3804">
                  <c:v>0</c:v>
                </c:pt>
                <c:pt idx="3805">
                  <c:v>0</c:v>
                </c:pt>
                <c:pt idx="3806">
                  <c:v>0</c:v>
                </c:pt>
                <c:pt idx="3807">
                  <c:v>0</c:v>
                </c:pt>
                <c:pt idx="3808">
                  <c:v>0</c:v>
                </c:pt>
                <c:pt idx="3809">
                  <c:v>0</c:v>
                </c:pt>
                <c:pt idx="3810">
                  <c:v>0</c:v>
                </c:pt>
                <c:pt idx="3811">
                  <c:v>0</c:v>
                </c:pt>
                <c:pt idx="3812">
                  <c:v>0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</c:v>
                </c:pt>
                <c:pt idx="3820">
                  <c:v>0</c:v>
                </c:pt>
                <c:pt idx="3821">
                  <c:v>0</c:v>
                </c:pt>
                <c:pt idx="3822">
                  <c:v>1</c:v>
                </c:pt>
                <c:pt idx="3823">
                  <c:v>0</c:v>
                </c:pt>
                <c:pt idx="3824">
                  <c:v>0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</c:v>
                </c:pt>
                <c:pt idx="3833">
                  <c:v>0</c:v>
                </c:pt>
                <c:pt idx="3834">
                  <c:v>0</c:v>
                </c:pt>
                <c:pt idx="3835">
                  <c:v>0</c:v>
                </c:pt>
                <c:pt idx="3836">
                  <c:v>0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</c:v>
                </c:pt>
                <c:pt idx="3844">
                  <c:v>0</c:v>
                </c:pt>
                <c:pt idx="3845">
                  <c:v>0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1</c:v>
                </c:pt>
                <c:pt idx="3850">
                  <c:v>0</c:v>
                </c:pt>
                <c:pt idx="3851">
                  <c:v>1</c:v>
                </c:pt>
                <c:pt idx="3852">
                  <c:v>0</c:v>
                </c:pt>
                <c:pt idx="3853">
                  <c:v>0</c:v>
                </c:pt>
                <c:pt idx="3854">
                  <c:v>1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0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1</c:v>
                </c:pt>
                <c:pt idx="3863">
                  <c:v>0</c:v>
                </c:pt>
                <c:pt idx="3864">
                  <c:v>1</c:v>
                </c:pt>
                <c:pt idx="3865">
                  <c:v>0</c:v>
                </c:pt>
                <c:pt idx="3866">
                  <c:v>1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</c:v>
                </c:pt>
                <c:pt idx="3874">
                  <c:v>0</c:v>
                </c:pt>
                <c:pt idx="3875">
                  <c:v>0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1</c:v>
                </c:pt>
                <c:pt idx="3885">
                  <c:v>2</c:v>
                </c:pt>
                <c:pt idx="3886">
                  <c:v>0</c:v>
                </c:pt>
                <c:pt idx="3887">
                  <c:v>1</c:v>
                </c:pt>
                <c:pt idx="3888">
                  <c:v>5</c:v>
                </c:pt>
                <c:pt idx="3889">
                  <c:v>14</c:v>
                </c:pt>
                <c:pt idx="3890">
                  <c:v>26</c:v>
                </c:pt>
                <c:pt idx="3891">
                  <c:v>903</c:v>
                </c:pt>
                <c:pt idx="3892">
                  <c:v>48</c:v>
                </c:pt>
                <c:pt idx="3893">
                  <c:v>21</c:v>
                </c:pt>
                <c:pt idx="3894">
                  <c:v>6</c:v>
                </c:pt>
                <c:pt idx="3895">
                  <c:v>2</c:v>
                </c:pt>
                <c:pt idx="3896">
                  <c:v>1</c:v>
                </c:pt>
                <c:pt idx="3897">
                  <c:v>0</c:v>
                </c:pt>
                <c:pt idx="3898">
                  <c:v>2</c:v>
                </c:pt>
                <c:pt idx="3899">
                  <c:v>2</c:v>
                </c:pt>
                <c:pt idx="3900">
                  <c:v>1</c:v>
                </c:pt>
                <c:pt idx="3901">
                  <c:v>0</c:v>
                </c:pt>
                <c:pt idx="3902">
                  <c:v>1</c:v>
                </c:pt>
                <c:pt idx="3903">
                  <c:v>0</c:v>
                </c:pt>
                <c:pt idx="3904">
                  <c:v>0</c:v>
                </c:pt>
                <c:pt idx="3905">
                  <c:v>1</c:v>
                </c:pt>
                <c:pt idx="3906">
                  <c:v>1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0</c:v>
                </c:pt>
                <c:pt idx="3918">
                  <c:v>1</c:v>
                </c:pt>
                <c:pt idx="3919">
                  <c:v>0</c:v>
                </c:pt>
                <c:pt idx="3920">
                  <c:v>0</c:v>
                </c:pt>
                <c:pt idx="3921">
                  <c:v>0</c:v>
                </c:pt>
                <c:pt idx="3922">
                  <c:v>0</c:v>
                </c:pt>
                <c:pt idx="3923">
                  <c:v>0</c:v>
                </c:pt>
                <c:pt idx="3924">
                  <c:v>0</c:v>
                </c:pt>
                <c:pt idx="3925">
                  <c:v>0</c:v>
                </c:pt>
                <c:pt idx="3926">
                  <c:v>0</c:v>
                </c:pt>
                <c:pt idx="3927">
                  <c:v>0</c:v>
                </c:pt>
                <c:pt idx="3928">
                  <c:v>0</c:v>
                </c:pt>
                <c:pt idx="3929">
                  <c:v>0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0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</c:v>
                </c:pt>
                <c:pt idx="3946">
                  <c:v>0</c:v>
                </c:pt>
                <c:pt idx="3947">
                  <c:v>0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1</c:v>
                </c:pt>
                <c:pt idx="3952">
                  <c:v>0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1F3-4744-B7AF-A67F8B4568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0058048"/>
        <c:axId val="940066368"/>
      </c:barChart>
      <c:catAx>
        <c:axId val="94005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940066368"/>
        <c:crosses val="autoZero"/>
        <c:auto val="1"/>
        <c:lblAlgn val="ctr"/>
        <c:lblOffset val="100"/>
        <c:noMultiLvlLbl val="0"/>
      </c:catAx>
      <c:valAx>
        <c:axId val="94006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accent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94005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2F2F6-CC78-469E-9FBB-D503ACA1A24A}" type="datetimeFigureOut">
              <a:rPr lang="el-GR" smtClean="0"/>
              <a:t>11/7/2022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5C985-C96B-44D8-8010-CF380092F2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55007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B672-41B6-4681-854E-76C81C1C2594}" type="datetimeFigureOut">
              <a:rPr lang="el-GR" smtClean="0"/>
              <a:t>11/7/2022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621-7B23-4A8F-BE00-F348BF9842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115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B672-41B6-4681-854E-76C81C1C2594}" type="datetimeFigureOut">
              <a:rPr lang="el-GR" smtClean="0"/>
              <a:t>11/7/2022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621-7B23-4A8F-BE00-F348BF9842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2203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B672-41B6-4681-854E-76C81C1C2594}" type="datetimeFigureOut">
              <a:rPr lang="el-GR" smtClean="0"/>
              <a:t>11/7/2022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621-7B23-4A8F-BE00-F348BF9842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35556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B672-41B6-4681-854E-76C81C1C2594}" type="datetimeFigureOut">
              <a:rPr lang="el-GR" smtClean="0"/>
              <a:t>11/7/2022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621-7B23-4A8F-BE00-F348BF98427C}" type="slidenum">
              <a:rPr lang="el-GR" smtClean="0"/>
              <a:t>‹#›</a:t>
            </a:fld>
            <a:endParaRPr lang="el-G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5630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B672-41B6-4681-854E-76C81C1C2594}" type="datetimeFigureOut">
              <a:rPr lang="el-GR" smtClean="0"/>
              <a:t>11/7/2022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621-7B23-4A8F-BE00-F348BF9842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24786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B672-41B6-4681-854E-76C81C1C2594}" type="datetimeFigureOut">
              <a:rPr lang="el-GR" smtClean="0"/>
              <a:t>11/7/2022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621-7B23-4A8F-BE00-F348BF9842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81703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B672-41B6-4681-854E-76C81C1C2594}" type="datetimeFigureOut">
              <a:rPr lang="el-GR" smtClean="0"/>
              <a:t>11/7/2022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621-7B23-4A8F-BE00-F348BF9842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30718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B672-41B6-4681-854E-76C81C1C2594}" type="datetimeFigureOut">
              <a:rPr lang="el-GR" smtClean="0"/>
              <a:t>11/7/2022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621-7B23-4A8F-BE00-F348BF9842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49057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B672-41B6-4681-854E-76C81C1C2594}" type="datetimeFigureOut">
              <a:rPr lang="el-GR" smtClean="0"/>
              <a:t>11/7/2022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621-7B23-4A8F-BE00-F348BF9842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1563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B672-41B6-4681-854E-76C81C1C2594}" type="datetimeFigureOut">
              <a:rPr lang="el-GR" smtClean="0"/>
              <a:t>11/7/2022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621-7B23-4A8F-BE00-F348BF9842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1528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B672-41B6-4681-854E-76C81C1C2594}" type="datetimeFigureOut">
              <a:rPr lang="el-GR" smtClean="0"/>
              <a:t>11/7/2022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621-7B23-4A8F-BE00-F348BF9842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8619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B672-41B6-4681-854E-76C81C1C2594}" type="datetimeFigureOut">
              <a:rPr lang="el-GR" smtClean="0"/>
              <a:t>11/7/2022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621-7B23-4A8F-BE00-F348BF9842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3627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B672-41B6-4681-854E-76C81C1C2594}" type="datetimeFigureOut">
              <a:rPr lang="el-GR" smtClean="0"/>
              <a:t>11/7/2022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621-7B23-4A8F-BE00-F348BF9842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7658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B672-41B6-4681-854E-76C81C1C2594}" type="datetimeFigureOut">
              <a:rPr lang="el-GR" smtClean="0"/>
              <a:t>11/7/2022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621-7B23-4A8F-BE00-F348BF9842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7897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B672-41B6-4681-854E-76C81C1C2594}" type="datetimeFigureOut">
              <a:rPr lang="el-GR" smtClean="0"/>
              <a:t>11/7/2022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621-7B23-4A8F-BE00-F348BF9842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1453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B672-41B6-4681-854E-76C81C1C2594}" type="datetimeFigureOut">
              <a:rPr lang="el-GR" smtClean="0"/>
              <a:t>11/7/2022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621-7B23-4A8F-BE00-F348BF9842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6320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B672-41B6-4681-854E-76C81C1C2594}" type="datetimeFigureOut">
              <a:rPr lang="el-GR" smtClean="0"/>
              <a:t>11/7/2022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621-7B23-4A8F-BE00-F348BF9842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6155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EB672-41B6-4681-854E-76C81C1C2594}" type="datetimeFigureOut">
              <a:rPr lang="el-GR" smtClean="0"/>
              <a:t>11/7/2022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A621-7B23-4A8F-BE00-F348BF9842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75068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4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5" Type="http://schemas.openxmlformats.org/officeDocument/2006/relationships/image" Target="../media/image115.png"/><Relationship Id="rId10" Type="http://schemas.openxmlformats.org/officeDocument/2006/relationships/image" Target="../media/image110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10" Type="http://schemas.openxmlformats.org/officeDocument/2006/relationships/image" Target="../media/image124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Shor’s algorithm</a:t>
            </a:r>
            <a:endParaRPr lang="el-GR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Quantum Fourier Transform</a:t>
            </a:r>
          </a:p>
          <a:p>
            <a:r>
              <a:rPr lang="en-US" dirty="0" smtClean="0"/>
              <a:t>&amp;</a:t>
            </a:r>
          </a:p>
          <a:p>
            <a:r>
              <a:rPr lang="en-US" dirty="0" smtClean="0"/>
              <a:t>Quantum Phase Estimation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7007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/>
          <a:lstStyle/>
          <a:p>
            <a:r>
              <a:rPr lang="en-US" dirty="0" smtClean="0"/>
              <a:t>Quantum FOURIER TRANSFORM (5/10)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18343" y="1023221"/>
                <a:ext cx="3070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The state vector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𝑸𝑭𝑻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l-GR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343" y="1023221"/>
                <a:ext cx="3070712" cy="369332"/>
              </a:xfrm>
              <a:prstGeom prst="rect">
                <a:avLst/>
              </a:prstGeom>
              <a:blipFill>
                <a:blip r:embed="rId2"/>
                <a:stretch>
                  <a:fillRect l="-1789" t="-10000" b="-266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Γράφημα 4"/>
          <p:cNvGraphicFramePr/>
          <p:nvPr>
            <p:extLst>
              <p:ext uri="{D42A27DB-BD31-4B8C-83A1-F6EECF244321}">
                <p14:modId xmlns:p14="http://schemas.microsoft.com/office/powerpoint/2010/main" val="2406605360"/>
              </p:ext>
            </p:extLst>
          </p:nvPr>
        </p:nvGraphicFramePr>
        <p:xfrm>
          <a:off x="1968500" y="1646153"/>
          <a:ext cx="8254999" cy="4980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4163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/>
          <a:lstStyle/>
          <a:p>
            <a:r>
              <a:rPr lang="en-US" dirty="0" smtClean="0"/>
              <a:t>Quantum FOURIER TRANSFORM (6/10)</a:t>
            </a:r>
            <a:endParaRPr lang="el-GR" dirty="0"/>
          </a:p>
        </p:txBody>
      </p:sp>
      <p:sp>
        <p:nvSpPr>
          <p:cNvPr id="7" name="TextBox 6"/>
          <p:cNvSpPr txBox="1"/>
          <p:nvPr/>
        </p:nvSpPr>
        <p:spPr>
          <a:xfrm>
            <a:off x="2714721" y="956546"/>
            <a:ext cx="6762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 important property of the Quantum Fourier Transform</a:t>
            </a:r>
            <a:endParaRPr lang="el-G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10025" y="1512803"/>
                <a:ext cx="4171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𝑄𝐹𝑇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〉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𝑄𝐹𝑇</m:t>
                      </m:r>
                      <m:d>
                        <m:dPr>
                          <m:begChr m:val="|"/>
                          <m:endChr m:val="〉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𝑄𝐹𝑇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〉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025" y="1512803"/>
                <a:ext cx="4171950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010025" y="2069060"/>
                <a:ext cx="43338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𝑄𝐹𝑇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〉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+|4〉</m:t>
                        </m:r>
                      </m:e>
                    </m:d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025" y="2069060"/>
                <a:ext cx="4333875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Ευθύγραμμο βέλος σύνδεσης 7"/>
          <p:cNvCxnSpPr/>
          <p:nvPr/>
        </p:nvCxnSpPr>
        <p:spPr>
          <a:xfrm>
            <a:off x="2309747" y="305361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Ευθύγραμμο βέλος σύνδεσης 8"/>
          <p:cNvCxnSpPr/>
          <p:nvPr/>
        </p:nvCxnSpPr>
        <p:spPr>
          <a:xfrm>
            <a:off x="2309747" y="344413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Ευθύγραμμο βέλος σύνδεσης 9"/>
          <p:cNvCxnSpPr/>
          <p:nvPr/>
        </p:nvCxnSpPr>
        <p:spPr>
          <a:xfrm>
            <a:off x="2309747" y="380608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Ευθύγραμμο βέλος σύνδεσης 10"/>
          <p:cNvCxnSpPr/>
          <p:nvPr/>
        </p:nvCxnSpPr>
        <p:spPr>
          <a:xfrm>
            <a:off x="2309747" y="418708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Ευθύγραμμο βέλος σύνδεσης 11"/>
          <p:cNvCxnSpPr/>
          <p:nvPr/>
        </p:nvCxnSpPr>
        <p:spPr>
          <a:xfrm>
            <a:off x="2309747" y="454903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Ευθύγραμμο βέλος σύνδεσης 12"/>
          <p:cNvCxnSpPr/>
          <p:nvPr/>
        </p:nvCxnSpPr>
        <p:spPr>
          <a:xfrm>
            <a:off x="2309747" y="493003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Ευθύγραμμο βέλος σύνδεσης 13"/>
          <p:cNvCxnSpPr/>
          <p:nvPr/>
        </p:nvCxnSpPr>
        <p:spPr>
          <a:xfrm>
            <a:off x="2309747" y="530151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Ευθύγραμμο βέλος σύνδεσης 14"/>
          <p:cNvCxnSpPr/>
          <p:nvPr/>
        </p:nvCxnSpPr>
        <p:spPr>
          <a:xfrm>
            <a:off x="2309747" y="565869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Ευθύγραμμο βέλος σύνδεσης 15"/>
          <p:cNvCxnSpPr/>
          <p:nvPr/>
        </p:nvCxnSpPr>
        <p:spPr>
          <a:xfrm>
            <a:off x="3137218" y="305361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Ευθύγραμμο βέλος σύνδεσης 16"/>
          <p:cNvCxnSpPr/>
          <p:nvPr/>
        </p:nvCxnSpPr>
        <p:spPr>
          <a:xfrm rot="10800000">
            <a:off x="3137218" y="344413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Ευθύγραμμο βέλος σύνδεσης 17"/>
          <p:cNvCxnSpPr/>
          <p:nvPr/>
        </p:nvCxnSpPr>
        <p:spPr>
          <a:xfrm>
            <a:off x="3137218" y="454903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Ευθύγραμμο βέλος σύνδεσης 18"/>
          <p:cNvCxnSpPr/>
          <p:nvPr/>
        </p:nvCxnSpPr>
        <p:spPr>
          <a:xfrm>
            <a:off x="3137218" y="380608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Ευθύγραμμο βέλος σύνδεσης 19"/>
          <p:cNvCxnSpPr/>
          <p:nvPr/>
        </p:nvCxnSpPr>
        <p:spPr>
          <a:xfrm rot="10800000">
            <a:off x="3137218" y="417346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Ευθύγραμμο βέλος σύνδεσης 20"/>
          <p:cNvCxnSpPr/>
          <p:nvPr/>
        </p:nvCxnSpPr>
        <p:spPr>
          <a:xfrm>
            <a:off x="3137218" y="530151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Ευθύγραμμο βέλος σύνδεσης 21"/>
          <p:cNvCxnSpPr/>
          <p:nvPr/>
        </p:nvCxnSpPr>
        <p:spPr>
          <a:xfrm rot="10800000">
            <a:off x="3137218" y="493003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Ευθύγραμμο βέλος σύνδεσης 22"/>
          <p:cNvCxnSpPr/>
          <p:nvPr/>
        </p:nvCxnSpPr>
        <p:spPr>
          <a:xfrm rot="10800000">
            <a:off x="3137218" y="565869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Ορθογώνιο 5"/>
              <p:cNvSpPr/>
              <p:nvPr/>
            </p:nvSpPr>
            <p:spPr>
              <a:xfrm>
                <a:off x="2275038" y="2571816"/>
                <a:ext cx="5266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6" name="Ορθογώνιο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038" y="2571816"/>
                <a:ext cx="5266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Ορθογώνιο 23"/>
              <p:cNvSpPr/>
              <p:nvPr/>
            </p:nvSpPr>
            <p:spPr>
              <a:xfrm>
                <a:off x="3101962" y="2568241"/>
                <a:ext cx="5277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|4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〉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24" name="Ορθογώνιο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962" y="2568241"/>
                <a:ext cx="527709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Ευθύγραμμο βέλος σύνδεσης 25"/>
          <p:cNvCxnSpPr/>
          <p:nvPr/>
        </p:nvCxnSpPr>
        <p:spPr>
          <a:xfrm>
            <a:off x="4485956" y="3049676"/>
            <a:ext cx="64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Ευθύγραμμο βέλος σύνδεσης 27"/>
          <p:cNvCxnSpPr/>
          <p:nvPr/>
        </p:nvCxnSpPr>
        <p:spPr>
          <a:xfrm>
            <a:off x="4485956" y="4545101"/>
            <a:ext cx="64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Ευθύγραμμο βέλος σύνδεσης 28"/>
          <p:cNvCxnSpPr/>
          <p:nvPr/>
        </p:nvCxnSpPr>
        <p:spPr>
          <a:xfrm>
            <a:off x="4485956" y="3802151"/>
            <a:ext cx="64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Ευθύγραμμο βέλος σύνδεσης 30"/>
          <p:cNvCxnSpPr/>
          <p:nvPr/>
        </p:nvCxnSpPr>
        <p:spPr>
          <a:xfrm>
            <a:off x="4485956" y="5297576"/>
            <a:ext cx="64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Ορθογώνιο 33"/>
              <p:cNvSpPr/>
              <p:nvPr/>
            </p:nvSpPr>
            <p:spPr>
              <a:xfrm>
                <a:off x="4262162" y="2568241"/>
                <a:ext cx="1087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+|4〉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4" name="Ορθογώνιο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162" y="2568241"/>
                <a:ext cx="1087669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6451600" y="2937573"/>
            <a:ext cx="493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Constructive Interference: States 0, 2, 4, 6</a:t>
            </a:r>
            <a:endParaRPr lang="el-GR" dirty="0"/>
          </a:p>
        </p:txBody>
      </p:sp>
      <p:sp>
        <p:nvSpPr>
          <p:cNvPr id="36" name="TextBox 35"/>
          <p:cNvSpPr txBox="1"/>
          <p:nvPr/>
        </p:nvSpPr>
        <p:spPr>
          <a:xfrm>
            <a:off x="6451600" y="4050087"/>
            <a:ext cx="493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Destructive Interference: States 1, 3, 5, 7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8152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24" grpId="0"/>
      <p:bldP spid="34" grpId="0"/>
      <p:bldP spid="35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/>
          <a:lstStyle/>
          <a:p>
            <a:r>
              <a:rPr lang="en-US" dirty="0" smtClean="0"/>
              <a:t>Quantum FOURIER TRANSFORM (7/10)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34915" y="963239"/>
                <a:ext cx="4247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The state vector of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𝑸𝑭𝑻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〉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〉</m:t>
                        </m:r>
                      </m:e>
                    </m:d>
                  </m:oMath>
                </a14:m>
                <a:endParaRPr lang="el-GR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915" y="963239"/>
                <a:ext cx="4247060" cy="369332"/>
              </a:xfrm>
              <a:prstGeom prst="rect">
                <a:avLst/>
              </a:prstGeom>
              <a:blipFill>
                <a:blip r:embed="rId2"/>
                <a:stretch>
                  <a:fillRect l="-1148" t="-8197" b="-2459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Γράφημα 29"/>
          <p:cNvGraphicFramePr/>
          <p:nvPr>
            <p:extLst>
              <p:ext uri="{D42A27DB-BD31-4B8C-83A1-F6EECF244321}">
                <p14:modId xmlns:p14="http://schemas.microsoft.com/office/powerpoint/2010/main" val="1427725158"/>
              </p:ext>
            </p:extLst>
          </p:nvPr>
        </p:nvGraphicFramePr>
        <p:xfrm>
          <a:off x="1968500" y="1646153"/>
          <a:ext cx="8254999" cy="4980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9788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/>
          <a:lstStyle/>
          <a:p>
            <a:r>
              <a:rPr lang="en-US" dirty="0" smtClean="0"/>
              <a:t>Quantum FOURIER TRANSFORM (8/10)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34915" y="963239"/>
                <a:ext cx="4247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The state vector of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𝑸𝑭𝑻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〉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〉</m:t>
                        </m:r>
                      </m:e>
                    </m:d>
                  </m:oMath>
                </a14:m>
                <a:endParaRPr lang="el-GR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915" y="963239"/>
                <a:ext cx="4247060" cy="369332"/>
              </a:xfrm>
              <a:prstGeom prst="rect">
                <a:avLst/>
              </a:prstGeom>
              <a:blipFill>
                <a:blip r:embed="rId2"/>
                <a:stretch>
                  <a:fillRect l="-1148" t="-8197" b="-2459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Ευθύγραμμο βέλος σύνδεσης 4"/>
          <p:cNvCxnSpPr/>
          <p:nvPr/>
        </p:nvCxnSpPr>
        <p:spPr>
          <a:xfrm>
            <a:off x="1218817" y="296026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Ευθύγραμμο βέλος σύνδεσης 5"/>
          <p:cNvCxnSpPr/>
          <p:nvPr/>
        </p:nvCxnSpPr>
        <p:spPr>
          <a:xfrm>
            <a:off x="1218817" y="335079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Ευθύγραμμο βέλος σύνδεσης 7"/>
          <p:cNvCxnSpPr/>
          <p:nvPr/>
        </p:nvCxnSpPr>
        <p:spPr>
          <a:xfrm>
            <a:off x="1218817" y="371274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Ευθύγραμμο βέλος σύνδεσης 8"/>
          <p:cNvCxnSpPr/>
          <p:nvPr/>
        </p:nvCxnSpPr>
        <p:spPr>
          <a:xfrm>
            <a:off x="1218817" y="409374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Ευθύγραμμο βέλος σύνδεσης 9"/>
          <p:cNvCxnSpPr/>
          <p:nvPr/>
        </p:nvCxnSpPr>
        <p:spPr>
          <a:xfrm>
            <a:off x="1218817" y="445569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Ευθύγραμμο βέλος σύνδεσης 10"/>
          <p:cNvCxnSpPr/>
          <p:nvPr/>
        </p:nvCxnSpPr>
        <p:spPr>
          <a:xfrm>
            <a:off x="1218817" y="483669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Ευθύγραμμο βέλος σύνδεσης 11"/>
          <p:cNvCxnSpPr/>
          <p:nvPr/>
        </p:nvCxnSpPr>
        <p:spPr>
          <a:xfrm>
            <a:off x="1218817" y="520816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Ευθύγραμμο βέλος σύνδεσης 12"/>
          <p:cNvCxnSpPr/>
          <p:nvPr/>
        </p:nvCxnSpPr>
        <p:spPr>
          <a:xfrm>
            <a:off x="1218817" y="556535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Ορθογώνιο 2"/>
              <p:cNvSpPr/>
              <p:nvPr/>
            </p:nvSpPr>
            <p:spPr>
              <a:xfrm>
                <a:off x="1179298" y="2479956"/>
                <a:ext cx="5362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" name="Ορθογώνιο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298" y="2479956"/>
                <a:ext cx="5362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Ορθογώνιο 3"/>
              <p:cNvSpPr/>
              <p:nvPr/>
            </p:nvSpPr>
            <p:spPr>
              <a:xfrm>
                <a:off x="1985686" y="2479956"/>
                <a:ext cx="5362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4" name="Ορθογώνιο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686" y="2479956"/>
                <a:ext cx="5362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Ευθύγραμμο βέλος σύνδεσης 14"/>
          <p:cNvCxnSpPr/>
          <p:nvPr/>
        </p:nvCxnSpPr>
        <p:spPr>
          <a:xfrm>
            <a:off x="2017881" y="296026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Ευθύγραμμο βέλος σύνδεσης 15"/>
          <p:cNvCxnSpPr/>
          <p:nvPr/>
        </p:nvCxnSpPr>
        <p:spPr>
          <a:xfrm rot="10800000">
            <a:off x="2017881" y="445569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Ευθύγραμμο βέλος σύνδεσης 16"/>
          <p:cNvCxnSpPr/>
          <p:nvPr/>
        </p:nvCxnSpPr>
        <p:spPr>
          <a:xfrm rot="5400000">
            <a:off x="2063601" y="5208166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Ευθύγραμμο βέλος σύνδεσης 17"/>
          <p:cNvCxnSpPr/>
          <p:nvPr/>
        </p:nvCxnSpPr>
        <p:spPr>
          <a:xfrm rot="-5400000">
            <a:off x="2063601" y="3702648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Ευθύγραμμο βέλος σύνδεσης 18"/>
          <p:cNvCxnSpPr/>
          <p:nvPr/>
        </p:nvCxnSpPr>
        <p:spPr>
          <a:xfrm rot="-2700000">
            <a:off x="2060603" y="3350432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Ευθύγραμμο βέλος σύνδεσης 19"/>
          <p:cNvCxnSpPr/>
          <p:nvPr/>
        </p:nvCxnSpPr>
        <p:spPr>
          <a:xfrm rot="-8100000">
            <a:off x="2050965" y="4080121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Ευθύγραμμο βέλος σύνδεσης 20"/>
          <p:cNvCxnSpPr/>
          <p:nvPr/>
        </p:nvCxnSpPr>
        <p:spPr>
          <a:xfrm rot="8100000">
            <a:off x="2060604" y="4831261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Ευθύγραμμο βέλος σύνδεσης 21"/>
          <p:cNvCxnSpPr/>
          <p:nvPr/>
        </p:nvCxnSpPr>
        <p:spPr>
          <a:xfrm rot="2700000">
            <a:off x="2060603" y="5560951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3" name="Γράφημα 22"/>
          <p:cNvGraphicFramePr/>
          <p:nvPr>
            <p:extLst>
              <p:ext uri="{D42A27DB-BD31-4B8C-83A1-F6EECF244321}">
                <p14:modId xmlns:p14="http://schemas.microsoft.com/office/powerpoint/2010/main" val="1622538544"/>
              </p:ext>
            </p:extLst>
          </p:nvPr>
        </p:nvGraphicFramePr>
        <p:xfrm>
          <a:off x="3228425" y="1617968"/>
          <a:ext cx="7815580" cy="4665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115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/>
          <a:lstStyle/>
          <a:p>
            <a:r>
              <a:rPr lang="en-US" dirty="0" smtClean="0"/>
              <a:t>Quantum FOURIER TRANSFORM (9/10)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13794" y="1249680"/>
                <a:ext cx="9825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QFT circuit is classically computable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time,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is the number of qubits</a:t>
                </a:r>
                <a:endParaRPr lang="el-GR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4" y="1249680"/>
                <a:ext cx="9825325" cy="369332"/>
              </a:xfrm>
              <a:prstGeom prst="rect">
                <a:avLst/>
              </a:prstGeom>
              <a:blipFill>
                <a:blip r:embed="rId2"/>
                <a:stretch>
                  <a:fillRect l="-558" t="-8197" b="-2459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13794" y="1914405"/>
                <a:ext cx="10902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total number of elementary quantum gates that are used to implement the QFT circuit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4" y="1914405"/>
                <a:ext cx="10902286" cy="369332"/>
              </a:xfrm>
              <a:prstGeom prst="rect">
                <a:avLst/>
              </a:prstGeom>
              <a:blipFill>
                <a:blip r:embed="rId3"/>
                <a:stretch>
                  <a:fillRect l="-503" t="-8197" b="-2459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13794" y="2763796"/>
                <a:ext cx="7610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classical FFT runs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𝑁𝑙𝑜𝑔𝑁</m:t>
                        </m:r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4" y="2763796"/>
                <a:ext cx="7610446" cy="369332"/>
              </a:xfrm>
              <a:prstGeom prst="rect">
                <a:avLst/>
              </a:prstGeom>
              <a:blipFill>
                <a:blip r:embed="rId4"/>
                <a:stretch>
                  <a:fillRect l="-721" t="-8197" b="-2459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913794" y="3613187"/>
            <a:ext cx="619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This is an </a:t>
            </a:r>
            <a:r>
              <a:rPr lang="en-US" b="1" dirty="0" err="1" smtClean="0"/>
              <a:t>exponational</a:t>
            </a:r>
            <a:r>
              <a:rPr lang="en-US" b="1" dirty="0" smtClean="0"/>
              <a:t> speedup in time complexity!!</a:t>
            </a:r>
            <a:endParaRPr lang="el-GR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112000" y="3613187"/>
            <a:ext cx="214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However…</a:t>
            </a:r>
            <a:endParaRPr lang="el-GR" dirty="0"/>
          </a:p>
        </p:txBody>
      </p:sp>
      <p:sp>
        <p:nvSpPr>
          <p:cNvPr id="29" name="TextBox 28"/>
          <p:cNvSpPr txBox="1"/>
          <p:nvPr/>
        </p:nvSpPr>
        <p:spPr>
          <a:xfrm>
            <a:off x="913794" y="4462578"/>
            <a:ext cx="559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Measuring the output state collapses superposition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913794" y="5311969"/>
                <a:ext cx="10139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Time complexity if we want to parse the information of the QFT state: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l-GR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4" y="5311969"/>
                <a:ext cx="10139680" cy="369332"/>
              </a:xfrm>
              <a:prstGeom prst="rect">
                <a:avLst/>
              </a:prstGeom>
              <a:blipFill>
                <a:blip r:embed="rId5"/>
                <a:stretch>
                  <a:fillRect l="-541" t="-8197" b="-2459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38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4" grpId="0"/>
      <p:bldP spid="25" grpId="0"/>
      <p:bldP spid="27" grpId="0"/>
      <p:bldP spid="28" grpId="0"/>
      <p:bldP spid="29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/>
          <a:lstStyle/>
          <a:p>
            <a:r>
              <a:rPr lang="en-US" dirty="0" smtClean="0"/>
              <a:t>Quantum FOURIER TRANSFORM (10/10)</a:t>
            </a:r>
            <a:endParaRPr lang="el-GR" dirty="0"/>
          </a:p>
        </p:txBody>
      </p:sp>
      <p:sp>
        <p:nvSpPr>
          <p:cNvPr id="3" name="TextBox 2"/>
          <p:cNvSpPr txBox="1"/>
          <p:nvPr/>
        </p:nvSpPr>
        <p:spPr>
          <a:xfrm>
            <a:off x="5206755" y="873760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circuit</a:t>
            </a:r>
            <a:endParaRPr lang="el-GR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4" t="18478" r="9489" b="13778"/>
          <a:stretch/>
        </p:blipFill>
        <p:spPr>
          <a:xfrm>
            <a:off x="1458753" y="1347231"/>
            <a:ext cx="9274494" cy="1981200"/>
          </a:xfrm>
          <a:prstGeom prst="rect">
            <a:avLst/>
          </a:prstGeom>
        </p:spPr>
      </p:pic>
      <p:pic>
        <p:nvPicPr>
          <p:cNvPr id="5" name="Εικόνα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7" t="17548" r="9956" b="13748"/>
          <a:stretch/>
        </p:blipFill>
        <p:spPr>
          <a:xfrm>
            <a:off x="357989" y="3592591"/>
            <a:ext cx="11476021" cy="204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9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/>
          <a:lstStyle/>
          <a:p>
            <a:r>
              <a:rPr lang="en-US" dirty="0" smtClean="0"/>
              <a:t>Quantum PHASE ESTIMATION (1/8)</a:t>
            </a:r>
            <a:endParaRPr lang="el-GR" dirty="0"/>
          </a:p>
        </p:txBody>
      </p:sp>
      <p:sp>
        <p:nvSpPr>
          <p:cNvPr id="4" name="TextBox 3"/>
          <p:cNvSpPr txBox="1"/>
          <p:nvPr/>
        </p:nvSpPr>
        <p:spPr>
          <a:xfrm>
            <a:off x="913795" y="983411"/>
            <a:ext cx="9972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Quantum phase estimation is one of the most important subroutines in quantum computation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3795" y="1566533"/>
                <a:ext cx="9506311" cy="381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Given a unitary operator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/>
                  <a:t> the algorithm estimates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el-G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 smtClean="0"/>
                  <a:t> </a:t>
                </a:r>
                <a:endParaRPr lang="el-G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1566533"/>
                <a:ext cx="9506311" cy="381451"/>
              </a:xfrm>
              <a:prstGeom prst="rect">
                <a:avLst/>
              </a:prstGeom>
              <a:blipFill>
                <a:blip r:embed="rId2"/>
                <a:stretch>
                  <a:fillRect l="-577" t="-6349" b="-2381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Εικόνα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76" y="3117774"/>
            <a:ext cx="7247447" cy="38024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3794" y="2209713"/>
                <a:ext cx="95063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algorithm uses phase kickback to write the phase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/>
                  <a:t> (in the Fourier basis) to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counting registers.</a:t>
                </a:r>
                <a:endParaRPr lang="el-GR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4" y="2209713"/>
                <a:ext cx="9506311" cy="646331"/>
              </a:xfrm>
              <a:prstGeom prst="rect">
                <a:avLst/>
              </a:prstGeom>
              <a:blipFill>
                <a:blip r:embed="rId4"/>
                <a:stretch>
                  <a:fillRect l="-577" t="-4673" b="-1308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33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/>
          <a:lstStyle/>
          <a:p>
            <a:r>
              <a:rPr lang="en-US" dirty="0" smtClean="0"/>
              <a:t>Quantum PHASE ESTIMATION (2/8)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13795" y="1112808"/>
                <a:ext cx="7280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Applying the controlled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/>
                  <a:t> operation many times results in: </a:t>
                </a:r>
                <a:endParaRPr lang="el-G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1112808"/>
                <a:ext cx="7280695" cy="369332"/>
              </a:xfrm>
              <a:prstGeom prst="rect">
                <a:avLst/>
              </a:prstGeom>
              <a:blipFill>
                <a:blip r:embed="rId2"/>
                <a:stretch>
                  <a:fillRect l="-754" t="-10000" b="-266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04343" y="1614307"/>
                <a:ext cx="5572664" cy="422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p>
                            <m:sSupPr>
                              <m:ctrlPr>
                                <a:rPr lang="el-G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p>
                      </m:sSup>
                      <m:d>
                        <m:dPr>
                          <m:begChr m:val="|"/>
                          <m:endChr m:val="〉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p>
                            <m:sSup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|"/>
                          <m:endChr m:val="〉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p>
                            <m:sSup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〉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343" y="1614307"/>
                <a:ext cx="5572664" cy="422039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55401" y="2168513"/>
                <a:ext cx="6081197" cy="422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It can be proven by induction that: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sup>
                    </m:sSup>
                    <m:d>
                      <m:dPr>
                        <m:begChr m:val="|"/>
                        <m:endChr m:val="〉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𝜃</m:t>
                        </m:r>
                        <m:sSup>
                          <m:sSup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401" y="2168513"/>
                <a:ext cx="6081197" cy="422039"/>
              </a:xfrm>
              <a:prstGeom prst="rect">
                <a:avLst/>
              </a:prstGeom>
              <a:blipFill>
                <a:blip r:embed="rId4"/>
                <a:stretch>
                  <a:fillRect b="-2318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469256" y="2727032"/>
                <a:ext cx="5253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The controlled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/>
                  <a:t> operation results in: </a:t>
                </a:r>
                <a:endParaRPr lang="el-G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56" y="2727032"/>
                <a:ext cx="5253487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670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/>
          <a:lstStyle/>
          <a:p>
            <a:r>
              <a:rPr lang="en-US" dirty="0" smtClean="0"/>
              <a:t>Quantum PHASE ESTIMATION (3/8)</a:t>
            </a:r>
            <a:endParaRPr lang="el-GR" dirty="0"/>
          </a:p>
        </p:txBody>
      </p:sp>
      <p:pic>
        <p:nvPicPr>
          <p:cNvPr id="3" name="Εικόνα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0" t="20377" r="10988" b="13333"/>
          <a:stretch/>
        </p:blipFill>
        <p:spPr>
          <a:xfrm>
            <a:off x="1828801" y="1680938"/>
            <a:ext cx="2648308" cy="19852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05354" y="880396"/>
            <a:ext cx="5581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Remember… Phase Kickback</a:t>
            </a:r>
            <a:endParaRPr lang="el-GR" sz="2800" b="1" dirty="0"/>
          </a:p>
        </p:txBody>
      </p:sp>
      <p:pic>
        <p:nvPicPr>
          <p:cNvPr id="10" name="Εικόνα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6" t="20460" r="10463" b="13051"/>
          <a:stretch/>
        </p:blipFill>
        <p:spPr>
          <a:xfrm>
            <a:off x="6400800" y="1680938"/>
            <a:ext cx="4580627" cy="1988039"/>
          </a:xfrm>
          <a:prstGeom prst="rect">
            <a:avLst/>
          </a:prstGeom>
        </p:spPr>
      </p:pic>
      <p:pic>
        <p:nvPicPr>
          <p:cNvPr id="12" name="Εικόνα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4" t="8065" r="9702" b="17242"/>
          <a:stretch/>
        </p:blipFill>
        <p:spPr>
          <a:xfrm>
            <a:off x="7031966" y="4192437"/>
            <a:ext cx="3709360" cy="1837428"/>
          </a:xfrm>
          <a:prstGeom prst="rect">
            <a:avLst/>
          </a:prstGeom>
        </p:spPr>
      </p:pic>
      <p:pic>
        <p:nvPicPr>
          <p:cNvPr id="14" name="Εικόνα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2" t="8405" r="10200" b="18353"/>
          <a:stretch/>
        </p:blipFill>
        <p:spPr>
          <a:xfrm>
            <a:off x="1511664" y="4192437"/>
            <a:ext cx="3587380" cy="177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2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/>
          <a:lstStyle/>
          <a:p>
            <a:r>
              <a:rPr lang="en-US" dirty="0" smtClean="0"/>
              <a:t>Quantum PHASE ESTIMATION (4/8)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13795" y="1190445"/>
                <a:ext cx="10757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number of counting qubits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that we use depends on the accuracy of the measurement we want.</a:t>
                </a:r>
                <a:endParaRPr lang="el-G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1190445"/>
                <a:ext cx="10757745" cy="369332"/>
              </a:xfrm>
              <a:prstGeom prst="rect">
                <a:avLst/>
              </a:prstGeom>
              <a:blipFill>
                <a:blip r:embed="rId2"/>
                <a:stretch>
                  <a:fillRect l="-510" t="-8197" b="-2459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690777" y="1980601"/>
            <a:ext cx="29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3 bit precision</a:t>
            </a:r>
            <a:endParaRPr lang="el-GR" dirty="0"/>
          </a:p>
        </p:txBody>
      </p:sp>
      <p:sp>
        <p:nvSpPr>
          <p:cNvPr id="11" name="TextBox 10"/>
          <p:cNvSpPr txBox="1"/>
          <p:nvPr/>
        </p:nvSpPr>
        <p:spPr>
          <a:xfrm>
            <a:off x="7596996" y="1980601"/>
            <a:ext cx="29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2 bit precision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47180" y="2587924"/>
                <a:ext cx="1854679" cy="708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gate: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180" y="2587924"/>
                <a:ext cx="1854679" cy="708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153399" y="2587924"/>
                <a:ext cx="1854679" cy="708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gate: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399" y="2587924"/>
                <a:ext cx="1854679" cy="708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90777" y="3534635"/>
                <a:ext cx="2967487" cy="485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Notice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|1〉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777" y="3534635"/>
                <a:ext cx="2967487" cy="485902"/>
              </a:xfrm>
              <a:prstGeom prst="rect">
                <a:avLst/>
              </a:prstGeom>
              <a:blipFill>
                <a:blip r:embed="rId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596994" y="3534635"/>
                <a:ext cx="2967487" cy="485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Notice that S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|1〉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994" y="3534635"/>
                <a:ext cx="2967487" cy="485902"/>
              </a:xfrm>
              <a:prstGeom prst="rect">
                <a:avLst/>
              </a:prstGeom>
              <a:blipFill>
                <a:blip r:embed="rId6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98606" y="4258528"/>
                <a:ext cx="2751826" cy="485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l-GR" b="0" i="1" smtClean="0">
                        <a:latin typeface="Cambria Math" panose="02040503050406030204" pitchFamily="18" charset="0"/>
                      </a:rPr>
                      <m:t>=0.001</m:t>
                    </m:r>
                  </m:oMath>
                </a14:m>
                <a:r>
                  <a:rPr lang="el-GR" dirty="0" smtClean="0"/>
                  <a:t> </a:t>
                </a:r>
                <a:r>
                  <a:rPr lang="en-US" dirty="0" smtClean="0"/>
                  <a:t>in binary. </a:t>
                </a:r>
                <a:endParaRPr lang="el-GR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606" y="4258528"/>
                <a:ext cx="2751826" cy="485326"/>
              </a:xfrm>
              <a:prstGeom prst="rect">
                <a:avLst/>
              </a:prstGeom>
              <a:blipFill>
                <a:blip r:embed="rId7"/>
                <a:stretch>
                  <a:fillRect r="-1109" b="-759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704824" y="4258528"/>
                <a:ext cx="2751826" cy="485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l-GR" b="0" i="1" smtClean="0">
                        <a:latin typeface="Cambria Math" panose="02040503050406030204" pitchFamily="18" charset="0"/>
                      </a:rPr>
                      <m:t>=0.0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l-GR" dirty="0" smtClean="0"/>
                  <a:t> </a:t>
                </a:r>
                <a:r>
                  <a:rPr lang="en-US" dirty="0" smtClean="0"/>
                  <a:t>in binary. </a:t>
                </a:r>
                <a:endParaRPr lang="el-GR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824" y="4258528"/>
                <a:ext cx="2751826" cy="485326"/>
              </a:xfrm>
              <a:prstGeom prst="rect">
                <a:avLst/>
              </a:prstGeom>
              <a:blipFill>
                <a:blip r:embed="rId8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823102" y="4797179"/>
            <a:ext cx="4702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 counting qubits for maximum precision</a:t>
            </a:r>
            <a:endParaRPr lang="el-GR" dirty="0"/>
          </a:p>
        </p:txBody>
      </p:sp>
      <p:sp>
        <p:nvSpPr>
          <p:cNvPr id="19" name="TextBox 18"/>
          <p:cNvSpPr txBox="1"/>
          <p:nvPr/>
        </p:nvSpPr>
        <p:spPr>
          <a:xfrm>
            <a:off x="6729320" y="4797179"/>
            <a:ext cx="4702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 counting qubits for maximum precision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13795" y="5619987"/>
                <a:ext cx="10197028" cy="762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Notice: if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l-GR" dirty="0" smtClean="0"/>
                  <a:t> </a:t>
                </a:r>
                <a:r>
                  <a:rPr lang="en-US" dirty="0" smtClean="0"/>
                  <a:t>MANTISA cannot store all the information the measurement will always be somewhat imprecise. Example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/>
                  <a:t>  </a:t>
                </a:r>
                <a:endParaRPr lang="el-GR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5619987"/>
                <a:ext cx="10197028" cy="762325"/>
              </a:xfrm>
              <a:prstGeom prst="rect">
                <a:avLst/>
              </a:prstGeom>
              <a:blipFill>
                <a:blip r:embed="rId9"/>
                <a:stretch>
                  <a:fillRect l="-538" t="-4800" r="-956"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09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/>
          <a:lstStyle/>
          <a:p>
            <a:r>
              <a:rPr lang="en-US" dirty="0" smtClean="0"/>
              <a:t>Problem Description (1/2)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1445895"/>
            <a:ext cx="1162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Integer factorization</a:t>
            </a:r>
            <a:r>
              <a:rPr lang="en-US" dirty="0" smtClean="0"/>
              <a:t>: Given a random number </a:t>
            </a:r>
            <a:r>
              <a:rPr lang="en-US" b="1" i="1" dirty="0" smtClean="0"/>
              <a:t>N</a:t>
            </a:r>
            <a:r>
              <a:rPr lang="en-US" dirty="0" smtClean="0"/>
              <a:t> decompose this number into a product of smaller integers.</a:t>
            </a:r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-2" y="1815227"/>
            <a:ext cx="1162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Prime factorization</a:t>
            </a:r>
            <a:r>
              <a:rPr lang="en-US" dirty="0" smtClean="0"/>
              <a:t>:</a:t>
            </a:r>
            <a:r>
              <a:rPr lang="el-GR" dirty="0" smtClean="0"/>
              <a:t> </a:t>
            </a:r>
            <a:r>
              <a:rPr lang="en-US" dirty="0" smtClean="0"/>
              <a:t>Given a random number </a:t>
            </a:r>
            <a:r>
              <a:rPr lang="en-US" b="1" i="1" dirty="0" smtClean="0"/>
              <a:t>N</a:t>
            </a:r>
            <a:r>
              <a:rPr lang="en-US" dirty="0" smtClean="0"/>
              <a:t> decompose this number into a product of prime numbers.</a:t>
            </a:r>
            <a:endParaRPr lang="el-GR" dirty="0"/>
          </a:p>
        </p:txBody>
      </p:sp>
      <p:sp>
        <p:nvSpPr>
          <p:cNvPr id="8" name="TextBox 7"/>
          <p:cNvSpPr txBox="1"/>
          <p:nvPr/>
        </p:nvSpPr>
        <p:spPr>
          <a:xfrm>
            <a:off x="2600325" y="2553891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7222600</a:t>
            </a:r>
            <a:endParaRPr lang="el-GR" dirty="0"/>
          </a:p>
        </p:txBody>
      </p:sp>
      <p:cxnSp>
        <p:nvCxnSpPr>
          <p:cNvPr id="10" name="Γωνιώδης σύνδεση 9"/>
          <p:cNvCxnSpPr>
            <a:stCxn id="8" idx="2"/>
            <a:endCxn id="11" idx="0"/>
          </p:cNvCxnSpPr>
          <p:nvPr/>
        </p:nvCxnSpPr>
        <p:spPr>
          <a:xfrm rot="5400000">
            <a:off x="1865830" y="3062407"/>
            <a:ext cx="1468993" cy="11906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9700" y="4392216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737</a:t>
            </a:r>
            <a:endParaRPr lang="el-GR" dirty="0"/>
          </a:p>
        </p:txBody>
      </p:sp>
      <p:sp>
        <p:nvSpPr>
          <p:cNvPr id="14" name="TextBox 13"/>
          <p:cNvSpPr txBox="1"/>
          <p:nvPr/>
        </p:nvSpPr>
        <p:spPr>
          <a:xfrm>
            <a:off x="3790950" y="4392216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9800</a:t>
            </a:r>
            <a:endParaRPr lang="el-GR" dirty="0"/>
          </a:p>
        </p:txBody>
      </p:sp>
      <p:cxnSp>
        <p:nvCxnSpPr>
          <p:cNvPr id="15" name="Γωνιώδης σύνδεση 14"/>
          <p:cNvCxnSpPr>
            <a:stCxn id="8" idx="2"/>
            <a:endCxn id="14" idx="0"/>
          </p:cNvCxnSpPr>
          <p:nvPr/>
        </p:nvCxnSpPr>
        <p:spPr>
          <a:xfrm rot="16200000" flipH="1">
            <a:off x="3056454" y="3062406"/>
            <a:ext cx="1468993" cy="11906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16367" y="6230540"/>
            <a:ext cx="355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 of integer factorization</a:t>
            </a:r>
            <a:endParaRPr lang="el-GR" dirty="0"/>
          </a:p>
        </p:txBody>
      </p:sp>
      <p:sp>
        <p:nvSpPr>
          <p:cNvPr id="20" name="TextBox 19"/>
          <p:cNvSpPr txBox="1"/>
          <p:nvPr/>
        </p:nvSpPr>
        <p:spPr>
          <a:xfrm>
            <a:off x="8513445" y="2553891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7222600</a:t>
            </a:r>
            <a:endParaRPr lang="el-GR" dirty="0"/>
          </a:p>
        </p:txBody>
      </p:sp>
      <p:sp>
        <p:nvSpPr>
          <p:cNvPr id="21" name="TextBox 20"/>
          <p:cNvSpPr txBox="1"/>
          <p:nvPr/>
        </p:nvSpPr>
        <p:spPr>
          <a:xfrm>
            <a:off x="9705977" y="3344456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737</a:t>
            </a:r>
            <a:endParaRPr lang="el-GR" dirty="0"/>
          </a:p>
        </p:txBody>
      </p:sp>
      <p:sp>
        <p:nvSpPr>
          <p:cNvPr id="22" name="TextBox 21"/>
          <p:cNvSpPr txBox="1"/>
          <p:nvPr/>
        </p:nvSpPr>
        <p:spPr>
          <a:xfrm>
            <a:off x="7322821" y="3344456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9800</a:t>
            </a:r>
            <a:endParaRPr lang="el-GR" dirty="0"/>
          </a:p>
        </p:txBody>
      </p:sp>
      <p:cxnSp>
        <p:nvCxnSpPr>
          <p:cNvPr id="23" name="Γωνιώδης σύνδεση 22"/>
          <p:cNvCxnSpPr>
            <a:stCxn id="20" idx="2"/>
            <a:endCxn id="22" idx="0"/>
          </p:cNvCxnSpPr>
          <p:nvPr/>
        </p:nvCxnSpPr>
        <p:spPr>
          <a:xfrm rot="5400000">
            <a:off x="8302830" y="2538527"/>
            <a:ext cx="421233" cy="1190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Γωνιώδης σύνδεση 25"/>
          <p:cNvCxnSpPr>
            <a:stCxn id="20" idx="2"/>
            <a:endCxn id="21" idx="0"/>
          </p:cNvCxnSpPr>
          <p:nvPr/>
        </p:nvCxnSpPr>
        <p:spPr>
          <a:xfrm rot="16200000" flipH="1">
            <a:off x="9494408" y="2537573"/>
            <a:ext cx="421233" cy="11925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352838" y="4057403"/>
            <a:ext cx="59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</a:t>
            </a:r>
            <a:endParaRPr lang="el-GR" dirty="0"/>
          </a:p>
        </p:txBody>
      </p:sp>
      <p:cxnSp>
        <p:nvCxnSpPr>
          <p:cNvPr id="34" name="Γωνιώδης σύνδεση 33"/>
          <p:cNvCxnSpPr>
            <a:stCxn id="21" idx="2"/>
            <a:endCxn id="33" idx="0"/>
          </p:cNvCxnSpPr>
          <p:nvPr/>
        </p:nvCxnSpPr>
        <p:spPr>
          <a:xfrm rot="5400000">
            <a:off x="9804562" y="3560674"/>
            <a:ext cx="343615" cy="6498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597993" y="4057403"/>
            <a:ext cx="59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67</a:t>
            </a:r>
            <a:endParaRPr lang="el-GR" dirty="0"/>
          </a:p>
        </p:txBody>
      </p:sp>
      <p:cxnSp>
        <p:nvCxnSpPr>
          <p:cNvPr id="39" name="Γωνιώδης σύνδεση 38"/>
          <p:cNvCxnSpPr>
            <a:stCxn id="21" idx="2"/>
            <a:endCxn id="38" idx="0"/>
          </p:cNvCxnSpPr>
          <p:nvPr/>
        </p:nvCxnSpPr>
        <p:spPr>
          <a:xfrm rot="16200000" flipH="1">
            <a:off x="10427139" y="3587939"/>
            <a:ext cx="343615" cy="5953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917054" y="4057403"/>
            <a:ext cx="70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49</a:t>
            </a:r>
            <a:endParaRPr lang="el-GR" dirty="0"/>
          </a:p>
        </p:txBody>
      </p:sp>
      <p:cxnSp>
        <p:nvCxnSpPr>
          <p:cNvPr id="44" name="Γωνιώδης σύνδεση 43"/>
          <p:cNvCxnSpPr>
            <a:stCxn id="22" idx="2"/>
            <a:endCxn id="43" idx="0"/>
          </p:cNvCxnSpPr>
          <p:nvPr/>
        </p:nvCxnSpPr>
        <p:spPr>
          <a:xfrm rot="5400000">
            <a:off x="7421405" y="3560673"/>
            <a:ext cx="343615" cy="6498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214837" y="4057403"/>
            <a:ext cx="70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200</a:t>
            </a:r>
            <a:endParaRPr lang="el-GR" dirty="0"/>
          </a:p>
        </p:txBody>
      </p:sp>
      <p:cxnSp>
        <p:nvCxnSpPr>
          <p:cNvPr id="49" name="Γωνιώδης σύνδεση 48"/>
          <p:cNvCxnSpPr>
            <a:stCxn id="22" idx="2"/>
            <a:endCxn id="48" idx="0"/>
          </p:cNvCxnSpPr>
          <p:nvPr/>
        </p:nvCxnSpPr>
        <p:spPr>
          <a:xfrm rot="16200000" flipH="1">
            <a:off x="8070296" y="3561626"/>
            <a:ext cx="343615" cy="6479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866513" y="4761548"/>
            <a:ext cx="45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l-GR" dirty="0"/>
          </a:p>
        </p:txBody>
      </p:sp>
      <p:cxnSp>
        <p:nvCxnSpPr>
          <p:cNvPr id="66" name="Γωνιώδης σύνδεση 65"/>
          <p:cNvCxnSpPr>
            <a:stCxn id="43" idx="2"/>
            <a:endCxn id="65" idx="0"/>
          </p:cNvCxnSpPr>
          <p:nvPr/>
        </p:nvCxnSpPr>
        <p:spPr>
          <a:xfrm rot="5400000">
            <a:off x="7013075" y="4506333"/>
            <a:ext cx="334813" cy="1756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217748" y="4761548"/>
            <a:ext cx="45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l-GR" dirty="0"/>
          </a:p>
        </p:txBody>
      </p:sp>
      <p:cxnSp>
        <p:nvCxnSpPr>
          <p:cNvPr id="73" name="Γωνιώδης σύνδεση 72"/>
          <p:cNvCxnSpPr>
            <a:stCxn id="43" idx="2"/>
            <a:endCxn id="72" idx="0"/>
          </p:cNvCxnSpPr>
          <p:nvPr/>
        </p:nvCxnSpPr>
        <p:spPr>
          <a:xfrm rot="16200000" flipH="1">
            <a:off x="7188692" y="4506332"/>
            <a:ext cx="334813" cy="1756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599180" y="4755339"/>
            <a:ext cx="70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25</a:t>
            </a:r>
            <a:endParaRPr lang="el-GR" dirty="0"/>
          </a:p>
        </p:txBody>
      </p:sp>
      <p:cxnSp>
        <p:nvCxnSpPr>
          <p:cNvPr id="80" name="Γωνιώδης σύνδεση 79"/>
          <p:cNvCxnSpPr>
            <a:stCxn id="48" idx="2"/>
            <a:endCxn id="79" idx="0"/>
          </p:cNvCxnSpPr>
          <p:nvPr/>
        </p:nvCxnSpPr>
        <p:spPr>
          <a:xfrm rot="5400000">
            <a:off x="8093942" y="4283209"/>
            <a:ext cx="328604" cy="6156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852533" y="4755340"/>
            <a:ext cx="70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l-GR" dirty="0"/>
          </a:p>
        </p:txBody>
      </p:sp>
      <p:cxnSp>
        <p:nvCxnSpPr>
          <p:cNvPr id="85" name="Γωνιώδης σύνδεση 84"/>
          <p:cNvCxnSpPr>
            <a:stCxn id="48" idx="2"/>
            <a:endCxn id="84" idx="0"/>
          </p:cNvCxnSpPr>
          <p:nvPr/>
        </p:nvCxnSpPr>
        <p:spPr>
          <a:xfrm rot="16200000" flipH="1">
            <a:off x="8720618" y="4272189"/>
            <a:ext cx="328605" cy="6376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357671" y="5367152"/>
            <a:ext cx="43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l-GR" dirty="0"/>
          </a:p>
        </p:txBody>
      </p:sp>
      <p:sp>
        <p:nvSpPr>
          <p:cNvPr id="91" name="TextBox 90"/>
          <p:cNvSpPr txBox="1"/>
          <p:nvPr/>
        </p:nvSpPr>
        <p:spPr>
          <a:xfrm>
            <a:off x="8108819" y="5369321"/>
            <a:ext cx="43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l-GR" dirty="0"/>
          </a:p>
        </p:txBody>
      </p:sp>
      <p:sp>
        <p:nvSpPr>
          <p:cNvPr id="92" name="TextBox 91"/>
          <p:cNvSpPr txBox="1"/>
          <p:nvPr/>
        </p:nvSpPr>
        <p:spPr>
          <a:xfrm>
            <a:off x="8647676" y="5369321"/>
            <a:ext cx="43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93" name="TextBox 92"/>
          <p:cNvSpPr txBox="1"/>
          <p:nvPr/>
        </p:nvSpPr>
        <p:spPr>
          <a:xfrm>
            <a:off x="8988224" y="5369322"/>
            <a:ext cx="43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94" name="TextBox 93"/>
          <p:cNvSpPr txBox="1"/>
          <p:nvPr/>
        </p:nvSpPr>
        <p:spPr>
          <a:xfrm>
            <a:off x="9335278" y="5369322"/>
            <a:ext cx="43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cxnSp>
        <p:nvCxnSpPr>
          <p:cNvPr id="95" name="Γωνιώδης σύνδεση 94"/>
          <p:cNvCxnSpPr>
            <a:stCxn id="84" idx="2"/>
            <a:endCxn id="94" idx="0"/>
          </p:cNvCxnSpPr>
          <p:nvPr/>
        </p:nvCxnSpPr>
        <p:spPr>
          <a:xfrm rot="16200000" flipH="1">
            <a:off x="9254969" y="5073470"/>
            <a:ext cx="244650" cy="3470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Γωνιώδης σύνδεση 98"/>
          <p:cNvCxnSpPr>
            <a:stCxn id="84" idx="2"/>
            <a:endCxn id="93" idx="0"/>
          </p:cNvCxnSpPr>
          <p:nvPr/>
        </p:nvCxnSpPr>
        <p:spPr>
          <a:xfrm rot="5400000">
            <a:off x="9081443" y="5246997"/>
            <a:ext cx="24465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Γωνιώδης σύνδεση 102"/>
          <p:cNvCxnSpPr>
            <a:stCxn id="84" idx="2"/>
            <a:endCxn id="92" idx="0"/>
          </p:cNvCxnSpPr>
          <p:nvPr/>
        </p:nvCxnSpPr>
        <p:spPr>
          <a:xfrm rot="5400000">
            <a:off x="8911170" y="5076722"/>
            <a:ext cx="244649" cy="3405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Γωνιώδης σύνδεση 115"/>
          <p:cNvCxnSpPr>
            <a:stCxn id="79" idx="2"/>
            <a:endCxn id="90" idx="0"/>
          </p:cNvCxnSpPr>
          <p:nvPr/>
        </p:nvCxnSpPr>
        <p:spPr>
          <a:xfrm rot="5400000">
            <a:off x="7640575" y="5057311"/>
            <a:ext cx="242481" cy="3772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Γωνιώδης σύνδεση 118"/>
          <p:cNvCxnSpPr>
            <a:stCxn id="79" idx="2"/>
            <a:endCxn id="91" idx="0"/>
          </p:cNvCxnSpPr>
          <p:nvPr/>
        </p:nvCxnSpPr>
        <p:spPr>
          <a:xfrm rot="16200000" flipH="1">
            <a:off x="8015063" y="5060022"/>
            <a:ext cx="244650" cy="3739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424497" y="6230540"/>
            <a:ext cx="355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 of prime factorization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5675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9" grpId="0"/>
      <p:bldP spid="20" grpId="0"/>
      <p:bldP spid="21" grpId="0"/>
      <p:bldP spid="22" grpId="0"/>
      <p:bldP spid="33" grpId="0"/>
      <p:bldP spid="38" grpId="0"/>
      <p:bldP spid="43" grpId="0"/>
      <p:bldP spid="48" grpId="0"/>
      <p:bldP spid="65" grpId="0"/>
      <p:bldP spid="72" grpId="0"/>
      <p:bldP spid="79" grpId="0"/>
      <p:bldP spid="84" grpId="0"/>
      <p:bldP spid="90" grpId="0"/>
      <p:bldP spid="91" grpId="0"/>
      <p:bldP spid="92" grpId="0"/>
      <p:bldP spid="93" grpId="0"/>
      <p:bldP spid="94" grpId="0"/>
      <p:bldP spid="1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/>
          <a:lstStyle/>
          <a:p>
            <a:r>
              <a:rPr lang="en-US" dirty="0" smtClean="0"/>
              <a:t>Quantum PHASE ESTIMATION (5/8)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082396" y="845389"/>
                <a:ext cx="2027208" cy="489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Estimating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396" y="845389"/>
                <a:ext cx="2027208" cy="489686"/>
              </a:xfrm>
              <a:prstGeom prst="rect">
                <a:avLst/>
              </a:prstGeom>
              <a:blipFill>
                <a:blip r:embed="rId2"/>
                <a:stretch>
                  <a:fillRect l="-1807" b="-625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85498" y="1410843"/>
                <a:ext cx="5210354" cy="489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Notice that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=0.3125=0.0101</m:t>
                    </m:r>
                  </m:oMath>
                </a14:m>
                <a:r>
                  <a:rPr lang="en-US" dirty="0" smtClean="0"/>
                  <a:t> (in binary)</a:t>
                </a:r>
                <a:endParaRPr lang="el-GR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498" y="1410843"/>
                <a:ext cx="5210354" cy="489686"/>
              </a:xfrm>
              <a:prstGeom prst="rect">
                <a:avLst/>
              </a:prstGeom>
              <a:blipFill>
                <a:blip r:embed="rId3"/>
                <a:stretch>
                  <a:fillRect l="-585" r="-351" b="-493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698146" y="1976297"/>
            <a:ext cx="679570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/>
              <a:t>This means that 4 qubits are needed to have maximum precision</a:t>
            </a:r>
            <a:endParaRPr lang="el-GR" dirty="0"/>
          </a:p>
        </p:txBody>
      </p:sp>
      <p:pic>
        <p:nvPicPr>
          <p:cNvPr id="13" name="Εικόνα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3" t="16350" r="9892" b="14806"/>
          <a:stretch/>
        </p:blipFill>
        <p:spPr>
          <a:xfrm>
            <a:off x="2352039" y="2773679"/>
            <a:ext cx="7487921" cy="342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9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/>
          <a:lstStyle/>
          <a:p>
            <a:r>
              <a:rPr lang="en-US" dirty="0" smtClean="0"/>
              <a:t>Quantum PHASE ESTIMATION (6/8)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71900" y="1036028"/>
                <a:ext cx="4648200" cy="489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Estimating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dirty="0" smtClean="0"/>
                  <a:t> using 4 counting qubits.</a:t>
                </a:r>
                <a:endParaRPr lang="el-G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900" y="1036028"/>
                <a:ext cx="4648200" cy="489686"/>
              </a:xfrm>
              <a:prstGeom prst="rect">
                <a:avLst/>
              </a:prstGeom>
              <a:blipFill>
                <a:blip r:embed="rId2"/>
                <a:stretch>
                  <a:fillRect l="-262" b="-625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Γράφημα 20"/>
          <p:cNvGraphicFramePr/>
          <p:nvPr>
            <p:extLst>
              <p:ext uri="{D42A27DB-BD31-4B8C-83A1-F6EECF244321}">
                <p14:modId xmlns:p14="http://schemas.microsoft.com/office/powerpoint/2010/main" val="1387206647"/>
              </p:ext>
            </p:extLst>
          </p:nvPr>
        </p:nvGraphicFramePr>
        <p:xfrm>
          <a:off x="2164450" y="1792121"/>
          <a:ext cx="7863100" cy="4425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8389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/>
          <a:lstStyle/>
          <a:p>
            <a:r>
              <a:rPr lang="en-US" dirty="0" smtClean="0"/>
              <a:t>Quantum PHASE ESTIMATION (7/8)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93466" y="948906"/>
                <a:ext cx="4605068" cy="907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Estimating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dirty="0" smtClean="0"/>
                  <a:t> using 3 counting qubits.</a:t>
                </a:r>
              </a:p>
              <a:p>
                <a:pPr algn="ctr"/>
                <a:r>
                  <a:rPr lang="en-US" dirty="0" smtClean="0"/>
                  <a:t>This is the same as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466" y="948906"/>
                <a:ext cx="4605068" cy="907621"/>
              </a:xfrm>
              <a:prstGeom prst="rect">
                <a:avLst/>
              </a:prstGeom>
              <a:blipFill>
                <a:blip r:embed="rId2"/>
                <a:stretch>
                  <a:fillRect l="-529" r="-529" b="-67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Εικόνα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4" t="17577" r="9949" b="16880"/>
          <a:stretch/>
        </p:blipFill>
        <p:spPr>
          <a:xfrm>
            <a:off x="2408207" y="2035812"/>
            <a:ext cx="7375586" cy="325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7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/>
          <a:lstStyle/>
          <a:p>
            <a:r>
              <a:rPr lang="en-US" dirty="0" smtClean="0"/>
              <a:t>Quantum PHASE ESTIMATION (8/8)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71900" y="1036028"/>
                <a:ext cx="4648200" cy="489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Estimating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dirty="0" smtClean="0"/>
                  <a:t> using 3 counting qubits.</a:t>
                </a:r>
                <a:endParaRPr lang="el-G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900" y="1036028"/>
                <a:ext cx="4648200" cy="489686"/>
              </a:xfrm>
              <a:prstGeom prst="rect">
                <a:avLst/>
              </a:prstGeom>
              <a:blipFill>
                <a:blip r:embed="rId2"/>
                <a:stretch>
                  <a:fillRect l="-262" b="-625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Γράφημα 20"/>
          <p:cNvGraphicFramePr/>
          <p:nvPr>
            <p:extLst>
              <p:ext uri="{D42A27DB-BD31-4B8C-83A1-F6EECF244321}">
                <p14:modId xmlns:p14="http://schemas.microsoft.com/office/powerpoint/2010/main" val="4194496688"/>
              </p:ext>
            </p:extLst>
          </p:nvPr>
        </p:nvGraphicFramePr>
        <p:xfrm>
          <a:off x="2164450" y="1792121"/>
          <a:ext cx="7863100" cy="4425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538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/>
          <a:lstStyle/>
          <a:p>
            <a:r>
              <a:rPr lang="en-US" dirty="0" smtClean="0"/>
              <a:t>Back to shor’s algorithm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45669" y="839883"/>
                <a:ext cx="99006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Remember… Our goal is to find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𝐨𝐫𝐝𝐞𝐫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𝐍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d>
                  </m:oMath>
                </a14:m>
                <a:r>
                  <a:rPr lang="en-US" dirty="0" smtClean="0"/>
                  <a:t> 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is the number we want to factor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is a random guess</a:t>
                </a:r>
                <a:endParaRPr lang="el-G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69" y="839883"/>
                <a:ext cx="9900661" cy="646331"/>
              </a:xfrm>
              <a:prstGeom prst="rect">
                <a:avLst/>
              </a:prstGeom>
              <a:blipFill>
                <a:blip r:embed="rId2"/>
                <a:stretch>
                  <a:fillRect l="-554" t="-5660" r="-62" b="-1415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82755" y="1556476"/>
                <a:ext cx="4815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We need to 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755" y="1556476"/>
                <a:ext cx="4815840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541520" y="1996070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function is periodic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25703" y="2435664"/>
                <a:ext cx="5529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For a random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we have: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703" y="2435664"/>
                <a:ext cx="5529943" cy="369332"/>
              </a:xfrm>
              <a:prstGeom prst="rect">
                <a:avLst/>
              </a:prstGeom>
              <a:blipFill>
                <a:blip r:embed="rId4"/>
                <a:stretch>
                  <a:fillRect l="-992" t="-10000" b="-266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25851" y="2875258"/>
                <a:ext cx="5329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If we plug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into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we have: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851" y="2875258"/>
                <a:ext cx="5329646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82755" y="3314852"/>
                <a:ext cx="4585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755" y="3314852"/>
                <a:ext cx="4585063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29611" y="3754446"/>
                <a:ext cx="61221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was picked at random, the function is periodic.</a:t>
                </a:r>
                <a:endParaRPr lang="el-G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611" y="3754446"/>
                <a:ext cx="6122126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89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/>
          <a:lstStyle/>
          <a:p>
            <a:r>
              <a:rPr lang="en-US" dirty="0" smtClean="0"/>
              <a:t>Back to shor’s algorithm</a:t>
            </a:r>
            <a:endParaRPr lang="el-GR" dirty="0"/>
          </a:p>
        </p:txBody>
      </p:sp>
      <p:sp>
        <p:nvSpPr>
          <p:cNvPr id="4" name="TextBox 3"/>
          <p:cNvSpPr txBox="1"/>
          <p:nvPr/>
        </p:nvSpPr>
        <p:spPr>
          <a:xfrm>
            <a:off x="1029731" y="866009"/>
            <a:ext cx="1012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 start by creating a superposition of all the possible powers (these are the counting qubits)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05051" y="1331729"/>
                <a:ext cx="5381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〉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〉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〉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begChr m:val="|"/>
                          <m:endChr m:val="〉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〉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051" y="1331729"/>
                <a:ext cx="538189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23063" y="1797449"/>
                <a:ext cx="4545874" cy="496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The actual state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〉</m:t>
                        </m:r>
                      </m:e>
                    </m:nary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063" y="1797449"/>
                <a:ext cx="4545874" cy="496996"/>
              </a:xfrm>
              <a:prstGeom prst="rect">
                <a:avLst/>
              </a:prstGeom>
              <a:blipFill>
                <a:blip r:embed="rId3"/>
                <a:stretch>
                  <a:fillRect t="-77778" b="-12592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02526" y="2390833"/>
                <a:ext cx="8786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Then we create an entangled state of the power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 smtClean="0"/>
                  <a:t> and the remainder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526" y="2390833"/>
                <a:ext cx="8786948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095897" y="2856553"/>
                <a:ext cx="600020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Since the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𝑚𝑜𝑑𝑁</m:t>
                    </m:r>
                  </m:oMath>
                </a14:m>
                <a:r>
                  <a:rPr lang="en-US" dirty="0" smtClean="0"/>
                  <a:t> is periodic, measuring the remainder collapses the superposition of the powers into a superposition of only the powers that would generate the measured remainder.</a:t>
                </a:r>
                <a:endParaRPr lang="el-GR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897" y="2856553"/>
                <a:ext cx="6000206" cy="1200329"/>
              </a:xfrm>
              <a:prstGeom prst="rect">
                <a:avLst/>
              </a:prstGeom>
              <a:blipFill>
                <a:blip r:embed="rId5"/>
                <a:stretch>
                  <a:fillRect t="-3061" b="-765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69623" y="4545875"/>
                <a:ext cx="62527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Since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is periodic the states of the superposition after the measurement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states apart,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is the order modulo N</a:t>
                </a:r>
                <a:endParaRPr lang="el-GR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623" y="4545875"/>
                <a:ext cx="6252754" cy="923330"/>
              </a:xfrm>
              <a:prstGeom prst="rect">
                <a:avLst/>
              </a:prstGeom>
              <a:blipFill>
                <a:blip r:embed="rId6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3991908" y="5657926"/>
            <a:ext cx="419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But we don’t have to do this…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3734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/>
          <a:lstStyle/>
          <a:p>
            <a:r>
              <a:rPr lang="en-US" dirty="0" smtClean="0"/>
              <a:t>Back to shor’s algorithm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29731" y="866009"/>
                <a:ext cx="101218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It turns out that using the quantum phase estimation algorithm the period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is kicked back in the counting registers.</a:t>
                </a:r>
                <a:endParaRPr lang="el-G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31" y="866009"/>
                <a:ext cx="10121887" cy="646331"/>
              </a:xfrm>
              <a:prstGeom prst="rect">
                <a:avLst/>
              </a:prstGeom>
              <a:blipFill>
                <a:blip r:embed="rId2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430205" y="1608728"/>
            <a:ext cx="5320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 perform inverse Quantum Fourier Transform to find that period.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26296" y="2351447"/>
                <a:ext cx="5024846" cy="1062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After the inverse  QFT the state of the counting qubits is left in a superposition of multiples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296" y="2351447"/>
                <a:ext cx="5024846" cy="1062535"/>
              </a:xfrm>
              <a:prstGeom prst="rect">
                <a:avLst/>
              </a:prstGeom>
              <a:blipFill>
                <a:blip r:embed="rId3"/>
                <a:stretch>
                  <a:fillRect t="-3448" b="-57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2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Τίτλος 1"/>
              <p:cNvSpPr>
                <a:spLocks noGrp="1"/>
              </p:cNvSpPr>
              <p:nvPr>
                <p:ph type="title"/>
              </p:nvPr>
            </p:nvSpPr>
            <p:spPr>
              <a:xfrm>
                <a:off x="913795" y="190501"/>
                <a:ext cx="10353761" cy="579120"/>
              </a:xfrm>
            </p:spPr>
            <p:txBody>
              <a:bodyPr/>
              <a:lstStyle/>
              <a:p>
                <a:r>
                  <a:rPr lang="en-US" dirty="0" smtClean="0"/>
                  <a:t>Example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endParaRPr lang="el-GR" dirty="0"/>
              </a:p>
            </p:txBody>
          </p:sp>
        </mc:Choice>
        <mc:Fallback>
          <p:sp>
            <p:nvSpPr>
              <p:cNvPr id="2" name="Τίτλο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3795" y="190501"/>
                <a:ext cx="10353761" cy="579120"/>
              </a:xfrm>
              <a:blipFill>
                <a:blip r:embed="rId2"/>
                <a:stretch>
                  <a:fillRect t="-23158" b="-4526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788229" y="931817"/>
                <a:ext cx="4615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First step is to randomly pick a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l-GR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29" y="931817"/>
                <a:ext cx="4615542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246914" y="1463345"/>
                <a:ext cx="1698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Let’s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l-GR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914" y="1463345"/>
                <a:ext cx="1698172" cy="369332"/>
              </a:xfrm>
              <a:prstGeom prst="rect">
                <a:avLst/>
              </a:prstGeom>
              <a:blipFill>
                <a:blip r:embed="rId4"/>
                <a:stretch>
                  <a:fillRect l="-2518" t="-8197" b="-2459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Εικόνα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5" t="12858" r="9873" b="11860"/>
          <a:stretch/>
        </p:blipFill>
        <p:spPr>
          <a:xfrm>
            <a:off x="2271965" y="1832677"/>
            <a:ext cx="7637419" cy="492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4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Τίτλος 1"/>
              <p:cNvSpPr>
                <a:spLocks noGrp="1"/>
              </p:cNvSpPr>
              <p:nvPr>
                <p:ph type="title"/>
              </p:nvPr>
            </p:nvSpPr>
            <p:spPr>
              <a:xfrm>
                <a:off x="913795" y="190501"/>
                <a:ext cx="10353761" cy="57912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Example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endParaRPr lang="el-GR" dirty="0"/>
              </a:p>
            </p:txBody>
          </p:sp>
        </mc:Choice>
        <mc:Fallback>
          <p:sp>
            <p:nvSpPr>
              <p:cNvPr id="2" name="Τίτλο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3795" y="190501"/>
                <a:ext cx="10353761" cy="579120"/>
              </a:xfrm>
              <a:blipFill>
                <a:blip r:embed="rId2"/>
                <a:stretch>
                  <a:fillRect t="-23158" b="-4526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Γράφημα 7"/>
          <p:cNvGraphicFramePr/>
          <p:nvPr>
            <p:extLst>
              <p:ext uri="{D42A27DB-BD31-4B8C-83A1-F6EECF244321}">
                <p14:modId xmlns:p14="http://schemas.microsoft.com/office/powerpoint/2010/main" val="3385218487"/>
              </p:ext>
            </p:extLst>
          </p:nvPr>
        </p:nvGraphicFramePr>
        <p:xfrm>
          <a:off x="1319990" y="1077846"/>
          <a:ext cx="9541369" cy="5457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6743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Τίτλος 1"/>
              <p:cNvSpPr>
                <a:spLocks noGrp="1"/>
              </p:cNvSpPr>
              <p:nvPr>
                <p:ph type="title"/>
              </p:nvPr>
            </p:nvSpPr>
            <p:spPr>
              <a:xfrm>
                <a:off x="913795" y="190501"/>
                <a:ext cx="10353761" cy="57912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Example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endParaRPr lang="el-GR" dirty="0"/>
              </a:p>
            </p:txBody>
          </p:sp>
        </mc:Choice>
        <mc:Fallback>
          <p:sp>
            <p:nvSpPr>
              <p:cNvPr id="2" name="Τίτλο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3795" y="190501"/>
                <a:ext cx="10353761" cy="579120"/>
              </a:xfrm>
              <a:blipFill>
                <a:blip r:embed="rId2"/>
                <a:stretch>
                  <a:fillRect t="-23158" b="-4526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101083" y="934949"/>
                <a:ext cx="5989834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The result should be multiples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dirty="0" smtClean="0"/>
                  <a:t> with 8 bit precision.</a:t>
                </a:r>
                <a:endParaRPr lang="el-GR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083" y="934949"/>
                <a:ext cx="5989834" cy="483466"/>
              </a:xfrm>
              <a:prstGeom prst="rect">
                <a:avLst/>
              </a:prstGeom>
              <a:blipFill>
                <a:blip r:embed="rId3"/>
                <a:stretch>
                  <a:fillRect l="-204" r="-102" b="-625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497306" y="1583743"/>
                <a:ext cx="5186737" cy="48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Measurements of the final state: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den>
                    </m:f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64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256</m:t>
                        </m:r>
                      </m:den>
                    </m:f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256</m:t>
                        </m:r>
                      </m:den>
                    </m:f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256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el-GR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306" y="1583743"/>
                <a:ext cx="5186737" cy="485774"/>
              </a:xfrm>
              <a:prstGeom prst="rect">
                <a:avLst/>
              </a:prstGeom>
              <a:blipFill>
                <a:blip r:embed="rId4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903501" y="2234845"/>
                <a:ext cx="4374346" cy="3917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 smtClean="0"/>
                  <a:t>Simplifying the fractions we get: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l-GR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501" y="2234845"/>
                <a:ext cx="4374346" cy="391710"/>
              </a:xfrm>
              <a:prstGeom prst="rect">
                <a:avLst/>
              </a:prstGeom>
              <a:blipFill>
                <a:blip r:embed="rId5"/>
                <a:stretch>
                  <a:fillRect l="-279" t="-6250" b="-2031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883460" y="2791883"/>
                <a:ext cx="24144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l-GR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460" y="2791883"/>
                <a:ext cx="2414427" cy="369332"/>
              </a:xfrm>
              <a:prstGeom prst="rect">
                <a:avLst/>
              </a:prstGeom>
              <a:blipFill>
                <a:blip r:embed="rId6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101083" y="3326543"/>
                <a:ext cx="5969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Better solutions that may share factors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are:</a:t>
                </a:r>
                <a:endParaRPr lang="el-GR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083" y="3326543"/>
                <a:ext cx="5969286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503506" y="3861203"/>
                <a:ext cx="3164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+1=50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506" y="3861203"/>
                <a:ext cx="3164440" cy="369332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503506" y="4395863"/>
                <a:ext cx="3164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−1=48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506" y="4395863"/>
                <a:ext cx="3164440" cy="369332"/>
              </a:xfrm>
              <a:prstGeom prst="rect">
                <a:avLst/>
              </a:prstGeom>
              <a:blipFill>
                <a:blip r:embed="rId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650638" y="4952901"/>
            <a:ext cx="6870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Performing Euclidian algorithm of these improved guesses with the initial number we get:</a:t>
            </a:r>
            <a:endParaRPr lang="el-G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455371" y="5652889"/>
                <a:ext cx="3164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𝑔𝑐𝑑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50, 15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371" y="5652889"/>
                <a:ext cx="3164440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513780" y="6075878"/>
                <a:ext cx="3164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𝑔𝑐𝑑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48, 15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780" y="6075878"/>
                <a:ext cx="3164440" cy="369332"/>
              </a:xfrm>
              <a:prstGeom prst="rect">
                <a:avLst/>
              </a:prstGeom>
              <a:blipFill>
                <a:blip r:embed="rId1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00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/>
          <a:lstStyle/>
          <a:p>
            <a:r>
              <a:rPr lang="en-US" dirty="0" smtClean="0"/>
              <a:t>Problem Description (2/2)</a:t>
            </a:r>
            <a:endParaRPr lang="el-GR" dirty="0"/>
          </a:p>
        </p:txBody>
      </p:sp>
      <p:sp>
        <p:nvSpPr>
          <p:cNvPr id="4" name="TextBox 3"/>
          <p:cNvSpPr txBox="1"/>
          <p:nvPr/>
        </p:nvSpPr>
        <p:spPr>
          <a:xfrm>
            <a:off x="913795" y="1228725"/>
            <a:ext cx="923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not yet any ‘classical’ algorithm that can factor all integers in polynomial time.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3795" y="1598057"/>
                <a:ext cx="487234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Polynomial time complexity definition: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el-G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1598057"/>
                <a:ext cx="4872340" cy="374270"/>
              </a:xfrm>
              <a:prstGeom prst="rect">
                <a:avLst/>
              </a:prstGeom>
              <a:blipFill>
                <a:blip r:embed="rId2"/>
                <a:stretch>
                  <a:fillRect l="-1126" t="-6452" r="-501" b="-2419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795" y="1972327"/>
                <a:ext cx="6068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 smtClean="0"/>
                  <a:t>: The number of bits used to represent the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1972327"/>
                <a:ext cx="6068030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13795" y="2341659"/>
                <a:ext cx="2381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 smtClean="0"/>
                  <a:t>: Some constant</a:t>
                </a:r>
                <a:endParaRPr lang="el-GR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2341659"/>
                <a:ext cx="2381855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13795" y="308032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Unsolved problem in computer science:</a:t>
            </a:r>
          </a:p>
          <a:p>
            <a:r>
              <a:rPr lang="en-US" i="1" dirty="0"/>
              <a:t>Can integer factorization be solved in polynomial time on a classical computer?</a:t>
            </a:r>
            <a:endParaRPr lang="el-GR" dirty="0"/>
          </a:p>
        </p:txBody>
      </p:sp>
      <p:sp>
        <p:nvSpPr>
          <p:cNvPr id="10" name="TextBox 9"/>
          <p:cNvSpPr txBox="1"/>
          <p:nvPr/>
        </p:nvSpPr>
        <p:spPr>
          <a:xfrm>
            <a:off x="913795" y="3799654"/>
            <a:ext cx="50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suspected that this problem is in class </a:t>
            </a:r>
            <a:r>
              <a:rPr lang="en-US" i="1" dirty="0" smtClean="0"/>
              <a:t>NP </a:t>
            </a:r>
            <a:endParaRPr lang="el-GR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3795" y="4241986"/>
                <a:ext cx="6800670" cy="634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Current best algorithm runtime: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e>
                            </m:ra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e>
                        </m:d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d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sup>
                    </m:sSup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4241986"/>
                <a:ext cx="6800670" cy="634020"/>
              </a:xfrm>
              <a:prstGeom prst="rect">
                <a:avLst/>
              </a:prstGeom>
              <a:blipFill>
                <a:blip r:embed="rId5"/>
                <a:stretch>
                  <a:fillRect l="-807" b="-1442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913795" y="4949006"/>
            <a:ext cx="9834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RSA-200:</a:t>
            </a:r>
          </a:p>
          <a:p>
            <a:r>
              <a:rPr lang="en-US" dirty="0" smtClean="0"/>
              <a:t>27997833911221327870829467638722601621070446786955428537560009929326128400107609345671052955360856061822351910951365788637105954482006576775098580557613579098734950144178863178946295187237869221823983</a:t>
            </a:r>
            <a:endParaRPr lang="el-GR" dirty="0"/>
          </a:p>
        </p:txBody>
      </p:sp>
      <p:sp>
        <p:nvSpPr>
          <p:cNvPr id="18" name="TextBox 17"/>
          <p:cNvSpPr txBox="1"/>
          <p:nvPr/>
        </p:nvSpPr>
        <p:spPr>
          <a:xfrm>
            <a:off x="913795" y="6222335"/>
            <a:ext cx="850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CPU time spent on finding RSA-200 factors is equivalent to 75 CPU years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9592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Τίτλος 1"/>
              <p:cNvSpPr>
                <a:spLocks noGrp="1"/>
              </p:cNvSpPr>
              <p:nvPr>
                <p:ph type="title"/>
              </p:nvPr>
            </p:nvSpPr>
            <p:spPr>
              <a:xfrm>
                <a:off x="913795" y="190501"/>
                <a:ext cx="10353761" cy="579120"/>
              </a:xfrm>
            </p:spPr>
            <p:txBody>
              <a:bodyPr/>
              <a:lstStyle/>
              <a:p>
                <a:r>
                  <a:rPr lang="en-US" dirty="0" smtClean="0"/>
                  <a:t>Example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𝟑𝟓</m:t>
                    </m:r>
                  </m:oMath>
                </a14:m>
                <a:endParaRPr lang="el-GR" dirty="0"/>
              </a:p>
            </p:txBody>
          </p:sp>
        </mc:Choice>
        <mc:Fallback>
          <p:sp>
            <p:nvSpPr>
              <p:cNvPr id="2" name="Τίτλο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3795" y="190501"/>
                <a:ext cx="10353761" cy="579120"/>
              </a:xfrm>
              <a:blipFill>
                <a:blip r:embed="rId2"/>
                <a:stretch>
                  <a:fillRect t="-23158" b="-4526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788229" y="931817"/>
                <a:ext cx="4615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First step is to randomly pick a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l-GR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29" y="931817"/>
                <a:ext cx="4615542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169546" y="1463345"/>
                <a:ext cx="1842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Let’s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=33</m:t>
                    </m:r>
                  </m:oMath>
                </a14:m>
                <a:endParaRPr lang="el-GR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546" y="1463345"/>
                <a:ext cx="1842255" cy="369332"/>
              </a:xfrm>
              <a:prstGeom prst="rect">
                <a:avLst/>
              </a:prstGeom>
              <a:blipFill>
                <a:blip r:embed="rId4"/>
                <a:stretch>
                  <a:fillRect l="-1325" t="-8197" b="-2459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Εικόνα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293" y="1832677"/>
            <a:ext cx="8915414" cy="491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3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/>
          <a:lstStyle/>
          <a:p>
            <a:r>
              <a:rPr lang="en-US" dirty="0" smtClean="0"/>
              <a:t>Fast squaring algorithm</a:t>
            </a:r>
            <a:endParaRPr lang="el-G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674689" y="1674688"/>
                <a:ext cx="3102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33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35)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689" y="1674688"/>
                <a:ext cx="3102794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674689" y="2145587"/>
                <a:ext cx="3102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35)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689" y="2145587"/>
                <a:ext cx="3102794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674689" y="2616486"/>
                <a:ext cx="3102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35)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689" y="2616486"/>
                <a:ext cx="3102794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674689" y="3087385"/>
                <a:ext cx="3102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35)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689" y="3087385"/>
                <a:ext cx="3102794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674689" y="3558284"/>
                <a:ext cx="3102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35)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689" y="3558284"/>
                <a:ext cx="3102794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674689" y="4029183"/>
                <a:ext cx="3102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35)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689" y="4029183"/>
                <a:ext cx="3102794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7128554" y="1674688"/>
                <a:ext cx="3102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</m:sSup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35)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554" y="1674688"/>
                <a:ext cx="3102794" cy="369332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7128554" y="2145587"/>
                <a:ext cx="3102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p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35)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554" y="2145587"/>
                <a:ext cx="3102794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7128554" y="2616486"/>
                <a:ext cx="3102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sup>
                      </m:sSup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35)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554" y="2616486"/>
                <a:ext cx="3102794" cy="369332"/>
              </a:xfrm>
              <a:prstGeom prst="rect">
                <a:avLst/>
              </a:prstGeom>
              <a:blipFill>
                <a:blip r:embed="rId10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7128554" y="3087385"/>
                <a:ext cx="3102794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sup>
                      </m:sSup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35)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554" y="3087385"/>
                <a:ext cx="3102794" cy="372410"/>
              </a:xfrm>
              <a:prstGeom prst="rect">
                <a:avLst/>
              </a:prstGeom>
              <a:blipFill>
                <a:blip r:embed="rId11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7128554" y="3564865"/>
                <a:ext cx="3102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1024</m:t>
                          </m:r>
                        </m:sup>
                      </m:sSup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35)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554" y="3564865"/>
                <a:ext cx="3102794" cy="369332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7128554" y="4040790"/>
                <a:ext cx="3102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2048</m:t>
                          </m:r>
                        </m:sup>
                      </m:sSup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35)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554" y="4040790"/>
                <a:ext cx="3102794" cy="369332"/>
              </a:xfrm>
              <a:prstGeom prst="rect">
                <a:avLst/>
              </a:prstGeom>
              <a:blipFill>
                <a:blip r:embed="rId1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953838" y="839425"/>
                <a:ext cx="42843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Example for calculating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2048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35</m:t>
                    </m:r>
                  </m:oMath>
                </a14:m>
                <a:endParaRPr lang="el-GR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838" y="839425"/>
                <a:ext cx="4284324" cy="369332"/>
              </a:xfrm>
              <a:prstGeom prst="rect">
                <a:avLst/>
              </a:prstGeom>
              <a:blipFill>
                <a:blip r:embed="rId14"/>
                <a:stretch>
                  <a:fillRect l="-142" t="-10000" b="-266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3748167" y="5065159"/>
                <a:ext cx="46850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𝑙𝑜𝑔𝑙𝑜𝑔𝑁</m:t>
                        </m:r>
                      </m:e>
                    </m:d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33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2048</m:t>
                        </m:r>
                      </m:sup>
                    </m:sSup>
                  </m:oMath>
                </a14:m>
                <a:endParaRPr lang="el-GR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167" y="5065159"/>
                <a:ext cx="4685016" cy="369332"/>
              </a:xfrm>
              <a:prstGeom prst="rect">
                <a:avLst/>
              </a:prstGeom>
              <a:blipFill>
                <a:blip r:embed="rId1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4437485" y="5542639"/>
            <a:ext cx="330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is very efficient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8012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Τίτλος 1"/>
              <p:cNvSpPr>
                <a:spLocks noGrp="1"/>
              </p:cNvSpPr>
              <p:nvPr>
                <p:ph type="title"/>
              </p:nvPr>
            </p:nvSpPr>
            <p:spPr>
              <a:xfrm>
                <a:off x="913795" y="190501"/>
                <a:ext cx="10353761" cy="57912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Example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𝟑𝟓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𝟑𝟑</m:t>
                    </m:r>
                  </m:oMath>
                </a14:m>
                <a:endParaRPr lang="el-GR" dirty="0"/>
              </a:p>
            </p:txBody>
          </p:sp>
        </mc:Choice>
        <mc:Fallback>
          <p:sp>
            <p:nvSpPr>
              <p:cNvPr id="2" name="Τίτλο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3795" y="190501"/>
                <a:ext cx="10353761" cy="579120"/>
              </a:xfrm>
              <a:blipFill>
                <a:blip r:embed="rId2"/>
                <a:stretch>
                  <a:fillRect t="-23158" b="-4526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Γράφημα 7"/>
          <p:cNvGraphicFramePr/>
          <p:nvPr>
            <p:extLst>
              <p:ext uri="{D42A27DB-BD31-4B8C-83A1-F6EECF244321}">
                <p14:modId xmlns:p14="http://schemas.microsoft.com/office/powerpoint/2010/main" val="449297040"/>
              </p:ext>
            </p:extLst>
          </p:nvPr>
        </p:nvGraphicFramePr>
        <p:xfrm>
          <a:off x="1319990" y="1077846"/>
          <a:ext cx="9541369" cy="5457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1244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Τίτλος 1"/>
              <p:cNvSpPr>
                <a:spLocks noGrp="1"/>
              </p:cNvSpPr>
              <p:nvPr>
                <p:ph type="title"/>
              </p:nvPr>
            </p:nvSpPr>
            <p:spPr>
              <a:xfrm>
                <a:off x="913795" y="190501"/>
                <a:ext cx="10353761" cy="57912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Example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𝟑𝟓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𝟑𝟑</m:t>
                    </m:r>
                  </m:oMath>
                </a14:m>
                <a:endParaRPr lang="el-GR" dirty="0"/>
              </a:p>
            </p:txBody>
          </p:sp>
        </mc:Choice>
        <mc:Fallback>
          <p:sp>
            <p:nvSpPr>
              <p:cNvPr id="2" name="Τίτλο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3795" y="190501"/>
                <a:ext cx="10353761" cy="579120"/>
              </a:xfrm>
              <a:blipFill>
                <a:blip r:embed="rId2"/>
                <a:stretch>
                  <a:fillRect t="-23158" b="-4526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007759" y="934949"/>
                <a:ext cx="6155933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The result should be multiples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dirty="0" smtClean="0"/>
                  <a:t> with 12 bit precision.</a:t>
                </a:r>
                <a:endParaRPr lang="el-GR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759" y="934949"/>
                <a:ext cx="6155933" cy="483466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589978" y="1583743"/>
                <a:ext cx="2991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Measured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endParaRPr lang="el-GR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978" y="1583743"/>
                <a:ext cx="2991493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111357" y="2651897"/>
                <a:ext cx="5969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Better solutions that may share factors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are:</a:t>
                </a:r>
                <a:endParaRPr lang="el-GR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57" y="2651897"/>
                <a:ext cx="5969286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513780" y="3186557"/>
                <a:ext cx="3164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+1=1291467970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780" y="3186557"/>
                <a:ext cx="3164440" cy="369332"/>
              </a:xfrm>
              <a:prstGeom prst="rect">
                <a:avLst/>
              </a:prstGeom>
              <a:blipFill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513780" y="3721217"/>
                <a:ext cx="3164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−1=1291467968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780" y="3721217"/>
                <a:ext cx="3164440" cy="369332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588993" y="4254711"/>
            <a:ext cx="6870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Performing Euclidian algorithm of these improved guesses with the initial number we get:</a:t>
            </a:r>
            <a:endParaRPr lang="el-G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116415" y="4954699"/>
                <a:ext cx="39386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𝑔𝑐𝑑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129146797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0, 35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415" y="4954699"/>
                <a:ext cx="3938616" cy="369332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006921" y="5377688"/>
                <a:ext cx="41781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𝑔𝑐𝑑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1291467968, 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921" y="5377688"/>
                <a:ext cx="4178157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344254" y="2117820"/>
                <a:ext cx="3482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Indeed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35)</m:t>
                    </m:r>
                  </m:oMath>
                </a14:m>
                <a:endParaRPr lang="el-GR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254" y="2117820"/>
                <a:ext cx="3482939" cy="369332"/>
              </a:xfrm>
              <a:prstGeom prst="rect">
                <a:avLst/>
              </a:prstGeom>
              <a:blipFill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47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Τίτλος 1"/>
              <p:cNvSpPr>
                <a:spLocks noGrp="1"/>
              </p:cNvSpPr>
              <p:nvPr>
                <p:ph type="title"/>
              </p:nvPr>
            </p:nvSpPr>
            <p:spPr>
              <a:xfrm>
                <a:off x="913795" y="190501"/>
                <a:ext cx="10353761" cy="579120"/>
              </a:xfrm>
            </p:spPr>
            <p:txBody>
              <a:bodyPr/>
              <a:lstStyle/>
              <a:p>
                <a:r>
                  <a:rPr lang="en-US" dirty="0" smtClean="0"/>
                  <a:t>Example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𝟓𝟓</m:t>
                    </m:r>
                  </m:oMath>
                </a14:m>
                <a:endParaRPr lang="el-GR" dirty="0"/>
              </a:p>
            </p:txBody>
          </p:sp>
        </mc:Choice>
        <mc:Fallback>
          <p:sp>
            <p:nvSpPr>
              <p:cNvPr id="2" name="Τίτλο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3795" y="190501"/>
                <a:ext cx="10353761" cy="579120"/>
              </a:xfrm>
              <a:blipFill>
                <a:blip r:embed="rId2"/>
                <a:stretch>
                  <a:fillRect t="-23158" b="-4526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788229" y="931817"/>
                <a:ext cx="4615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First step is to randomly pick a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l-GR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29" y="931817"/>
                <a:ext cx="4615542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169546" y="1463345"/>
                <a:ext cx="1842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Let’s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=17</m:t>
                    </m:r>
                  </m:oMath>
                </a14:m>
                <a:endParaRPr lang="el-GR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546" y="1463345"/>
                <a:ext cx="1842255" cy="369332"/>
              </a:xfrm>
              <a:prstGeom prst="rect">
                <a:avLst/>
              </a:prstGeom>
              <a:blipFill>
                <a:blip r:embed="rId4"/>
                <a:stretch>
                  <a:fillRect l="-1325" t="-8197" b="-2459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Εικόνα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14" y="1921035"/>
            <a:ext cx="8500171" cy="476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Τίτλος 1"/>
              <p:cNvSpPr>
                <a:spLocks noGrp="1"/>
              </p:cNvSpPr>
              <p:nvPr>
                <p:ph type="title"/>
              </p:nvPr>
            </p:nvSpPr>
            <p:spPr>
              <a:xfrm>
                <a:off x="913795" y="190501"/>
                <a:ext cx="10353761" cy="57912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Example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𝟓𝟓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𝟏𝟕</m:t>
                    </m:r>
                  </m:oMath>
                </a14:m>
                <a:endParaRPr lang="el-GR" dirty="0"/>
              </a:p>
            </p:txBody>
          </p:sp>
        </mc:Choice>
        <mc:Fallback>
          <p:sp>
            <p:nvSpPr>
              <p:cNvPr id="2" name="Τίτλο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3795" y="190501"/>
                <a:ext cx="10353761" cy="579120"/>
              </a:xfrm>
              <a:blipFill>
                <a:blip r:embed="rId2"/>
                <a:stretch>
                  <a:fillRect t="-23158" b="-4526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Γράφημα 7"/>
          <p:cNvGraphicFramePr/>
          <p:nvPr>
            <p:extLst>
              <p:ext uri="{D42A27DB-BD31-4B8C-83A1-F6EECF244321}">
                <p14:modId xmlns:p14="http://schemas.microsoft.com/office/powerpoint/2010/main" val="1587872805"/>
              </p:ext>
            </p:extLst>
          </p:nvPr>
        </p:nvGraphicFramePr>
        <p:xfrm>
          <a:off x="1325315" y="769621"/>
          <a:ext cx="9541369" cy="5457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682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>
            <a:normAutofit/>
          </a:bodyPr>
          <a:lstStyle/>
          <a:p>
            <a:r>
              <a:rPr lang="en-US" dirty="0" smtClean="0"/>
              <a:t>COMPLEXITY</a:t>
            </a:r>
            <a:endParaRPr lang="el-GR" dirty="0"/>
          </a:p>
        </p:txBody>
      </p:sp>
      <p:sp>
        <p:nvSpPr>
          <p:cNvPr id="4" name="TextBox 3"/>
          <p:cNvSpPr txBox="1"/>
          <p:nvPr/>
        </p:nvSpPr>
        <p:spPr>
          <a:xfrm>
            <a:off x="3074125" y="769621"/>
            <a:ext cx="6043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circuit is classically computable in polynomial tim</a:t>
            </a:r>
            <a:r>
              <a:rPr lang="en-US" dirty="0"/>
              <a:t>e</a:t>
            </a:r>
            <a:endParaRPr lang="el-G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370217" y="1138953"/>
                <a:ext cx="54515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The runtime of the quantum circuit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is the number of elementary quantum gates.</a:t>
                </a:r>
                <a:endParaRPr lang="el-GR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217" y="1138953"/>
                <a:ext cx="5451566" cy="646331"/>
              </a:xfrm>
              <a:prstGeom prst="rect">
                <a:avLst/>
              </a:prstGeom>
              <a:blipFill>
                <a:blip r:embed="rId2"/>
                <a:stretch>
                  <a:fillRect l="-447" t="-5660" r="-1230" b="-1415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135086" y="1785284"/>
                <a:ext cx="592182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The space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is the number of bits we need to represent the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we want to factor.</a:t>
                </a:r>
                <a:endParaRPr lang="el-GR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086" y="1785284"/>
                <a:ext cx="5921828" cy="923330"/>
              </a:xfrm>
              <a:prstGeom prst="rect">
                <a:avLst/>
              </a:prstGeom>
              <a:blipFill>
                <a:blip r:embed="rId3"/>
                <a:stretch>
                  <a:fillRect t="-3974" r="-514" b="-993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298092" y="3059668"/>
                <a:ext cx="7585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 smtClean="0"/>
                  <a:t> qubits to run shor’s algorithm for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bit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l-GR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092" y="3059668"/>
                <a:ext cx="7585165" cy="369332"/>
              </a:xfrm>
              <a:prstGeom prst="rect">
                <a:avLst/>
              </a:prstGeom>
              <a:blipFill>
                <a:blip r:embed="rId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395221" y="3780054"/>
                <a:ext cx="74880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A more efficient solution has been implemented where the space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 smtClean="0"/>
                  <a:t> qubits.</a:t>
                </a:r>
                <a:endParaRPr lang="el-GR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221" y="3780054"/>
                <a:ext cx="7488036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24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l-GR" dirty="0"/>
          </a:p>
        </p:txBody>
      </p:sp>
      <p:sp>
        <p:nvSpPr>
          <p:cNvPr id="3" name="TextBox 2"/>
          <p:cNvSpPr txBox="1"/>
          <p:nvPr/>
        </p:nvSpPr>
        <p:spPr>
          <a:xfrm>
            <a:off x="1702526" y="1802673"/>
            <a:ext cx="878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Generic </a:t>
            </a:r>
            <a:r>
              <a:rPr lang="en-US" dirty="0"/>
              <a:t>circuit implementation: https://arxiv.org/abs/quant-ph/0205095v3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2074817" y="2682240"/>
            <a:ext cx="804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Python implementation: https://github.com/astratakis/shors-algorithm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9340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/>
          <a:lstStyle/>
          <a:p>
            <a:r>
              <a:rPr lang="en-US" dirty="0" smtClean="0"/>
              <a:t>A mathematical observation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3795" y="1009289"/>
                <a:ext cx="95241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For any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that does not share any factors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are coprime) we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𝑜𝑟𝑑𝑒𝑟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 smtClean="0"/>
                  <a:t> as the smallest integer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el-GR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1009289"/>
                <a:ext cx="9524167" cy="646331"/>
              </a:xfrm>
              <a:prstGeom prst="rect">
                <a:avLst/>
              </a:prstGeom>
              <a:blipFill>
                <a:blip r:embed="rId2"/>
                <a:stretch>
                  <a:fillRect l="-576" t="-5660" r="-512" b="-1415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452668" y="1765894"/>
                <a:ext cx="3286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Given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𝑜𝑟𝑑𝑒𝑟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668" y="1765894"/>
                <a:ext cx="3286664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447343" y="2135226"/>
                <a:ext cx="3286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 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l-GR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343" y="2135226"/>
                <a:ext cx="3286664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52668" y="2504558"/>
                <a:ext cx="3286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l-GR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668" y="2504558"/>
                <a:ext cx="3286664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000500" y="2873890"/>
                <a:ext cx="4191000" cy="408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l-GR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0" y="2873890"/>
                <a:ext cx="4191000" cy="408766"/>
              </a:xfrm>
              <a:prstGeom prst="rect">
                <a:avLst/>
              </a:prstGeom>
              <a:blipFill>
                <a:blip r:embed="rId6"/>
                <a:stretch>
                  <a:fillRect t="-73134" b="-8955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95175" y="3282656"/>
                <a:ext cx="4191000" cy="408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</a:t>
                </a:r>
                <a:endParaRPr lang="el-GR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175" y="3282656"/>
                <a:ext cx="4191000" cy="408766"/>
              </a:xfrm>
              <a:prstGeom prst="rect">
                <a:avLst/>
              </a:prstGeom>
              <a:blipFill>
                <a:blip r:embed="rId7"/>
                <a:stretch>
                  <a:fillRect t="-72059" b="-8676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3795" y="3651988"/>
                <a:ext cx="7142672" cy="1239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Problems: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might be odd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 smtClean="0"/>
                  <a:t> might be a multiple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is extremely difficult to compute in a classical computer</a:t>
                </a:r>
                <a:endParaRPr lang="el-GR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3651988"/>
                <a:ext cx="7142672" cy="1239763"/>
              </a:xfrm>
              <a:prstGeom prst="rect">
                <a:avLst/>
              </a:prstGeom>
              <a:blipFill>
                <a:blip r:embed="rId8"/>
                <a:stretch>
                  <a:fillRect l="-768" t="-2463" b="-738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13795" y="5006405"/>
                <a:ext cx="9360265" cy="76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It turns out that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is picked uniformly at random in the 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 smtClean="0"/>
                  <a:t> then the probability of problems 1 and 2 not happening is about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0.375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5006405"/>
                <a:ext cx="9360265" cy="762901"/>
              </a:xfrm>
              <a:prstGeom prst="rect">
                <a:avLst/>
              </a:prstGeom>
              <a:blipFill>
                <a:blip r:embed="rId9"/>
                <a:stretch>
                  <a:fillRect l="-586" t="-4000"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13795" y="5883960"/>
                <a:ext cx="10550711" cy="561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After repeating this process 10 times the probability of failure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0.009≈1%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5883960"/>
                <a:ext cx="10550711" cy="561564"/>
              </a:xfrm>
              <a:prstGeom prst="rect">
                <a:avLst/>
              </a:prstGeom>
              <a:blipFill>
                <a:blip r:embed="rId10"/>
                <a:stretch>
                  <a:fillRect l="-520" b="-434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20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/>
          <a:lstStyle/>
          <a:p>
            <a:r>
              <a:rPr lang="en-US" dirty="0" smtClean="0"/>
              <a:t>SHOR’S ALGORITHM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13795" y="966159"/>
                <a:ext cx="9420045" cy="2387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Procedure: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Pick a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uniformly at random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Compute </a:t>
                </a:r>
                <a:r>
                  <a:rPr lang="el-GR" dirty="0" smtClean="0"/>
                  <a:t>𝐾 </a:t>
                </a:r>
                <a:r>
                  <a:rPr lang="el-GR" dirty="0"/>
                  <a:t>= 𝑔𝑐𝑑(𝑎, 𝑁</a:t>
                </a:r>
                <a:r>
                  <a:rPr lang="el-GR" dirty="0" smtClean="0"/>
                  <a:t>)</a:t>
                </a:r>
                <a:r>
                  <a:rPr lang="en-US" dirty="0"/>
                  <a:t> using </a:t>
                </a:r>
                <a:r>
                  <a:rPr lang="en-US" dirty="0" smtClean="0"/>
                  <a:t>Euclidean algorithm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If 𝐾 ≠ 1 then 𝐾 is a factor of 𝑁 and we are </a:t>
                </a:r>
                <a:r>
                  <a:rPr lang="en-US" dirty="0" smtClean="0"/>
                  <a:t>done (very unlikely for large numbers)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1" dirty="0"/>
                  <a:t>Use the quantum period finding subroutine to </a:t>
                </a:r>
                <a:r>
                  <a:rPr lang="en-US" b="1" dirty="0" smtClean="0"/>
                  <a:t>find </a:t>
                </a:r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 b="1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𝐨𝐫𝐝𝐞𝐫</m:t>
                        </m:r>
                      </m:e>
                      <m:sub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𝐍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d>
                  </m:oMath>
                </a14:m>
                <a:endParaRPr lang="en-US" b="1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If 𝑟 is odd, then repeat the process from step </a:t>
                </a:r>
                <a:r>
                  <a:rPr lang="en-US" dirty="0" smtClean="0"/>
                  <a:t>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±1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then </a:t>
                </a:r>
                <a:r>
                  <a:rPr lang="en-US" dirty="0"/>
                  <a:t>repeat again the process from step 1</a:t>
                </a:r>
                <a:r>
                  <a:rPr lang="en-US" dirty="0" smtClean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The factors of 𝑁 </a:t>
                </a:r>
                <a:r>
                  <a:rPr lang="en-US" dirty="0" smtClean="0"/>
                  <a:t>are </a:t>
                </a:r>
                <a:r>
                  <a:rPr lang="el-GR" dirty="0"/>
                  <a:t>𝑔𝑐𝑑</a:t>
                </a:r>
                <a:r>
                  <a:rPr lang="el-GR" dirty="0" smtClean="0"/>
                  <a:t>(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l-GR" dirty="0" smtClean="0"/>
                  <a:t>, </a:t>
                </a:r>
                <a:r>
                  <a:rPr lang="el-GR" dirty="0"/>
                  <a:t>𝑁</a:t>
                </a:r>
                <a:r>
                  <a:rPr lang="el-GR" dirty="0" smtClean="0"/>
                  <a:t>)</a:t>
                </a:r>
                <a:r>
                  <a:rPr lang="en-US" dirty="0" smtClean="0"/>
                  <a:t> and </a:t>
                </a:r>
                <a:r>
                  <a:rPr lang="el-GR" dirty="0"/>
                  <a:t>𝑔𝑐𝑑</a:t>
                </a:r>
                <a:r>
                  <a:rPr lang="el-GR" dirty="0" smtClean="0"/>
                  <a:t>(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l-GR" dirty="0" smtClean="0"/>
                  <a:t>, </a:t>
                </a:r>
                <a:r>
                  <a:rPr lang="el-GR" dirty="0"/>
                  <a:t>𝑁)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966159"/>
                <a:ext cx="9420045" cy="2387192"/>
              </a:xfrm>
              <a:prstGeom prst="rect">
                <a:avLst/>
              </a:prstGeom>
              <a:blipFill>
                <a:blip r:embed="rId2"/>
                <a:stretch>
                  <a:fillRect l="-583" t="-1276" b="-1454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13795" y="3795622"/>
            <a:ext cx="558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Steps 1,2,3 are classically preprocessing steps</a:t>
            </a:r>
            <a:endParaRPr lang="el-GR" dirty="0"/>
          </a:p>
        </p:txBody>
      </p:sp>
      <p:sp>
        <p:nvSpPr>
          <p:cNvPr id="17" name="TextBox 16"/>
          <p:cNvSpPr txBox="1"/>
          <p:nvPr/>
        </p:nvSpPr>
        <p:spPr>
          <a:xfrm>
            <a:off x="913794" y="4164954"/>
            <a:ext cx="558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Steps 5, 6, 7 are classically post processing steps</a:t>
            </a:r>
            <a:endParaRPr lang="el-GR" dirty="0"/>
          </a:p>
        </p:txBody>
      </p:sp>
      <p:sp>
        <p:nvSpPr>
          <p:cNvPr id="21" name="TextBox 20"/>
          <p:cNvSpPr txBox="1"/>
          <p:nvPr/>
        </p:nvSpPr>
        <p:spPr>
          <a:xfrm>
            <a:off x="913794" y="4534286"/>
            <a:ext cx="558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Only step 4 runs on quantum computer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339193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/>
          <a:lstStyle/>
          <a:p>
            <a:r>
              <a:rPr lang="en-US" dirty="0" smtClean="0"/>
              <a:t>Quantum FOURIER TRANSFORM (1/10)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913795" y="966158"/>
            <a:ext cx="9440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quantum computing the Quantum Fourier Transform (QFT) is a linear transformation on qubits, and is the quantum analogue of the discrete Fourier transform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795" y="1809026"/>
                <a:ext cx="8833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DFT maps a vector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into another vector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1809026"/>
                <a:ext cx="8833449" cy="369332"/>
              </a:xfrm>
              <a:prstGeom prst="rect">
                <a:avLst/>
              </a:prstGeom>
              <a:blipFill>
                <a:blip r:embed="rId2"/>
                <a:stretch>
                  <a:fillRect l="-621" t="-10000" b="-266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82064" y="2333475"/>
                <a:ext cx="3027872" cy="1190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l-GR" dirty="0"/>
              </a:p>
              <a:p>
                <a:endParaRPr lang="el-GR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064" y="2333475"/>
                <a:ext cx="3027872" cy="11903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13795" y="3309650"/>
                <a:ext cx="10394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quantum Fourier transform acts on a quantum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/>
                  <a:t> and maps it to the quantum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3309650"/>
                <a:ext cx="10394829" cy="369332"/>
              </a:xfrm>
              <a:prstGeom prst="rect">
                <a:avLst/>
              </a:prstGeom>
              <a:blipFill>
                <a:blip r:embed="rId4"/>
                <a:stretch>
                  <a:fillRect l="-528" t="-9836" b="-2459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Ορθογώνιο 9"/>
              <p:cNvSpPr/>
              <p:nvPr/>
            </p:nvSpPr>
            <p:spPr>
              <a:xfrm>
                <a:off x="2770542" y="4067487"/>
                <a:ext cx="1811522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l-GR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l-GR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"/>
                              <m:endChr m:val="〉"/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l-GR" i="0">
                                  <a:latin typeface="Cambria Math" panose="02040503050406030204" pitchFamily="18" charset="0"/>
                                </a:rPr>
                                <m:t>⋅|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0" name="Ορθογώνιο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542" y="4067487"/>
                <a:ext cx="1811522" cy="9025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Ορθογώνιο 10"/>
              <p:cNvSpPr/>
              <p:nvPr/>
            </p:nvSpPr>
            <p:spPr>
              <a:xfrm>
                <a:off x="5150164" y="4098585"/>
                <a:ext cx="1893339" cy="87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l-GR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l-GR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l-GR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"/>
                              <m:endChr m:val="〉"/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l-GR" i="0">
                                  <a:latin typeface="Cambria Math" panose="02040503050406030204" pitchFamily="18" charset="0"/>
                                </a:rPr>
                                <m:t>⋅|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1" name="Ορθογώνιο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164" y="4098585"/>
                <a:ext cx="1893339" cy="8714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Ορθογώνιο 11"/>
              <p:cNvSpPr/>
              <p:nvPr/>
            </p:nvSpPr>
            <p:spPr>
              <a:xfrm>
                <a:off x="7609936" y="4083035"/>
                <a:ext cx="2494465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l-G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l-GR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l-GR" i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l-G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num>
                                <m:den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2" name="Ορθογώνιο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936" y="4083035"/>
                <a:ext cx="2494465" cy="9025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88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/>
          <a:lstStyle/>
          <a:p>
            <a:r>
              <a:rPr lang="en-US" dirty="0" smtClean="0"/>
              <a:t>Quantum FOURIER TRANSFORM (2/10)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3795" y="966158"/>
                <a:ext cx="9440174" cy="562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unitary operator of the QFT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𝑄𝐹𝑇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el-G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f>
                                  <m:f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𝑗𝑘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sup>
                            </m:sSup>
                          </m:e>
                        </m:nary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〉"/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966158"/>
                <a:ext cx="9440174" cy="562846"/>
              </a:xfrm>
              <a:prstGeom prst="rect">
                <a:avLst/>
              </a:prstGeom>
              <a:blipFill>
                <a:blip r:embed="rId2"/>
                <a:stretch>
                  <a:fillRect l="-581" b="-215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13795" y="1648909"/>
                <a:ext cx="6375526" cy="1683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𝑄𝐹𝑇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el-G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𝛮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d>
                                      <m:dPr>
                                        <m:ctrlPr>
                                          <a:rPr lang="el-G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𝛮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el-G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𝛮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d>
                                      <m:dPr>
                                        <m:ctrlPr>
                                          <a:rPr lang="el-G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𝛮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l-G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𝛮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l-G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𝛮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1648909"/>
                <a:ext cx="6375526" cy="16837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13795" y="3605809"/>
                <a:ext cx="10636975" cy="1997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𝑄𝐹𝑇</m:t>
                          </m:r>
                        </m:sub>
                      </m:sSub>
                      <m:d>
                        <m:dPr>
                          <m:begChr m:val="|"/>
                          <m:endChr m:val="〉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el-G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𝛮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d>
                                      <m:dPr>
                                        <m:ctrlPr>
                                          <a:rPr lang="el-G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𝛮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el-G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𝛮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d>
                                      <m:dPr>
                                        <m:ctrlPr>
                                          <a:rPr lang="el-G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𝛮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d>
                                      <m:dPr>
                                        <m:ctrlPr>
                                          <a:rPr lang="el-G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𝛮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l-G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𝛮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l-G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𝛮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box>
                                  <m:box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groupChr>
                                      <m:groupChrPr>
                                        <m:chr m:val="→"/>
                                        <m:pos m:val="top"/>
                                        <m:ctrlPr>
                                          <a:rPr lang="el-G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groupChr>
                                    <m:d>
                                      <m:dPr>
                                        <m:begChr m:val="|"/>
                                        <m:endChr m:val="〉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box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d>
                                      <m:dPr>
                                        <m:ctrlPr>
                                          <a:rPr lang="el-G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𝛮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l-GR" dirty="0"/>
              </a:p>
              <a:p>
                <a:endParaRPr lang="el-G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3605809"/>
                <a:ext cx="10636975" cy="19970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566030" y="2225615"/>
                <a:ext cx="1431985" cy="500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030" y="2225615"/>
                <a:ext cx="1431985" cy="5009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13795" y="5799431"/>
                <a:ext cx="9567299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The probabilities of each state in the Fourier basis are the same and equal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b="1" dirty="0" smtClean="0"/>
                  <a:t> </a:t>
                </a:r>
                <a:endParaRPr lang="el-GR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5799431"/>
                <a:ext cx="9567299" cy="483466"/>
              </a:xfrm>
              <a:prstGeom prst="rect">
                <a:avLst/>
              </a:prstGeom>
              <a:blipFill>
                <a:blip r:embed="rId6"/>
                <a:stretch>
                  <a:fillRect l="-574" b="-625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73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/>
          <a:lstStyle/>
          <a:p>
            <a:r>
              <a:rPr lang="en-US" dirty="0" smtClean="0"/>
              <a:t>Quantum FOURIER TRANSFORM (3/10)</a:t>
            </a:r>
            <a:endParaRPr lang="el-GR" dirty="0"/>
          </a:p>
        </p:txBody>
      </p:sp>
      <p:sp>
        <p:nvSpPr>
          <p:cNvPr id="7" name="TextBox 6"/>
          <p:cNvSpPr txBox="1"/>
          <p:nvPr/>
        </p:nvSpPr>
        <p:spPr>
          <a:xfrm>
            <a:off x="4413773" y="1067902"/>
            <a:ext cx="3353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 of QFT for 3 qubits</a:t>
            </a:r>
            <a:endParaRPr lang="el-G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2" name="Πίνακας 27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3179877"/>
                  </p:ext>
                </p:extLst>
              </p:nvPr>
            </p:nvGraphicFramePr>
            <p:xfrm>
              <a:off x="2032000" y="3147248"/>
              <a:ext cx="8127999" cy="3337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3111">
                      <a:extLst>
                        <a:ext uri="{9D8B030D-6E8A-4147-A177-3AD203B41FA5}">
                          <a16:colId xmlns:a16="http://schemas.microsoft.com/office/drawing/2014/main" val="634797870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984087974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709813843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789420802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361401915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717264205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4166284801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226537360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883602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|0〉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|1〉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|2〉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|3〉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|4〉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|5〉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|6〉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|7〉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81746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|000〉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626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|001〉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46551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|010〉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9464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|011〉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8579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|100〉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13277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|101〉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7315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|110〉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01633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|111〉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79937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2" name="Πίνακας 27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3179877"/>
                  </p:ext>
                </p:extLst>
              </p:nvPr>
            </p:nvGraphicFramePr>
            <p:xfrm>
              <a:off x="2032000" y="3147248"/>
              <a:ext cx="8127999" cy="3337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3111">
                      <a:extLst>
                        <a:ext uri="{9D8B030D-6E8A-4147-A177-3AD203B41FA5}">
                          <a16:colId xmlns:a16="http://schemas.microsoft.com/office/drawing/2014/main" val="634797870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984087974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709813843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789420802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361401915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717264205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4166284801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226537360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883602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3"/>
                          <a:stretch>
                            <a:fillRect l="-100000" r="-701351" b="-8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3"/>
                          <a:stretch>
                            <a:fillRect l="-198658" r="-596644" b="-8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3"/>
                          <a:stretch>
                            <a:fillRect l="-300676" r="-500676" b="-8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3"/>
                          <a:stretch>
                            <a:fillRect l="-400676" r="-400676" b="-8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3"/>
                          <a:stretch>
                            <a:fillRect l="-500676" r="-300676" b="-8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3"/>
                          <a:stretch>
                            <a:fillRect l="-596644" r="-198658" b="-8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3"/>
                          <a:stretch>
                            <a:fillRect l="-701351" r="-100000" b="-8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3"/>
                          <a:stretch>
                            <a:fillRect l="-801351" b="-8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81746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3"/>
                          <a:stretch>
                            <a:fillRect t="-100000" r="-801351" b="-7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626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3"/>
                          <a:stretch>
                            <a:fillRect t="-200000" r="-801351" b="-6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46551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3"/>
                          <a:stretch>
                            <a:fillRect t="-300000" r="-801351" b="-5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9464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3"/>
                          <a:stretch>
                            <a:fillRect t="-406667" r="-801351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8579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3"/>
                          <a:stretch>
                            <a:fillRect t="-498361" r="-801351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13277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3"/>
                          <a:stretch>
                            <a:fillRect t="-598361" r="-801351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7315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3"/>
                          <a:stretch>
                            <a:fillRect t="-698361" r="-801351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01633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3"/>
                          <a:stretch>
                            <a:fillRect t="-798361" r="-801351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799374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6" name="Ευθύγραμμο βέλος σύνδεσης 275"/>
          <p:cNvCxnSpPr/>
          <p:nvPr/>
        </p:nvCxnSpPr>
        <p:spPr>
          <a:xfrm>
            <a:off x="3149217" y="369178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7" name="Ευθύγραμμο βέλος σύνδεσης 276"/>
          <p:cNvCxnSpPr/>
          <p:nvPr/>
        </p:nvCxnSpPr>
        <p:spPr>
          <a:xfrm>
            <a:off x="3149217" y="408231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8" name="Ευθύγραμμο βέλος σύνδεσης 277"/>
          <p:cNvCxnSpPr/>
          <p:nvPr/>
        </p:nvCxnSpPr>
        <p:spPr>
          <a:xfrm>
            <a:off x="3149217" y="444426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0" name="Ευθύγραμμο βέλος σύνδεσης 279"/>
          <p:cNvCxnSpPr/>
          <p:nvPr/>
        </p:nvCxnSpPr>
        <p:spPr>
          <a:xfrm>
            <a:off x="3149217" y="482526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1" name="Ευθύγραμμο βέλος σύνδεσης 280"/>
          <p:cNvCxnSpPr/>
          <p:nvPr/>
        </p:nvCxnSpPr>
        <p:spPr>
          <a:xfrm>
            <a:off x="3149217" y="518721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2" name="Ευθύγραμμο βέλος σύνδεσης 281"/>
          <p:cNvCxnSpPr/>
          <p:nvPr/>
        </p:nvCxnSpPr>
        <p:spPr>
          <a:xfrm>
            <a:off x="3149217" y="556821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3" name="Ευθύγραμμο βέλος σύνδεσης 282"/>
          <p:cNvCxnSpPr/>
          <p:nvPr/>
        </p:nvCxnSpPr>
        <p:spPr>
          <a:xfrm>
            <a:off x="3149217" y="593968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4" name="Ευθύγραμμο βέλος σύνδεσης 283"/>
          <p:cNvCxnSpPr/>
          <p:nvPr/>
        </p:nvCxnSpPr>
        <p:spPr>
          <a:xfrm>
            <a:off x="3149217" y="629687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5" name="Ευθύγραμμο βέλος σύνδεσης 284"/>
          <p:cNvCxnSpPr/>
          <p:nvPr/>
        </p:nvCxnSpPr>
        <p:spPr>
          <a:xfrm>
            <a:off x="4058855" y="369178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6" name="Ευθύγραμμο βέλος σύνδεσης 285"/>
          <p:cNvCxnSpPr/>
          <p:nvPr/>
        </p:nvCxnSpPr>
        <p:spPr>
          <a:xfrm>
            <a:off x="4992304" y="369178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7" name="Ευθύγραμμο βέλος σύνδεσης 286"/>
          <p:cNvCxnSpPr/>
          <p:nvPr/>
        </p:nvCxnSpPr>
        <p:spPr>
          <a:xfrm>
            <a:off x="5867400" y="369178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9" name="Ευθύγραμμο βέλος σύνδεσης 288"/>
          <p:cNvCxnSpPr/>
          <p:nvPr/>
        </p:nvCxnSpPr>
        <p:spPr>
          <a:xfrm>
            <a:off x="6796088" y="369178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0" name="Ευθύγραμμο βέλος σύνδεσης 289"/>
          <p:cNvCxnSpPr/>
          <p:nvPr/>
        </p:nvCxnSpPr>
        <p:spPr>
          <a:xfrm>
            <a:off x="7689056" y="367721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1" name="Ευθύγραμμο βέλος σύνδεσης 290"/>
          <p:cNvCxnSpPr/>
          <p:nvPr/>
        </p:nvCxnSpPr>
        <p:spPr>
          <a:xfrm>
            <a:off x="8610600" y="369178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2" name="Ευθύγραμμο βέλος σύνδεσης 291"/>
          <p:cNvCxnSpPr/>
          <p:nvPr/>
        </p:nvCxnSpPr>
        <p:spPr>
          <a:xfrm>
            <a:off x="9493250" y="369178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3" name="Ευθύγραμμο βέλος σύνδεσης 292"/>
          <p:cNvCxnSpPr/>
          <p:nvPr/>
        </p:nvCxnSpPr>
        <p:spPr>
          <a:xfrm rot="10800000">
            <a:off x="6796088" y="408231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5" name="Ευθύγραμμο βέλος σύνδεσης 294"/>
          <p:cNvCxnSpPr/>
          <p:nvPr/>
        </p:nvCxnSpPr>
        <p:spPr>
          <a:xfrm rot="10800000">
            <a:off x="4058855" y="518721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6" name="Ευθύγραμμο βέλος σύνδεσης 295"/>
          <p:cNvCxnSpPr/>
          <p:nvPr/>
        </p:nvCxnSpPr>
        <p:spPr>
          <a:xfrm>
            <a:off x="4992304" y="518721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7" name="Ευθύγραμμο βέλος σύνδεσης 296"/>
          <p:cNvCxnSpPr/>
          <p:nvPr/>
        </p:nvCxnSpPr>
        <p:spPr>
          <a:xfrm rot="10800000">
            <a:off x="5849555" y="5188832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8" name="Ευθύγραμμο βέλος σύνδεσης 297"/>
          <p:cNvCxnSpPr/>
          <p:nvPr/>
        </p:nvCxnSpPr>
        <p:spPr>
          <a:xfrm>
            <a:off x="6796088" y="518721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9" name="Ευθύγραμμο βέλος σύνδεσης 298"/>
          <p:cNvCxnSpPr/>
          <p:nvPr/>
        </p:nvCxnSpPr>
        <p:spPr>
          <a:xfrm>
            <a:off x="6796088" y="444426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0" name="Ευθύγραμμο βέλος σύνδεσης 299"/>
          <p:cNvCxnSpPr/>
          <p:nvPr/>
        </p:nvCxnSpPr>
        <p:spPr>
          <a:xfrm rot="10800000">
            <a:off x="6796088" y="4811642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1" name="Ευθύγραμμο βέλος σύνδεσης 300"/>
          <p:cNvCxnSpPr/>
          <p:nvPr/>
        </p:nvCxnSpPr>
        <p:spPr>
          <a:xfrm>
            <a:off x="6796088" y="593968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2" name="Ευθύγραμμο βέλος σύνδεσης 301"/>
          <p:cNvCxnSpPr/>
          <p:nvPr/>
        </p:nvCxnSpPr>
        <p:spPr>
          <a:xfrm rot="10800000">
            <a:off x="6796088" y="556821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3" name="Ευθύγραμμο βέλος σύνδεσης 302"/>
          <p:cNvCxnSpPr/>
          <p:nvPr/>
        </p:nvCxnSpPr>
        <p:spPr>
          <a:xfrm rot="10800000">
            <a:off x="6796088" y="629687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4" name="Ευθύγραμμο βέλος σύνδεσης 303"/>
          <p:cNvCxnSpPr/>
          <p:nvPr/>
        </p:nvCxnSpPr>
        <p:spPr>
          <a:xfrm rot="10800000">
            <a:off x="7689056" y="518721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5" name="Ευθύγραμμο βέλος σύνδεσης 304"/>
          <p:cNvCxnSpPr/>
          <p:nvPr/>
        </p:nvCxnSpPr>
        <p:spPr>
          <a:xfrm>
            <a:off x="8610600" y="518721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6" name="Ευθύγραμμο βέλος σύνδεσης 305"/>
          <p:cNvCxnSpPr/>
          <p:nvPr/>
        </p:nvCxnSpPr>
        <p:spPr>
          <a:xfrm rot="10800000">
            <a:off x="9493250" y="518721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7" name="Ευθύγραμμο βέλος σύνδεσης 306"/>
          <p:cNvCxnSpPr/>
          <p:nvPr/>
        </p:nvCxnSpPr>
        <p:spPr>
          <a:xfrm rot="5400000">
            <a:off x="4104575" y="5939686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8" name="Ευθύγραμμο βέλος σύνδεσης 307"/>
          <p:cNvCxnSpPr/>
          <p:nvPr/>
        </p:nvCxnSpPr>
        <p:spPr>
          <a:xfrm rot="-5400000">
            <a:off x="4104575" y="4434168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9" name="Ευθύγραμμο βέλος σύνδεσης 308"/>
          <p:cNvCxnSpPr/>
          <p:nvPr/>
        </p:nvCxnSpPr>
        <p:spPr>
          <a:xfrm rot="-5400000">
            <a:off x="5018975" y="4068408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0" name="Ευθύγραμμο βέλος σύνδεσης 309"/>
          <p:cNvCxnSpPr/>
          <p:nvPr/>
        </p:nvCxnSpPr>
        <p:spPr>
          <a:xfrm rot="5400000">
            <a:off x="5913120" y="4448489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1" name="Ευθύγραμμο βέλος σύνδεσης 310"/>
          <p:cNvCxnSpPr/>
          <p:nvPr/>
        </p:nvCxnSpPr>
        <p:spPr>
          <a:xfrm rot="5400000">
            <a:off x="5018975" y="4815452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3" name="Ευθύγραμμο βέλος σύνδεσης 312"/>
          <p:cNvCxnSpPr/>
          <p:nvPr/>
        </p:nvCxnSpPr>
        <p:spPr>
          <a:xfrm rot="-2700000">
            <a:off x="4101577" y="4081952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4" name="Ευθύγραμμο βέλος σύνδεσης 313"/>
          <p:cNvCxnSpPr/>
          <p:nvPr/>
        </p:nvCxnSpPr>
        <p:spPr>
          <a:xfrm rot="-2700000">
            <a:off x="5902608" y="4825260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5" name="Ευθύγραμμο βέλος σύνδεσης 314"/>
          <p:cNvCxnSpPr/>
          <p:nvPr/>
        </p:nvCxnSpPr>
        <p:spPr>
          <a:xfrm rot="10800000">
            <a:off x="4973255" y="444426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6" name="Ευθύγραμμο βέλος σύνδεσης 315"/>
          <p:cNvCxnSpPr/>
          <p:nvPr/>
        </p:nvCxnSpPr>
        <p:spPr>
          <a:xfrm rot="-8100000">
            <a:off x="5913119" y="4064548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7" name="Ευθύγραμμο βέλος σύνδεσης 316"/>
          <p:cNvCxnSpPr/>
          <p:nvPr/>
        </p:nvCxnSpPr>
        <p:spPr>
          <a:xfrm rot="-8100000">
            <a:off x="4091939" y="4811641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8" name="Ευθύγραμμο βέλος σύνδεσης 317"/>
          <p:cNvCxnSpPr/>
          <p:nvPr/>
        </p:nvCxnSpPr>
        <p:spPr>
          <a:xfrm rot="8100000">
            <a:off x="4101578" y="5562781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9" name="Ευθύγραμμο βέλος σύνδεσης 318"/>
          <p:cNvCxnSpPr/>
          <p:nvPr/>
        </p:nvCxnSpPr>
        <p:spPr>
          <a:xfrm rot="2700000">
            <a:off x="4101577" y="6292471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0" name="Ευθύγραμμο βέλος σύνδεσης 319"/>
          <p:cNvCxnSpPr/>
          <p:nvPr/>
        </p:nvCxnSpPr>
        <p:spPr>
          <a:xfrm rot="-5400000">
            <a:off x="5015417" y="5562781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1" name="Ευθύγραμμο βέλος σύνδεσης 320"/>
          <p:cNvCxnSpPr/>
          <p:nvPr/>
        </p:nvCxnSpPr>
        <p:spPr>
          <a:xfrm rot="10800000">
            <a:off x="4973255" y="592720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2" name="Ευθύγραμμο βέλος σύνδεσης 321"/>
          <p:cNvCxnSpPr/>
          <p:nvPr/>
        </p:nvCxnSpPr>
        <p:spPr>
          <a:xfrm rot="5400000">
            <a:off x="5015417" y="6301928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6" name="Ευθύγραμμο βέλος σύνδεσης 325"/>
          <p:cNvCxnSpPr/>
          <p:nvPr/>
        </p:nvCxnSpPr>
        <p:spPr>
          <a:xfrm rot="2700000">
            <a:off x="5902608" y="5548304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7" name="Ευθύγραμμο βέλος σύνδεσης 326"/>
          <p:cNvCxnSpPr/>
          <p:nvPr/>
        </p:nvCxnSpPr>
        <p:spPr>
          <a:xfrm rot="-5400000">
            <a:off x="5913120" y="5928541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" name="Ευθύγραμμο βέλος σύνδεσης 327"/>
          <p:cNvCxnSpPr/>
          <p:nvPr/>
        </p:nvCxnSpPr>
        <p:spPr>
          <a:xfrm rot="8100000">
            <a:off x="5913119" y="6292472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" name="Ευθύγραμμο βέλος σύνδεσης 328"/>
          <p:cNvCxnSpPr/>
          <p:nvPr/>
        </p:nvCxnSpPr>
        <p:spPr>
          <a:xfrm rot="8100000">
            <a:off x="7721567" y="4087519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0" name="Ευθύγραμμο βέλος σύνδεσης 329"/>
          <p:cNvCxnSpPr/>
          <p:nvPr/>
        </p:nvCxnSpPr>
        <p:spPr>
          <a:xfrm rot="-5400000">
            <a:off x="7734775" y="4434168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" name="Ευθύγραμμο βέλος σύνδεσης 330"/>
          <p:cNvCxnSpPr/>
          <p:nvPr/>
        </p:nvCxnSpPr>
        <p:spPr>
          <a:xfrm rot="2700000">
            <a:off x="7735493" y="4825260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2" name="Ευθύγραμμο βέλος σύνδεσης 331"/>
          <p:cNvCxnSpPr/>
          <p:nvPr/>
        </p:nvCxnSpPr>
        <p:spPr>
          <a:xfrm rot="-2700000">
            <a:off x="7736697" y="5548304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3" name="Ευθύγραμμο βέλος σύνδεσης 332"/>
          <p:cNvCxnSpPr/>
          <p:nvPr/>
        </p:nvCxnSpPr>
        <p:spPr>
          <a:xfrm rot="5400000">
            <a:off x="7734775" y="5927205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4" name="Ευθύγραμμο βέλος σύνδεσης 333"/>
          <p:cNvCxnSpPr/>
          <p:nvPr/>
        </p:nvCxnSpPr>
        <p:spPr>
          <a:xfrm rot="-8100000">
            <a:off x="7741923" y="6292471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5" name="Ευθύγραμμο βέλος σύνδεσης 334"/>
          <p:cNvCxnSpPr/>
          <p:nvPr/>
        </p:nvCxnSpPr>
        <p:spPr>
          <a:xfrm rot="5400000">
            <a:off x="8634095" y="4082729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6" name="Ευθύγραμμο βέλος σύνδεσης 335"/>
          <p:cNvCxnSpPr/>
          <p:nvPr/>
        </p:nvCxnSpPr>
        <p:spPr>
          <a:xfrm rot="10800000">
            <a:off x="8610600" y="444426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7" name="Ευθύγραμμο βέλος σύνδεσης 336"/>
          <p:cNvCxnSpPr/>
          <p:nvPr/>
        </p:nvCxnSpPr>
        <p:spPr>
          <a:xfrm rot="-5400000">
            <a:off x="8634095" y="4811641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8" name="Ευθύγραμμο βέλος σύνδεσης 337"/>
          <p:cNvCxnSpPr/>
          <p:nvPr/>
        </p:nvCxnSpPr>
        <p:spPr>
          <a:xfrm rot="5400000">
            <a:off x="8634095" y="5548304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9" name="Ευθύγραμμο βέλος σύνδεσης 338"/>
          <p:cNvCxnSpPr/>
          <p:nvPr/>
        </p:nvCxnSpPr>
        <p:spPr>
          <a:xfrm rot="10800000">
            <a:off x="8610600" y="592720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0" name="Ευθύγραμμο βέλος σύνδεσης 339"/>
          <p:cNvCxnSpPr/>
          <p:nvPr/>
        </p:nvCxnSpPr>
        <p:spPr>
          <a:xfrm rot="-5400000">
            <a:off x="8656320" y="6301928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1" name="Ευθύγραμμο βέλος σύνδεσης 340"/>
          <p:cNvCxnSpPr/>
          <p:nvPr/>
        </p:nvCxnSpPr>
        <p:spPr>
          <a:xfrm rot="2700000">
            <a:off x="9533130" y="4064548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2" name="Ευθύγραμμο βέλος σύνδεσης 341"/>
          <p:cNvCxnSpPr/>
          <p:nvPr/>
        </p:nvCxnSpPr>
        <p:spPr>
          <a:xfrm rot="5400000">
            <a:off x="9523605" y="4444261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3" name="Ευθύγραμμο βέλος σύνδεσης 342"/>
          <p:cNvCxnSpPr/>
          <p:nvPr/>
        </p:nvCxnSpPr>
        <p:spPr>
          <a:xfrm rot="8100000">
            <a:off x="9533129" y="4827677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4" name="Ευθύγραμμο βέλος σύνδεσης 343"/>
          <p:cNvCxnSpPr/>
          <p:nvPr/>
        </p:nvCxnSpPr>
        <p:spPr>
          <a:xfrm rot="-8100000">
            <a:off x="9533129" y="5562781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5" name="Ευθύγραμμο βέλος σύνδεσης 344"/>
          <p:cNvCxnSpPr/>
          <p:nvPr/>
        </p:nvCxnSpPr>
        <p:spPr>
          <a:xfrm rot="-5400000">
            <a:off x="9533129" y="5927205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6" name="Ευθύγραμμο βέλος σύνδεσης 345"/>
          <p:cNvCxnSpPr/>
          <p:nvPr/>
        </p:nvCxnSpPr>
        <p:spPr>
          <a:xfrm rot="-2700000">
            <a:off x="9533129" y="6305656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TextBox 346"/>
              <p:cNvSpPr txBox="1"/>
              <p:nvPr/>
            </p:nvSpPr>
            <p:spPr>
              <a:xfrm>
                <a:off x="2758897" y="1467356"/>
                <a:ext cx="6181314" cy="1964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𝑄𝐹𝑇</m:t>
                          </m:r>
                        </m:sub>
                      </m:sSub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l-GR" sz="11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l-G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l-GR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l-G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l-G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l-G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l-G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l-G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l-G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l-G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l-G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l-G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l-G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l-G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l-G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l-G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l-G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l-G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l-G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l-GR" dirty="0"/>
              </a:p>
              <a:p>
                <a:endParaRPr lang="el-GR" dirty="0"/>
              </a:p>
            </p:txBody>
          </p:sp>
        </mc:Choice>
        <mc:Fallback xmlns="">
          <p:sp>
            <p:nvSpPr>
              <p:cNvPr id="347" name="TextBox 3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897" y="1467356"/>
                <a:ext cx="6181314" cy="19649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39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/>
          <a:lstStyle/>
          <a:p>
            <a:r>
              <a:rPr lang="en-US" dirty="0" smtClean="0"/>
              <a:t>Quantum FOURIER TRANSFORM (</a:t>
            </a:r>
            <a:r>
              <a:rPr lang="el-GR" dirty="0" smtClean="0"/>
              <a:t>4</a:t>
            </a:r>
            <a:r>
              <a:rPr lang="en-US" dirty="0" smtClean="0"/>
              <a:t>/10)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18343" y="1023221"/>
                <a:ext cx="3070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The state vector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𝑸𝑭𝑻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l-GR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343" y="1023221"/>
                <a:ext cx="3070712" cy="369332"/>
              </a:xfrm>
              <a:prstGeom prst="rect">
                <a:avLst/>
              </a:prstGeom>
              <a:blipFill>
                <a:blip r:embed="rId2"/>
                <a:stretch>
                  <a:fillRect l="-1789" t="-10000" b="-266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Γράφημα 4"/>
          <p:cNvGraphicFramePr/>
          <p:nvPr>
            <p:extLst>
              <p:ext uri="{D42A27DB-BD31-4B8C-83A1-F6EECF244321}">
                <p14:modId xmlns:p14="http://schemas.microsoft.com/office/powerpoint/2010/main" val="872742132"/>
              </p:ext>
            </p:extLst>
          </p:nvPr>
        </p:nvGraphicFramePr>
        <p:xfrm>
          <a:off x="1968500" y="1646153"/>
          <a:ext cx="8254999" cy="4980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7433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TM04033921[[fn=Δασμασκό]]</Template>
  <TotalTime>1738</TotalTime>
  <Words>3672</Words>
  <Application>Microsoft Office PowerPoint</Application>
  <PresentationFormat>Ευρεία οθόνη</PresentationFormat>
  <Paragraphs>249</Paragraphs>
  <Slides>37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37</vt:i4>
      </vt:variant>
    </vt:vector>
  </HeadingPairs>
  <TitlesOfParts>
    <vt:vector size="43" baseType="lpstr">
      <vt:lpstr>Arial</vt:lpstr>
      <vt:lpstr>Bookman Old Style</vt:lpstr>
      <vt:lpstr>Calibri</vt:lpstr>
      <vt:lpstr>Cambria Math</vt:lpstr>
      <vt:lpstr>Rockwell</vt:lpstr>
      <vt:lpstr>Damask</vt:lpstr>
      <vt:lpstr>Shor’s algorithm</vt:lpstr>
      <vt:lpstr>Problem Description (1/2)</vt:lpstr>
      <vt:lpstr>Problem Description (2/2)</vt:lpstr>
      <vt:lpstr>A mathematical observation</vt:lpstr>
      <vt:lpstr>SHOR’S ALGORITHM</vt:lpstr>
      <vt:lpstr>Quantum FOURIER TRANSFORM (1/10)</vt:lpstr>
      <vt:lpstr>Quantum FOURIER TRANSFORM (2/10)</vt:lpstr>
      <vt:lpstr>Quantum FOURIER TRANSFORM (3/10)</vt:lpstr>
      <vt:lpstr>Quantum FOURIER TRANSFORM (4/10)</vt:lpstr>
      <vt:lpstr>Quantum FOURIER TRANSFORM (5/10)</vt:lpstr>
      <vt:lpstr>Quantum FOURIER TRANSFORM (6/10)</vt:lpstr>
      <vt:lpstr>Quantum FOURIER TRANSFORM (7/10)</vt:lpstr>
      <vt:lpstr>Quantum FOURIER TRANSFORM (8/10)</vt:lpstr>
      <vt:lpstr>Quantum FOURIER TRANSFORM (9/10)</vt:lpstr>
      <vt:lpstr>Quantum FOURIER TRANSFORM (10/10)</vt:lpstr>
      <vt:lpstr>Quantum PHASE ESTIMATION (1/8)</vt:lpstr>
      <vt:lpstr>Quantum PHASE ESTIMATION (2/8)</vt:lpstr>
      <vt:lpstr>Quantum PHASE ESTIMATION (3/8)</vt:lpstr>
      <vt:lpstr>Quantum PHASE ESTIMATION (4/8)</vt:lpstr>
      <vt:lpstr>Quantum PHASE ESTIMATION (5/8)</vt:lpstr>
      <vt:lpstr>Quantum PHASE ESTIMATION (6/8)</vt:lpstr>
      <vt:lpstr>Quantum PHASE ESTIMATION (7/8)</vt:lpstr>
      <vt:lpstr>Quantum PHASE ESTIMATION (8/8)</vt:lpstr>
      <vt:lpstr>Back to shor’s algorithm</vt:lpstr>
      <vt:lpstr>Back to shor’s algorithm</vt:lpstr>
      <vt:lpstr>Back to shor’s algorithm</vt:lpstr>
      <vt:lpstr>Example N=15</vt:lpstr>
      <vt:lpstr>Example N=15 AND a=7</vt:lpstr>
      <vt:lpstr>Example N=15 AND a=7</vt:lpstr>
      <vt:lpstr>Example N=35</vt:lpstr>
      <vt:lpstr>Fast squaring algorithm</vt:lpstr>
      <vt:lpstr>Example N=35 AND a=33</vt:lpstr>
      <vt:lpstr>Example N=35 AND a=33</vt:lpstr>
      <vt:lpstr>Example N=55</vt:lpstr>
      <vt:lpstr>Example N=55 AND a=17</vt:lpstr>
      <vt:lpstr>COMPLEXITY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user</dc:creator>
  <cp:lastModifiedBy>user</cp:lastModifiedBy>
  <cp:revision>377</cp:revision>
  <cp:lastPrinted>2022-07-10T09:26:42Z</cp:lastPrinted>
  <dcterms:created xsi:type="dcterms:W3CDTF">2022-07-09T06:13:57Z</dcterms:created>
  <dcterms:modified xsi:type="dcterms:W3CDTF">2022-07-11T14:20:14Z</dcterms:modified>
</cp:coreProperties>
</file>