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4"/>
  </p:sldMasterIdLst>
  <p:notesMasterIdLst>
    <p:notesMasterId r:id="rId20"/>
  </p:notesMasterIdLst>
  <p:sldIdLst>
    <p:sldId id="256" r:id="rId5"/>
    <p:sldId id="262" r:id="rId6"/>
    <p:sldId id="259" r:id="rId7"/>
    <p:sldId id="260" r:id="rId8"/>
    <p:sldId id="263" r:id="rId9"/>
    <p:sldId id="267" r:id="rId10"/>
    <p:sldId id="265" r:id="rId11"/>
    <p:sldId id="289" r:id="rId12"/>
    <p:sldId id="293" r:id="rId13"/>
    <p:sldId id="294" r:id="rId14"/>
    <p:sldId id="273" r:id="rId15"/>
    <p:sldId id="275" r:id="rId16"/>
    <p:sldId id="290" r:id="rId17"/>
    <p:sldId id="292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14BC2-EE11-4BD4-A1DA-1C842E5D2CAB}" v="2" dt="2021-01-20T15:36:15.012"/>
  </p1510:revLst>
</p1510:revInfo>
</file>

<file path=ppt/tableStyles.xml><?xml version="1.0" encoding="utf-8"?>
<a:tblStyleLst xmlns:a="http://schemas.openxmlformats.org/drawingml/2006/main" def="{F7268BA9-2DBF-48D0-8040-38358249D886}">
  <a:tblStyle styleId="{F7268BA9-2DBF-48D0-8040-38358249D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jselović Amina" userId="S::amina.vejss_gmail.com#ext#@unsafsk.onmicrosoft.com::165c341f-cb8f-4232-ad6c-0251216e59af" providerId="AD" clId="Web-{C4314BC2-EE11-4BD4-A1DA-1C842E5D2CAB}"/>
    <pc:docChg chg="delSld">
      <pc:chgData name="Vejselović Amina" userId="S::amina.vejss_gmail.com#ext#@unsafsk.onmicrosoft.com::165c341f-cb8f-4232-ad6c-0251216e59af" providerId="AD" clId="Web-{C4314BC2-EE11-4BD4-A1DA-1C842E5D2CAB}" dt="2021-01-20T15:36:15.012" v="1"/>
      <pc:docMkLst>
        <pc:docMk/>
      </pc:docMkLst>
      <pc:sldChg chg="del">
        <pc:chgData name="Vejselović Amina" userId="S::amina.vejss_gmail.com#ext#@unsafsk.onmicrosoft.com::165c341f-cb8f-4232-ad6c-0251216e59af" providerId="AD" clId="Web-{C4314BC2-EE11-4BD4-A1DA-1C842E5D2CAB}" dt="2021-01-20T15:36:06.559" v="0"/>
        <pc:sldMkLst>
          <pc:docMk/>
          <pc:sldMk cId="2347042513" sldId="268"/>
        </pc:sldMkLst>
      </pc:sldChg>
      <pc:sldChg chg="del">
        <pc:chgData name="Vejselović Amina" userId="S::amina.vejss_gmail.com#ext#@unsafsk.onmicrosoft.com::165c341f-cb8f-4232-ad6c-0251216e59af" providerId="AD" clId="Web-{C4314BC2-EE11-4BD4-A1DA-1C842E5D2CAB}" dt="2021-01-20T15:36:15.012" v="1"/>
        <pc:sldMkLst>
          <pc:docMk/>
          <pc:sldMk cId="215538368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8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b9affec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b9affec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bb3228cb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bb3228cb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dvent Pro"/>
              <a:buNone/>
              <a:defRPr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dvent Pro"/>
              <a:buNone/>
              <a:defRPr sz="21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1197338" y="2333425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197338" y="3750925"/>
            <a:ext cx="277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3"/>
          </p:nvPr>
        </p:nvSpPr>
        <p:spPr>
          <a:xfrm>
            <a:off x="5169862" y="2333425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5169862" y="3750925"/>
            <a:ext cx="277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SECTION_TITLE_AND_DESCRIPTION_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dvent Pro"/>
              <a:buNone/>
              <a:defRPr sz="3000" b="1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EC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4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443948" y="1113183"/>
            <a:ext cx="3797456" cy="207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HRANA NA VRATA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39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effectLst/>
              </a:rPr>
              <a:t>"Home is wherever I'm with food."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br>
              <a:rPr lang="en-US" dirty="0"/>
            </a:br>
            <a:endParaRPr dirty="0"/>
          </a:p>
        </p:txBody>
      </p:sp>
      <p:cxnSp>
        <p:nvCxnSpPr>
          <p:cNvPr id="151" name="Google Shape;151;p2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2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3" name="Google Shape;153;p2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07B7-6257-4273-897E-0EF74E8A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63116-2AA6-4962-A7D6-B00C88488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1" y="1481683"/>
            <a:ext cx="5931745" cy="1031751"/>
          </a:xfrm>
        </p:spPr>
        <p:txBody>
          <a:bodyPr/>
          <a:lstStyle/>
          <a:p>
            <a:r>
              <a:rPr lang="en-US" b="1" i="1" dirty="0" err="1">
                <a:effectLst/>
              </a:rPr>
              <a:t>te</a:t>
            </a:r>
            <a:r>
              <a:rPr lang="en-US" b="1" i="1" dirty="0">
                <a:effectLst/>
              </a:rPr>
              <a:t> koji </a:t>
            </a:r>
            <a:r>
              <a:rPr lang="en-US" b="1" i="1" dirty="0" err="1">
                <a:effectLst/>
              </a:rPr>
              <a:t>su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zadaci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samog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dispečera</a:t>
            </a:r>
            <a:r>
              <a:rPr lang="en-US" b="1" i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citiramo</a:t>
            </a:r>
            <a:r>
              <a:rPr lang="en-US" b="1" dirty="0">
                <a:effectLst/>
              </a:rPr>
              <a:t>: 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"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Kroz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aplikaciju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kupac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pravi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narudžbu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koja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dolazi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u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sistem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dispečera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Dispečeri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odobravaju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narudžbe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,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provjeravaju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ih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obavještavaju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kupce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o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eventualnim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problemima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Također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korisnička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podrška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pomoć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 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kuririma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ukoliko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je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pomoć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 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potrebna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 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Primaju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pozive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od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kupaca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rješavaju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probleme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sve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ostalo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sto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je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potrebno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,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pozive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od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restorana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,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tj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partnera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njihova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podrška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ukoliko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treba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pomoć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 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korpa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aplikacijom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ili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narudžbom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."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Google Shape;604;p36">
            <a:extLst>
              <a:ext uri="{FF2B5EF4-FFF2-40B4-BE49-F238E27FC236}">
                <a16:creationId xmlns:a16="http://schemas.microsoft.com/office/drawing/2014/main" id="{B718D6C5-35CA-43FF-9804-F55B4DD5B0AB}"/>
              </a:ext>
            </a:extLst>
          </p:cNvPr>
          <p:cNvSpPr/>
          <p:nvPr/>
        </p:nvSpPr>
        <p:spPr>
          <a:xfrm>
            <a:off x="5923040" y="1318146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07;p36">
            <a:extLst>
              <a:ext uri="{FF2B5EF4-FFF2-40B4-BE49-F238E27FC236}">
                <a16:creationId xmlns:a16="http://schemas.microsoft.com/office/drawing/2014/main" id="{DDDDDC45-8ECF-4986-A3C1-56D6D4DB7938}"/>
              </a:ext>
            </a:extLst>
          </p:cNvPr>
          <p:cNvGrpSpPr/>
          <p:nvPr/>
        </p:nvGrpSpPr>
        <p:grpSpPr>
          <a:xfrm>
            <a:off x="6615059" y="1649896"/>
            <a:ext cx="2450339" cy="1654435"/>
            <a:chOff x="390600" y="407550"/>
            <a:chExt cx="6545750" cy="4899525"/>
          </a:xfrm>
        </p:grpSpPr>
        <p:sp>
          <p:nvSpPr>
            <p:cNvPr id="6" name="Google Shape;608;p36">
              <a:extLst>
                <a:ext uri="{FF2B5EF4-FFF2-40B4-BE49-F238E27FC236}">
                  <a16:creationId xmlns:a16="http://schemas.microsoft.com/office/drawing/2014/main" id="{CA49593F-4B31-406E-9640-6155CE2B8AFF}"/>
                </a:ext>
              </a:extLst>
            </p:cNvPr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9;p36">
              <a:extLst>
                <a:ext uri="{FF2B5EF4-FFF2-40B4-BE49-F238E27FC236}">
                  <a16:creationId xmlns:a16="http://schemas.microsoft.com/office/drawing/2014/main" id="{03CB05A6-F7C5-4ED9-A665-BF67AA9A6B62}"/>
                </a:ext>
              </a:extLst>
            </p:cNvPr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0;p36">
              <a:extLst>
                <a:ext uri="{FF2B5EF4-FFF2-40B4-BE49-F238E27FC236}">
                  <a16:creationId xmlns:a16="http://schemas.microsoft.com/office/drawing/2014/main" id="{B3093513-FA78-4396-A295-D0711E6C5336}"/>
                </a:ext>
              </a:extLst>
            </p:cNvPr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1;p36">
              <a:extLst>
                <a:ext uri="{FF2B5EF4-FFF2-40B4-BE49-F238E27FC236}">
                  <a16:creationId xmlns:a16="http://schemas.microsoft.com/office/drawing/2014/main" id="{3C800ECD-39F9-4D3F-9412-800B5058AE79}"/>
                </a:ext>
              </a:extLst>
            </p:cNvPr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2;p36">
              <a:extLst>
                <a:ext uri="{FF2B5EF4-FFF2-40B4-BE49-F238E27FC236}">
                  <a16:creationId xmlns:a16="http://schemas.microsoft.com/office/drawing/2014/main" id="{76F8F2A7-E290-4F9E-93D6-A2FEADD0C2F5}"/>
                </a:ext>
              </a:extLst>
            </p:cNvPr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3;p36">
              <a:extLst>
                <a:ext uri="{FF2B5EF4-FFF2-40B4-BE49-F238E27FC236}">
                  <a16:creationId xmlns:a16="http://schemas.microsoft.com/office/drawing/2014/main" id="{A9266A06-6F0A-433B-9476-74E4001F88BD}"/>
                </a:ext>
              </a:extLst>
            </p:cNvPr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4;p36">
              <a:extLst>
                <a:ext uri="{FF2B5EF4-FFF2-40B4-BE49-F238E27FC236}">
                  <a16:creationId xmlns:a16="http://schemas.microsoft.com/office/drawing/2014/main" id="{59292434-E93D-4D5D-95BD-FAA3E376A037}"/>
                </a:ext>
              </a:extLst>
            </p:cNvPr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;p36">
              <a:extLst>
                <a:ext uri="{FF2B5EF4-FFF2-40B4-BE49-F238E27FC236}">
                  <a16:creationId xmlns:a16="http://schemas.microsoft.com/office/drawing/2014/main" id="{2139BAEF-6190-478C-BEF5-7EBC536E4A6A}"/>
                </a:ext>
              </a:extLst>
            </p:cNvPr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;p36">
              <a:extLst>
                <a:ext uri="{FF2B5EF4-FFF2-40B4-BE49-F238E27FC236}">
                  <a16:creationId xmlns:a16="http://schemas.microsoft.com/office/drawing/2014/main" id="{CAFE9832-F41A-4116-8076-AA77ECCCBCF5}"/>
                </a:ext>
              </a:extLst>
            </p:cNvPr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7;p36">
              <a:extLst>
                <a:ext uri="{FF2B5EF4-FFF2-40B4-BE49-F238E27FC236}">
                  <a16:creationId xmlns:a16="http://schemas.microsoft.com/office/drawing/2014/main" id="{DC730A5A-4AF4-4F79-B41D-86FA5ED13A99}"/>
                </a:ext>
              </a:extLst>
            </p:cNvPr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8;p36">
              <a:extLst>
                <a:ext uri="{FF2B5EF4-FFF2-40B4-BE49-F238E27FC236}">
                  <a16:creationId xmlns:a16="http://schemas.microsoft.com/office/drawing/2014/main" id="{7F40B6D5-6078-4043-9F6C-0CAF767BDFA3}"/>
                </a:ext>
              </a:extLst>
            </p:cNvPr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;p36">
              <a:extLst>
                <a:ext uri="{FF2B5EF4-FFF2-40B4-BE49-F238E27FC236}">
                  <a16:creationId xmlns:a16="http://schemas.microsoft.com/office/drawing/2014/main" id="{AE61A189-0A44-4FBB-ADA9-39C137C0C569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0;p36">
              <a:extLst>
                <a:ext uri="{FF2B5EF4-FFF2-40B4-BE49-F238E27FC236}">
                  <a16:creationId xmlns:a16="http://schemas.microsoft.com/office/drawing/2014/main" id="{4D601945-68A3-493C-98FE-8D4F3540CD23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1;p36">
              <a:extLst>
                <a:ext uri="{FF2B5EF4-FFF2-40B4-BE49-F238E27FC236}">
                  <a16:creationId xmlns:a16="http://schemas.microsoft.com/office/drawing/2014/main" id="{7D16EB37-0C94-4268-82C1-14E3C3B4466C}"/>
                </a:ext>
              </a:extLst>
            </p:cNvPr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2;p36">
              <a:extLst>
                <a:ext uri="{FF2B5EF4-FFF2-40B4-BE49-F238E27FC236}">
                  <a16:creationId xmlns:a16="http://schemas.microsoft.com/office/drawing/2014/main" id="{2AB24084-DC95-4AA6-BCB6-B33C5E255ED0}"/>
                </a:ext>
              </a:extLst>
            </p:cNvPr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3;p36">
              <a:extLst>
                <a:ext uri="{FF2B5EF4-FFF2-40B4-BE49-F238E27FC236}">
                  <a16:creationId xmlns:a16="http://schemas.microsoft.com/office/drawing/2014/main" id="{3882834B-D574-4CAD-83F7-FC7A2E820697}"/>
                </a:ext>
              </a:extLst>
            </p:cNvPr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4;p36">
              <a:extLst>
                <a:ext uri="{FF2B5EF4-FFF2-40B4-BE49-F238E27FC236}">
                  <a16:creationId xmlns:a16="http://schemas.microsoft.com/office/drawing/2014/main" id="{4FA90568-6168-45E5-B838-50618A13C94A}"/>
                </a:ext>
              </a:extLst>
            </p:cNvPr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5;p36">
              <a:extLst>
                <a:ext uri="{FF2B5EF4-FFF2-40B4-BE49-F238E27FC236}">
                  <a16:creationId xmlns:a16="http://schemas.microsoft.com/office/drawing/2014/main" id="{B3979CFD-C86E-4D8B-AFCC-F7748DB711AB}"/>
                </a:ext>
              </a:extLst>
            </p:cNvPr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6;p36">
              <a:extLst>
                <a:ext uri="{FF2B5EF4-FFF2-40B4-BE49-F238E27FC236}">
                  <a16:creationId xmlns:a16="http://schemas.microsoft.com/office/drawing/2014/main" id="{6C8929EC-C9B2-4963-995C-9683BD77637A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7;p36">
              <a:extLst>
                <a:ext uri="{FF2B5EF4-FFF2-40B4-BE49-F238E27FC236}">
                  <a16:creationId xmlns:a16="http://schemas.microsoft.com/office/drawing/2014/main" id="{155B524D-944D-4D9D-8CAE-88B030F6293A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8;p36">
              <a:extLst>
                <a:ext uri="{FF2B5EF4-FFF2-40B4-BE49-F238E27FC236}">
                  <a16:creationId xmlns:a16="http://schemas.microsoft.com/office/drawing/2014/main" id="{5E2B4C5E-83B8-4394-8D71-E979242098DD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9;p36">
              <a:extLst>
                <a:ext uri="{FF2B5EF4-FFF2-40B4-BE49-F238E27FC236}">
                  <a16:creationId xmlns:a16="http://schemas.microsoft.com/office/drawing/2014/main" id="{07900A61-F6A1-4B8F-BE8B-2EACD58298B9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0;p36">
              <a:extLst>
                <a:ext uri="{FF2B5EF4-FFF2-40B4-BE49-F238E27FC236}">
                  <a16:creationId xmlns:a16="http://schemas.microsoft.com/office/drawing/2014/main" id="{4F6D8301-6EF9-4B2C-952A-3571970B59FC}"/>
                </a:ext>
              </a:extLst>
            </p:cNvPr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1;p36">
              <a:extLst>
                <a:ext uri="{FF2B5EF4-FFF2-40B4-BE49-F238E27FC236}">
                  <a16:creationId xmlns:a16="http://schemas.microsoft.com/office/drawing/2014/main" id="{438BE56B-0230-4037-B7F6-82B2DF9C5E82}"/>
                </a:ext>
              </a:extLst>
            </p:cNvPr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2;p36">
              <a:extLst>
                <a:ext uri="{FF2B5EF4-FFF2-40B4-BE49-F238E27FC236}">
                  <a16:creationId xmlns:a16="http://schemas.microsoft.com/office/drawing/2014/main" id="{6CB62B8C-2849-4BB6-BC55-EB56BD0187FE}"/>
                </a:ext>
              </a:extLst>
            </p:cNvPr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3;p36">
              <a:extLst>
                <a:ext uri="{FF2B5EF4-FFF2-40B4-BE49-F238E27FC236}">
                  <a16:creationId xmlns:a16="http://schemas.microsoft.com/office/drawing/2014/main" id="{06566E67-F9CE-4A82-ABE5-6ECE2CCF2F7B}"/>
                </a:ext>
              </a:extLst>
            </p:cNvPr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4;p36">
              <a:extLst>
                <a:ext uri="{FF2B5EF4-FFF2-40B4-BE49-F238E27FC236}">
                  <a16:creationId xmlns:a16="http://schemas.microsoft.com/office/drawing/2014/main" id="{CF390BDD-5246-41D7-9381-41CFFEC314BA}"/>
                </a:ext>
              </a:extLst>
            </p:cNvPr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5;p36">
              <a:extLst>
                <a:ext uri="{FF2B5EF4-FFF2-40B4-BE49-F238E27FC236}">
                  <a16:creationId xmlns:a16="http://schemas.microsoft.com/office/drawing/2014/main" id="{1C50BEFE-1BC4-44AB-82D6-D702860C3005}"/>
                </a:ext>
              </a:extLst>
            </p:cNvPr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6;p36">
              <a:extLst>
                <a:ext uri="{FF2B5EF4-FFF2-40B4-BE49-F238E27FC236}">
                  <a16:creationId xmlns:a16="http://schemas.microsoft.com/office/drawing/2014/main" id="{9EBC45F7-5396-441E-B161-8551F75CB457}"/>
                </a:ext>
              </a:extLst>
            </p:cNvPr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7;p36">
              <a:extLst>
                <a:ext uri="{FF2B5EF4-FFF2-40B4-BE49-F238E27FC236}">
                  <a16:creationId xmlns:a16="http://schemas.microsoft.com/office/drawing/2014/main" id="{4BF2BF60-C7CD-439E-977C-809E50754744}"/>
                </a:ext>
              </a:extLst>
            </p:cNvPr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8;p36">
              <a:extLst>
                <a:ext uri="{FF2B5EF4-FFF2-40B4-BE49-F238E27FC236}">
                  <a16:creationId xmlns:a16="http://schemas.microsoft.com/office/drawing/2014/main" id="{C1C9EF36-013F-4151-8FA3-AC7FA04CB230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9;p36">
              <a:extLst>
                <a:ext uri="{FF2B5EF4-FFF2-40B4-BE49-F238E27FC236}">
                  <a16:creationId xmlns:a16="http://schemas.microsoft.com/office/drawing/2014/main" id="{A76ABA95-3B9D-4F95-AA1B-1BA95C4EF4C5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0;p36">
              <a:extLst>
                <a:ext uri="{FF2B5EF4-FFF2-40B4-BE49-F238E27FC236}">
                  <a16:creationId xmlns:a16="http://schemas.microsoft.com/office/drawing/2014/main" id="{D98884A8-F3F8-46AC-AFED-B08B5BE54B79}"/>
                </a:ext>
              </a:extLst>
            </p:cNvPr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1;p36">
              <a:extLst>
                <a:ext uri="{FF2B5EF4-FFF2-40B4-BE49-F238E27FC236}">
                  <a16:creationId xmlns:a16="http://schemas.microsoft.com/office/drawing/2014/main" id="{E105994E-20A0-41AF-9817-87DBBFB71CAC}"/>
                </a:ext>
              </a:extLst>
            </p:cNvPr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2;p36">
              <a:extLst>
                <a:ext uri="{FF2B5EF4-FFF2-40B4-BE49-F238E27FC236}">
                  <a16:creationId xmlns:a16="http://schemas.microsoft.com/office/drawing/2014/main" id="{347631F8-E91F-4112-91D8-B38BA5A6604F}"/>
                </a:ext>
              </a:extLst>
            </p:cNvPr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3;p36">
              <a:extLst>
                <a:ext uri="{FF2B5EF4-FFF2-40B4-BE49-F238E27FC236}">
                  <a16:creationId xmlns:a16="http://schemas.microsoft.com/office/drawing/2014/main" id="{40887F09-A8BE-45F7-8700-050634BDDD92}"/>
                </a:ext>
              </a:extLst>
            </p:cNvPr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4;p36">
              <a:extLst>
                <a:ext uri="{FF2B5EF4-FFF2-40B4-BE49-F238E27FC236}">
                  <a16:creationId xmlns:a16="http://schemas.microsoft.com/office/drawing/2014/main" id="{9D46D14F-5AD7-4402-ADCE-90BE7E46CD9F}"/>
                </a:ext>
              </a:extLst>
            </p:cNvPr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5;p36">
              <a:extLst>
                <a:ext uri="{FF2B5EF4-FFF2-40B4-BE49-F238E27FC236}">
                  <a16:creationId xmlns:a16="http://schemas.microsoft.com/office/drawing/2014/main" id="{141A84C7-6E31-46D8-A7EB-0939A236EE33}"/>
                </a:ext>
              </a:extLst>
            </p:cNvPr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6;p36">
              <a:extLst>
                <a:ext uri="{FF2B5EF4-FFF2-40B4-BE49-F238E27FC236}">
                  <a16:creationId xmlns:a16="http://schemas.microsoft.com/office/drawing/2014/main" id="{0300AE84-FF80-4E60-BFFD-ABDE7BF04F82}"/>
                </a:ext>
              </a:extLst>
            </p:cNvPr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7;p36">
              <a:extLst>
                <a:ext uri="{FF2B5EF4-FFF2-40B4-BE49-F238E27FC236}">
                  <a16:creationId xmlns:a16="http://schemas.microsoft.com/office/drawing/2014/main" id="{0DD81E77-9151-4E76-A6C5-78B7B851F5B5}"/>
                </a:ext>
              </a:extLst>
            </p:cNvPr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8;p36">
              <a:extLst>
                <a:ext uri="{FF2B5EF4-FFF2-40B4-BE49-F238E27FC236}">
                  <a16:creationId xmlns:a16="http://schemas.microsoft.com/office/drawing/2014/main" id="{80C4F03F-1D82-4086-B595-EEFD0E4B4128}"/>
                </a:ext>
              </a:extLst>
            </p:cNvPr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9;p36">
              <a:extLst>
                <a:ext uri="{FF2B5EF4-FFF2-40B4-BE49-F238E27FC236}">
                  <a16:creationId xmlns:a16="http://schemas.microsoft.com/office/drawing/2014/main" id="{FBBAE6A5-3638-4042-A898-40308CA77828}"/>
                </a:ext>
              </a:extLst>
            </p:cNvPr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;p36">
              <a:extLst>
                <a:ext uri="{FF2B5EF4-FFF2-40B4-BE49-F238E27FC236}">
                  <a16:creationId xmlns:a16="http://schemas.microsoft.com/office/drawing/2014/main" id="{BD1B6279-5AD6-4705-837E-696AA0594529}"/>
                </a:ext>
              </a:extLst>
            </p:cNvPr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1;p36">
              <a:extLst>
                <a:ext uri="{FF2B5EF4-FFF2-40B4-BE49-F238E27FC236}">
                  <a16:creationId xmlns:a16="http://schemas.microsoft.com/office/drawing/2014/main" id="{7F5ECACC-D919-44D3-BA17-BFE35485B318}"/>
                </a:ext>
              </a:extLst>
            </p:cNvPr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2;p36">
              <a:extLst>
                <a:ext uri="{FF2B5EF4-FFF2-40B4-BE49-F238E27FC236}">
                  <a16:creationId xmlns:a16="http://schemas.microsoft.com/office/drawing/2014/main" id="{47318954-9F80-48EE-BDEF-DB5A58DBA383}"/>
                </a:ext>
              </a:extLst>
            </p:cNvPr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3;p36">
              <a:extLst>
                <a:ext uri="{FF2B5EF4-FFF2-40B4-BE49-F238E27FC236}">
                  <a16:creationId xmlns:a16="http://schemas.microsoft.com/office/drawing/2014/main" id="{DEE76EB7-4012-4E61-8C29-3C62448A6F6E}"/>
                </a:ext>
              </a:extLst>
            </p:cNvPr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4;p36">
              <a:extLst>
                <a:ext uri="{FF2B5EF4-FFF2-40B4-BE49-F238E27FC236}">
                  <a16:creationId xmlns:a16="http://schemas.microsoft.com/office/drawing/2014/main" id="{42CAE3D1-2357-418D-B292-C591297239EC}"/>
                </a:ext>
              </a:extLst>
            </p:cNvPr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5;p36">
              <a:extLst>
                <a:ext uri="{FF2B5EF4-FFF2-40B4-BE49-F238E27FC236}">
                  <a16:creationId xmlns:a16="http://schemas.microsoft.com/office/drawing/2014/main" id="{D018184B-BBE6-4ADE-AED9-6B0648EA5E78}"/>
                </a:ext>
              </a:extLst>
            </p:cNvPr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6;p36">
              <a:extLst>
                <a:ext uri="{FF2B5EF4-FFF2-40B4-BE49-F238E27FC236}">
                  <a16:creationId xmlns:a16="http://schemas.microsoft.com/office/drawing/2014/main" id="{2222A429-7C0C-415F-9DB8-55001D713BD5}"/>
                </a:ext>
              </a:extLst>
            </p:cNvPr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7;p36">
              <a:extLst>
                <a:ext uri="{FF2B5EF4-FFF2-40B4-BE49-F238E27FC236}">
                  <a16:creationId xmlns:a16="http://schemas.microsoft.com/office/drawing/2014/main" id="{71CDCF82-136B-4A4E-B3E0-B13264C825C8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8;p36">
              <a:extLst>
                <a:ext uri="{FF2B5EF4-FFF2-40B4-BE49-F238E27FC236}">
                  <a16:creationId xmlns:a16="http://schemas.microsoft.com/office/drawing/2014/main" id="{84541C90-BF95-41CD-B540-29A25692513C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9;p36">
              <a:extLst>
                <a:ext uri="{FF2B5EF4-FFF2-40B4-BE49-F238E27FC236}">
                  <a16:creationId xmlns:a16="http://schemas.microsoft.com/office/drawing/2014/main" id="{F6836A26-BC5F-4ADF-8C3C-E5947B7E5C7D}"/>
                </a:ext>
              </a:extLst>
            </p:cNvPr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0;p36">
              <a:extLst>
                <a:ext uri="{FF2B5EF4-FFF2-40B4-BE49-F238E27FC236}">
                  <a16:creationId xmlns:a16="http://schemas.microsoft.com/office/drawing/2014/main" id="{3928D3B6-42AB-47EC-B309-EB59C10AD392}"/>
                </a:ext>
              </a:extLst>
            </p:cNvPr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1;p36">
              <a:extLst>
                <a:ext uri="{FF2B5EF4-FFF2-40B4-BE49-F238E27FC236}">
                  <a16:creationId xmlns:a16="http://schemas.microsoft.com/office/drawing/2014/main" id="{964B7965-3124-4416-9D9A-F53CA781BD2A}"/>
                </a:ext>
              </a:extLst>
            </p:cNvPr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2;p36">
              <a:extLst>
                <a:ext uri="{FF2B5EF4-FFF2-40B4-BE49-F238E27FC236}">
                  <a16:creationId xmlns:a16="http://schemas.microsoft.com/office/drawing/2014/main" id="{8666D0F6-3869-4A29-9BD6-AFE53C068C1E}"/>
                </a:ext>
              </a:extLst>
            </p:cNvPr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3;p36">
              <a:extLst>
                <a:ext uri="{FF2B5EF4-FFF2-40B4-BE49-F238E27FC236}">
                  <a16:creationId xmlns:a16="http://schemas.microsoft.com/office/drawing/2014/main" id="{513D7C7C-EC2C-4EA5-9DA5-98422FCAF060}"/>
                </a:ext>
              </a:extLst>
            </p:cNvPr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4;p36">
              <a:extLst>
                <a:ext uri="{FF2B5EF4-FFF2-40B4-BE49-F238E27FC236}">
                  <a16:creationId xmlns:a16="http://schemas.microsoft.com/office/drawing/2014/main" id="{7CC7C5A8-3E74-4F70-AC01-9D4AFA959B84}"/>
                </a:ext>
              </a:extLst>
            </p:cNvPr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5;p36">
              <a:extLst>
                <a:ext uri="{FF2B5EF4-FFF2-40B4-BE49-F238E27FC236}">
                  <a16:creationId xmlns:a16="http://schemas.microsoft.com/office/drawing/2014/main" id="{2700759F-383D-4854-8735-0D77B0208E60}"/>
                </a:ext>
              </a:extLst>
            </p:cNvPr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6;p36">
              <a:extLst>
                <a:ext uri="{FF2B5EF4-FFF2-40B4-BE49-F238E27FC236}">
                  <a16:creationId xmlns:a16="http://schemas.microsoft.com/office/drawing/2014/main" id="{42C50260-B6E4-43E8-A1ED-ECF683A611C1}"/>
                </a:ext>
              </a:extLst>
            </p:cNvPr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7;p36">
              <a:extLst>
                <a:ext uri="{FF2B5EF4-FFF2-40B4-BE49-F238E27FC236}">
                  <a16:creationId xmlns:a16="http://schemas.microsoft.com/office/drawing/2014/main" id="{E4DB8160-86A3-4BB7-B6E6-CEA195CF78E9}"/>
                </a:ext>
              </a:extLst>
            </p:cNvPr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8;p36">
              <a:extLst>
                <a:ext uri="{FF2B5EF4-FFF2-40B4-BE49-F238E27FC236}">
                  <a16:creationId xmlns:a16="http://schemas.microsoft.com/office/drawing/2014/main" id="{177671C4-4A1E-433C-B1D8-8C29BEAA9AEE}"/>
                </a:ext>
              </a:extLst>
            </p:cNvPr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9;p36">
              <a:extLst>
                <a:ext uri="{FF2B5EF4-FFF2-40B4-BE49-F238E27FC236}">
                  <a16:creationId xmlns:a16="http://schemas.microsoft.com/office/drawing/2014/main" id="{B36B7779-D5BE-4D78-A0D1-A1E402CD1A8C}"/>
                </a:ext>
              </a:extLst>
            </p:cNvPr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0;p36">
              <a:extLst>
                <a:ext uri="{FF2B5EF4-FFF2-40B4-BE49-F238E27FC236}">
                  <a16:creationId xmlns:a16="http://schemas.microsoft.com/office/drawing/2014/main" id="{BEAC8D07-C7F5-4E93-9E60-71D1EB0B8EF7}"/>
                </a:ext>
              </a:extLst>
            </p:cNvPr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1;p36">
              <a:extLst>
                <a:ext uri="{FF2B5EF4-FFF2-40B4-BE49-F238E27FC236}">
                  <a16:creationId xmlns:a16="http://schemas.microsoft.com/office/drawing/2014/main" id="{F78770A6-B56C-4FDE-8125-F73CFCB59F94}"/>
                </a:ext>
              </a:extLst>
            </p:cNvPr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2;p36">
              <a:extLst>
                <a:ext uri="{FF2B5EF4-FFF2-40B4-BE49-F238E27FC236}">
                  <a16:creationId xmlns:a16="http://schemas.microsoft.com/office/drawing/2014/main" id="{C0B272AB-7366-4D75-89C9-2E3C13DE15F3}"/>
                </a:ext>
              </a:extLst>
            </p:cNvPr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3;p36">
              <a:extLst>
                <a:ext uri="{FF2B5EF4-FFF2-40B4-BE49-F238E27FC236}">
                  <a16:creationId xmlns:a16="http://schemas.microsoft.com/office/drawing/2014/main" id="{8ED50C0B-BC14-41D6-811C-F82A7D5AC1BB}"/>
                </a:ext>
              </a:extLst>
            </p:cNvPr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4;p36">
              <a:extLst>
                <a:ext uri="{FF2B5EF4-FFF2-40B4-BE49-F238E27FC236}">
                  <a16:creationId xmlns:a16="http://schemas.microsoft.com/office/drawing/2014/main" id="{7B7805C3-59B0-4FB9-80F2-1DD87C6C0BE7}"/>
                </a:ext>
              </a:extLst>
            </p:cNvPr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5;p36">
              <a:extLst>
                <a:ext uri="{FF2B5EF4-FFF2-40B4-BE49-F238E27FC236}">
                  <a16:creationId xmlns:a16="http://schemas.microsoft.com/office/drawing/2014/main" id="{6475B985-3711-451C-9188-E3460DD5382E}"/>
                </a:ext>
              </a:extLst>
            </p:cNvPr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6;p36">
              <a:extLst>
                <a:ext uri="{FF2B5EF4-FFF2-40B4-BE49-F238E27FC236}">
                  <a16:creationId xmlns:a16="http://schemas.microsoft.com/office/drawing/2014/main" id="{E7D2447E-119D-4754-A0FA-06F5192BB55A}"/>
                </a:ext>
              </a:extLst>
            </p:cNvPr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7;p36">
              <a:extLst>
                <a:ext uri="{FF2B5EF4-FFF2-40B4-BE49-F238E27FC236}">
                  <a16:creationId xmlns:a16="http://schemas.microsoft.com/office/drawing/2014/main" id="{915D42B7-04BA-4B92-A9AF-CD93ED193596}"/>
                </a:ext>
              </a:extLst>
            </p:cNvPr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8;p36">
              <a:extLst>
                <a:ext uri="{FF2B5EF4-FFF2-40B4-BE49-F238E27FC236}">
                  <a16:creationId xmlns:a16="http://schemas.microsoft.com/office/drawing/2014/main" id="{20478D1E-A88E-4A8F-8BCE-9228BB204608}"/>
                </a:ext>
              </a:extLst>
            </p:cNvPr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9;p36">
              <a:extLst>
                <a:ext uri="{FF2B5EF4-FFF2-40B4-BE49-F238E27FC236}">
                  <a16:creationId xmlns:a16="http://schemas.microsoft.com/office/drawing/2014/main" id="{99C68C23-71FD-4D58-A752-C6E19AC09FBC}"/>
                </a:ext>
              </a:extLst>
            </p:cNvPr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0;p36">
              <a:extLst>
                <a:ext uri="{FF2B5EF4-FFF2-40B4-BE49-F238E27FC236}">
                  <a16:creationId xmlns:a16="http://schemas.microsoft.com/office/drawing/2014/main" id="{5594D74C-3334-434D-8920-9353F6921463}"/>
                </a:ext>
              </a:extLst>
            </p:cNvPr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1;p36">
              <a:extLst>
                <a:ext uri="{FF2B5EF4-FFF2-40B4-BE49-F238E27FC236}">
                  <a16:creationId xmlns:a16="http://schemas.microsoft.com/office/drawing/2014/main" id="{62B06313-705F-44AC-ABE4-8C9735DBFA29}"/>
                </a:ext>
              </a:extLst>
            </p:cNvPr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;p36">
              <a:extLst>
                <a:ext uri="{FF2B5EF4-FFF2-40B4-BE49-F238E27FC236}">
                  <a16:creationId xmlns:a16="http://schemas.microsoft.com/office/drawing/2014/main" id="{BE86079C-6691-4027-B8FF-2DE42E922EBE}"/>
                </a:ext>
              </a:extLst>
            </p:cNvPr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3;p36">
              <a:extLst>
                <a:ext uri="{FF2B5EF4-FFF2-40B4-BE49-F238E27FC236}">
                  <a16:creationId xmlns:a16="http://schemas.microsoft.com/office/drawing/2014/main" id="{4C2ADA31-C3B1-463C-B14A-242AAD60D8E9}"/>
                </a:ext>
              </a:extLst>
            </p:cNvPr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4;p36">
              <a:extLst>
                <a:ext uri="{FF2B5EF4-FFF2-40B4-BE49-F238E27FC236}">
                  <a16:creationId xmlns:a16="http://schemas.microsoft.com/office/drawing/2014/main" id="{710A29CD-232F-43D7-B778-812B3C0F6F96}"/>
                </a:ext>
              </a:extLst>
            </p:cNvPr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5;p36">
              <a:extLst>
                <a:ext uri="{FF2B5EF4-FFF2-40B4-BE49-F238E27FC236}">
                  <a16:creationId xmlns:a16="http://schemas.microsoft.com/office/drawing/2014/main" id="{EE71BB85-CCE1-4F50-BECD-EDC5B2EB58A5}"/>
                </a:ext>
              </a:extLst>
            </p:cNvPr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067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subTitle" idx="1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2" name="Google Shape;952;p44"/>
          <p:cNvSpPr txBox="1">
            <a:spLocks noGrp="1"/>
          </p:cNvSpPr>
          <p:nvPr>
            <p:ph type="body" idx="2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D9B39-8DA4-46CC-920F-6B677AB5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1" y="207701"/>
            <a:ext cx="7540232" cy="5003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6" name="Google Shape;1006;p46"/>
          <p:cNvGrpSpPr/>
          <p:nvPr/>
        </p:nvGrpSpPr>
        <p:grpSpPr>
          <a:xfrm>
            <a:off x="708483" y="1413519"/>
            <a:ext cx="1129515" cy="3604344"/>
            <a:chOff x="14762575" y="-1709450"/>
            <a:chExt cx="811550" cy="2589700"/>
          </a:xfrm>
        </p:grpSpPr>
        <p:sp>
          <p:nvSpPr>
            <p:cNvPr id="1007" name="Google Shape;1007;p46"/>
            <p:cNvSpPr/>
            <p:nvPr/>
          </p:nvSpPr>
          <p:spPr>
            <a:xfrm>
              <a:off x="14834800" y="747675"/>
              <a:ext cx="311925" cy="132575"/>
            </a:xfrm>
            <a:custGeom>
              <a:avLst/>
              <a:gdLst/>
              <a:ahLst/>
              <a:cxnLst/>
              <a:rect l="l" t="t" r="r" b="b"/>
              <a:pathLst>
                <a:path w="12477" h="5303" extrusionOk="0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4834775" y="804200"/>
              <a:ext cx="311950" cy="76050"/>
            </a:xfrm>
            <a:custGeom>
              <a:avLst/>
              <a:gdLst/>
              <a:ahLst/>
              <a:cxnLst/>
              <a:rect l="l" t="t" r="r" b="b"/>
              <a:pathLst>
                <a:path w="12478" h="3042" extrusionOk="0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5176550" y="751875"/>
              <a:ext cx="311925" cy="128375"/>
            </a:xfrm>
            <a:custGeom>
              <a:avLst/>
              <a:gdLst/>
              <a:ahLst/>
              <a:cxnLst/>
              <a:rect l="l" t="t" r="r" b="b"/>
              <a:pathLst>
                <a:path w="12477" h="5135" extrusionOk="0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5176550" y="804200"/>
              <a:ext cx="311925" cy="76050"/>
            </a:xfrm>
            <a:custGeom>
              <a:avLst/>
              <a:gdLst/>
              <a:ahLst/>
              <a:cxnLst/>
              <a:rect l="l" t="t" r="r" b="b"/>
              <a:pathLst>
                <a:path w="12477" h="3042" extrusionOk="0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4904425" y="-482675"/>
              <a:ext cx="516700" cy="1240625"/>
            </a:xfrm>
            <a:custGeom>
              <a:avLst/>
              <a:gdLst/>
              <a:ahLst/>
              <a:cxnLst/>
              <a:rect l="l" t="t" r="r" b="b"/>
              <a:pathLst>
                <a:path w="20668" h="49625" extrusionOk="0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5371650" y="-880400"/>
              <a:ext cx="197475" cy="222700"/>
            </a:xfrm>
            <a:custGeom>
              <a:avLst/>
              <a:gdLst/>
              <a:ahLst/>
              <a:cxnLst/>
              <a:rect l="l" t="t" r="r" b="b"/>
              <a:pathLst>
                <a:path w="7899" h="8908" extrusionOk="0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4769525" y="-893225"/>
              <a:ext cx="191050" cy="222675"/>
            </a:xfrm>
            <a:custGeom>
              <a:avLst/>
              <a:gdLst/>
              <a:ahLst/>
              <a:cxnLst/>
              <a:rect l="l" t="t" r="r" b="b"/>
              <a:pathLst>
                <a:path w="7642" h="8907" extrusionOk="0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4783025" y="-1709450"/>
              <a:ext cx="740225" cy="750225"/>
            </a:xfrm>
            <a:custGeom>
              <a:avLst/>
              <a:gdLst/>
              <a:ahLst/>
              <a:cxnLst/>
              <a:rect l="l" t="t" r="r" b="b"/>
              <a:pathLst>
                <a:path w="29609" h="30009" extrusionOk="0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5108200" y="-1168800"/>
              <a:ext cx="2350" cy="625"/>
            </a:xfrm>
            <a:custGeom>
              <a:avLst/>
              <a:gdLst/>
              <a:ahLst/>
              <a:cxnLst/>
              <a:rect l="l" t="t" r="r" b="b"/>
              <a:pathLst>
                <a:path w="94" h="25" extrusionOk="0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5113475" y="-1169775"/>
              <a:ext cx="1275" cy="325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5090975" y="-1164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5111125" y="-1169375"/>
              <a:ext cx="1850" cy="475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5100600" y="-11671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5096075" y="-1166050"/>
              <a:ext cx="3750" cy="1025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5104675" y="-1168050"/>
              <a:ext cx="2850" cy="750"/>
            </a:xfrm>
            <a:custGeom>
              <a:avLst/>
              <a:gdLst/>
              <a:ahLst/>
              <a:cxnLst/>
              <a:rect l="l" t="t" r="r" b="b"/>
              <a:pathLst>
                <a:path w="114" h="30" extrusionOk="0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5085525" y="-1163450"/>
              <a:ext cx="4850" cy="1400"/>
            </a:xfrm>
            <a:custGeom>
              <a:avLst/>
              <a:gdLst/>
              <a:ahLst/>
              <a:cxnLst/>
              <a:rect l="l" t="t" r="r" b="b"/>
              <a:pathLst>
                <a:path w="194" h="56" extrusionOk="0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5119575" y="-1173650"/>
              <a:ext cx="170925" cy="21250"/>
            </a:xfrm>
            <a:custGeom>
              <a:avLst/>
              <a:gdLst/>
              <a:ahLst/>
              <a:cxnLst/>
              <a:rect l="l" t="t" r="r" b="b"/>
              <a:pathLst>
                <a:path w="6837" h="850" extrusionOk="0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5115050" y="-1170050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5099800" y="-11662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5090375" y="-1163650"/>
              <a:ext cx="625" cy="225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5085025" y="-1162075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5095250" y="-116505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5115800" y="-1170250"/>
              <a:ext cx="3800" cy="225"/>
            </a:xfrm>
            <a:custGeom>
              <a:avLst/>
              <a:gdLst/>
              <a:ahLst/>
              <a:cxnLst/>
              <a:rect l="l" t="t" r="r" b="b"/>
              <a:pathLst>
                <a:path w="152" h="9" extrusionOk="0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103925" y="-1167325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5290475" y="-1152425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5112950" y="-1169475"/>
              <a:ext cx="550" cy="125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114725" y="-1169850"/>
              <a:ext cx="350" cy="10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110525" y="-1168925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5107500" y="-116820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5046750" y="-1173650"/>
              <a:ext cx="248600" cy="98250"/>
            </a:xfrm>
            <a:custGeom>
              <a:avLst/>
              <a:gdLst/>
              <a:ahLst/>
              <a:cxnLst/>
              <a:rect l="l" t="t" r="r" b="b"/>
              <a:pathLst>
                <a:path w="9944" h="3930" extrusionOk="0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4962375" y="-1003325"/>
              <a:ext cx="37475" cy="189900"/>
            </a:xfrm>
            <a:custGeom>
              <a:avLst/>
              <a:gdLst/>
              <a:ahLst/>
              <a:cxnLst/>
              <a:rect l="l" t="t" r="r" b="b"/>
              <a:pathLst>
                <a:path w="1499" h="7596" extrusionOk="0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4807850" y="-1161925"/>
              <a:ext cx="707625" cy="749500"/>
            </a:xfrm>
            <a:custGeom>
              <a:avLst/>
              <a:gdLst/>
              <a:ahLst/>
              <a:cxnLst/>
              <a:rect l="l" t="t" r="r" b="b"/>
              <a:pathLst>
                <a:path w="28305" h="29980" extrusionOk="0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5111050" y="-1306750"/>
              <a:ext cx="85650" cy="191800"/>
            </a:xfrm>
            <a:custGeom>
              <a:avLst/>
              <a:gdLst/>
              <a:ahLst/>
              <a:cxnLst/>
              <a:rect l="l" t="t" r="r" b="b"/>
              <a:pathLst>
                <a:path w="3426" h="7672" extrusionOk="0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4972950" y="-1679250"/>
              <a:ext cx="361850" cy="430400"/>
            </a:xfrm>
            <a:custGeom>
              <a:avLst/>
              <a:gdLst/>
              <a:ahLst/>
              <a:cxnLst/>
              <a:rect l="l" t="t" r="r" b="b"/>
              <a:pathLst>
                <a:path w="14474" h="17216" extrusionOk="0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4954825" y="-1682200"/>
              <a:ext cx="145250" cy="235525"/>
            </a:xfrm>
            <a:custGeom>
              <a:avLst/>
              <a:gdLst/>
              <a:ahLst/>
              <a:cxnLst/>
              <a:rect l="l" t="t" r="r" b="b"/>
              <a:pathLst>
                <a:path w="5810" h="9421" extrusionOk="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5293400" y="-1456800"/>
              <a:ext cx="102150" cy="103250"/>
            </a:xfrm>
            <a:custGeom>
              <a:avLst/>
              <a:gdLst/>
              <a:ahLst/>
              <a:cxnLst/>
              <a:rect l="l" t="t" r="r" b="b"/>
              <a:pathLst>
                <a:path w="4086" h="4130" extrusionOk="0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4910325" y="-1444950"/>
              <a:ext cx="102000" cy="103175"/>
            </a:xfrm>
            <a:custGeom>
              <a:avLst/>
              <a:gdLst/>
              <a:ahLst/>
              <a:cxnLst/>
              <a:rect l="l" t="t" r="r" b="b"/>
              <a:pathLst>
                <a:path w="4080" h="4127" extrusionOk="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5071875" y="-1691475"/>
              <a:ext cx="291825" cy="180350"/>
            </a:xfrm>
            <a:custGeom>
              <a:avLst/>
              <a:gdLst/>
              <a:ahLst/>
              <a:cxnLst/>
              <a:rect l="l" t="t" r="r" b="b"/>
              <a:pathLst>
                <a:path w="11673" h="7214" extrusionOk="0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5024025" y="-852650"/>
              <a:ext cx="259500" cy="28225"/>
            </a:xfrm>
            <a:custGeom>
              <a:avLst/>
              <a:gdLst/>
              <a:ahLst/>
              <a:cxnLst/>
              <a:rect l="l" t="t" r="r" b="b"/>
              <a:pathLst>
                <a:path w="10380" h="1129" extrusionOk="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5039225" y="-853600"/>
              <a:ext cx="226725" cy="26325"/>
            </a:xfrm>
            <a:custGeom>
              <a:avLst/>
              <a:gdLst/>
              <a:ahLst/>
              <a:cxnLst/>
              <a:rect l="l" t="t" r="r" b="b"/>
              <a:pathLst>
                <a:path w="9069" h="1053" extrusionOk="0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5024025" y="-910225"/>
              <a:ext cx="259500" cy="28250"/>
            </a:xfrm>
            <a:custGeom>
              <a:avLst/>
              <a:gdLst/>
              <a:ahLst/>
              <a:cxnLst/>
              <a:rect l="l" t="t" r="r" b="b"/>
              <a:pathLst>
                <a:path w="10380" h="1130" extrusionOk="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5014875" y="-882325"/>
              <a:ext cx="277800" cy="32075"/>
            </a:xfrm>
            <a:custGeom>
              <a:avLst/>
              <a:gdLst/>
              <a:ahLst/>
              <a:cxnLst/>
              <a:rect l="l" t="t" r="r" b="b"/>
              <a:pathLst>
                <a:path w="11112" h="1283" extrusionOk="0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5047875" y="-910400"/>
              <a:ext cx="226900" cy="22225"/>
            </a:xfrm>
            <a:custGeom>
              <a:avLst/>
              <a:gdLst/>
              <a:ahLst/>
              <a:cxnLst/>
              <a:rect l="l" t="t" r="r" b="b"/>
              <a:pathLst>
                <a:path w="9076" h="889" extrusionOk="0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5015400" y="-1044000"/>
              <a:ext cx="276500" cy="138025"/>
            </a:xfrm>
            <a:custGeom>
              <a:avLst/>
              <a:gdLst/>
              <a:ahLst/>
              <a:cxnLst/>
              <a:rect l="l" t="t" r="r" b="b"/>
              <a:pathLst>
                <a:path w="11060" h="5521" extrusionOk="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5016250" y="-827300"/>
              <a:ext cx="275075" cy="47875"/>
            </a:xfrm>
            <a:custGeom>
              <a:avLst/>
              <a:gdLst/>
              <a:ahLst/>
              <a:cxnLst/>
              <a:rect l="l" t="t" r="r" b="b"/>
              <a:pathLst>
                <a:path w="11003" h="1915" extrusionOk="0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4762575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5211350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4913825" y="-494025"/>
              <a:ext cx="487825" cy="81600"/>
            </a:xfrm>
            <a:custGeom>
              <a:avLst/>
              <a:gdLst/>
              <a:ahLst/>
              <a:cxnLst/>
              <a:rect l="l" t="t" r="r" b="b"/>
              <a:pathLst>
                <a:path w="19513" h="3264" extrusionOk="0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5057125" y="-1153075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5046775" y="-114945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5057225" y="-1156375"/>
              <a:ext cx="9875" cy="3325"/>
            </a:xfrm>
            <a:custGeom>
              <a:avLst/>
              <a:gdLst/>
              <a:ahLst/>
              <a:cxnLst/>
              <a:rect l="l" t="t" r="r" b="b"/>
              <a:pathLst>
                <a:path w="395" h="133" extrusionOk="0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5046925" y="-1153050"/>
              <a:ext cx="10225" cy="3650"/>
            </a:xfrm>
            <a:custGeom>
              <a:avLst/>
              <a:gdLst/>
              <a:ahLst/>
              <a:cxnLst/>
              <a:rect l="l" t="t" r="r" b="b"/>
              <a:pathLst>
                <a:path w="409" h="146" extrusionOk="0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5067075" y="-1161950"/>
              <a:ext cx="17975" cy="5600"/>
            </a:xfrm>
            <a:custGeom>
              <a:avLst/>
              <a:gdLst/>
              <a:ahLst/>
              <a:cxnLst/>
              <a:rect l="l" t="t" r="r" b="b"/>
              <a:pathLst>
                <a:path w="719" h="224" extrusionOk="0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5008000" y="-1150875"/>
              <a:ext cx="324050" cy="106650"/>
            </a:xfrm>
            <a:custGeom>
              <a:avLst/>
              <a:gdLst/>
              <a:ahLst/>
              <a:cxnLst/>
              <a:rect l="l" t="t" r="r" b="b"/>
              <a:pathLst>
                <a:path w="12962" h="4266" extrusionOk="0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5067050" y="-115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5291125" y="-1152200"/>
              <a:ext cx="4225" cy="1350"/>
            </a:xfrm>
            <a:custGeom>
              <a:avLst/>
              <a:gdLst/>
              <a:ahLst/>
              <a:cxnLst/>
              <a:rect l="l" t="t" r="r" b="b"/>
              <a:pathLst>
                <a:path w="169" h="54" extrusionOk="0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5049425" y="-932850"/>
              <a:ext cx="141550" cy="159775"/>
            </a:xfrm>
            <a:custGeom>
              <a:avLst/>
              <a:gdLst/>
              <a:ahLst/>
              <a:cxnLst/>
              <a:rect l="l" t="t" r="r" b="b"/>
              <a:pathLst>
                <a:path w="5662" h="6391" extrusionOk="0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5144125" y="-918425"/>
              <a:ext cx="127275" cy="110000"/>
            </a:xfrm>
            <a:custGeom>
              <a:avLst/>
              <a:gdLst/>
              <a:ahLst/>
              <a:cxnLst/>
              <a:rect l="l" t="t" r="r" b="b"/>
              <a:pathLst>
                <a:path w="5091" h="4400" extrusionOk="0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46"/>
          <p:cNvSpPr/>
          <p:nvPr/>
        </p:nvSpPr>
        <p:spPr>
          <a:xfrm rot="-5400000">
            <a:off x="2944625" y="1934200"/>
            <a:ext cx="589500" cy="510000"/>
          </a:xfrm>
          <a:prstGeom prst="triangle">
            <a:avLst>
              <a:gd name="adj" fmla="val 50000"/>
            </a:avLst>
          </a:prstGeom>
          <a:solidFill>
            <a:srgbClr val="8DC6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6"/>
          <p:cNvSpPr/>
          <p:nvPr/>
        </p:nvSpPr>
        <p:spPr>
          <a:xfrm rot="5400000">
            <a:off x="5583300" y="3537550"/>
            <a:ext cx="589500" cy="5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4294967295"/>
          </p:nvPr>
        </p:nvSpPr>
        <p:spPr>
          <a:xfrm>
            <a:off x="3637200" y="1674700"/>
            <a:ext cx="18696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+</a:t>
            </a:r>
            <a:endParaRPr b="1" dirty="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071" name="Google Shape;1071;p46"/>
          <p:cNvGrpSpPr/>
          <p:nvPr/>
        </p:nvGrpSpPr>
        <p:grpSpPr>
          <a:xfrm>
            <a:off x="6562539" y="1247339"/>
            <a:ext cx="1974649" cy="3896161"/>
            <a:chOff x="6373296" y="1228392"/>
            <a:chExt cx="1974649" cy="3896161"/>
          </a:xfrm>
        </p:grpSpPr>
        <p:grpSp>
          <p:nvGrpSpPr>
            <p:cNvPr id="1072" name="Google Shape;1072;p46"/>
            <p:cNvGrpSpPr/>
            <p:nvPr/>
          </p:nvGrpSpPr>
          <p:grpSpPr>
            <a:xfrm>
              <a:off x="6373296" y="1520242"/>
              <a:ext cx="1826388" cy="3604311"/>
              <a:chOff x="13843250" y="888100"/>
              <a:chExt cx="1317075" cy="2599200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14427525" y="888100"/>
                <a:ext cx="2481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8817" extrusionOk="0">
                    <a:moveTo>
                      <a:pt x="4825" y="1"/>
                    </a:moveTo>
                    <a:cubicBezTo>
                      <a:pt x="3315" y="1"/>
                      <a:pt x="1806" y="718"/>
                      <a:pt x="1057" y="2118"/>
                    </a:cubicBezTo>
                    <a:cubicBezTo>
                      <a:pt x="1" y="4089"/>
                      <a:pt x="337" y="6897"/>
                      <a:pt x="1662" y="8660"/>
                    </a:cubicBezTo>
                    <a:lnTo>
                      <a:pt x="3353" y="8816"/>
                    </a:lnTo>
                    <a:cubicBezTo>
                      <a:pt x="3379" y="8816"/>
                      <a:pt x="3405" y="8816"/>
                      <a:pt x="3431" y="8816"/>
                    </a:cubicBezTo>
                    <a:cubicBezTo>
                      <a:pt x="4522" y="8816"/>
                      <a:pt x="5627" y="8619"/>
                      <a:pt x="6598" y="8125"/>
                    </a:cubicBezTo>
                    <a:cubicBezTo>
                      <a:pt x="9030" y="6886"/>
                      <a:pt x="9926" y="3677"/>
                      <a:pt x="8151" y="1500"/>
                    </a:cubicBezTo>
                    <a:cubicBezTo>
                      <a:pt x="7331" y="494"/>
                      <a:pt x="6078" y="1"/>
                      <a:pt x="4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14430850" y="923975"/>
                <a:ext cx="530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5946" extrusionOk="0">
                    <a:moveTo>
                      <a:pt x="856" y="0"/>
                    </a:moveTo>
                    <a:cubicBezTo>
                      <a:pt x="816" y="0"/>
                      <a:pt x="776" y="5"/>
                      <a:pt x="734" y="14"/>
                    </a:cubicBezTo>
                    <a:cubicBezTo>
                      <a:pt x="383" y="89"/>
                      <a:pt x="230" y="602"/>
                      <a:pt x="148" y="888"/>
                    </a:cubicBezTo>
                    <a:cubicBezTo>
                      <a:pt x="0" y="1407"/>
                      <a:pt x="65" y="1973"/>
                      <a:pt x="151" y="2495"/>
                    </a:cubicBezTo>
                    <a:cubicBezTo>
                      <a:pt x="352" y="3698"/>
                      <a:pt x="842" y="4858"/>
                      <a:pt x="1488" y="5885"/>
                    </a:cubicBezTo>
                    <a:cubicBezTo>
                      <a:pt x="1515" y="5928"/>
                      <a:pt x="1554" y="5945"/>
                      <a:pt x="1592" y="5945"/>
                    </a:cubicBezTo>
                    <a:cubicBezTo>
                      <a:pt x="1681" y="5945"/>
                      <a:pt x="1769" y="5854"/>
                      <a:pt x="1708" y="5757"/>
                    </a:cubicBezTo>
                    <a:cubicBezTo>
                      <a:pt x="1236" y="5008"/>
                      <a:pt x="867" y="4197"/>
                      <a:pt x="614" y="3348"/>
                    </a:cubicBezTo>
                    <a:cubicBezTo>
                      <a:pt x="353" y="2474"/>
                      <a:pt x="34" y="1161"/>
                      <a:pt x="661" y="370"/>
                    </a:cubicBezTo>
                    <a:cubicBezTo>
                      <a:pt x="725" y="289"/>
                      <a:pt x="789" y="256"/>
                      <a:pt x="851" y="256"/>
                    </a:cubicBezTo>
                    <a:cubicBezTo>
                      <a:pt x="1081" y="256"/>
                      <a:pt x="1275" y="723"/>
                      <a:pt x="1327" y="831"/>
                    </a:cubicBezTo>
                    <a:cubicBezTo>
                      <a:pt x="1433" y="1050"/>
                      <a:pt x="1502" y="1285"/>
                      <a:pt x="1566" y="1519"/>
                    </a:cubicBezTo>
                    <a:cubicBezTo>
                      <a:pt x="1686" y="1954"/>
                      <a:pt x="1726" y="2407"/>
                      <a:pt x="1748" y="2855"/>
                    </a:cubicBezTo>
                    <a:cubicBezTo>
                      <a:pt x="1796" y="3825"/>
                      <a:pt x="1689" y="4796"/>
                      <a:pt x="1728" y="5766"/>
                    </a:cubicBezTo>
                    <a:cubicBezTo>
                      <a:pt x="1731" y="5849"/>
                      <a:pt x="1797" y="5890"/>
                      <a:pt x="1860" y="5890"/>
                    </a:cubicBezTo>
                    <a:cubicBezTo>
                      <a:pt x="1924" y="5890"/>
                      <a:pt x="1986" y="5849"/>
                      <a:pt x="1983" y="5766"/>
                    </a:cubicBezTo>
                    <a:cubicBezTo>
                      <a:pt x="1933" y="4533"/>
                      <a:pt x="2121" y="3281"/>
                      <a:pt x="1930" y="2054"/>
                    </a:cubicBezTo>
                    <a:cubicBezTo>
                      <a:pt x="1849" y="1534"/>
                      <a:pt x="1598" y="0"/>
                      <a:pt x="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14349125" y="988525"/>
                <a:ext cx="1371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553" extrusionOk="0">
                    <a:moveTo>
                      <a:pt x="1300" y="293"/>
                    </a:moveTo>
                    <a:cubicBezTo>
                      <a:pt x="1595" y="293"/>
                      <a:pt x="1928" y="406"/>
                      <a:pt x="2128" y="518"/>
                    </a:cubicBezTo>
                    <a:cubicBezTo>
                      <a:pt x="2514" y="734"/>
                      <a:pt x="2854" y="1030"/>
                      <a:pt x="3174" y="1331"/>
                    </a:cubicBezTo>
                    <a:cubicBezTo>
                      <a:pt x="3762" y="1887"/>
                      <a:pt x="4248" y="2543"/>
                      <a:pt x="4720" y="3199"/>
                    </a:cubicBezTo>
                    <a:lnTo>
                      <a:pt x="4720" y="3199"/>
                    </a:lnTo>
                    <a:cubicBezTo>
                      <a:pt x="4053" y="3071"/>
                      <a:pt x="3395" y="2901"/>
                      <a:pt x="2750" y="2681"/>
                    </a:cubicBezTo>
                    <a:cubicBezTo>
                      <a:pt x="1961" y="2412"/>
                      <a:pt x="702" y="1853"/>
                      <a:pt x="693" y="872"/>
                    </a:cubicBezTo>
                    <a:cubicBezTo>
                      <a:pt x="690" y="434"/>
                      <a:pt x="971" y="293"/>
                      <a:pt x="1300" y="293"/>
                    </a:cubicBezTo>
                    <a:close/>
                    <a:moveTo>
                      <a:pt x="1312" y="1"/>
                    </a:moveTo>
                    <a:cubicBezTo>
                      <a:pt x="1053" y="1"/>
                      <a:pt x="815" y="96"/>
                      <a:pt x="636" y="344"/>
                    </a:cubicBezTo>
                    <a:cubicBezTo>
                      <a:pt x="0" y="1226"/>
                      <a:pt x="989" y="2083"/>
                      <a:pt x="1695" y="2493"/>
                    </a:cubicBezTo>
                    <a:cubicBezTo>
                      <a:pt x="2751" y="3110"/>
                      <a:pt x="4070" y="3367"/>
                      <a:pt x="5262" y="3551"/>
                    </a:cubicBezTo>
                    <a:cubicBezTo>
                      <a:pt x="5269" y="3552"/>
                      <a:pt x="5277" y="3552"/>
                      <a:pt x="5284" y="3552"/>
                    </a:cubicBezTo>
                    <a:cubicBezTo>
                      <a:pt x="5428" y="3552"/>
                      <a:pt x="5483" y="3329"/>
                      <a:pt x="5329" y="3304"/>
                    </a:cubicBezTo>
                    <a:cubicBezTo>
                      <a:pt x="5245" y="3291"/>
                      <a:pt x="5161" y="3278"/>
                      <a:pt x="5078" y="3264"/>
                    </a:cubicBezTo>
                    <a:lnTo>
                      <a:pt x="5078" y="3264"/>
                    </a:lnTo>
                    <a:cubicBezTo>
                      <a:pt x="4428" y="2361"/>
                      <a:pt x="3762" y="1464"/>
                      <a:pt x="2898" y="751"/>
                    </a:cubicBezTo>
                    <a:cubicBezTo>
                      <a:pt x="2543" y="458"/>
                      <a:pt x="1879" y="1"/>
                      <a:pt x="1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6"/>
              <p:cNvSpPr/>
              <p:nvPr/>
            </p:nvSpPr>
            <p:spPr>
              <a:xfrm>
                <a:off x="14208725" y="1061725"/>
                <a:ext cx="444050" cy="341325"/>
              </a:xfrm>
              <a:custGeom>
                <a:avLst/>
                <a:gdLst/>
                <a:ahLst/>
                <a:cxnLst/>
                <a:rect l="l" t="t" r="r" b="b"/>
                <a:pathLst>
                  <a:path w="17762" h="13653" extrusionOk="0">
                    <a:moveTo>
                      <a:pt x="9081" y="0"/>
                    </a:moveTo>
                    <a:cubicBezTo>
                      <a:pt x="7182" y="0"/>
                      <a:pt x="5288" y="413"/>
                      <a:pt x="3687" y="1299"/>
                    </a:cubicBezTo>
                    <a:cubicBezTo>
                      <a:pt x="2138" y="2155"/>
                      <a:pt x="911" y="3509"/>
                      <a:pt x="494" y="5254"/>
                    </a:cubicBezTo>
                    <a:cubicBezTo>
                      <a:pt x="0" y="7323"/>
                      <a:pt x="85" y="9626"/>
                      <a:pt x="326" y="11723"/>
                    </a:cubicBezTo>
                    <a:lnTo>
                      <a:pt x="17080" y="13652"/>
                    </a:lnTo>
                    <a:cubicBezTo>
                      <a:pt x="17254" y="13005"/>
                      <a:pt x="17580" y="12410"/>
                      <a:pt x="17646" y="11746"/>
                    </a:cubicBezTo>
                    <a:cubicBezTo>
                      <a:pt x="17716" y="11044"/>
                      <a:pt x="17762" y="10305"/>
                      <a:pt x="17757" y="9596"/>
                    </a:cubicBezTo>
                    <a:cubicBezTo>
                      <a:pt x="17751" y="8075"/>
                      <a:pt x="17453" y="6574"/>
                      <a:pt x="17051" y="5112"/>
                    </a:cubicBezTo>
                    <a:cubicBezTo>
                      <a:pt x="16674" y="3744"/>
                      <a:pt x="15663" y="1694"/>
                      <a:pt x="14288" y="1079"/>
                    </a:cubicBezTo>
                    <a:cubicBezTo>
                      <a:pt x="12715" y="377"/>
                      <a:pt x="10896" y="0"/>
                      <a:pt x="9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6"/>
              <p:cNvSpPr/>
              <p:nvPr/>
            </p:nvSpPr>
            <p:spPr>
              <a:xfrm>
                <a:off x="14174775" y="1336025"/>
                <a:ext cx="1008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825" extrusionOk="0">
                    <a:moveTo>
                      <a:pt x="1337" y="0"/>
                    </a:moveTo>
                    <a:cubicBezTo>
                      <a:pt x="1062" y="0"/>
                      <a:pt x="812" y="79"/>
                      <a:pt x="614" y="245"/>
                    </a:cubicBezTo>
                    <a:cubicBezTo>
                      <a:pt x="1" y="762"/>
                      <a:pt x="130" y="1928"/>
                      <a:pt x="905" y="2848"/>
                    </a:cubicBezTo>
                    <a:cubicBezTo>
                      <a:pt x="1431" y="3473"/>
                      <a:pt x="2118" y="3824"/>
                      <a:pt x="2698" y="3824"/>
                    </a:cubicBezTo>
                    <a:cubicBezTo>
                      <a:pt x="2972" y="3824"/>
                      <a:pt x="3222" y="3745"/>
                      <a:pt x="3420" y="3579"/>
                    </a:cubicBezTo>
                    <a:cubicBezTo>
                      <a:pt x="4034" y="3062"/>
                      <a:pt x="3904" y="1897"/>
                      <a:pt x="3129" y="977"/>
                    </a:cubicBezTo>
                    <a:cubicBezTo>
                      <a:pt x="2604" y="352"/>
                      <a:pt x="1916" y="0"/>
                      <a:pt x="13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14396650" y="1496425"/>
                <a:ext cx="78950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6368" extrusionOk="0">
                    <a:moveTo>
                      <a:pt x="0" y="0"/>
                    </a:moveTo>
                    <a:lnTo>
                      <a:pt x="0" y="4921"/>
                    </a:lnTo>
                    <a:cubicBezTo>
                      <a:pt x="0" y="5720"/>
                      <a:pt x="648" y="6367"/>
                      <a:pt x="1446" y="6367"/>
                    </a:cubicBezTo>
                    <a:lnTo>
                      <a:pt x="1711" y="6367"/>
                    </a:lnTo>
                    <a:cubicBezTo>
                      <a:pt x="2510" y="6367"/>
                      <a:pt x="3158" y="5720"/>
                      <a:pt x="3158" y="4921"/>
                    </a:cubicBez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6"/>
              <p:cNvSpPr/>
              <p:nvPr/>
            </p:nvSpPr>
            <p:spPr>
              <a:xfrm>
                <a:off x="14484375" y="2727250"/>
                <a:ext cx="318225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30402" extrusionOk="0">
                    <a:moveTo>
                      <a:pt x="0" y="1"/>
                    </a:moveTo>
                    <a:lnTo>
                      <a:pt x="2405" y="27688"/>
                    </a:lnTo>
                    <a:lnTo>
                      <a:pt x="2433" y="27685"/>
                    </a:lnTo>
                    <a:lnTo>
                      <a:pt x="2433" y="27685"/>
                    </a:lnTo>
                    <a:lnTo>
                      <a:pt x="2405" y="29678"/>
                    </a:lnTo>
                    <a:cubicBezTo>
                      <a:pt x="2401" y="29985"/>
                      <a:pt x="2659" y="30239"/>
                      <a:pt x="2994" y="30257"/>
                    </a:cubicBezTo>
                    <a:cubicBezTo>
                      <a:pt x="3952" y="30310"/>
                      <a:pt x="5928" y="30402"/>
                      <a:pt x="7933" y="30402"/>
                    </a:cubicBezTo>
                    <a:cubicBezTo>
                      <a:pt x="9756" y="30402"/>
                      <a:pt x="11603" y="30326"/>
                      <a:pt x="12728" y="30075"/>
                    </a:cubicBezTo>
                    <a:cubicBezTo>
                      <a:pt x="12392" y="28728"/>
                      <a:pt x="10149" y="28508"/>
                      <a:pt x="8714" y="28508"/>
                    </a:cubicBezTo>
                    <a:cubicBezTo>
                      <a:pt x="8632" y="28508"/>
                      <a:pt x="8553" y="28509"/>
                      <a:pt x="8477" y="28510"/>
                    </a:cubicBezTo>
                    <a:cubicBezTo>
                      <a:pt x="8455" y="28511"/>
                      <a:pt x="8433" y="28511"/>
                      <a:pt x="8411" y="28511"/>
                    </a:cubicBezTo>
                    <a:cubicBezTo>
                      <a:pt x="7763" y="28511"/>
                      <a:pt x="7125" y="28346"/>
                      <a:pt x="6557" y="28032"/>
                    </a:cubicBezTo>
                    <a:lnTo>
                      <a:pt x="4893" y="27231"/>
                    </a:lnTo>
                    <a:lnTo>
                      <a:pt x="6530" y="12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6"/>
              <p:cNvSpPr/>
              <p:nvPr/>
            </p:nvSpPr>
            <p:spPr>
              <a:xfrm>
                <a:off x="14544375" y="3438800"/>
                <a:ext cx="2582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940" extrusionOk="0">
                    <a:moveTo>
                      <a:pt x="22" y="1"/>
                    </a:moveTo>
                    <a:lnTo>
                      <a:pt x="5" y="1216"/>
                    </a:lnTo>
                    <a:cubicBezTo>
                      <a:pt x="1" y="1523"/>
                      <a:pt x="260" y="1777"/>
                      <a:pt x="594" y="1795"/>
                    </a:cubicBezTo>
                    <a:cubicBezTo>
                      <a:pt x="1552" y="1848"/>
                      <a:pt x="3529" y="1940"/>
                      <a:pt x="5534" y="1940"/>
                    </a:cubicBezTo>
                    <a:cubicBezTo>
                      <a:pt x="7357" y="1940"/>
                      <a:pt x="9204" y="1864"/>
                      <a:pt x="10328" y="1613"/>
                    </a:cubicBezTo>
                    <a:cubicBezTo>
                      <a:pt x="9992" y="266"/>
                      <a:pt x="7749" y="46"/>
                      <a:pt x="6314" y="46"/>
                    </a:cubicBezTo>
                    <a:cubicBezTo>
                      <a:pt x="6232" y="46"/>
                      <a:pt x="6153" y="47"/>
                      <a:pt x="6077" y="48"/>
                    </a:cubicBezTo>
                    <a:cubicBezTo>
                      <a:pt x="6062" y="49"/>
                      <a:pt x="6046" y="49"/>
                      <a:pt x="6031" y="49"/>
                    </a:cubicBezTo>
                    <a:cubicBezTo>
                      <a:pt x="5955" y="49"/>
                      <a:pt x="5880" y="47"/>
                      <a:pt x="5806" y="43"/>
                    </a:cubicBezTo>
                    <a:cubicBezTo>
                      <a:pt x="5404" y="186"/>
                      <a:pt x="5016" y="366"/>
                      <a:pt x="4647" y="578"/>
                    </a:cubicBezTo>
                    <a:cubicBezTo>
                      <a:pt x="4528" y="647"/>
                      <a:pt x="4408" y="721"/>
                      <a:pt x="4270" y="748"/>
                    </a:cubicBezTo>
                    <a:cubicBezTo>
                      <a:pt x="4222" y="758"/>
                      <a:pt x="4173" y="761"/>
                      <a:pt x="4124" y="761"/>
                    </a:cubicBezTo>
                    <a:cubicBezTo>
                      <a:pt x="4050" y="761"/>
                      <a:pt x="3976" y="753"/>
                      <a:pt x="3902" y="747"/>
                    </a:cubicBezTo>
                    <a:cubicBezTo>
                      <a:pt x="3697" y="729"/>
                      <a:pt x="3492" y="720"/>
                      <a:pt x="3287" y="720"/>
                    </a:cubicBezTo>
                    <a:cubicBezTo>
                      <a:pt x="2876" y="720"/>
                      <a:pt x="2465" y="756"/>
                      <a:pt x="2060" y="827"/>
                    </a:cubicBezTo>
                    <a:cubicBezTo>
                      <a:pt x="1973" y="843"/>
                      <a:pt x="1884" y="861"/>
                      <a:pt x="1796" y="861"/>
                    </a:cubicBezTo>
                    <a:cubicBezTo>
                      <a:pt x="1771" y="861"/>
                      <a:pt x="1746" y="859"/>
                      <a:pt x="1721" y="856"/>
                    </a:cubicBezTo>
                    <a:cubicBezTo>
                      <a:pt x="1482" y="825"/>
                      <a:pt x="1308" y="640"/>
                      <a:pt x="1130" y="488"/>
                    </a:cubicBezTo>
                    <a:cubicBezTo>
                      <a:pt x="826" y="226"/>
                      <a:pt x="436" y="37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14068575" y="2727250"/>
                <a:ext cx="318200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30402" extrusionOk="0">
                    <a:moveTo>
                      <a:pt x="12727" y="1"/>
                    </a:moveTo>
                    <a:lnTo>
                      <a:pt x="6198" y="1276"/>
                    </a:lnTo>
                    <a:lnTo>
                      <a:pt x="7845" y="27226"/>
                    </a:lnTo>
                    <a:lnTo>
                      <a:pt x="6170" y="28032"/>
                    </a:lnTo>
                    <a:cubicBezTo>
                      <a:pt x="5603" y="28346"/>
                      <a:pt x="4964" y="28511"/>
                      <a:pt x="4316" y="28511"/>
                    </a:cubicBezTo>
                    <a:cubicBezTo>
                      <a:pt x="4294" y="28511"/>
                      <a:pt x="4272" y="28511"/>
                      <a:pt x="4250" y="28510"/>
                    </a:cubicBezTo>
                    <a:cubicBezTo>
                      <a:pt x="4174" y="28509"/>
                      <a:pt x="4095" y="28508"/>
                      <a:pt x="4013" y="28508"/>
                    </a:cubicBezTo>
                    <a:cubicBezTo>
                      <a:pt x="2579" y="28508"/>
                      <a:pt x="336" y="28728"/>
                      <a:pt x="0" y="30075"/>
                    </a:cubicBezTo>
                    <a:cubicBezTo>
                      <a:pt x="1125" y="30326"/>
                      <a:pt x="2971" y="30402"/>
                      <a:pt x="4794" y="30402"/>
                    </a:cubicBezTo>
                    <a:cubicBezTo>
                      <a:pt x="6799" y="30402"/>
                      <a:pt x="8776" y="30310"/>
                      <a:pt x="9733" y="30257"/>
                    </a:cubicBezTo>
                    <a:cubicBezTo>
                      <a:pt x="10069" y="30239"/>
                      <a:pt x="10328" y="29985"/>
                      <a:pt x="10323" y="29678"/>
                    </a:cubicBezTo>
                    <a:lnTo>
                      <a:pt x="10296" y="27686"/>
                    </a:lnTo>
                    <a:lnTo>
                      <a:pt x="12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14656925" y="1654350"/>
                <a:ext cx="2662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24242" extrusionOk="0">
                    <a:moveTo>
                      <a:pt x="0" y="1"/>
                    </a:moveTo>
                    <a:lnTo>
                      <a:pt x="0" y="2576"/>
                    </a:lnTo>
                    <a:cubicBezTo>
                      <a:pt x="2526" y="5715"/>
                      <a:pt x="8695" y="24242"/>
                      <a:pt x="8695" y="24242"/>
                    </a:cubicBezTo>
                    <a:lnTo>
                      <a:pt x="10647" y="23739"/>
                    </a:lnTo>
                    <a:cubicBezTo>
                      <a:pt x="7297" y="1173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14141125" y="1604500"/>
                <a:ext cx="594300" cy="339600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13584" extrusionOk="0">
                    <a:moveTo>
                      <a:pt x="10196" y="0"/>
                    </a:moveTo>
                    <a:cubicBezTo>
                      <a:pt x="10196" y="0"/>
                      <a:pt x="5805" y="11"/>
                      <a:pt x="4713" y="1156"/>
                    </a:cubicBezTo>
                    <a:cubicBezTo>
                      <a:pt x="3453" y="1866"/>
                      <a:pt x="0" y="11593"/>
                      <a:pt x="0" y="11593"/>
                    </a:cubicBezTo>
                    <a:lnTo>
                      <a:pt x="4498" y="13584"/>
                    </a:lnTo>
                    <a:lnTo>
                      <a:pt x="6529" y="10735"/>
                    </a:lnTo>
                    <a:lnTo>
                      <a:pt x="23772" y="11732"/>
                    </a:lnTo>
                    <a:cubicBezTo>
                      <a:pt x="23772" y="11732"/>
                      <a:pt x="22291" y="1226"/>
                      <a:pt x="18949" y="630"/>
                    </a:cubicBezTo>
                    <a:cubicBezTo>
                      <a:pt x="15607" y="32"/>
                      <a:pt x="13380" y="11"/>
                      <a:pt x="13380" y="11"/>
                    </a:cubicBezTo>
                    <a:lnTo>
                      <a:pt x="10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13890900" y="1791575"/>
                <a:ext cx="400550" cy="326300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13052" extrusionOk="0">
                    <a:moveTo>
                      <a:pt x="11580" y="0"/>
                    </a:moveTo>
                    <a:lnTo>
                      <a:pt x="8807" y="6572"/>
                    </a:lnTo>
                    <a:cubicBezTo>
                      <a:pt x="8807" y="6572"/>
                      <a:pt x="4597" y="2868"/>
                      <a:pt x="1735" y="591"/>
                    </a:cubicBezTo>
                    <a:cubicBezTo>
                      <a:pt x="905" y="1197"/>
                      <a:pt x="0" y="1925"/>
                      <a:pt x="0" y="1925"/>
                    </a:cubicBezTo>
                    <a:cubicBezTo>
                      <a:pt x="0" y="1925"/>
                      <a:pt x="2284" y="9395"/>
                      <a:pt x="8385" y="12845"/>
                    </a:cubicBezTo>
                    <a:cubicBezTo>
                      <a:pt x="8636" y="12986"/>
                      <a:pt x="8913" y="13051"/>
                      <a:pt x="9194" y="13051"/>
                    </a:cubicBezTo>
                    <a:cubicBezTo>
                      <a:pt x="9649" y="13051"/>
                      <a:pt x="10112" y="12881"/>
                      <a:pt x="10479" y="12592"/>
                    </a:cubicBezTo>
                    <a:cubicBezTo>
                      <a:pt x="14030" y="9809"/>
                      <a:pt x="16022" y="3976"/>
                      <a:pt x="16022" y="3976"/>
                    </a:cubicBezTo>
                    <a:lnTo>
                      <a:pt x="11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14068575" y="3438800"/>
                <a:ext cx="25820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940" extrusionOk="0">
                    <a:moveTo>
                      <a:pt x="10306" y="1"/>
                    </a:moveTo>
                    <a:cubicBezTo>
                      <a:pt x="9891" y="37"/>
                      <a:pt x="9503" y="226"/>
                      <a:pt x="9198" y="488"/>
                    </a:cubicBezTo>
                    <a:cubicBezTo>
                      <a:pt x="9021" y="640"/>
                      <a:pt x="8847" y="825"/>
                      <a:pt x="8607" y="856"/>
                    </a:cubicBezTo>
                    <a:cubicBezTo>
                      <a:pt x="8582" y="859"/>
                      <a:pt x="8557" y="861"/>
                      <a:pt x="8532" y="861"/>
                    </a:cubicBezTo>
                    <a:cubicBezTo>
                      <a:pt x="8444" y="861"/>
                      <a:pt x="8355" y="843"/>
                      <a:pt x="8268" y="827"/>
                    </a:cubicBezTo>
                    <a:cubicBezTo>
                      <a:pt x="7863" y="756"/>
                      <a:pt x="7452" y="720"/>
                      <a:pt x="7041" y="720"/>
                    </a:cubicBezTo>
                    <a:cubicBezTo>
                      <a:pt x="6836" y="720"/>
                      <a:pt x="6631" y="729"/>
                      <a:pt x="6426" y="747"/>
                    </a:cubicBezTo>
                    <a:cubicBezTo>
                      <a:pt x="6353" y="753"/>
                      <a:pt x="6278" y="761"/>
                      <a:pt x="6204" y="761"/>
                    </a:cubicBezTo>
                    <a:cubicBezTo>
                      <a:pt x="6155" y="761"/>
                      <a:pt x="6106" y="758"/>
                      <a:pt x="6058" y="748"/>
                    </a:cubicBezTo>
                    <a:cubicBezTo>
                      <a:pt x="5921" y="721"/>
                      <a:pt x="5801" y="647"/>
                      <a:pt x="5682" y="578"/>
                    </a:cubicBezTo>
                    <a:cubicBezTo>
                      <a:pt x="5312" y="366"/>
                      <a:pt x="4924" y="186"/>
                      <a:pt x="4523" y="43"/>
                    </a:cubicBezTo>
                    <a:cubicBezTo>
                      <a:pt x="4448" y="47"/>
                      <a:pt x="4373" y="49"/>
                      <a:pt x="4298" y="49"/>
                    </a:cubicBezTo>
                    <a:cubicBezTo>
                      <a:pt x="4282" y="49"/>
                      <a:pt x="4267" y="49"/>
                      <a:pt x="4251" y="48"/>
                    </a:cubicBezTo>
                    <a:cubicBezTo>
                      <a:pt x="4175" y="47"/>
                      <a:pt x="4096" y="46"/>
                      <a:pt x="4014" y="46"/>
                    </a:cubicBezTo>
                    <a:cubicBezTo>
                      <a:pt x="2580" y="46"/>
                      <a:pt x="337" y="266"/>
                      <a:pt x="0" y="1613"/>
                    </a:cubicBezTo>
                    <a:cubicBezTo>
                      <a:pt x="1125" y="1864"/>
                      <a:pt x="2971" y="1940"/>
                      <a:pt x="4795" y="1940"/>
                    </a:cubicBezTo>
                    <a:cubicBezTo>
                      <a:pt x="6800" y="1940"/>
                      <a:pt x="8776" y="1848"/>
                      <a:pt x="9734" y="1795"/>
                    </a:cubicBezTo>
                    <a:cubicBezTo>
                      <a:pt x="10069" y="1777"/>
                      <a:pt x="10328" y="1523"/>
                      <a:pt x="10323" y="1216"/>
                    </a:cubicBezTo>
                    <a:lnTo>
                      <a:pt x="10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13867900" y="1672850"/>
                <a:ext cx="164450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370" extrusionOk="0">
                    <a:moveTo>
                      <a:pt x="0" y="0"/>
                    </a:moveTo>
                    <a:lnTo>
                      <a:pt x="2422" y="8864"/>
                    </a:lnTo>
                    <a:cubicBezTo>
                      <a:pt x="2535" y="9200"/>
                      <a:pt x="2830" y="9370"/>
                      <a:pt x="3126" y="9370"/>
                    </a:cubicBezTo>
                    <a:cubicBezTo>
                      <a:pt x="3411" y="9370"/>
                      <a:pt x="3697" y="9212"/>
                      <a:pt x="3819" y="8893"/>
                    </a:cubicBezTo>
                    <a:lnTo>
                      <a:pt x="65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13843250" y="1534475"/>
                <a:ext cx="2091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716" extrusionOk="0">
                    <a:moveTo>
                      <a:pt x="4292" y="1"/>
                    </a:moveTo>
                    <a:cubicBezTo>
                      <a:pt x="2611" y="1"/>
                      <a:pt x="979" y="980"/>
                      <a:pt x="363" y="2577"/>
                    </a:cubicBezTo>
                    <a:cubicBezTo>
                      <a:pt x="0" y="3518"/>
                      <a:pt x="29" y="4736"/>
                      <a:pt x="817" y="5363"/>
                    </a:cubicBezTo>
                    <a:cubicBezTo>
                      <a:pt x="813" y="5363"/>
                      <a:pt x="809" y="5363"/>
                      <a:pt x="805" y="5363"/>
                    </a:cubicBezTo>
                    <a:cubicBezTo>
                      <a:pt x="431" y="5363"/>
                      <a:pt x="113" y="5739"/>
                      <a:pt x="138" y="6113"/>
                    </a:cubicBezTo>
                    <a:cubicBezTo>
                      <a:pt x="165" y="6491"/>
                      <a:pt x="498" y="6811"/>
                      <a:pt x="872" y="6866"/>
                    </a:cubicBezTo>
                    <a:cubicBezTo>
                      <a:pt x="917" y="6873"/>
                      <a:pt x="962" y="6876"/>
                      <a:pt x="1006" y="6876"/>
                    </a:cubicBezTo>
                    <a:cubicBezTo>
                      <a:pt x="1337" y="6876"/>
                      <a:pt x="1663" y="6701"/>
                      <a:pt x="1870" y="6439"/>
                    </a:cubicBezTo>
                    <a:lnTo>
                      <a:pt x="1870" y="6439"/>
                    </a:lnTo>
                    <a:cubicBezTo>
                      <a:pt x="1771" y="6953"/>
                      <a:pt x="2104" y="7533"/>
                      <a:pt x="2613" y="7652"/>
                    </a:cubicBezTo>
                    <a:cubicBezTo>
                      <a:pt x="2670" y="7665"/>
                      <a:pt x="2728" y="7671"/>
                      <a:pt x="2786" y="7671"/>
                    </a:cubicBezTo>
                    <a:cubicBezTo>
                      <a:pt x="3246" y="7671"/>
                      <a:pt x="3702" y="7277"/>
                      <a:pt x="3682" y="6812"/>
                    </a:cubicBezTo>
                    <a:lnTo>
                      <a:pt x="3682" y="6812"/>
                    </a:lnTo>
                    <a:cubicBezTo>
                      <a:pt x="3799" y="7278"/>
                      <a:pt x="4194" y="7703"/>
                      <a:pt x="4673" y="7715"/>
                    </a:cubicBezTo>
                    <a:cubicBezTo>
                      <a:pt x="4679" y="7716"/>
                      <a:pt x="4686" y="7716"/>
                      <a:pt x="4692" y="7716"/>
                    </a:cubicBezTo>
                    <a:cubicBezTo>
                      <a:pt x="5150" y="7716"/>
                      <a:pt x="5474" y="7285"/>
                      <a:pt x="5449" y="6853"/>
                    </a:cubicBezTo>
                    <a:lnTo>
                      <a:pt x="5449" y="6853"/>
                    </a:lnTo>
                    <a:cubicBezTo>
                      <a:pt x="5569" y="7193"/>
                      <a:pt x="5879" y="7479"/>
                      <a:pt x="6245" y="7479"/>
                    </a:cubicBezTo>
                    <a:cubicBezTo>
                      <a:pt x="6291" y="7479"/>
                      <a:pt x="6337" y="7474"/>
                      <a:pt x="6384" y="7465"/>
                    </a:cubicBezTo>
                    <a:cubicBezTo>
                      <a:pt x="6898" y="7364"/>
                      <a:pt x="7145" y="6777"/>
                      <a:pt x="6961" y="6318"/>
                    </a:cubicBezTo>
                    <a:lnTo>
                      <a:pt x="6961" y="6318"/>
                    </a:lnTo>
                    <a:cubicBezTo>
                      <a:pt x="7049" y="6511"/>
                      <a:pt x="7268" y="6624"/>
                      <a:pt x="7484" y="6624"/>
                    </a:cubicBezTo>
                    <a:cubicBezTo>
                      <a:pt x="7515" y="6624"/>
                      <a:pt x="7546" y="6622"/>
                      <a:pt x="7576" y="6617"/>
                    </a:cubicBezTo>
                    <a:cubicBezTo>
                      <a:pt x="7828" y="6579"/>
                      <a:pt x="8041" y="6404"/>
                      <a:pt x="8184" y="6193"/>
                    </a:cubicBezTo>
                    <a:cubicBezTo>
                      <a:pt x="8232" y="6127"/>
                      <a:pt x="8269" y="6053"/>
                      <a:pt x="8295" y="5975"/>
                    </a:cubicBezTo>
                    <a:cubicBezTo>
                      <a:pt x="8367" y="5725"/>
                      <a:pt x="8248" y="5452"/>
                      <a:pt x="8062" y="5269"/>
                    </a:cubicBezTo>
                    <a:cubicBezTo>
                      <a:pt x="7877" y="5087"/>
                      <a:pt x="7633" y="4979"/>
                      <a:pt x="7396" y="4874"/>
                    </a:cubicBezTo>
                    <a:cubicBezTo>
                      <a:pt x="7766" y="4645"/>
                      <a:pt x="7993" y="4264"/>
                      <a:pt x="8073" y="3853"/>
                    </a:cubicBezTo>
                    <a:cubicBezTo>
                      <a:pt x="8099" y="3712"/>
                      <a:pt x="8110" y="3569"/>
                      <a:pt x="8103" y="3425"/>
                    </a:cubicBezTo>
                    <a:cubicBezTo>
                      <a:pt x="8069" y="2831"/>
                      <a:pt x="7878" y="2256"/>
                      <a:pt x="7550" y="1759"/>
                    </a:cubicBezTo>
                    <a:cubicBezTo>
                      <a:pt x="6871" y="730"/>
                      <a:pt x="5676" y="47"/>
                      <a:pt x="4443" y="3"/>
                    </a:cubicBezTo>
                    <a:cubicBezTo>
                      <a:pt x="4393" y="2"/>
                      <a:pt x="4343" y="1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14122525" y="1604525"/>
                <a:ext cx="650200" cy="1275800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51032" extrusionOk="0">
                    <a:moveTo>
                      <a:pt x="9572" y="0"/>
                    </a:moveTo>
                    <a:lnTo>
                      <a:pt x="9572" y="0"/>
                    </a:lnTo>
                    <a:cubicBezTo>
                      <a:pt x="9391" y="2"/>
                      <a:pt x="8837" y="112"/>
                      <a:pt x="8658" y="114"/>
                    </a:cubicBezTo>
                    <a:cubicBezTo>
                      <a:pt x="8289" y="2047"/>
                      <a:pt x="5380" y="7820"/>
                      <a:pt x="4201" y="10011"/>
                    </a:cubicBezTo>
                    <a:cubicBezTo>
                      <a:pt x="2158" y="13812"/>
                      <a:pt x="6488" y="17417"/>
                      <a:pt x="6488" y="17417"/>
                    </a:cubicBezTo>
                    <a:lnTo>
                      <a:pt x="0" y="48913"/>
                    </a:lnTo>
                    <a:cubicBezTo>
                      <a:pt x="0" y="48913"/>
                      <a:pt x="5014" y="51031"/>
                      <a:pt x="12886" y="51031"/>
                    </a:cubicBezTo>
                    <a:cubicBezTo>
                      <a:pt x="16677" y="51031"/>
                      <a:pt x="21131" y="50540"/>
                      <a:pt x="26007" y="49084"/>
                    </a:cubicBezTo>
                    <a:cubicBezTo>
                      <a:pt x="24103" y="40210"/>
                      <a:pt x="19360" y="17593"/>
                      <a:pt x="19360" y="17593"/>
                    </a:cubicBezTo>
                    <a:lnTo>
                      <a:pt x="20959" y="13285"/>
                    </a:lnTo>
                    <a:lnTo>
                      <a:pt x="19064" y="952"/>
                    </a:lnTo>
                    <a:lnTo>
                      <a:pt x="18422" y="769"/>
                    </a:lnTo>
                    <a:cubicBezTo>
                      <a:pt x="18422" y="769"/>
                      <a:pt x="17827" y="4161"/>
                      <a:pt x="17077" y="7986"/>
                    </a:cubicBezTo>
                    <a:cubicBezTo>
                      <a:pt x="16821" y="9286"/>
                      <a:pt x="15758" y="10285"/>
                      <a:pt x="14441" y="10427"/>
                    </a:cubicBezTo>
                    <a:cubicBezTo>
                      <a:pt x="14002" y="10475"/>
                      <a:pt x="13588" y="10497"/>
                      <a:pt x="13199" y="10497"/>
                    </a:cubicBezTo>
                    <a:cubicBezTo>
                      <a:pt x="10785" y="10497"/>
                      <a:pt x="9314" y="9653"/>
                      <a:pt x="8457" y="8847"/>
                    </a:cubicBezTo>
                    <a:cubicBezTo>
                      <a:pt x="7745" y="8177"/>
                      <a:pt x="7468" y="7165"/>
                      <a:pt x="7715" y="6219"/>
                    </a:cubicBezTo>
                    <a:lnTo>
                      <a:pt x="95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14268225" y="2039900"/>
                <a:ext cx="362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4818" extrusionOk="0">
                    <a:moveTo>
                      <a:pt x="660" y="0"/>
                    </a:moveTo>
                    <a:lnTo>
                      <a:pt x="0" y="3206"/>
                    </a:lnTo>
                    <a:cubicBezTo>
                      <a:pt x="245" y="3295"/>
                      <a:pt x="492" y="3381"/>
                      <a:pt x="741" y="3458"/>
                    </a:cubicBezTo>
                    <a:cubicBezTo>
                      <a:pt x="2043" y="3860"/>
                      <a:pt x="3380" y="4146"/>
                      <a:pt x="4728" y="4344"/>
                    </a:cubicBezTo>
                    <a:cubicBezTo>
                      <a:pt x="4751" y="4348"/>
                      <a:pt x="5153" y="4401"/>
                      <a:pt x="5142" y="4401"/>
                    </a:cubicBezTo>
                    <a:cubicBezTo>
                      <a:pt x="5141" y="4401"/>
                      <a:pt x="5135" y="4400"/>
                      <a:pt x="5123" y="4399"/>
                    </a:cubicBezTo>
                    <a:lnTo>
                      <a:pt x="5123" y="4399"/>
                    </a:lnTo>
                    <a:cubicBezTo>
                      <a:pt x="5219" y="4411"/>
                      <a:pt x="5314" y="4422"/>
                      <a:pt x="5409" y="4434"/>
                    </a:cubicBezTo>
                    <a:cubicBezTo>
                      <a:pt x="5757" y="4473"/>
                      <a:pt x="6105" y="4511"/>
                      <a:pt x="6454" y="4542"/>
                    </a:cubicBezTo>
                    <a:cubicBezTo>
                      <a:pt x="7141" y="4604"/>
                      <a:pt x="7830" y="4655"/>
                      <a:pt x="8519" y="4689"/>
                    </a:cubicBezTo>
                    <a:cubicBezTo>
                      <a:pt x="9937" y="4758"/>
                      <a:pt x="11391" y="4817"/>
                      <a:pt x="12850" y="4817"/>
                    </a:cubicBezTo>
                    <a:cubicBezTo>
                      <a:pt x="13400" y="4817"/>
                      <a:pt x="13950" y="4809"/>
                      <a:pt x="14500" y="4789"/>
                    </a:cubicBezTo>
                    <a:cubicBezTo>
                      <a:pt x="13912" y="1991"/>
                      <a:pt x="13532" y="177"/>
                      <a:pt x="13532" y="177"/>
                    </a:cubicBezTo>
                    <a:cubicBezTo>
                      <a:pt x="12507" y="435"/>
                      <a:pt x="10972" y="526"/>
                      <a:pt x="9316" y="526"/>
                    </a:cubicBezTo>
                    <a:cubicBezTo>
                      <a:pt x="5339" y="526"/>
                      <a:pt x="660" y="0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13881450" y="1735475"/>
                <a:ext cx="7827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6673" extrusionOk="0">
                    <a:moveTo>
                      <a:pt x="2051" y="0"/>
                    </a:moveTo>
                    <a:cubicBezTo>
                      <a:pt x="1432" y="0"/>
                      <a:pt x="847" y="392"/>
                      <a:pt x="522" y="923"/>
                    </a:cubicBezTo>
                    <a:cubicBezTo>
                      <a:pt x="0" y="1772"/>
                      <a:pt x="16" y="2797"/>
                      <a:pt x="216" y="3743"/>
                    </a:cubicBezTo>
                    <a:cubicBezTo>
                      <a:pt x="438" y="4802"/>
                      <a:pt x="955" y="5706"/>
                      <a:pt x="1435" y="6672"/>
                    </a:cubicBezTo>
                    <a:lnTo>
                      <a:pt x="1431" y="5287"/>
                    </a:lnTo>
                    <a:cubicBezTo>
                      <a:pt x="1243" y="4657"/>
                      <a:pt x="1504" y="3917"/>
                      <a:pt x="2048" y="3545"/>
                    </a:cubicBezTo>
                    <a:cubicBezTo>
                      <a:pt x="2216" y="3430"/>
                      <a:pt x="2408" y="3346"/>
                      <a:pt x="2551" y="3200"/>
                    </a:cubicBezTo>
                    <a:cubicBezTo>
                      <a:pt x="2694" y="3055"/>
                      <a:pt x="2774" y="2816"/>
                      <a:pt x="2662" y="2646"/>
                    </a:cubicBezTo>
                    <a:cubicBezTo>
                      <a:pt x="2565" y="2499"/>
                      <a:pt x="2367" y="2461"/>
                      <a:pt x="2191" y="2449"/>
                    </a:cubicBezTo>
                    <a:cubicBezTo>
                      <a:pt x="2118" y="2444"/>
                      <a:pt x="2045" y="2442"/>
                      <a:pt x="1971" y="2442"/>
                    </a:cubicBezTo>
                    <a:cubicBezTo>
                      <a:pt x="1783" y="2442"/>
                      <a:pt x="1594" y="2458"/>
                      <a:pt x="1408" y="2490"/>
                    </a:cubicBezTo>
                    <a:lnTo>
                      <a:pt x="1408" y="2490"/>
                    </a:lnTo>
                    <a:cubicBezTo>
                      <a:pt x="1906" y="2397"/>
                      <a:pt x="2378" y="2203"/>
                      <a:pt x="2797" y="1918"/>
                    </a:cubicBezTo>
                    <a:cubicBezTo>
                      <a:pt x="2902" y="1847"/>
                      <a:pt x="3005" y="1767"/>
                      <a:pt x="3066" y="1657"/>
                    </a:cubicBezTo>
                    <a:cubicBezTo>
                      <a:pt x="3125" y="1546"/>
                      <a:pt x="3130" y="1396"/>
                      <a:pt x="3047" y="1301"/>
                    </a:cubicBezTo>
                    <a:cubicBezTo>
                      <a:pt x="2980" y="1227"/>
                      <a:pt x="2872" y="1202"/>
                      <a:pt x="2773" y="1187"/>
                    </a:cubicBezTo>
                    <a:cubicBezTo>
                      <a:pt x="2619" y="1163"/>
                      <a:pt x="2464" y="1152"/>
                      <a:pt x="2310" y="1152"/>
                    </a:cubicBezTo>
                    <a:cubicBezTo>
                      <a:pt x="1948" y="1152"/>
                      <a:pt x="1587" y="1216"/>
                      <a:pt x="1244" y="1342"/>
                    </a:cubicBezTo>
                    <a:cubicBezTo>
                      <a:pt x="1661" y="1138"/>
                      <a:pt x="2100" y="915"/>
                      <a:pt x="2342" y="518"/>
                    </a:cubicBezTo>
                    <a:cubicBezTo>
                      <a:pt x="2426" y="379"/>
                      <a:pt x="2472" y="177"/>
                      <a:pt x="2349" y="71"/>
                    </a:cubicBezTo>
                    <a:cubicBezTo>
                      <a:pt x="2291" y="19"/>
                      <a:pt x="2207" y="7"/>
                      <a:pt x="2130" y="2"/>
                    </a:cubicBezTo>
                    <a:cubicBezTo>
                      <a:pt x="2103" y="1"/>
                      <a:pt x="2077" y="0"/>
                      <a:pt x="2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13970625" y="1730425"/>
                <a:ext cx="41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280" extrusionOk="0">
                    <a:moveTo>
                      <a:pt x="320" y="1"/>
                    </a:moveTo>
                    <a:cubicBezTo>
                      <a:pt x="304" y="1"/>
                      <a:pt x="287" y="2"/>
                      <a:pt x="271" y="5"/>
                    </a:cubicBezTo>
                    <a:cubicBezTo>
                      <a:pt x="108" y="31"/>
                      <a:pt x="5" y="210"/>
                      <a:pt x="3" y="376"/>
                    </a:cubicBezTo>
                    <a:cubicBezTo>
                      <a:pt x="1" y="542"/>
                      <a:pt x="73" y="698"/>
                      <a:pt x="140" y="850"/>
                    </a:cubicBezTo>
                    <a:cubicBezTo>
                      <a:pt x="494" y="1643"/>
                      <a:pt x="712" y="2408"/>
                      <a:pt x="747" y="3279"/>
                    </a:cubicBezTo>
                    <a:cubicBezTo>
                      <a:pt x="833" y="3273"/>
                      <a:pt x="894" y="3195"/>
                      <a:pt x="942" y="3123"/>
                    </a:cubicBezTo>
                    <a:cubicBezTo>
                      <a:pt x="1103" y="2878"/>
                      <a:pt x="1239" y="2615"/>
                      <a:pt x="1344" y="2340"/>
                    </a:cubicBezTo>
                    <a:cubicBezTo>
                      <a:pt x="1641" y="1571"/>
                      <a:pt x="1317" y="455"/>
                      <a:pt x="539" y="63"/>
                    </a:cubicBezTo>
                    <a:cubicBezTo>
                      <a:pt x="471" y="29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14122475" y="2758625"/>
                <a:ext cx="650225" cy="121675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4867" extrusionOk="0">
                    <a:moveTo>
                      <a:pt x="568" y="0"/>
                    </a:moveTo>
                    <a:lnTo>
                      <a:pt x="1" y="2748"/>
                    </a:lnTo>
                    <a:cubicBezTo>
                      <a:pt x="1" y="2748"/>
                      <a:pt x="5016" y="4867"/>
                      <a:pt x="12888" y="4867"/>
                    </a:cubicBezTo>
                    <a:cubicBezTo>
                      <a:pt x="16679" y="4867"/>
                      <a:pt x="21133" y="4375"/>
                      <a:pt x="26008" y="2920"/>
                    </a:cubicBezTo>
                    <a:cubicBezTo>
                      <a:pt x="25841" y="2141"/>
                      <a:pt x="25653" y="1255"/>
                      <a:pt x="25447" y="289"/>
                    </a:cubicBezTo>
                    <a:cubicBezTo>
                      <a:pt x="21838" y="1612"/>
                      <a:pt x="17908" y="2112"/>
                      <a:pt x="13978" y="2112"/>
                    </a:cubicBezTo>
                    <a:cubicBezTo>
                      <a:pt x="12317" y="2112"/>
                      <a:pt x="10657" y="2023"/>
                      <a:pt x="9021" y="1868"/>
                    </a:cubicBezTo>
                    <a:cubicBezTo>
                      <a:pt x="6153" y="1598"/>
                      <a:pt x="3205" y="1100"/>
                      <a:pt x="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14518500" y="2110750"/>
                <a:ext cx="641825" cy="706675"/>
              </a:xfrm>
              <a:custGeom>
                <a:avLst/>
                <a:gdLst/>
                <a:ahLst/>
                <a:cxnLst/>
                <a:rect l="l" t="t" r="r" b="b"/>
                <a:pathLst>
                  <a:path w="25673" h="28267" extrusionOk="0">
                    <a:moveTo>
                      <a:pt x="18036" y="0"/>
                    </a:moveTo>
                    <a:lnTo>
                      <a:pt x="0" y="5245"/>
                    </a:lnTo>
                    <a:lnTo>
                      <a:pt x="3486" y="25379"/>
                    </a:lnTo>
                    <a:cubicBezTo>
                      <a:pt x="3778" y="27069"/>
                      <a:pt x="5245" y="28266"/>
                      <a:pt x="6906" y="28266"/>
                    </a:cubicBezTo>
                    <a:cubicBezTo>
                      <a:pt x="7094" y="28266"/>
                      <a:pt x="7284" y="28251"/>
                      <a:pt x="7475" y="28219"/>
                    </a:cubicBezTo>
                    <a:cubicBezTo>
                      <a:pt x="11583" y="27541"/>
                      <a:pt x="18533" y="26114"/>
                      <a:pt x="23391" y="23644"/>
                    </a:cubicBezTo>
                    <a:cubicBezTo>
                      <a:pt x="24946" y="22853"/>
                      <a:pt x="25673" y="21032"/>
                      <a:pt x="25092" y="19387"/>
                    </a:cubicBezTo>
                    <a:cubicBezTo>
                      <a:pt x="22263" y="11372"/>
                      <a:pt x="18036" y="0"/>
                      <a:pt x="18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14488475" y="1620500"/>
                <a:ext cx="276050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8436" extrusionOk="0">
                    <a:moveTo>
                      <a:pt x="4075" y="0"/>
                    </a:moveTo>
                    <a:cubicBezTo>
                      <a:pt x="1" y="0"/>
                      <a:pt x="1877" y="6638"/>
                      <a:pt x="2579" y="8813"/>
                    </a:cubicBezTo>
                    <a:cubicBezTo>
                      <a:pt x="4654" y="15247"/>
                      <a:pt x="6717" y="21745"/>
                      <a:pt x="7993" y="28394"/>
                    </a:cubicBezTo>
                    <a:cubicBezTo>
                      <a:pt x="8520" y="28421"/>
                      <a:pt x="9050" y="28436"/>
                      <a:pt x="9578" y="28436"/>
                    </a:cubicBezTo>
                    <a:cubicBezTo>
                      <a:pt x="10067" y="28407"/>
                      <a:pt x="10554" y="28369"/>
                      <a:pt x="11040" y="28321"/>
                    </a:cubicBezTo>
                    <a:cubicBezTo>
                      <a:pt x="11041" y="25677"/>
                      <a:pt x="11037" y="22868"/>
                      <a:pt x="11027" y="22458"/>
                    </a:cubicBezTo>
                    <a:cubicBezTo>
                      <a:pt x="10947" y="18758"/>
                      <a:pt x="10541" y="15070"/>
                      <a:pt x="9920" y="11423"/>
                    </a:cubicBezTo>
                    <a:cubicBezTo>
                      <a:pt x="9548" y="9239"/>
                      <a:pt x="8954" y="7095"/>
                      <a:pt x="8222" y="5003"/>
                    </a:cubicBezTo>
                    <a:cubicBezTo>
                      <a:pt x="8135" y="4755"/>
                      <a:pt x="8047" y="4508"/>
                      <a:pt x="7957" y="4262"/>
                    </a:cubicBezTo>
                    <a:cubicBezTo>
                      <a:pt x="7263" y="2375"/>
                      <a:pt x="6797" y="186"/>
                      <a:pt x="4366" y="11"/>
                    </a:cubicBezTo>
                    <a:cubicBezTo>
                      <a:pt x="4266" y="4"/>
                      <a:pt x="4169" y="0"/>
                      <a:pt x="40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14488925" y="1612825"/>
                <a:ext cx="181100" cy="708075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8323" extrusionOk="0">
                    <a:moveTo>
                      <a:pt x="4503" y="1"/>
                    </a:moveTo>
                    <a:cubicBezTo>
                      <a:pt x="3648" y="1"/>
                      <a:pt x="2824" y="446"/>
                      <a:pt x="2168" y="1041"/>
                    </a:cubicBezTo>
                    <a:cubicBezTo>
                      <a:pt x="897" y="2194"/>
                      <a:pt x="271" y="3929"/>
                      <a:pt x="135" y="5641"/>
                    </a:cubicBezTo>
                    <a:cubicBezTo>
                      <a:pt x="1" y="7353"/>
                      <a:pt x="305" y="9066"/>
                      <a:pt x="638" y="10750"/>
                    </a:cubicBezTo>
                    <a:cubicBezTo>
                      <a:pt x="1706" y="16162"/>
                      <a:pt x="3694" y="22590"/>
                      <a:pt x="5166" y="28014"/>
                    </a:cubicBezTo>
                    <a:cubicBezTo>
                      <a:pt x="5244" y="28093"/>
                      <a:pt x="5324" y="28170"/>
                      <a:pt x="5405" y="28244"/>
                    </a:cubicBezTo>
                    <a:cubicBezTo>
                      <a:pt x="5579" y="28297"/>
                      <a:pt x="5759" y="28323"/>
                      <a:pt x="5940" y="28323"/>
                    </a:cubicBezTo>
                    <a:cubicBezTo>
                      <a:pt x="6079" y="28323"/>
                      <a:pt x="6218" y="28307"/>
                      <a:pt x="6355" y="28276"/>
                    </a:cubicBezTo>
                    <a:cubicBezTo>
                      <a:pt x="6760" y="28180"/>
                      <a:pt x="7033" y="28006"/>
                      <a:pt x="7200" y="27768"/>
                    </a:cubicBezTo>
                    <a:cubicBezTo>
                      <a:pt x="7219" y="27647"/>
                      <a:pt x="7235" y="27525"/>
                      <a:pt x="7244" y="27403"/>
                    </a:cubicBezTo>
                    <a:cubicBezTo>
                      <a:pt x="5535" y="22166"/>
                      <a:pt x="3623" y="15438"/>
                      <a:pt x="2806" y="10058"/>
                    </a:cubicBezTo>
                    <a:cubicBezTo>
                      <a:pt x="2488" y="7966"/>
                      <a:pt x="2009" y="5802"/>
                      <a:pt x="2407" y="3686"/>
                    </a:cubicBezTo>
                    <a:cubicBezTo>
                      <a:pt x="2687" y="2202"/>
                      <a:pt x="3333" y="900"/>
                      <a:pt x="4910" y="800"/>
                    </a:cubicBezTo>
                    <a:cubicBezTo>
                      <a:pt x="5050" y="780"/>
                      <a:pt x="5195" y="768"/>
                      <a:pt x="5339" y="768"/>
                    </a:cubicBezTo>
                    <a:cubicBezTo>
                      <a:pt x="5470" y="768"/>
                      <a:pt x="5601" y="778"/>
                      <a:pt x="5728" y="803"/>
                    </a:cubicBezTo>
                    <a:cubicBezTo>
                      <a:pt x="5855" y="828"/>
                      <a:pt x="6203" y="878"/>
                      <a:pt x="6268" y="1010"/>
                    </a:cubicBezTo>
                    <a:cubicBezTo>
                      <a:pt x="6107" y="681"/>
                      <a:pt x="5915" y="421"/>
                      <a:pt x="5587" y="257"/>
                    </a:cubicBezTo>
                    <a:cubicBezTo>
                      <a:pt x="5227" y="79"/>
                      <a:pt x="4862" y="1"/>
                      <a:pt x="4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14746225" y="1856400"/>
                <a:ext cx="175275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6059" extrusionOk="0">
                    <a:moveTo>
                      <a:pt x="540" y="1"/>
                    </a:moveTo>
                    <a:cubicBezTo>
                      <a:pt x="316" y="1"/>
                      <a:pt x="94" y="142"/>
                      <a:pt x="43" y="405"/>
                    </a:cubicBezTo>
                    <a:cubicBezTo>
                      <a:pt x="42" y="412"/>
                      <a:pt x="40" y="419"/>
                      <a:pt x="39" y="426"/>
                    </a:cubicBezTo>
                    <a:cubicBezTo>
                      <a:pt x="1" y="622"/>
                      <a:pt x="74" y="826"/>
                      <a:pt x="239" y="940"/>
                    </a:cubicBezTo>
                    <a:cubicBezTo>
                      <a:pt x="619" y="1205"/>
                      <a:pt x="811" y="1683"/>
                      <a:pt x="456" y="2173"/>
                    </a:cubicBezTo>
                    <a:cubicBezTo>
                      <a:pt x="430" y="2210"/>
                      <a:pt x="402" y="2246"/>
                      <a:pt x="373" y="2282"/>
                    </a:cubicBezTo>
                    <a:cubicBezTo>
                      <a:pt x="265" y="2422"/>
                      <a:pt x="240" y="2609"/>
                      <a:pt x="306" y="2773"/>
                    </a:cubicBezTo>
                    <a:cubicBezTo>
                      <a:pt x="2366" y="8042"/>
                      <a:pt x="4412" y="14051"/>
                      <a:pt x="4972" y="15714"/>
                    </a:cubicBezTo>
                    <a:cubicBezTo>
                      <a:pt x="5043" y="15924"/>
                      <a:pt x="5241" y="16059"/>
                      <a:pt x="5453" y="16059"/>
                    </a:cubicBezTo>
                    <a:cubicBezTo>
                      <a:pt x="5495" y="16059"/>
                      <a:pt x="5537" y="16054"/>
                      <a:pt x="5580" y="16043"/>
                    </a:cubicBezTo>
                    <a:lnTo>
                      <a:pt x="6570" y="15788"/>
                    </a:lnTo>
                    <a:cubicBezTo>
                      <a:pt x="6847" y="15717"/>
                      <a:pt x="7010" y="15431"/>
                      <a:pt x="6933" y="15157"/>
                    </a:cubicBezTo>
                    <a:cubicBezTo>
                      <a:pt x="5379" y="9763"/>
                      <a:pt x="3059" y="4460"/>
                      <a:pt x="994" y="283"/>
                    </a:cubicBezTo>
                    <a:cubicBezTo>
                      <a:pt x="900" y="91"/>
                      <a:pt x="719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14226925" y="1081475"/>
                <a:ext cx="396275" cy="456875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18275" extrusionOk="0">
                    <a:moveTo>
                      <a:pt x="8369" y="1"/>
                    </a:moveTo>
                    <a:cubicBezTo>
                      <a:pt x="8248" y="1"/>
                      <a:pt x="8126" y="4"/>
                      <a:pt x="8003" y="10"/>
                    </a:cubicBezTo>
                    <a:lnTo>
                      <a:pt x="6927" y="65"/>
                    </a:lnTo>
                    <a:cubicBezTo>
                      <a:pt x="3013" y="264"/>
                      <a:pt x="1" y="3597"/>
                      <a:pt x="199" y="7513"/>
                    </a:cubicBezTo>
                    <a:lnTo>
                      <a:pt x="469" y="12804"/>
                    </a:lnTo>
                    <a:cubicBezTo>
                      <a:pt x="624" y="15883"/>
                      <a:pt x="3170" y="18274"/>
                      <a:pt x="6218" y="18274"/>
                    </a:cubicBezTo>
                    <a:cubicBezTo>
                      <a:pt x="6317" y="18274"/>
                      <a:pt x="6416" y="18272"/>
                      <a:pt x="6515" y="18267"/>
                    </a:cubicBezTo>
                    <a:lnTo>
                      <a:pt x="8924" y="18145"/>
                    </a:lnTo>
                    <a:cubicBezTo>
                      <a:pt x="12838" y="17946"/>
                      <a:pt x="15850" y="14612"/>
                      <a:pt x="15652" y="10698"/>
                    </a:cubicBezTo>
                    <a:lnTo>
                      <a:pt x="15451" y="6739"/>
                    </a:lnTo>
                    <a:cubicBezTo>
                      <a:pt x="15258" y="2946"/>
                      <a:pt x="12123" y="1"/>
                      <a:pt x="8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14430200" y="1242400"/>
                <a:ext cx="711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270" extrusionOk="0">
                    <a:moveTo>
                      <a:pt x="823" y="1"/>
                    </a:moveTo>
                    <a:cubicBezTo>
                      <a:pt x="620" y="1"/>
                      <a:pt x="414" y="27"/>
                      <a:pt x="209" y="81"/>
                    </a:cubicBezTo>
                    <a:cubicBezTo>
                      <a:pt x="1" y="137"/>
                      <a:pt x="66" y="440"/>
                      <a:pt x="255" y="440"/>
                    </a:cubicBezTo>
                    <a:cubicBezTo>
                      <a:pt x="272" y="440"/>
                      <a:pt x="289" y="437"/>
                      <a:pt x="307" y="433"/>
                    </a:cubicBezTo>
                    <a:cubicBezTo>
                      <a:pt x="479" y="387"/>
                      <a:pt x="654" y="364"/>
                      <a:pt x="827" y="364"/>
                    </a:cubicBezTo>
                    <a:cubicBezTo>
                      <a:pt x="1454" y="364"/>
                      <a:pt x="2054" y="658"/>
                      <a:pt x="2434" y="1189"/>
                    </a:cubicBezTo>
                    <a:cubicBezTo>
                      <a:pt x="2474" y="1246"/>
                      <a:pt x="2531" y="1269"/>
                      <a:pt x="2586" y="1269"/>
                    </a:cubicBezTo>
                    <a:cubicBezTo>
                      <a:pt x="2717" y="1269"/>
                      <a:pt x="2844" y="1140"/>
                      <a:pt x="2748" y="1006"/>
                    </a:cubicBezTo>
                    <a:cubicBezTo>
                      <a:pt x="2290" y="366"/>
                      <a:pt x="1578" y="1"/>
                      <a:pt x="823" y="1"/>
                    </a:cubicBezTo>
                    <a:close/>
                  </a:path>
                </a:pathLst>
              </a:custGeom>
              <a:solidFill>
                <a:srgbClr val="343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14335550" y="1071450"/>
                <a:ext cx="292975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0485" extrusionOk="0">
                    <a:moveTo>
                      <a:pt x="3119" y="1"/>
                    </a:moveTo>
                    <a:cubicBezTo>
                      <a:pt x="2901" y="1"/>
                      <a:pt x="2683" y="8"/>
                      <a:pt x="2465" y="20"/>
                    </a:cubicBezTo>
                    <a:cubicBezTo>
                      <a:pt x="1584" y="72"/>
                      <a:pt x="808" y="376"/>
                      <a:pt x="88" y="893"/>
                    </a:cubicBezTo>
                    <a:cubicBezTo>
                      <a:pt x="1" y="955"/>
                      <a:pt x="471" y="2587"/>
                      <a:pt x="527" y="2798"/>
                    </a:cubicBezTo>
                    <a:cubicBezTo>
                      <a:pt x="769" y="3701"/>
                      <a:pt x="1063" y="4597"/>
                      <a:pt x="1504" y="5422"/>
                    </a:cubicBezTo>
                    <a:cubicBezTo>
                      <a:pt x="2418" y="7134"/>
                      <a:pt x="3946" y="8482"/>
                      <a:pt x="5696" y="9321"/>
                    </a:cubicBezTo>
                    <a:cubicBezTo>
                      <a:pt x="7389" y="10133"/>
                      <a:pt x="9281" y="10485"/>
                      <a:pt x="11159" y="10485"/>
                    </a:cubicBezTo>
                    <a:cubicBezTo>
                      <a:pt x="11222" y="10485"/>
                      <a:pt x="11286" y="10484"/>
                      <a:pt x="11349" y="10483"/>
                    </a:cubicBezTo>
                    <a:cubicBezTo>
                      <a:pt x="11719" y="9364"/>
                      <a:pt x="11572" y="8147"/>
                      <a:pt x="11399" y="6981"/>
                    </a:cubicBezTo>
                    <a:cubicBezTo>
                      <a:pt x="11298" y="6296"/>
                      <a:pt x="11189" y="5610"/>
                      <a:pt x="10968" y="4955"/>
                    </a:cubicBezTo>
                    <a:cubicBezTo>
                      <a:pt x="10388" y="3230"/>
                      <a:pt x="9042" y="1812"/>
                      <a:pt x="7423" y="982"/>
                    </a:cubicBezTo>
                    <a:cubicBezTo>
                      <a:pt x="6097" y="303"/>
                      <a:pt x="4604" y="1"/>
                      <a:pt x="3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14575675" y="1305525"/>
                <a:ext cx="111975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689" extrusionOk="0">
                    <a:moveTo>
                      <a:pt x="2975" y="1"/>
                    </a:moveTo>
                    <a:cubicBezTo>
                      <a:pt x="2253" y="1"/>
                      <a:pt x="1405" y="512"/>
                      <a:pt x="817" y="1375"/>
                    </a:cubicBezTo>
                    <a:cubicBezTo>
                      <a:pt x="13" y="2553"/>
                      <a:pt x="0" y="3943"/>
                      <a:pt x="786" y="4478"/>
                    </a:cubicBezTo>
                    <a:cubicBezTo>
                      <a:pt x="996" y="4621"/>
                      <a:pt x="1241" y="4688"/>
                      <a:pt x="1504" y="4688"/>
                    </a:cubicBezTo>
                    <a:cubicBezTo>
                      <a:pt x="2225" y="4688"/>
                      <a:pt x="3074" y="4178"/>
                      <a:pt x="3662" y="3314"/>
                    </a:cubicBezTo>
                    <a:cubicBezTo>
                      <a:pt x="4466" y="2136"/>
                      <a:pt x="4478" y="748"/>
                      <a:pt x="3693" y="212"/>
                    </a:cubicBezTo>
                    <a:cubicBezTo>
                      <a:pt x="3483" y="69"/>
                      <a:pt x="3237" y="1"/>
                      <a:pt x="2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14651700" y="2275950"/>
                <a:ext cx="164300" cy="18175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7270" extrusionOk="0">
                    <a:moveTo>
                      <a:pt x="4274" y="1"/>
                    </a:moveTo>
                    <a:lnTo>
                      <a:pt x="1443" y="1528"/>
                    </a:lnTo>
                    <a:cubicBezTo>
                      <a:pt x="1463" y="2416"/>
                      <a:pt x="1237" y="3292"/>
                      <a:pt x="788" y="4059"/>
                    </a:cubicBezTo>
                    <a:cubicBezTo>
                      <a:pt x="543" y="4475"/>
                      <a:pt x="234" y="4857"/>
                      <a:pt x="55" y="5306"/>
                    </a:cubicBezTo>
                    <a:cubicBezTo>
                      <a:pt x="0" y="5447"/>
                      <a:pt x="8" y="5670"/>
                      <a:pt x="158" y="5677"/>
                    </a:cubicBezTo>
                    <a:cubicBezTo>
                      <a:pt x="160" y="5677"/>
                      <a:pt x="161" y="5677"/>
                      <a:pt x="162" y="5677"/>
                    </a:cubicBezTo>
                    <a:cubicBezTo>
                      <a:pt x="233" y="5677"/>
                      <a:pt x="291" y="5621"/>
                      <a:pt x="339" y="5568"/>
                    </a:cubicBezTo>
                    <a:cubicBezTo>
                      <a:pt x="924" y="4914"/>
                      <a:pt x="1407" y="4176"/>
                      <a:pt x="1773" y="3378"/>
                    </a:cubicBezTo>
                    <a:lnTo>
                      <a:pt x="1773" y="3378"/>
                    </a:lnTo>
                    <a:cubicBezTo>
                      <a:pt x="1645" y="4701"/>
                      <a:pt x="1835" y="6036"/>
                      <a:pt x="2326" y="7270"/>
                    </a:cubicBezTo>
                    <a:cubicBezTo>
                      <a:pt x="2522" y="7170"/>
                      <a:pt x="2556" y="6910"/>
                      <a:pt x="2563" y="6690"/>
                    </a:cubicBezTo>
                    <a:cubicBezTo>
                      <a:pt x="2594" y="5777"/>
                      <a:pt x="2580" y="4863"/>
                      <a:pt x="2522" y="3950"/>
                    </a:cubicBezTo>
                    <a:lnTo>
                      <a:pt x="2522" y="3950"/>
                    </a:lnTo>
                    <a:cubicBezTo>
                      <a:pt x="2755" y="4967"/>
                      <a:pt x="3004" y="6020"/>
                      <a:pt x="3648" y="6841"/>
                    </a:cubicBezTo>
                    <a:cubicBezTo>
                      <a:pt x="3696" y="6903"/>
                      <a:pt x="3764" y="6969"/>
                      <a:pt x="3838" y="6969"/>
                    </a:cubicBezTo>
                    <a:cubicBezTo>
                      <a:pt x="3850" y="6969"/>
                      <a:pt x="3863" y="6967"/>
                      <a:pt x="3875" y="6963"/>
                    </a:cubicBezTo>
                    <a:cubicBezTo>
                      <a:pt x="3967" y="6934"/>
                      <a:pt x="3986" y="6814"/>
                      <a:pt x="3983" y="6717"/>
                    </a:cubicBezTo>
                    <a:cubicBezTo>
                      <a:pt x="3972" y="6298"/>
                      <a:pt x="3866" y="5888"/>
                      <a:pt x="3758" y="5483"/>
                    </a:cubicBezTo>
                    <a:cubicBezTo>
                      <a:pt x="3599" y="4889"/>
                      <a:pt x="3437" y="4297"/>
                      <a:pt x="3269" y="3707"/>
                    </a:cubicBezTo>
                    <a:lnTo>
                      <a:pt x="3269" y="3707"/>
                    </a:lnTo>
                    <a:cubicBezTo>
                      <a:pt x="3563" y="4674"/>
                      <a:pt x="3900" y="5703"/>
                      <a:pt x="4696" y="6326"/>
                    </a:cubicBezTo>
                    <a:cubicBezTo>
                      <a:pt x="4785" y="6397"/>
                      <a:pt x="4913" y="6453"/>
                      <a:pt x="5021" y="6453"/>
                    </a:cubicBezTo>
                    <a:cubicBezTo>
                      <a:pt x="5097" y="6453"/>
                      <a:pt x="5163" y="6426"/>
                      <a:pt x="5200" y="6355"/>
                    </a:cubicBezTo>
                    <a:cubicBezTo>
                      <a:pt x="5241" y="6275"/>
                      <a:pt x="5218" y="6178"/>
                      <a:pt x="5191" y="6092"/>
                    </a:cubicBezTo>
                    <a:cubicBezTo>
                      <a:pt x="4925" y="5215"/>
                      <a:pt x="4521" y="4387"/>
                      <a:pt x="3993" y="3638"/>
                    </a:cubicBezTo>
                    <a:lnTo>
                      <a:pt x="3993" y="3638"/>
                    </a:lnTo>
                    <a:cubicBezTo>
                      <a:pt x="4557" y="4197"/>
                      <a:pt x="5163" y="4712"/>
                      <a:pt x="5805" y="5177"/>
                    </a:cubicBezTo>
                    <a:cubicBezTo>
                      <a:pt x="5915" y="5257"/>
                      <a:pt x="6032" y="5338"/>
                      <a:pt x="6168" y="5358"/>
                    </a:cubicBezTo>
                    <a:cubicBezTo>
                      <a:pt x="6184" y="5361"/>
                      <a:pt x="6200" y="5362"/>
                      <a:pt x="6217" y="5362"/>
                    </a:cubicBezTo>
                    <a:cubicBezTo>
                      <a:pt x="6339" y="5362"/>
                      <a:pt x="6465" y="5300"/>
                      <a:pt x="6503" y="5186"/>
                    </a:cubicBezTo>
                    <a:cubicBezTo>
                      <a:pt x="6571" y="4986"/>
                      <a:pt x="5885" y="4371"/>
                      <a:pt x="5756" y="4241"/>
                    </a:cubicBezTo>
                    <a:cubicBezTo>
                      <a:pt x="5453" y="3937"/>
                      <a:pt x="5092" y="3643"/>
                      <a:pt x="4861" y="3276"/>
                    </a:cubicBezTo>
                    <a:cubicBezTo>
                      <a:pt x="4598" y="2855"/>
                      <a:pt x="4621" y="2249"/>
                      <a:pt x="4572" y="1771"/>
                    </a:cubicBezTo>
                    <a:cubicBezTo>
                      <a:pt x="4509" y="1176"/>
                      <a:pt x="4444" y="577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6"/>
            <p:cNvGrpSpPr/>
            <p:nvPr/>
          </p:nvGrpSpPr>
          <p:grpSpPr>
            <a:xfrm>
              <a:off x="7665418" y="1228392"/>
              <a:ext cx="682526" cy="804990"/>
              <a:chOff x="9562793" y="2485692"/>
              <a:chExt cx="682526" cy="804990"/>
            </a:xfrm>
          </p:grpSpPr>
          <p:sp>
            <p:nvSpPr>
              <p:cNvPr id="1103" name="Google Shape;1103;p46"/>
              <p:cNvSpPr/>
              <p:nvPr/>
            </p:nvSpPr>
            <p:spPr>
              <a:xfrm>
                <a:off x="9562793" y="2485692"/>
                <a:ext cx="682526" cy="804990"/>
              </a:xfrm>
              <a:custGeom>
                <a:avLst/>
                <a:gdLst/>
                <a:ahLst/>
                <a:cxnLst/>
                <a:rect l="l" t="t" r="r" b="b"/>
                <a:pathLst>
                  <a:path w="31946" h="37678" extrusionOk="0">
                    <a:moveTo>
                      <a:pt x="15973" y="0"/>
                    </a:moveTo>
                    <a:cubicBezTo>
                      <a:pt x="24789" y="0"/>
                      <a:pt x="31945" y="7156"/>
                      <a:pt x="31945" y="15972"/>
                    </a:cubicBezTo>
                    <a:cubicBezTo>
                      <a:pt x="31945" y="24787"/>
                      <a:pt x="24787" y="31943"/>
                      <a:pt x="15973" y="31943"/>
                    </a:cubicBezTo>
                    <a:cubicBezTo>
                      <a:pt x="14348" y="31943"/>
                      <a:pt x="11300" y="31249"/>
                      <a:pt x="11300" y="31249"/>
                    </a:cubicBezTo>
                    <a:lnTo>
                      <a:pt x="4761" y="37677"/>
                    </a:lnTo>
                    <a:lnTo>
                      <a:pt x="5814" y="28292"/>
                    </a:lnTo>
                    <a:cubicBezTo>
                      <a:pt x="5814" y="28292"/>
                      <a:pt x="4756" y="27359"/>
                      <a:pt x="4276" y="26842"/>
                    </a:cubicBezTo>
                    <a:cubicBezTo>
                      <a:pt x="1624" y="23990"/>
                      <a:pt x="0" y="20169"/>
                      <a:pt x="0" y="15971"/>
                    </a:cubicBezTo>
                    <a:cubicBezTo>
                      <a:pt x="0" y="7156"/>
                      <a:pt x="715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9741832" y="2642618"/>
                <a:ext cx="319962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6575" extrusionOk="0">
                    <a:moveTo>
                      <a:pt x="7667" y="5817"/>
                    </a:moveTo>
                    <a:cubicBezTo>
                      <a:pt x="7667" y="5817"/>
                      <a:pt x="5653" y="2210"/>
                      <a:pt x="2796" y="2925"/>
                    </a:cubicBezTo>
                    <a:cubicBezTo>
                      <a:pt x="1008" y="3373"/>
                      <a:pt x="1" y="5945"/>
                      <a:pt x="1179" y="8860"/>
                    </a:cubicBezTo>
                    <a:cubicBezTo>
                      <a:pt x="2599" y="12372"/>
                      <a:pt x="8486" y="16575"/>
                      <a:pt x="8486" y="16575"/>
                    </a:cubicBezTo>
                    <a:cubicBezTo>
                      <a:pt x="8486" y="16575"/>
                      <a:pt x="13940" y="10627"/>
                      <a:pt x="14483" y="6465"/>
                    </a:cubicBezTo>
                    <a:cubicBezTo>
                      <a:pt x="14975" y="2700"/>
                      <a:pt x="9611" y="0"/>
                      <a:pt x="7667" y="5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66D24A-BF64-4AD5-BC48-04936E0E4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6" t="1747"/>
          <a:stretch/>
        </p:blipFill>
        <p:spPr>
          <a:xfrm>
            <a:off x="1822422" y="167541"/>
            <a:ext cx="4643301" cy="48769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6" name="Google Shape;1006;p46"/>
          <p:cNvGrpSpPr/>
          <p:nvPr/>
        </p:nvGrpSpPr>
        <p:grpSpPr>
          <a:xfrm>
            <a:off x="455024" y="1426770"/>
            <a:ext cx="1129515" cy="3604344"/>
            <a:chOff x="14762575" y="-1709450"/>
            <a:chExt cx="811550" cy="2589700"/>
          </a:xfrm>
        </p:grpSpPr>
        <p:sp>
          <p:nvSpPr>
            <p:cNvPr id="1007" name="Google Shape;1007;p46"/>
            <p:cNvSpPr/>
            <p:nvPr/>
          </p:nvSpPr>
          <p:spPr>
            <a:xfrm>
              <a:off x="14834800" y="747675"/>
              <a:ext cx="311925" cy="132575"/>
            </a:xfrm>
            <a:custGeom>
              <a:avLst/>
              <a:gdLst/>
              <a:ahLst/>
              <a:cxnLst/>
              <a:rect l="l" t="t" r="r" b="b"/>
              <a:pathLst>
                <a:path w="12477" h="5303" extrusionOk="0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4834775" y="804200"/>
              <a:ext cx="311950" cy="76050"/>
            </a:xfrm>
            <a:custGeom>
              <a:avLst/>
              <a:gdLst/>
              <a:ahLst/>
              <a:cxnLst/>
              <a:rect l="l" t="t" r="r" b="b"/>
              <a:pathLst>
                <a:path w="12478" h="3042" extrusionOk="0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5176550" y="751875"/>
              <a:ext cx="311925" cy="128375"/>
            </a:xfrm>
            <a:custGeom>
              <a:avLst/>
              <a:gdLst/>
              <a:ahLst/>
              <a:cxnLst/>
              <a:rect l="l" t="t" r="r" b="b"/>
              <a:pathLst>
                <a:path w="12477" h="5135" extrusionOk="0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5176550" y="804200"/>
              <a:ext cx="311925" cy="76050"/>
            </a:xfrm>
            <a:custGeom>
              <a:avLst/>
              <a:gdLst/>
              <a:ahLst/>
              <a:cxnLst/>
              <a:rect l="l" t="t" r="r" b="b"/>
              <a:pathLst>
                <a:path w="12477" h="3042" extrusionOk="0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4904425" y="-482675"/>
              <a:ext cx="516700" cy="1240625"/>
            </a:xfrm>
            <a:custGeom>
              <a:avLst/>
              <a:gdLst/>
              <a:ahLst/>
              <a:cxnLst/>
              <a:rect l="l" t="t" r="r" b="b"/>
              <a:pathLst>
                <a:path w="20668" h="49625" extrusionOk="0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5371650" y="-880400"/>
              <a:ext cx="197475" cy="222700"/>
            </a:xfrm>
            <a:custGeom>
              <a:avLst/>
              <a:gdLst/>
              <a:ahLst/>
              <a:cxnLst/>
              <a:rect l="l" t="t" r="r" b="b"/>
              <a:pathLst>
                <a:path w="7899" h="8908" extrusionOk="0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4769525" y="-893225"/>
              <a:ext cx="191050" cy="222675"/>
            </a:xfrm>
            <a:custGeom>
              <a:avLst/>
              <a:gdLst/>
              <a:ahLst/>
              <a:cxnLst/>
              <a:rect l="l" t="t" r="r" b="b"/>
              <a:pathLst>
                <a:path w="7642" h="8907" extrusionOk="0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4783025" y="-1709450"/>
              <a:ext cx="740225" cy="750225"/>
            </a:xfrm>
            <a:custGeom>
              <a:avLst/>
              <a:gdLst/>
              <a:ahLst/>
              <a:cxnLst/>
              <a:rect l="l" t="t" r="r" b="b"/>
              <a:pathLst>
                <a:path w="29609" h="30009" extrusionOk="0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5108200" y="-1168800"/>
              <a:ext cx="2350" cy="625"/>
            </a:xfrm>
            <a:custGeom>
              <a:avLst/>
              <a:gdLst/>
              <a:ahLst/>
              <a:cxnLst/>
              <a:rect l="l" t="t" r="r" b="b"/>
              <a:pathLst>
                <a:path w="94" h="25" extrusionOk="0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5113475" y="-1169775"/>
              <a:ext cx="1275" cy="325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5090975" y="-1164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5111125" y="-1169375"/>
              <a:ext cx="1850" cy="475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5100600" y="-11671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5096075" y="-1166050"/>
              <a:ext cx="3750" cy="1025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5104675" y="-1168050"/>
              <a:ext cx="2850" cy="750"/>
            </a:xfrm>
            <a:custGeom>
              <a:avLst/>
              <a:gdLst/>
              <a:ahLst/>
              <a:cxnLst/>
              <a:rect l="l" t="t" r="r" b="b"/>
              <a:pathLst>
                <a:path w="114" h="30" extrusionOk="0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5085525" y="-1163450"/>
              <a:ext cx="4850" cy="1400"/>
            </a:xfrm>
            <a:custGeom>
              <a:avLst/>
              <a:gdLst/>
              <a:ahLst/>
              <a:cxnLst/>
              <a:rect l="l" t="t" r="r" b="b"/>
              <a:pathLst>
                <a:path w="194" h="56" extrusionOk="0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5119575" y="-1173650"/>
              <a:ext cx="170925" cy="21250"/>
            </a:xfrm>
            <a:custGeom>
              <a:avLst/>
              <a:gdLst/>
              <a:ahLst/>
              <a:cxnLst/>
              <a:rect l="l" t="t" r="r" b="b"/>
              <a:pathLst>
                <a:path w="6837" h="850" extrusionOk="0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5115050" y="-1170050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5099800" y="-11662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5090375" y="-1163650"/>
              <a:ext cx="625" cy="225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5085025" y="-1162075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5095250" y="-116505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5115800" y="-1170250"/>
              <a:ext cx="3800" cy="225"/>
            </a:xfrm>
            <a:custGeom>
              <a:avLst/>
              <a:gdLst/>
              <a:ahLst/>
              <a:cxnLst/>
              <a:rect l="l" t="t" r="r" b="b"/>
              <a:pathLst>
                <a:path w="152" h="9" extrusionOk="0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103925" y="-1167325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5290475" y="-1152425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5112950" y="-1169475"/>
              <a:ext cx="550" cy="125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114725" y="-1169850"/>
              <a:ext cx="350" cy="10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110525" y="-1168925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5107500" y="-116820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5046750" y="-1173650"/>
              <a:ext cx="248600" cy="98250"/>
            </a:xfrm>
            <a:custGeom>
              <a:avLst/>
              <a:gdLst/>
              <a:ahLst/>
              <a:cxnLst/>
              <a:rect l="l" t="t" r="r" b="b"/>
              <a:pathLst>
                <a:path w="9944" h="3930" extrusionOk="0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4962375" y="-1003325"/>
              <a:ext cx="37475" cy="189900"/>
            </a:xfrm>
            <a:custGeom>
              <a:avLst/>
              <a:gdLst/>
              <a:ahLst/>
              <a:cxnLst/>
              <a:rect l="l" t="t" r="r" b="b"/>
              <a:pathLst>
                <a:path w="1499" h="7596" extrusionOk="0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4807850" y="-1161925"/>
              <a:ext cx="707625" cy="749500"/>
            </a:xfrm>
            <a:custGeom>
              <a:avLst/>
              <a:gdLst/>
              <a:ahLst/>
              <a:cxnLst/>
              <a:rect l="l" t="t" r="r" b="b"/>
              <a:pathLst>
                <a:path w="28305" h="29980" extrusionOk="0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5111050" y="-1306750"/>
              <a:ext cx="85650" cy="191800"/>
            </a:xfrm>
            <a:custGeom>
              <a:avLst/>
              <a:gdLst/>
              <a:ahLst/>
              <a:cxnLst/>
              <a:rect l="l" t="t" r="r" b="b"/>
              <a:pathLst>
                <a:path w="3426" h="7672" extrusionOk="0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4972950" y="-1679250"/>
              <a:ext cx="361850" cy="430400"/>
            </a:xfrm>
            <a:custGeom>
              <a:avLst/>
              <a:gdLst/>
              <a:ahLst/>
              <a:cxnLst/>
              <a:rect l="l" t="t" r="r" b="b"/>
              <a:pathLst>
                <a:path w="14474" h="17216" extrusionOk="0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4954825" y="-1682200"/>
              <a:ext cx="145250" cy="235525"/>
            </a:xfrm>
            <a:custGeom>
              <a:avLst/>
              <a:gdLst/>
              <a:ahLst/>
              <a:cxnLst/>
              <a:rect l="l" t="t" r="r" b="b"/>
              <a:pathLst>
                <a:path w="5810" h="9421" extrusionOk="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5293400" y="-1456800"/>
              <a:ext cx="102150" cy="103250"/>
            </a:xfrm>
            <a:custGeom>
              <a:avLst/>
              <a:gdLst/>
              <a:ahLst/>
              <a:cxnLst/>
              <a:rect l="l" t="t" r="r" b="b"/>
              <a:pathLst>
                <a:path w="4086" h="4130" extrusionOk="0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4910325" y="-1444950"/>
              <a:ext cx="102000" cy="103175"/>
            </a:xfrm>
            <a:custGeom>
              <a:avLst/>
              <a:gdLst/>
              <a:ahLst/>
              <a:cxnLst/>
              <a:rect l="l" t="t" r="r" b="b"/>
              <a:pathLst>
                <a:path w="4080" h="4127" extrusionOk="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5071875" y="-1691475"/>
              <a:ext cx="291825" cy="180350"/>
            </a:xfrm>
            <a:custGeom>
              <a:avLst/>
              <a:gdLst/>
              <a:ahLst/>
              <a:cxnLst/>
              <a:rect l="l" t="t" r="r" b="b"/>
              <a:pathLst>
                <a:path w="11673" h="7214" extrusionOk="0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5024025" y="-852650"/>
              <a:ext cx="259500" cy="28225"/>
            </a:xfrm>
            <a:custGeom>
              <a:avLst/>
              <a:gdLst/>
              <a:ahLst/>
              <a:cxnLst/>
              <a:rect l="l" t="t" r="r" b="b"/>
              <a:pathLst>
                <a:path w="10380" h="1129" extrusionOk="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5039225" y="-853600"/>
              <a:ext cx="226725" cy="26325"/>
            </a:xfrm>
            <a:custGeom>
              <a:avLst/>
              <a:gdLst/>
              <a:ahLst/>
              <a:cxnLst/>
              <a:rect l="l" t="t" r="r" b="b"/>
              <a:pathLst>
                <a:path w="9069" h="1053" extrusionOk="0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5024025" y="-910225"/>
              <a:ext cx="259500" cy="28250"/>
            </a:xfrm>
            <a:custGeom>
              <a:avLst/>
              <a:gdLst/>
              <a:ahLst/>
              <a:cxnLst/>
              <a:rect l="l" t="t" r="r" b="b"/>
              <a:pathLst>
                <a:path w="10380" h="1130" extrusionOk="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5014875" y="-882325"/>
              <a:ext cx="277800" cy="32075"/>
            </a:xfrm>
            <a:custGeom>
              <a:avLst/>
              <a:gdLst/>
              <a:ahLst/>
              <a:cxnLst/>
              <a:rect l="l" t="t" r="r" b="b"/>
              <a:pathLst>
                <a:path w="11112" h="1283" extrusionOk="0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5047875" y="-910400"/>
              <a:ext cx="226900" cy="22225"/>
            </a:xfrm>
            <a:custGeom>
              <a:avLst/>
              <a:gdLst/>
              <a:ahLst/>
              <a:cxnLst/>
              <a:rect l="l" t="t" r="r" b="b"/>
              <a:pathLst>
                <a:path w="9076" h="889" extrusionOk="0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5015400" y="-1044000"/>
              <a:ext cx="276500" cy="138025"/>
            </a:xfrm>
            <a:custGeom>
              <a:avLst/>
              <a:gdLst/>
              <a:ahLst/>
              <a:cxnLst/>
              <a:rect l="l" t="t" r="r" b="b"/>
              <a:pathLst>
                <a:path w="11060" h="5521" extrusionOk="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5016250" y="-827300"/>
              <a:ext cx="275075" cy="47875"/>
            </a:xfrm>
            <a:custGeom>
              <a:avLst/>
              <a:gdLst/>
              <a:ahLst/>
              <a:cxnLst/>
              <a:rect l="l" t="t" r="r" b="b"/>
              <a:pathLst>
                <a:path w="11003" h="1915" extrusionOk="0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4762575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5211350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4913825" y="-494025"/>
              <a:ext cx="487825" cy="81600"/>
            </a:xfrm>
            <a:custGeom>
              <a:avLst/>
              <a:gdLst/>
              <a:ahLst/>
              <a:cxnLst/>
              <a:rect l="l" t="t" r="r" b="b"/>
              <a:pathLst>
                <a:path w="19513" h="3264" extrusionOk="0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5057125" y="-1153075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5046775" y="-114945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5057225" y="-1156375"/>
              <a:ext cx="9875" cy="3325"/>
            </a:xfrm>
            <a:custGeom>
              <a:avLst/>
              <a:gdLst/>
              <a:ahLst/>
              <a:cxnLst/>
              <a:rect l="l" t="t" r="r" b="b"/>
              <a:pathLst>
                <a:path w="395" h="133" extrusionOk="0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5046925" y="-1153050"/>
              <a:ext cx="10225" cy="3650"/>
            </a:xfrm>
            <a:custGeom>
              <a:avLst/>
              <a:gdLst/>
              <a:ahLst/>
              <a:cxnLst/>
              <a:rect l="l" t="t" r="r" b="b"/>
              <a:pathLst>
                <a:path w="409" h="146" extrusionOk="0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5067075" y="-1161950"/>
              <a:ext cx="17975" cy="5600"/>
            </a:xfrm>
            <a:custGeom>
              <a:avLst/>
              <a:gdLst/>
              <a:ahLst/>
              <a:cxnLst/>
              <a:rect l="l" t="t" r="r" b="b"/>
              <a:pathLst>
                <a:path w="719" h="224" extrusionOk="0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5008000" y="-1150875"/>
              <a:ext cx="324050" cy="106650"/>
            </a:xfrm>
            <a:custGeom>
              <a:avLst/>
              <a:gdLst/>
              <a:ahLst/>
              <a:cxnLst/>
              <a:rect l="l" t="t" r="r" b="b"/>
              <a:pathLst>
                <a:path w="12962" h="4266" extrusionOk="0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5067050" y="-115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5291125" y="-1152200"/>
              <a:ext cx="4225" cy="1350"/>
            </a:xfrm>
            <a:custGeom>
              <a:avLst/>
              <a:gdLst/>
              <a:ahLst/>
              <a:cxnLst/>
              <a:rect l="l" t="t" r="r" b="b"/>
              <a:pathLst>
                <a:path w="169" h="54" extrusionOk="0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5049425" y="-932850"/>
              <a:ext cx="141550" cy="159775"/>
            </a:xfrm>
            <a:custGeom>
              <a:avLst/>
              <a:gdLst/>
              <a:ahLst/>
              <a:cxnLst/>
              <a:rect l="l" t="t" r="r" b="b"/>
              <a:pathLst>
                <a:path w="5662" h="6391" extrusionOk="0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5144125" y="-918425"/>
              <a:ext cx="127275" cy="110000"/>
            </a:xfrm>
            <a:custGeom>
              <a:avLst/>
              <a:gdLst/>
              <a:ahLst/>
              <a:cxnLst/>
              <a:rect l="l" t="t" r="r" b="b"/>
              <a:pathLst>
                <a:path w="5091" h="4400" extrusionOk="0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46"/>
          <p:cNvSpPr/>
          <p:nvPr/>
        </p:nvSpPr>
        <p:spPr>
          <a:xfrm rot="-5400000">
            <a:off x="2944625" y="1934200"/>
            <a:ext cx="589500" cy="510000"/>
          </a:xfrm>
          <a:prstGeom prst="triangle">
            <a:avLst>
              <a:gd name="adj" fmla="val 50000"/>
            </a:avLst>
          </a:prstGeom>
          <a:solidFill>
            <a:srgbClr val="8DC6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6"/>
          <p:cNvSpPr/>
          <p:nvPr/>
        </p:nvSpPr>
        <p:spPr>
          <a:xfrm rot="5400000">
            <a:off x="5583300" y="3537550"/>
            <a:ext cx="589500" cy="5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4294967295"/>
          </p:nvPr>
        </p:nvSpPr>
        <p:spPr>
          <a:xfrm>
            <a:off x="3637200" y="1674700"/>
            <a:ext cx="18696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+</a:t>
            </a:r>
            <a:endParaRPr b="1" dirty="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071" name="Google Shape;1071;p46"/>
          <p:cNvGrpSpPr/>
          <p:nvPr/>
        </p:nvGrpSpPr>
        <p:grpSpPr>
          <a:xfrm>
            <a:off x="6977729" y="1172863"/>
            <a:ext cx="1974649" cy="3896161"/>
            <a:chOff x="6373296" y="1228392"/>
            <a:chExt cx="1974649" cy="3896161"/>
          </a:xfrm>
        </p:grpSpPr>
        <p:grpSp>
          <p:nvGrpSpPr>
            <p:cNvPr id="1072" name="Google Shape;1072;p46"/>
            <p:cNvGrpSpPr/>
            <p:nvPr/>
          </p:nvGrpSpPr>
          <p:grpSpPr>
            <a:xfrm>
              <a:off x="6373296" y="1520242"/>
              <a:ext cx="1826388" cy="3604311"/>
              <a:chOff x="13843250" y="888100"/>
              <a:chExt cx="1317075" cy="2599200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14427525" y="888100"/>
                <a:ext cx="2481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8817" extrusionOk="0">
                    <a:moveTo>
                      <a:pt x="4825" y="1"/>
                    </a:moveTo>
                    <a:cubicBezTo>
                      <a:pt x="3315" y="1"/>
                      <a:pt x="1806" y="718"/>
                      <a:pt x="1057" y="2118"/>
                    </a:cubicBezTo>
                    <a:cubicBezTo>
                      <a:pt x="1" y="4089"/>
                      <a:pt x="337" y="6897"/>
                      <a:pt x="1662" y="8660"/>
                    </a:cubicBezTo>
                    <a:lnTo>
                      <a:pt x="3353" y="8816"/>
                    </a:lnTo>
                    <a:cubicBezTo>
                      <a:pt x="3379" y="8816"/>
                      <a:pt x="3405" y="8816"/>
                      <a:pt x="3431" y="8816"/>
                    </a:cubicBezTo>
                    <a:cubicBezTo>
                      <a:pt x="4522" y="8816"/>
                      <a:pt x="5627" y="8619"/>
                      <a:pt x="6598" y="8125"/>
                    </a:cubicBezTo>
                    <a:cubicBezTo>
                      <a:pt x="9030" y="6886"/>
                      <a:pt x="9926" y="3677"/>
                      <a:pt x="8151" y="1500"/>
                    </a:cubicBezTo>
                    <a:cubicBezTo>
                      <a:pt x="7331" y="494"/>
                      <a:pt x="6078" y="1"/>
                      <a:pt x="4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14430850" y="923975"/>
                <a:ext cx="530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5946" extrusionOk="0">
                    <a:moveTo>
                      <a:pt x="856" y="0"/>
                    </a:moveTo>
                    <a:cubicBezTo>
                      <a:pt x="816" y="0"/>
                      <a:pt x="776" y="5"/>
                      <a:pt x="734" y="14"/>
                    </a:cubicBezTo>
                    <a:cubicBezTo>
                      <a:pt x="383" y="89"/>
                      <a:pt x="230" y="602"/>
                      <a:pt x="148" y="888"/>
                    </a:cubicBezTo>
                    <a:cubicBezTo>
                      <a:pt x="0" y="1407"/>
                      <a:pt x="65" y="1973"/>
                      <a:pt x="151" y="2495"/>
                    </a:cubicBezTo>
                    <a:cubicBezTo>
                      <a:pt x="352" y="3698"/>
                      <a:pt x="842" y="4858"/>
                      <a:pt x="1488" y="5885"/>
                    </a:cubicBezTo>
                    <a:cubicBezTo>
                      <a:pt x="1515" y="5928"/>
                      <a:pt x="1554" y="5945"/>
                      <a:pt x="1592" y="5945"/>
                    </a:cubicBezTo>
                    <a:cubicBezTo>
                      <a:pt x="1681" y="5945"/>
                      <a:pt x="1769" y="5854"/>
                      <a:pt x="1708" y="5757"/>
                    </a:cubicBezTo>
                    <a:cubicBezTo>
                      <a:pt x="1236" y="5008"/>
                      <a:pt x="867" y="4197"/>
                      <a:pt x="614" y="3348"/>
                    </a:cubicBezTo>
                    <a:cubicBezTo>
                      <a:pt x="353" y="2474"/>
                      <a:pt x="34" y="1161"/>
                      <a:pt x="661" y="370"/>
                    </a:cubicBezTo>
                    <a:cubicBezTo>
                      <a:pt x="725" y="289"/>
                      <a:pt x="789" y="256"/>
                      <a:pt x="851" y="256"/>
                    </a:cubicBezTo>
                    <a:cubicBezTo>
                      <a:pt x="1081" y="256"/>
                      <a:pt x="1275" y="723"/>
                      <a:pt x="1327" y="831"/>
                    </a:cubicBezTo>
                    <a:cubicBezTo>
                      <a:pt x="1433" y="1050"/>
                      <a:pt x="1502" y="1285"/>
                      <a:pt x="1566" y="1519"/>
                    </a:cubicBezTo>
                    <a:cubicBezTo>
                      <a:pt x="1686" y="1954"/>
                      <a:pt x="1726" y="2407"/>
                      <a:pt x="1748" y="2855"/>
                    </a:cubicBezTo>
                    <a:cubicBezTo>
                      <a:pt x="1796" y="3825"/>
                      <a:pt x="1689" y="4796"/>
                      <a:pt x="1728" y="5766"/>
                    </a:cubicBezTo>
                    <a:cubicBezTo>
                      <a:pt x="1731" y="5849"/>
                      <a:pt x="1797" y="5890"/>
                      <a:pt x="1860" y="5890"/>
                    </a:cubicBezTo>
                    <a:cubicBezTo>
                      <a:pt x="1924" y="5890"/>
                      <a:pt x="1986" y="5849"/>
                      <a:pt x="1983" y="5766"/>
                    </a:cubicBezTo>
                    <a:cubicBezTo>
                      <a:pt x="1933" y="4533"/>
                      <a:pt x="2121" y="3281"/>
                      <a:pt x="1930" y="2054"/>
                    </a:cubicBezTo>
                    <a:cubicBezTo>
                      <a:pt x="1849" y="1534"/>
                      <a:pt x="1598" y="0"/>
                      <a:pt x="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14349125" y="988525"/>
                <a:ext cx="1371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553" extrusionOk="0">
                    <a:moveTo>
                      <a:pt x="1300" y="293"/>
                    </a:moveTo>
                    <a:cubicBezTo>
                      <a:pt x="1595" y="293"/>
                      <a:pt x="1928" y="406"/>
                      <a:pt x="2128" y="518"/>
                    </a:cubicBezTo>
                    <a:cubicBezTo>
                      <a:pt x="2514" y="734"/>
                      <a:pt x="2854" y="1030"/>
                      <a:pt x="3174" y="1331"/>
                    </a:cubicBezTo>
                    <a:cubicBezTo>
                      <a:pt x="3762" y="1887"/>
                      <a:pt x="4248" y="2543"/>
                      <a:pt x="4720" y="3199"/>
                    </a:cubicBezTo>
                    <a:lnTo>
                      <a:pt x="4720" y="3199"/>
                    </a:lnTo>
                    <a:cubicBezTo>
                      <a:pt x="4053" y="3071"/>
                      <a:pt x="3395" y="2901"/>
                      <a:pt x="2750" y="2681"/>
                    </a:cubicBezTo>
                    <a:cubicBezTo>
                      <a:pt x="1961" y="2412"/>
                      <a:pt x="702" y="1853"/>
                      <a:pt x="693" y="872"/>
                    </a:cubicBezTo>
                    <a:cubicBezTo>
                      <a:pt x="690" y="434"/>
                      <a:pt x="971" y="293"/>
                      <a:pt x="1300" y="293"/>
                    </a:cubicBezTo>
                    <a:close/>
                    <a:moveTo>
                      <a:pt x="1312" y="1"/>
                    </a:moveTo>
                    <a:cubicBezTo>
                      <a:pt x="1053" y="1"/>
                      <a:pt x="815" y="96"/>
                      <a:pt x="636" y="344"/>
                    </a:cubicBezTo>
                    <a:cubicBezTo>
                      <a:pt x="0" y="1226"/>
                      <a:pt x="989" y="2083"/>
                      <a:pt x="1695" y="2493"/>
                    </a:cubicBezTo>
                    <a:cubicBezTo>
                      <a:pt x="2751" y="3110"/>
                      <a:pt x="4070" y="3367"/>
                      <a:pt x="5262" y="3551"/>
                    </a:cubicBezTo>
                    <a:cubicBezTo>
                      <a:pt x="5269" y="3552"/>
                      <a:pt x="5277" y="3552"/>
                      <a:pt x="5284" y="3552"/>
                    </a:cubicBezTo>
                    <a:cubicBezTo>
                      <a:pt x="5428" y="3552"/>
                      <a:pt x="5483" y="3329"/>
                      <a:pt x="5329" y="3304"/>
                    </a:cubicBezTo>
                    <a:cubicBezTo>
                      <a:pt x="5245" y="3291"/>
                      <a:pt x="5161" y="3278"/>
                      <a:pt x="5078" y="3264"/>
                    </a:cubicBezTo>
                    <a:lnTo>
                      <a:pt x="5078" y="3264"/>
                    </a:lnTo>
                    <a:cubicBezTo>
                      <a:pt x="4428" y="2361"/>
                      <a:pt x="3762" y="1464"/>
                      <a:pt x="2898" y="751"/>
                    </a:cubicBezTo>
                    <a:cubicBezTo>
                      <a:pt x="2543" y="458"/>
                      <a:pt x="1879" y="1"/>
                      <a:pt x="1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6"/>
              <p:cNvSpPr/>
              <p:nvPr/>
            </p:nvSpPr>
            <p:spPr>
              <a:xfrm>
                <a:off x="14208725" y="1061725"/>
                <a:ext cx="444050" cy="341325"/>
              </a:xfrm>
              <a:custGeom>
                <a:avLst/>
                <a:gdLst/>
                <a:ahLst/>
                <a:cxnLst/>
                <a:rect l="l" t="t" r="r" b="b"/>
                <a:pathLst>
                  <a:path w="17762" h="13653" extrusionOk="0">
                    <a:moveTo>
                      <a:pt x="9081" y="0"/>
                    </a:moveTo>
                    <a:cubicBezTo>
                      <a:pt x="7182" y="0"/>
                      <a:pt x="5288" y="413"/>
                      <a:pt x="3687" y="1299"/>
                    </a:cubicBezTo>
                    <a:cubicBezTo>
                      <a:pt x="2138" y="2155"/>
                      <a:pt x="911" y="3509"/>
                      <a:pt x="494" y="5254"/>
                    </a:cubicBezTo>
                    <a:cubicBezTo>
                      <a:pt x="0" y="7323"/>
                      <a:pt x="85" y="9626"/>
                      <a:pt x="326" y="11723"/>
                    </a:cubicBezTo>
                    <a:lnTo>
                      <a:pt x="17080" y="13652"/>
                    </a:lnTo>
                    <a:cubicBezTo>
                      <a:pt x="17254" y="13005"/>
                      <a:pt x="17580" y="12410"/>
                      <a:pt x="17646" y="11746"/>
                    </a:cubicBezTo>
                    <a:cubicBezTo>
                      <a:pt x="17716" y="11044"/>
                      <a:pt x="17762" y="10305"/>
                      <a:pt x="17757" y="9596"/>
                    </a:cubicBezTo>
                    <a:cubicBezTo>
                      <a:pt x="17751" y="8075"/>
                      <a:pt x="17453" y="6574"/>
                      <a:pt x="17051" y="5112"/>
                    </a:cubicBezTo>
                    <a:cubicBezTo>
                      <a:pt x="16674" y="3744"/>
                      <a:pt x="15663" y="1694"/>
                      <a:pt x="14288" y="1079"/>
                    </a:cubicBezTo>
                    <a:cubicBezTo>
                      <a:pt x="12715" y="377"/>
                      <a:pt x="10896" y="0"/>
                      <a:pt x="9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6"/>
              <p:cNvSpPr/>
              <p:nvPr/>
            </p:nvSpPr>
            <p:spPr>
              <a:xfrm>
                <a:off x="14174775" y="1336025"/>
                <a:ext cx="1008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825" extrusionOk="0">
                    <a:moveTo>
                      <a:pt x="1337" y="0"/>
                    </a:moveTo>
                    <a:cubicBezTo>
                      <a:pt x="1062" y="0"/>
                      <a:pt x="812" y="79"/>
                      <a:pt x="614" y="245"/>
                    </a:cubicBezTo>
                    <a:cubicBezTo>
                      <a:pt x="1" y="762"/>
                      <a:pt x="130" y="1928"/>
                      <a:pt x="905" y="2848"/>
                    </a:cubicBezTo>
                    <a:cubicBezTo>
                      <a:pt x="1431" y="3473"/>
                      <a:pt x="2118" y="3824"/>
                      <a:pt x="2698" y="3824"/>
                    </a:cubicBezTo>
                    <a:cubicBezTo>
                      <a:pt x="2972" y="3824"/>
                      <a:pt x="3222" y="3745"/>
                      <a:pt x="3420" y="3579"/>
                    </a:cubicBezTo>
                    <a:cubicBezTo>
                      <a:pt x="4034" y="3062"/>
                      <a:pt x="3904" y="1897"/>
                      <a:pt x="3129" y="977"/>
                    </a:cubicBezTo>
                    <a:cubicBezTo>
                      <a:pt x="2604" y="352"/>
                      <a:pt x="1916" y="0"/>
                      <a:pt x="13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14396650" y="1496425"/>
                <a:ext cx="78950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6368" extrusionOk="0">
                    <a:moveTo>
                      <a:pt x="0" y="0"/>
                    </a:moveTo>
                    <a:lnTo>
                      <a:pt x="0" y="4921"/>
                    </a:lnTo>
                    <a:cubicBezTo>
                      <a:pt x="0" y="5720"/>
                      <a:pt x="648" y="6367"/>
                      <a:pt x="1446" y="6367"/>
                    </a:cubicBezTo>
                    <a:lnTo>
                      <a:pt x="1711" y="6367"/>
                    </a:lnTo>
                    <a:cubicBezTo>
                      <a:pt x="2510" y="6367"/>
                      <a:pt x="3158" y="5720"/>
                      <a:pt x="3158" y="4921"/>
                    </a:cubicBez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6"/>
              <p:cNvSpPr/>
              <p:nvPr/>
            </p:nvSpPr>
            <p:spPr>
              <a:xfrm>
                <a:off x="14484375" y="2727250"/>
                <a:ext cx="318225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30402" extrusionOk="0">
                    <a:moveTo>
                      <a:pt x="0" y="1"/>
                    </a:moveTo>
                    <a:lnTo>
                      <a:pt x="2405" y="27688"/>
                    </a:lnTo>
                    <a:lnTo>
                      <a:pt x="2433" y="27685"/>
                    </a:lnTo>
                    <a:lnTo>
                      <a:pt x="2433" y="27685"/>
                    </a:lnTo>
                    <a:lnTo>
                      <a:pt x="2405" y="29678"/>
                    </a:lnTo>
                    <a:cubicBezTo>
                      <a:pt x="2401" y="29985"/>
                      <a:pt x="2659" y="30239"/>
                      <a:pt x="2994" y="30257"/>
                    </a:cubicBezTo>
                    <a:cubicBezTo>
                      <a:pt x="3952" y="30310"/>
                      <a:pt x="5928" y="30402"/>
                      <a:pt x="7933" y="30402"/>
                    </a:cubicBezTo>
                    <a:cubicBezTo>
                      <a:pt x="9756" y="30402"/>
                      <a:pt x="11603" y="30326"/>
                      <a:pt x="12728" y="30075"/>
                    </a:cubicBezTo>
                    <a:cubicBezTo>
                      <a:pt x="12392" y="28728"/>
                      <a:pt x="10149" y="28508"/>
                      <a:pt x="8714" y="28508"/>
                    </a:cubicBezTo>
                    <a:cubicBezTo>
                      <a:pt x="8632" y="28508"/>
                      <a:pt x="8553" y="28509"/>
                      <a:pt x="8477" y="28510"/>
                    </a:cubicBezTo>
                    <a:cubicBezTo>
                      <a:pt x="8455" y="28511"/>
                      <a:pt x="8433" y="28511"/>
                      <a:pt x="8411" y="28511"/>
                    </a:cubicBezTo>
                    <a:cubicBezTo>
                      <a:pt x="7763" y="28511"/>
                      <a:pt x="7125" y="28346"/>
                      <a:pt x="6557" y="28032"/>
                    </a:cubicBezTo>
                    <a:lnTo>
                      <a:pt x="4893" y="27231"/>
                    </a:lnTo>
                    <a:lnTo>
                      <a:pt x="6530" y="12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6"/>
              <p:cNvSpPr/>
              <p:nvPr/>
            </p:nvSpPr>
            <p:spPr>
              <a:xfrm>
                <a:off x="14544375" y="3438800"/>
                <a:ext cx="2582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940" extrusionOk="0">
                    <a:moveTo>
                      <a:pt x="22" y="1"/>
                    </a:moveTo>
                    <a:lnTo>
                      <a:pt x="5" y="1216"/>
                    </a:lnTo>
                    <a:cubicBezTo>
                      <a:pt x="1" y="1523"/>
                      <a:pt x="260" y="1777"/>
                      <a:pt x="594" y="1795"/>
                    </a:cubicBezTo>
                    <a:cubicBezTo>
                      <a:pt x="1552" y="1848"/>
                      <a:pt x="3529" y="1940"/>
                      <a:pt x="5534" y="1940"/>
                    </a:cubicBezTo>
                    <a:cubicBezTo>
                      <a:pt x="7357" y="1940"/>
                      <a:pt x="9204" y="1864"/>
                      <a:pt x="10328" y="1613"/>
                    </a:cubicBezTo>
                    <a:cubicBezTo>
                      <a:pt x="9992" y="266"/>
                      <a:pt x="7749" y="46"/>
                      <a:pt x="6314" y="46"/>
                    </a:cubicBezTo>
                    <a:cubicBezTo>
                      <a:pt x="6232" y="46"/>
                      <a:pt x="6153" y="47"/>
                      <a:pt x="6077" y="48"/>
                    </a:cubicBezTo>
                    <a:cubicBezTo>
                      <a:pt x="6062" y="49"/>
                      <a:pt x="6046" y="49"/>
                      <a:pt x="6031" y="49"/>
                    </a:cubicBezTo>
                    <a:cubicBezTo>
                      <a:pt x="5955" y="49"/>
                      <a:pt x="5880" y="47"/>
                      <a:pt x="5806" y="43"/>
                    </a:cubicBezTo>
                    <a:cubicBezTo>
                      <a:pt x="5404" y="186"/>
                      <a:pt x="5016" y="366"/>
                      <a:pt x="4647" y="578"/>
                    </a:cubicBezTo>
                    <a:cubicBezTo>
                      <a:pt x="4528" y="647"/>
                      <a:pt x="4408" y="721"/>
                      <a:pt x="4270" y="748"/>
                    </a:cubicBezTo>
                    <a:cubicBezTo>
                      <a:pt x="4222" y="758"/>
                      <a:pt x="4173" y="761"/>
                      <a:pt x="4124" y="761"/>
                    </a:cubicBezTo>
                    <a:cubicBezTo>
                      <a:pt x="4050" y="761"/>
                      <a:pt x="3976" y="753"/>
                      <a:pt x="3902" y="747"/>
                    </a:cubicBezTo>
                    <a:cubicBezTo>
                      <a:pt x="3697" y="729"/>
                      <a:pt x="3492" y="720"/>
                      <a:pt x="3287" y="720"/>
                    </a:cubicBezTo>
                    <a:cubicBezTo>
                      <a:pt x="2876" y="720"/>
                      <a:pt x="2465" y="756"/>
                      <a:pt x="2060" y="827"/>
                    </a:cubicBezTo>
                    <a:cubicBezTo>
                      <a:pt x="1973" y="843"/>
                      <a:pt x="1884" y="861"/>
                      <a:pt x="1796" y="861"/>
                    </a:cubicBezTo>
                    <a:cubicBezTo>
                      <a:pt x="1771" y="861"/>
                      <a:pt x="1746" y="859"/>
                      <a:pt x="1721" y="856"/>
                    </a:cubicBezTo>
                    <a:cubicBezTo>
                      <a:pt x="1482" y="825"/>
                      <a:pt x="1308" y="640"/>
                      <a:pt x="1130" y="488"/>
                    </a:cubicBezTo>
                    <a:cubicBezTo>
                      <a:pt x="826" y="226"/>
                      <a:pt x="436" y="37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14068575" y="2727250"/>
                <a:ext cx="318200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30402" extrusionOk="0">
                    <a:moveTo>
                      <a:pt x="12727" y="1"/>
                    </a:moveTo>
                    <a:lnTo>
                      <a:pt x="6198" y="1276"/>
                    </a:lnTo>
                    <a:lnTo>
                      <a:pt x="7845" y="27226"/>
                    </a:lnTo>
                    <a:lnTo>
                      <a:pt x="6170" y="28032"/>
                    </a:lnTo>
                    <a:cubicBezTo>
                      <a:pt x="5603" y="28346"/>
                      <a:pt x="4964" y="28511"/>
                      <a:pt x="4316" y="28511"/>
                    </a:cubicBezTo>
                    <a:cubicBezTo>
                      <a:pt x="4294" y="28511"/>
                      <a:pt x="4272" y="28511"/>
                      <a:pt x="4250" y="28510"/>
                    </a:cubicBezTo>
                    <a:cubicBezTo>
                      <a:pt x="4174" y="28509"/>
                      <a:pt x="4095" y="28508"/>
                      <a:pt x="4013" y="28508"/>
                    </a:cubicBezTo>
                    <a:cubicBezTo>
                      <a:pt x="2579" y="28508"/>
                      <a:pt x="336" y="28728"/>
                      <a:pt x="0" y="30075"/>
                    </a:cubicBezTo>
                    <a:cubicBezTo>
                      <a:pt x="1125" y="30326"/>
                      <a:pt x="2971" y="30402"/>
                      <a:pt x="4794" y="30402"/>
                    </a:cubicBezTo>
                    <a:cubicBezTo>
                      <a:pt x="6799" y="30402"/>
                      <a:pt x="8776" y="30310"/>
                      <a:pt x="9733" y="30257"/>
                    </a:cubicBezTo>
                    <a:cubicBezTo>
                      <a:pt x="10069" y="30239"/>
                      <a:pt x="10328" y="29985"/>
                      <a:pt x="10323" y="29678"/>
                    </a:cubicBezTo>
                    <a:lnTo>
                      <a:pt x="10296" y="27686"/>
                    </a:lnTo>
                    <a:lnTo>
                      <a:pt x="12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14656925" y="1654350"/>
                <a:ext cx="2662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24242" extrusionOk="0">
                    <a:moveTo>
                      <a:pt x="0" y="1"/>
                    </a:moveTo>
                    <a:lnTo>
                      <a:pt x="0" y="2576"/>
                    </a:lnTo>
                    <a:cubicBezTo>
                      <a:pt x="2526" y="5715"/>
                      <a:pt x="8695" y="24242"/>
                      <a:pt x="8695" y="24242"/>
                    </a:cubicBezTo>
                    <a:lnTo>
                      <a:pt x="10647" y="23739"/>
                    </a:lnTo>
                    <a:cubicBezTo>
                      <a:pt x="7297" y="1173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14141125" y="1604500"/>
                <a:ext cx="594300" cy="339600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13584" extrusionOk="0">
                    <a:moveTo>
                      <a:pt x="10196" y="0"/>
                    </a:moveTo>
                    <a:cubicBezTo>
                      <a:pt x="10196" y="0"/>
                      <a:pt x="5805" y="11"/>
                      <a:pt x="4713" y="1156"/>
                    </a:cubicBezTo>
                    <a:cubicBezTo>
                      <a:pt x="3453" y="1866"/>
                      <a:pt x="0" y="11593"/>
                      <a:pt x="0" y="11593"/>
                    </a:cubicBezTo>
                    <a:lnTo>
                      <a:pt x="4498" y="13584"/>
                    </a:lnTo>
                    <a:lnTo>
                      <a:pt x="6529" y="10735"/>
                    </a:lnTo>
                    <a:lnTo>
                      <a:pt x="23772" y="11732"/>
                    </a:lnTo>
                    <a:cubicBezTo>
                      <a:pt x="23772" y="11732"/>
                      <a:pt x="22291" y="1226"/>
                      <a:pt x="18949" y="630"/>
                    </a:cubicBezTo>
                    <a:cubicBezTo>
                      <a:pt x="15607" y="32"/>
                      <a:pt x="13380" y="11"/>
                      <a:pt x="13380" y="11"/>
                    </a:cubicBezTo>
                    <a:lnTo>
                      <a:pt x="10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13890900" y="1791575"/>
                <a:ext cx="400550" cy="326300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13052" extrusionOk="0">
                    <a:moveTo>
                      <a:pt x="11580" y="0"/>
                    </a:moveTo>
                    <a:lnTo>
                      <a:pt x="8807" y="6572"/>
                    </a:lnTo>
                    <a:cubicBezTo>
                      <a:pt x="8807" y="6572"/>
                      <a:pt x="4597" y="2868"/>
                      <a:pt x="1735" y="591"/>
                    </a:cubicBezTo>
                    <a:cubicBezTo>
                      <a:pt x="905" y="1197"/>
                      <a:pt x="0" y="1925"/>
                      <a:pt x="0" y="1925"/>
                    </a:cubicBezTo>
                    <a:cubicBezTo>
                      <a:pt x="0" y="1925"/>
                      <a:pt x="2284" y="9395"/>
                      <a:pt x="8385" y="12845"/>
                    </a:cubicBezTo>
                    <a:cubicBezTo>
                      <a:pt x="8636" y="12986"/>
                      <a:pt x="8913" y="13051"/>
                      <a:pt x="9194" y="13051"/>
                    </a:cubicBezTo>
                    <a:cubicBezTo>
                      <a:pt x="9649" y="13051"/>
                      <a:pt x="10112" y="12881"/>
                      <a:pt x="10479" y="12592"/>
                    </a:cubicBezTo>
                    <a:cubicBezTo>
                      <a:pt x="14030" y="9809"/>
                      <a:pt x="16022" y="3976"/>
                      <a:pt x="16022" y="3976"/>
                    </a:cubicBezTo>
                    <a:lnTo>
                      <a:pt x="11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14068575" y="3438800"/>
                <a:ext cx="25820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940" extrusionOk="0">
                    <a:moveTo>
                      <a:pt x="10306" y="1"/>
                    </a:moveTo>
                    <a:cubicBezTo>
                      <a:pt x="9891" y="37"/>
                      <a:pt x="9503" y="226"/>
                      <a:pt x="9198" y="488"/>
                    </a:cubicBezTo>
                    <a:cubicBezTo>
                      <a:pt x="9021" y="640"/>
                      <a:pt x="8847" y="825"/>
                      <a:pt x="8607" y="856"/>
                    </a:cubicBezTo>
                    <a:cubicBezTo>
                      <a:pt x="8582" y="859"/>
                      <a:pt x="8557" y="861"/>
                      <a:pt x="8532" y="861"/>
                    </a:cubicBezTo>
                    <a:cubicBezTo>
                      <a:pt x="8444" y="861"/>
                      <a:pt x="8355" y="843"/>
                      <a:pt x="8268" y="827"/>
                    </a:cubicBezTo>
                    <a:cubicBezTo>
                      <a:pt x="7863" y="756"/>
                      <a:pt x="7452" y="720"/>
                      <a:pt x="7041" y="720"/>
                    </a:cubicBezTo>
                    <a:cubicBezTo>
                      <a:pt x="6836" y="720"/>
                      <a:pt x="6631" y="729"/>
                      <a:pt x="6426" y="747"/>
                    </a:cubicBezTo>
                    <a:cubicBezTo>
                      <a:pt x="6353" y="753"/>
                      <a:pt x="6278" y="761"/>
                      <a:pt x="6204" y="761"/>
                    </a:cubicBezTo>
                    <a:cubicBezTo>
                      <a:pt x="6155" y="761"/>
                      <a:pt x="6106" y="758"/>
                      <a:pt x="6058" y="748"/>
                    </a:cubicBezTo>
                    <a:cubicBezTo>
                      <a:pt x="5921" y="721"/>
                      <a:pt x="5801" y="647"/>
                      <a:pt x="5682" y="578"/>
                    </a:cubicBezTo>
                    <a:cubicBezTo>
                      <a:pt x="5312" y="366"/>
                      <a:pt x="4924" y="186"/>
                      <a:pt x="4523" y="43"/>
                    </a:cubicBezTo>
                    <a:cubicBezTo>
                      <a:pt x="4448" y="47"/>
                      <a:pt x="4373" y="49"/>
                      <a:pt x="4298" y="49"/>
                    </a:cubicBezTo>
                    <a:cubicBezTo>
                      <a:pt x="4282" y="49"/>
                      <a:pt x="4267" y="49"/>
                      <a:pt x="4251" y="48"/>
                    </a:cubicBezTo>
                    <a:cubicBezTo>
                      <a:pt x="4175" y="47"/>
                      <a:pt x="4096" y="46"/>
                      <a:pt x="4014" y="46"/>
                    </a:cubicBezTo>
                    <a:cubicBezTo>
                      <a:pt x="2580" y="46"/>
                      <a:pt x="337" y="266"/>
                      <a:pt x="0" y="1613"/>
                    </a:cubicBezTo>
                    <a:cubicBezTo>
                      <a:pt x="1125" y="1864"/>
                      <a:pt x="2971" y="1940"/>
                      <a:pt x="4795" y="1940"/>
                    </a:cubicBezTo>
                    <a:cubicBezTo>
                      <a:pt x="6800" y="1940"/>
                      <a:pt x="8776" y="1848"/>
                      <a:pt x="9734" y="1795"/>
                    </a:cubicBezTo>
                    <a:cubicBezTo>
                      <a:pt x="10069" y="1777"/>
                      <a:pt x="10328" y="1523"/>
                      <a:pt x="10323" y="1216"/>
                    </a:cubicBezTo>
                    <a:lnTo>
                      <a:pt x="10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13867900" y="1672850"/>
                <a:ext cx="164450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370" extrusionOk="0">
                    <a:moveTo>
                      <a:pt x="0" y="0"/>
                    </a:moveTo>
                    <a:lnTo>
                      <a:pt x="2422" y="8864"/>
                    </a:lnTo>
                    <a:cubicBezTo>
                      <a:pt x="2535" y="9200"/>
                      <a:pt x="2830" y="9370"/>
                      <a:pt x="3126" y="9370"/>
                    </a:cubicBezTo>
                    <a:cubicBezTo>
                      <a:pt x="3411" y="9370"/>
                      <a:pt x="3697" y="9212"/>
                      <a:pt x="3819" y="8893"/>
                    </a:cubicBezTo>
                    <a:lnTo>
                      <a:pt x="65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13843250" y="1534475"/>
                <a:ext cx="2091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716" extrusionOk="0">
                    <a:moveTo>
                      <a:pt x="4292" y="1"/>
                    </a:moveTo>
                    <a:cubicBezTo>
                      <a:pt x="2611" y="1"/>
                      <a:pt x="979" y="980"/>
                      <a:pt x="363" y="2577"/>
                    </a:cubicBezTo>
                    <a:cubicBezTo>
                      <a:pt x="0" y="3518"/>
                      <a:pt x="29" y="4736"/>
                      <a:pt x="817" y="5363"/>
                    </a:cubicBezTo>
                    <a:cubicBezTo>
                      <a:pt x="813" y="5363"/>
                      <a:pt x="809" y="5363"/>
                      <a:pt x="805" y="5363"/>
                    </a:cubicBezTo>
                    <a:cubicBezTo>
                      <a:pt x="431" y="5363"/>
                      <a:pt x="113" y="5739"/>
                      <a:pt x="138" y="6113"/>
                    </a:cubicBezTo>
                    <a:cubicBezTo>
                      <a:pt x="165" y="6491"/>
                      <a:pt x="498" y="6811"/>
                      <a:pt x="872" y="6866"/>
                    </a:cubicBezTo>
                    <a:cubicBezTo>
                      <a:pt x="917" y="6873"/>
                      <a:pt x="962" y="6876"/>
                      <a:pt x="1006" y="6876"/>
                    </a:cubicBezTo>
                    <a:cubicBezTo>
                      <a:pt x="1337" y="6876"/>
                      <a:pt x="1663" y="6701"/>
                      <a:pt x="1870" y="6439"/>
                    </a:cubicBezTo>
                    <a:lnTo>
                      <a:pt x="1870" y="6439"/>
                    </a:lnTo>
                    <a:cubicBezTo>
                      <a:pt x="1771" y="6953"/>
                      <a:pt x="2104" y="7533"/>
                      <a:pt x="2613" y="7652"/>
                    </a:cubicBezTo>
                    <a:cubicBezTo>
                      <a:pt x="2670" y="7665"/>
                      <a:pt x="2728" y="7671"/>
                      <a:pt x="2786" y="7671"/>
                    </a:cubicBezTo>
                    <a:cubicBezTo>
                      <a:pt x="3246" y="7671"/>
                      <a:pt x="3702" y="7277"/>
                      <a:pt x="3682" y="6812"/>
                    </a:cubicBezTo>
                    <a:lnTo>
                      <a:pt x="3682" y="6812"/>
                    </a:lnTo>
                    <a:cubicBezTo>
                      <a:pt x="3799" y="7278"/>
                      <a:pt x="4194" y="7703"/>
                      <a:pt x="4673" y="7715"/>
                    </a:cubicBezTo>
                    <a:cubicBezTo>
                      <a:pt x="4679" y="7716"/>
                      <a:pt x="4686" y="7716"/>
                      <a:pt x="4692" y="7716"/>
                    </a:cubicBezTo>
                    <a:cubicBezTo>
                      <a:pt x="5150" y="7716"/>
                      <a:pt x="5474" y="7285"/>
                      <a:pt x="5449" y="6853"/>
                    </a:cubicBezTo>
                    <a:lnTo>
                      <a:pt x="5449" y="6853"/>
                    </a:lnTo>
                    <a:cubicBezTo>
                      <a:pt x="5569" y="7193"/>
                      <a:pt x="5879" y="7479"/>
                      <a:pt x="6245" y="7479"/>
                    </a:cubicBezTo>
                    <a:cubicBezTo>
                      <a:pt x="6291" y="7479"/>
                      <a:pt x="6337" y="7474"/>
                      <a:pt x="6384" y="7465"/>
                    </a:cubicBezTo>
                    <a:cubicBezTo>
                      <a:pt x="6898" y="7364"/>
                      <a:pt x="7145" y="6777"/>
                      <a:pt x="6961" y="6318"/>
                    </a:cubicBezTo>
                    <a:lnTo>
                      <a:pt x="6961" y="6318"/>
                    </a:lnTo>
                    <a:cubicBezTo>
                      <a:pt x="7049" y="6511"/>
                      <a:pt x="7268" y="6624"/>
                      <a:pt x="7484" y="6624"/>
                    </a:cubicBezTo>
                    <a:cubicBezTo>
                      <a:pt x="7515" y="6624"/>
                      <a:pt x="7546" y="6622"/>
                      <a:pt x="7576" y="6617"/>
                    </a:cubicBezTo>
                    <a:cubicBezTo>
                      <a:pt x="7828" y="6579"/>
                      <a:pt x="8041" y="6404"/>
                      <a:pt x="8184" y="6193"/>
                    </a:cubicBezTo>
                    <a:cubicBezTo>
                      <a:pt x="8232" y="6127"/>
                      <a:pt x="8269" y="6053"/>
                      <a:pt x="8295" y="5975"/>
                    </a:cubicBezTo>
                    <a:cubicBezTo>
                      <a:pt x="8367" y="5725"/>
                      <a:pt x="8248" y="5452"/>
                      <a:pt x="8062" y="5269"/>
                    </a:cubicBezTo>
                    <a:cubicBezTo>
                      <a:pt x="7877" y="5087"/>
                      <a:pt x="7633" y="4979"/>
                      <a:pt x="7396" y="4874"/>
                    </a:cubicBezTo>
                    <a:cubicBezTo>
                      <a:pt x="7766" y="4645"/>
                      <a:pt x="7993" y="4264"/>
                      <a:pt x="8073" y="3853"/>
                    </a:cubicBezTo>
                    <a:cubicBezTo>
                      <a:pt x="8099" y="3712"/>
                      <a:pt x="8110" y="3569"/>
                      <a:pt x="8103" y="3425"/>
                    </a:cubicBezTo>
                    <a:cubicBezTo>
                      <a:pt x="8069" y="2831"/>
                      <a:pt x="7878" y="2256"/>
                      <a:pt x="7550" y="1759"/>
                    </a:cubicBezTo>
                    <a:cubicBezTo>
                      <a:pt x="6871" y="730"/>
                      <a:pt x="5676" y="47"/>
                      <a:pt x="4443" y="3"/>
                    </a:cubicBezTo>
                    <a:cubicBezTo>
                      <a:pt x="4393" y="2"/>
                      <a:pt x="4343" y="1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14122525" y="1604525"/>
                <a:ext cx="650200" cy="1275800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51032" extrusionOk="0">
                    <a:moveTo>
                      <a:pt x="9572" y="0"/>
                    </a:moveTo>
                    <a:lnTo>
                      <a:pt x="9572" y="0"/>
                    </a:lnTo>
                    <a:cubicBezTo>
                      <a:pt x="9391" y="2"/>
                      <a:pt x="8837" y="112"/>
                      <a:pt x="8658" y="114"/>
                    </a:cubicBezTo>
                    <a:cubicBezTo>
                      <a:pt x="8289" y="2047"/>
                      <a:pt x="5380" y="7820"/>
                      <a:pt x="4201" y="10011"/>
                    </a:cubicBezTo>
                    <a:cubicBezTo>
                      <a:pt x="2158" y="13812"/>
                      <a:pt x="6488" y="17417"/>
                      <a:pt x="6488" y="17417"/>
                    </a:cubicBezTo>
                    <a:lnTo>
                      <a:pt x="0" y="48913"/>
                    </a:lnTo>
                    <a:cubicBezTo>
                      <a:pt x="0" y="48913"/>
                      <a:pt x="5014" y="51031"/>
                      <a:pt x="12886" y="51031"/>
                    </a:cubicBezTo>
                    <a:cubicBezTo>
                      <a:pt x="16677" y="51031"/>
                      <a:pt x="21131" y="50540"/>
                      <a:pt x="26007" y="49084"/>
                    </a:cubicBezTo>
                    <a:cubicBezTo>
                      <a:pt x="24103" y="40210"/>
                      <a:pt x="19360" y="17593"/>
                      <a:pt x="19360" y="17593"/>
                    </a:cubicBezTo>
                    <a:lnTo>
                      <a:pt x="20959" y="13285"/>
                    </a:lnTo>
                    <a:lnTo>
                      <a:pt x="19064" y="952"/>
                    </a:lnTo>
                    <a:lnTo>
                      <a:pt x="18422" y="769"/>
                    </a:lnTo>
                    <a:cubicBezTo>
                      <a:pt x="18422" y="769"/>
                      <a:pt x="17827" y="4161"/>
                      <a:pt x="17077" y="7986"/>
                    </a:cubicBezTo>
                    <a:cubicBezTo>
                      <a:pt x="16821" y="9286"/>
                      <a:pt x="15758" y="10285"/>
                      <a:pt x="14441" y="10427"/>
                    </a:cubicBezTo>
                    <a:cubicBezTo>
                      <a:pt x="14002" y="10475"/>
                      <a:pt x="13588" y="10497"/>
                      <a:pt x="13199" y="10497"/>
                    </a:cubicBezTo>
                    <a:cubicBezTo>
                      <a:pt x="10785" y="10497"/>
                      <a:pt x="9314" y="9653"/>
                      <a:pt x="8457" y="8847"/>
                    </a:cubicBezTo>
                    <a:cubicBezTo>
                      <a:pt x="7745" y="8177"/>
                      <a:pt x="7468" y="7165"/>
                      <a:pt x="7715" y="6219"/>
                    </a:cubicBezTo>
                    <a:lnTo>
                      <a:pt x="95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14268225" y="2039900"/>
                <a:ext cx="362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4818" extrusionOk="0">
                    <a:moveTo>
                      <a:pt x="660" y="0"/>
                    </a:moveTo>
                    <a:lnTo>
                      <a:pt x="0" y="3206"/>
                    </a:lnTo>
                    <a:cubicBezTo>
                      <a:pt x="245" y="3295"/>
                      <a:pt x="492" y="3381"/>
                      <a:pt x="741" y="3458"/>
                    </a:cubicBezTo>
                    <a:cubicBezTo>
                      <a:pt x="2043" y="3860"/>
                      <a:pt x="3380" y="4146"/>
                      <a:pt x="4728" y="4344"/>
                    </a:cubicBezTo>
                    <a:cubicBezTo>
                      <a:pt x="4751" y="4348"/>
                      <a:pt x="5153" y="4401"/>
                      <a:pt x="5142" y="4401"/>
                    </a:cubicBezTo>
                    <a:cubicBezTo>
                      <a:pt x="5141" y="4401"/>
                      <a:pt x="5135" y="4400"/>
                      <a:pt x="5123" y="4399"/>
                    </a:cubicBezTo>
                    <a:lnTo>
                      <a:pt x="5123" y="4399"/>
                    </a:lnTo>
                    <a:cubicBezTo>
                      <a:pt x="5219" y="4411"/>
                      <a:pt x="5314" y="4422"/>
                      <a:pt x="5409" y="4434"/>
                    </a:cubicBezTo>
                    <a:cubicBezTo>
                      <a:pt x="5757" y="4473"/>
                      <a:pt x="6105" y="4511"/>
                      <a:pt x="6454" y="4542"/>
                    </a:cubicBezTo>
                    <a:cubicBezTo>
                      <a:pt x="7141" y="4604"/>
                      <a:pt x="7830" y="4655"/>
                      <a:pt x="8519" y="4689"/>
                    </a:cubicBezTo>
                    <a:cubicBezTo>
                      <a:pt x="9937" y="4758"/>
                      <a:pt x="11391" y="4817"/>
                      <a:pt x="12850" y="4817"/>
                    </a:cubicBezTo>
                    <a:cubicBezTo>
                      <a:pt x="13400" y="4817"/>
                      <a:pt x="13950" y="4809"/>
                      <a:pt x="14500" y="4789"/>
                    </a:cubicBezTo>
                    <a:cubicBezTo>
                      <a:pt x="13912" y="1991"/>
                      <a:pt x="13532" y="177"/>
                      <a:pt x="13532" y="177"/>
                    </a:cubicBezTo>
                    <a:cubicBezTo>
                      <a:pt x="12507" y="435"/>
                      <a:pt x="10972" y="526"/>
                      <a:pt x="9316" y="526"/>
                    </a:cubicBezTo>
                    <a:cubicBezTo>
                      <a:pt x="5339" y="526"/>
                      <a:pt x="660" y="0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13881450" y="1735475"/>
                <a:ext cx="7827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6673" extrusionOk="0">
                    <a:moveTo>
                      <a:pt x="2051" y="0"/>
                    </a:moveTo>
                    <a:cubicBezTo>
                      <a:pt x="1432" y="0"/>
                      <a:pt x="847" y="392"/>
                      <a:pt x="522" y="923"/>
                    </a:cubicBezTo>
                    <a:cubicBezTo>
                      <a:pt x="0" y="1772"/>
                      <a:pt x="16" y="2797"/>
                      <a:pt x="216" y="3743"/>
                    </a:cubicBezTo>
                    <a:cubicBezTo>
                      <a:pt x="438" y="4802"/>
                      <a:pt x="955" y="5706"/>
                      <a:pt x="1435" y="6672"/>
                    </a:cubicBezTo>
                    <a:lnTo>
                      <a:pt x="1431" y="5287"/>
                    </a:lnTo>
                    <a:cubicBezTo>
                      <a:pt x="1243" y="4657"/>
                      <a:pt x="1504" y="3917"/>
                      <a:pt x="2048" y="3545"/>
                    </a:cubicBezTo>
                    <a:cubicBezTo>
                      <a:pt x="2216" y="3430"/>
                      <a:pt x="2408" y="3346"/>
                      <a:pt x="2551" y="3200"/>
                    </a:cubicBezTo>
                    <a:cubicBezTo>
                      <a:pt x="2694" y="3055"/>
                      <a:pt x="2774" y="2816"/>
                      <a:pt x="2662" y="2646"/>
                    </a:cubicBezTo>
                    <a:cubicBezTo>
                      <a:pt x="2565" y="2499"/>
                      <a:pt x="2367" y="2461"/>
                      <a:pt x="2191" y="2449"/>
                    </a:cubicBezTo>
                    <a:cubicBezTo>
                      <a:pt x="2118" y="2444"/>
                      <a:pt x="2045" y="2442"/>
                      <a:pt x="1971" y="2442"/>
                    </a:cubicBezTo>
                    <a:cubicBezTo>
                      <a:pt x="1783" y="2442"/>
                      <a:pt x="1594" y="2458"/>
                      <a:pt x="1408" y="2490"/>
                    </a:cubicBezTo>
                    <a:lnTo>
                      <a:pt x="1408" y="2490"/>
                    </a:lnTo>
                    <a:cubicBezTo>
                      <a:pt x="1906" y="2397"/>
                      <a:pt x="2378" y="2203"/>
                      <a:pt x="2797" y="1918"/>
                    </a:cubicBezTo>
                    <a:cubicBezTo>
                      <a:pt x="2902" y="1847"/>
                      <a:pt x="3005" y="1767"/>
                      <a:pt x="3066" y="1657"/>
                    </a:cubicBezTo>
                    <a:cubicBezTo>
                      <a:pt x="3125" y="1546"/>
                      <a:pt x="3130" y="1396"/>
                      <a:pt x="3047" y="1301"/>
                    </a:cubicBezTo>
                    <a:cubicBezTo>
                      <a:pt x="2980" y="1227"/>
                      <a:pt x="2872" y="1202"/>
                      <a:pt x="2773" y="1187"/>
                    </a:cubicBezTo>
                    <a:cubicBezTo>
                      <a:pt x="2619" y="1163"/>
                      <a:pt x="2464" y="1152"/>
                      <a:pt x="2310" y="1152"/>
                    </a:cubicBezTo>
                    <a:cubicBezTo>
                      <a:pt x="1948" y="1152"/>
                      <a:pt x="1587" y="1216"/>
                      <a:pt x="1244" y="1342"/>
                    </a:cubicBezTo>
                    <a:cubicBezTo>
                      <a:pt x="1661" y="1138"/>
                      <a:pt x="2100" y="915"/>
                      <a:pt x="2342" y="518"/>
                    </a:cubicBezTo>
                    <a:cubicBezTo>
                      <a:pt x="2426" y="379"/>
                      <a:pt x="2472" y="177"/>
                      <a:pt x="2349" y="71"/>
                    </a:cubicBezTo>
                    <a:cubicBezTo>
                      <a:pt x="2291" y="19"/>
                      <a:pt x="2207" y="7"/>
                      <a:pt x="2130" y="2"/>
                    </a:cubicBezTo>
                    <a:cubicBezTo>
                      <a:pt x="2103" y="1"/>
                      <a:pt x="2077" y="0"/>
                      <a:pt x="2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13970625" y="1730425"/>
                <a:ext cx="41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280" extrusionOk="0">
                    <a:moveTo>
                      <a:pt x="320" y="1"/>
                    </a:moveTo>
                    <a:cubicBezTo>
                      <a:pt x="304" y="1"/>
                      <a:pt x="287" y="2"/>
                      <a:pt x="271" y="5"/>
                    </a:cubicBezTo>
                    <a:cubicBezTo>
                      <a:pt x="108" y="31"/>
                      <a:pt x="5" y="210"/>
                      <a:pt x="3" y="376"/>
                    </a:cubicBezTo>
                    <a:cubicBezTo>
                      <a:pt x="1" y="542"/>
                      <a:pt x="73" y="698"/>
                      <a:pt x="140" y="850"/>
                    </a:cubicBezTo>
                    <a:cubicBezTo>
                      <a:pt x="494" y="1643"/>
                      <a:pt x="712" y="2408"/>
                      <a:pt x="747" y="3279"/>
                    </a:cubicBezTo>
                    <a:cubicBezTo>
                      <a:pt x="833" y="3273"/>
                      <a:pt x="894" y="3195"/>
                      <a:pt x="942" y="3123"/>
                    </a:cubicBezTo>
                    <a:cubicBezTo>
                      <a:pt x="1103" y="2878"/>
                      <a:pt x="1239" y="2615"/>
                      <a:pt x="1344" y="2340"/>
                    </a:cubicBezTo>
                    <a:cubicBezTo>
                      <a:pt x="1641" y="1571"/>
                      <a:pt x="1317" y="455"/>
                      <a:pt x="539" y="63"/>
                    </a:cubicBezTo>
                    <a:cubicBezTo>
                      <a:pt x="471" y="29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14122475" y="2758625"/>
                <a:ext cx="650225" cy="121675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4867" extrusionOk="0">
                    <a:moveTo>
                      <a:pt x="568" y="0"/>
                    </a:moveTo>
                    <a:lnTo>
                      <a:pt x="1" y="2748"/>
                    </a:lnTo>
                    <a:cubicBezTo>
                      <a:pt x="1" y="2748"/>
                      <a:pt x="5016" y="4867"/>
                      <a:pt x="12888" y="4867"/>
                    </a:cubicBezTo>
                    <a:cubicBezTo>
                      <a:pt x="16679" y="4867"/>
                      <a:pt x="21133" y="4375"/>
                      <a:pt x="26008" y="2920"/>
                    </a:cubicBezTo>
                    <a:cubicBezTo>
                      <a:pt x="25841" y="2141"/>
                      <a:pt x="25653" y="1255"/>
                      <a:pt x="25447" y="289"/>
                    </a:cubicBezTo>
                    <a:cubicBezTo>
                      <a:pt x="21838" y="1612"/>
                      <a:pt x="17908" y="2112"/>
                      <a:pt x="13978" y="2112"/>
                    </a:cubicBezTo>
                    <a:cubicBezTo>
                      <a:pt x="12317" y="2112"/>
                      <a:pt x="10657" y="2023"/>
                      <a:pt x="9021" y="1868"/>
                    </a:cubicBezTo>
                    <a:cubicBezTo>
                      <a:pt x="6153" y="1598"/>
                      <a:pt x="3205" y="1100"/>
                      <a:pt x="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14518500" y="2110750"/>
                <a:ext cx="641825" cy="706675"/>
              </a:xfrm>
              <a:custGeom>
                <a:avLst/>
                <a:gdLst/>
                <a:ahLst/>
                <a:cxnLst/>
                <a:rect l="l" t="t" r="r" b="b"/>
                <a:pathLst>
                  <a:path w="25673" h="28267" extrusionOk="0">
                    <a:moveTo>
                      <a:pt x="18036" y="0"/>
                    </a:moveTo>
                    <a:lnTo>
                      <a:pt x="0" y="5245"/>
                    </a:lnTo>
                    <a:lnTo>
                      <a:pt x="3486" y="25379"/>
                    </a:lnTo>
                    <a:cubicBezTo>
                      <a:pt x="3778" y="27069"/>
                      <a:pt x="5245" y="28266"/>
                      <a:pt x="6906" y="28266"/>
                    </a:cubicBezTo>
                    <a:cubicBezTo>
                      <a:pt x="7094" y="28266"/>
                      <a:pt x="7284" y="28251"/>
                      <a:pt x="7475" y="28219"/>
                    </a:cubicBezTo>
                    <a:cubicBezTo>
                      <a:pt x="11583" y="27541"/>
                      <a:pt x="18533" y="26114"/>
                      <a:pt x="23391" y="23644"/>
                    </a:cubicBezTo>
                    <a:cubicBezTo>
                      <a:pt x="24946" y="22853"/>
                      <a:pt x="25673" y="21032"/>
                      <a:pt x="25092" y="19387"/>
                    </a:cubicBezTo>
                    <a:cubicBezTo>
                      <a:pt x="22263" y="11372"/>
                      <a:pt x="18036" y="0"/>
                      <a:pt x="18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14488475" y="1620500"/>
                <a:ext cx="276050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8436" extrusionOk="0">
                    <a:moveTo>
                      <a:pt x="4075" y="0"/>
                    </a:moveTo>
                    <a:cubicBezTo>
                      <a:pt x="1" y="0"/>
                      <a:pt x="1877" y="6638"/>
                      <a:pt x="2579" y="8813"/>
                    </a:cubicBezTo>
                    <a:cubicBezTo>
                      <a:pt x="4654" y="15247"/>
                      <a:pt x="6717" y="21745"/>
                      <a:pt x="7993" y="28394"/>
                    </a:cubicBezTo>
                    <a:cubicBezTo>
                      <a:pt x="8520" y="28421"/>
                      <a:pt x="9050" y="28436"/>
                      <a:pt x="9578" y="28436"/>
                    </a:cubicBezTo>
                    <a:cubicBezTo>
                      <a:pt x="10067" y="28407"/>
                      <a:pt x="10554" y="28369"/>
                      <a:pt x="11040" y="28321"/>
                    </a:cubicBezTo>
                    <a:cubicBezTo>
                      <a:pt x="11041" y="25677"/>
                      <a:pt x="11037" y="22868"/>
                      <a:pt x="11027" y="22458"/>
                    </a:cubicBezTo>
                    <a:cubicBezTo>
                      <a:pt x="10947" y="18758"/>
                      <a:pt x="10541" y="15070"/>
                      <a:pt x="9920" y="11423"/>
                    </a:cubicBezTo>
                    <a:cubicBezTo>
                      <a:pt x="9548" y="9239"/>
                      <a:pt x="8954" y="7095"/>
                      <a:pt x="8222" y="5003"/>
                    </a:cubicBezTo>
                    <a:cubicBezTo>
                      <a:pt x="8135" y="4755"/>
                      <a:pt x="8047" y="4508"/>
                      <a:pt x="7957" y="4262"/>
                    </a:cubicBezTo>
                    <a:cubicBezTo>
                      <a:pt x="7263" y="2375"/>
                      <a:pt x="6797" y="186"/>
                      <a:pt x="4366" y="11"/>
                    </a:cubicBezTo>
                    <a:cubicBezTo>
                      <a:pt x="4266" y="4"/>
                      <a:pt x="4169" y="0"/>
                      <a:pt x="40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14488925" y="1612825"/>
                <a:ext cx="181100" cy="708075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8323" extrusionOk="0">
                    <a:moveTo>
                      <a:pt x="4503" y="1"/>
                    </a:moveTo>
                    <a:cubicBezTo>
                      <a:pt x="3648" y="1"/>
                      <a:pt x="2824" y="446"/>
                      <a:pt x="2168" y="1041"/>
                    </a:cubicBezTo>
                    <a:cubicBezTo>
                      <a:pt x="897" y="2194"/>
                      <a:pt x="271" y="3929"/>
                      <a:pt x="135" y="5641"/>
                    </a:cubicBezTo>
                    <a:cubicBezTo>
                      <a:pt x="1" y="7353"/>
                      <a:pt x="305" y="9066"/>
                      <a:pt x="638" y="10750"/>
                    </a:cubicBezTo>
                    <a:cubicBezTo>
                      <a:pt x="1706" y="16162"/>
                      <a:pt x="3694" y="22590"/>
                      <a:pt x="5166" y="28014"/>
                    </a:cubicBezTo>
                    <a:cubicBezTo>
                      <a:pt x="5244" y="28093"/>
                      <a:pt x="5324" y="28170"/>
                      <a:pt x="5405" y="28244"/>
                    </a:cubicBezTo>
                    <a:cubicBezTo>
                      <a:pt x="5579" y="28297"/>
                      <a:pt x="5759" y="28323"/>
                      <a:pt x="5940" y="28323"/>
                    </a:cubicBezTo>
                    <a:cubicBezTo>
                      <a:pt x="6079" y="28323"/>
                      <a:pt x="6218" y="28307"/>
                      <a:pt x="6355" y="28276"/>
                    </a:cubicBezTo>
                    <a:cubicBezTo>
                      <a:pt x="6760" y="28180"/>
                      <a:pt x="7033" y="28006"/>
                      <a:pt x="7200" y="27768"/>
                    </a:cubicBezTo>
                    <a:cubicBezTo>
                      <a:pt x="7219" y="27647"/>
                      <a:pt x="7235" y="27525"/>
                      <a:pt x="7244" y="27403"/>
                    </a:cubicBezTo>
                    <a:cubicBezTo>
                      <a:pt x="5535" y="22166"/>
                      <a:pt x="3623" y="15438"/>
                      <a:pt x="2806" y="10058"/>
                    </a:cubicBezTo>
                    <a:cubicBezTo>
                      <a:pt x="2488" y="7966"/>
                      <a:pt x="2009" y="5802"/>
                      <a:pt x="2407" y="3686"/>
                    </a:cubicBezTo>
                    <a:cubicBezTo>
                      <a:pt x="2687" y="2202"/>
                      <a:pt x="3333" y="900"/>
                      <a:pt x="4910" y="800"/>
                    </a:cubicBezTo>
                    <a:cubicBezTo>
                      <a:pt x="5050" y="780"/>
                      <a:pt x="5195" y="768"/>
                      <a:pt x="5339" y="768"/>
                    </a:cubicBezTo>
                    <a:cubicBezTo>
                      <a:pt x="5470" y="768"/>
                      <a:pt x="5601" y="778"/>
                      <a:pt x="5728" y="803"/>
                    </a:cubicBezTo>
                    <a:cubicBezTo>
                      <a:pt x="5855" y="828"/>
                      <a:pt x="6203" y="878"/>
                      <a:pt x="6268" y="1010"/>
                    </a:cubicBezTo>
                    <a:cubicBezTo>
                      <a:pt x="6107" y="681"/>
                      <a:pt x="5915" y="421"/>
                      <a:pt x="5587" y="257"/>
                    </a:cubicBezTo>
                    <a:cubicBezTo>
                      <a:pt x="5227" y="79"/>
                      <a:pt x="4862" y="1"/>
                      <a:pt x="4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14746225" y="1856400"/>
                <a:ext cx="175275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6059" extrusionOk="0">
                    <a:moveTo>
                      <a:pt x="540" y="1"/>
                    </a:moveTo>
                    <a:cubicBezTo>
                      <a:pt x="316" y="1"/>
                      <a:pt x="94" y="142"/>
                      <a:pt x="43" y="405"/>
                    </a:cubicBezTo>
                    <a:cubicBezTo>
                      <a:pt x="42" y="412"/>
                      <a:pt x="40" y="419"/>
                      <a:pt x="39" y="426"/>
                    </a:cubicBezTo>
                    <a:cubicBezTo>
                      <a:pt x="1" y="622"/>
                      <a:pt x="74" y="826"/>
                      <a:pt x="239" y="940"/>
                    </a:cubicBezTo>
                    <a:cubicBezTo>
                      <a:pt x="619" y="1205"/>
                      <a:pt x="811" y="1683"/>
                      <a:pt x="456" y="2173"/>
                    </a:cubicBezTo>
                    <a:cubicBezTo>
                      <a:pt x="430" y="2210"/>
                      <a:pt x="402" y="2246"/>
                      <a:pt x="373" y="2282"/>
                    </a:cubicBezTo>
                    <a:cubicBezTo>
                      <a:pt x="265" y="2422"/>
                      <a:pt x="240" y="2609"/>
                      <a:pt x="306" y="2773"/>
                    </a:cubicBezTo>
                    <a:cubicBezTo>
                      <a:pt x="2366" y="8042"/>
                      <a:pt x="4412" y="14051"/>
                      <a:pt x="4972" y="15714"/>
                    </a:cubicBezTo>
                    <a:cubicBezTo>
                      <a:pt x="5043" y="15924"/>
                      <a:pt x="5241" y="16059"/>
                      <a:pt x="5453" y="16059"/>
                    </a:cubicBezTo>
                    <a:cubicBezTo>
                      <a:pt x="5495" y="16059"/>
                      <a:pt x="5537" y="16054"/>
                      <a:pt x="5580" y="16043"/>
                    </a:cubicBezTo>
                    <a:lnTo>
                      <a:pt x="6570" y="15788"/>
                    </a:lnTo>
                    <a:cubicBezTo>
                      <a:pt x="6847" y="15717"/>
                      <a:pt x="7010" y="15431"/>
                      <a:pt x="6933" y="15157"/>
                    </a:cubicBezTo>
                    <a:cubicBezTo>
                      <a:pt x="5379" y="9763"/>
                      <a:pt x="3059" y="4460"/>
                      <a:pt x="994" y="283"/>
                    </a:cubicBezTo>
                    <a:cubicBezTo>
                      <a:pt x="900" y="91"/>
                      <a:pt x="719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14226925" y="1081475"/>
                <a:ext cx="396275" cy="456875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18275" extrusionOk="0">
                    <a:moveTo>
                      <a:pt x="8369" y="1"/>
                    </a:moveTo>
                    <a:cubicBezTo>
                      <a:pt x="8248" y="1"/>
                      <a:pt x="8126" y="4"/>
                      <a:pt x="8003" y="10"/>
                    </a:cubicBezTo>
                    <a:lnTo>
                      <a:pt x="6927" y="65"/>
                    </a:lnTo>
                    <a:cubicBezTo>
                      <a:pt x="3013" y="264"/>
                      <a:pt x="1" y="3597"/>
                      <a:pt x="199" y="7513"/>
                    </a:cubicBezTo>
                    <a:lnTo>
                      <a:pt x="469" y="12804"/>
                    </a:lnTo>
                    <a:cubicBezTo>
                      <a:pt x="624" y="15883"/>
                      <a:pt x="3170" y="18274"/>
                      <a:pt x="6218" y="18274"/>
                    </a:cubicBezTo>
                    <a:cubicBezTo>
                      <a:pt x="6317" y="18274"/>
                      <a:pt x="6416" y="18272"/>
                      <a:pt x="6515" y="18267"/>
                    </a:cubicBezTo>
                    <a:lnTo>
                      <a:pt x="8924" y="18145"/>
                    </a:lnTo>
                    <a:cubicBezTo>
                      <a:pt x="12838" y="17946"/>
                      <a:pt x="15850" y="14612"/>
                      <a:pt x="15652" y="10698"/>
                    </a:cubicBezTo>
                    <a:lnTo>
                      <a:pt x="15451" y="6739"/>
                    </a:lnTo>
                    <a:cubicBezTo>
                      <a:pt x="15258" y="2946"/>
                      <a:pt x="12123" y="1"/>
                      <a:pt x="8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14430200" y="1242400"/>
                <a:ext cx="711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270" extrusionOk="0">
                    <a:moveTo>
                      <a:pt x="823" y="1"/>
                    </a:moveTo>
                    <a:cubicBezTo>
                      <a:pt x="620" y="1"/>
                      <a:pt x="414" y="27"/>
                      <a:pt x="209" y="81"/>
                    </a:cubicBezTo>
                    <a:cubicBezTo>
                      <a:pt x="1" y="137"/>
                      <a:pt x="66" y="440"/>
                      <a:pt x="255" y="440"/>
                    </a:cubicBezTo>
                    <a:cubicBezTo>
                      <a:pt x="272" y="440"/>
                      <a:pt x="289" y="437"/>
                      <a:pt x="307" y="433"/>
                    </a:cubicBezTo>
                    <a:cubicBezTo>
                      <a:pt x="479" y="387"/>
                      <a:pt x="654" y="364"/>
                      <a:pt x="827" y="364"/>
                    </a:cubicBezTo>
                    <a:cubicBezTo>
                      <a:pt x="1454" y="364"/>
                      <a:pt x="2054" y="658"/>
                      <a:pt x="2434" y="1189"/>
                    </a:cubicBezTo>
                    <a:cubicBezTo>
                      <a:pt x="2474" y="1246"/>
                      <a:pt x="2531" y="1269"/>
                      <a:pt x="2586" y="1269"/>
                    </a:cubicBezTo>
                    <a:cubicBezTo>
                      <a:pt x="2717" y="1269"/>
                      <a:pt x="2844" y="1140"/>
                      <a:pt x="2748" y="1006"/>
                    </a:cubicBezTo>
                    <a:cubicBezTo>
                      <a:pt x="2290" y="366"/>
                      <a:pt x="1578" y="1"/>
                      <a:pt x="823" y="1"/>
                    </a:cubicBezTo>
                    <a:close/>
                  </a:path>
                </a:pathLst>
              </a:custGeom>
              <a:solidFill>
                <a:srgbClr val="343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14335550" y="1071450"/>
                <a:ext cx="292975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0485" extrusionOk="0">
                    <a:moveTo>
                      <a:pt x="3119" y="1"/>
                    </a:moveTo>
                    <a:cubicBezTo>
                      <a:pt x="2901" y="1"/>
                      <a:pt x="2683" y="8"/>
                      <a:pt x="2465" y="20"/>
                    </a:cubicBezTo>
                    <a:cubicBezTo>
                      <a:pt x="1584" y="72"/>
                      <a:pt x="808" y="376"/>
                      <a:pt x="88" y="893"/>
                    </a:cubicBezTo>
                    <a:cubicBezTo>
                      <a:pt x="1" y="955"/>
                      <a:pt x="471" y="2587"/>
                      <a:pt x="527" y="2798"/>
                    </a:cubicBezTo>
                    <a:cubicBezTo>
                      <a:pt x="769" y="3701"/>
                      <a:pt x="1063" y="4597"/>
                      <a:pt x="1504" y="5422"/>
                    </a:cubicBezTo>
                    <a:cubicBezTo>
                      <a:pt x="2418" y="7134"/>
                      <a:pt x="3946" y="8482"/>
                      <a:pt x="5696" y="9321"/>
                    </a:cubicBezTo>
                    <a:cubicBezTo>
                      <a:pt x="7389" y="10133"/>
                      <a:pt x="9281" y="10485"/>
                      <a:pt x="11159" y="10485"/>
                    </a:cubicBezTo>
                    <a:cubicBezTo>
                      <a:pt x="11222" y="10485"/>
                      <a:pt x="11286" y="10484"/>
                      <a:pt x="11349" y="10483"/>
                    </a:cubicBezTo>
                    <a:cubicBezTo>
                      <a:pt x="11719" y="9364"/>
                      <a:pt x="11572" y="8147"/>
                      <a:pt x="11399" y="6981"/>
                    </a:cubicBezTo>
                    <a:cubicBezTo>
                      <a:pt x="11298" y="6296"/>
                      <a:pt x="11189" y="5610"/>
                      <a:pt x="10968" y="4955"/>
                    </a:cubicBezTo>
                    <a:cubicBezTo>
                      <a:pt x="10388" y="3230"/>
                      <a:pt x="9042" y="1812"/>
                      <a:pt x="7423" y="982"/>
                    </a:cubicBezTo>
                    <a:cubicBezTo>
                      <a:pt x="6097" y="303"/>
                      <a:pt x="4604" y="1"/>
                      <a:pt x="3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14575675" y="1305525"/>
                <a:ext cx="111975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689" extrusionOk="0">
                    <a:moveTo>
                      <a:pt x="2975" y="1"/>
                    </a:moveTo>
                    <a:cubicBezTo>
                      <a:pt x="2253" y="1"/>
                      <a:pt x="1405" y="512"/>
                      <a:pt x="817" y="1375"/>
                    </a:cubicBezTo>
                    <a:cubicBezTo>
                      <a:pt x="13" y="2553"/>
                      <a:pt x="0" y="3943"/>
                      <a:pt x="786" y="4478"/>
                    </a:cubicBezTo>
                    <a:cubicBezTo>
                      <a:pt x="996" y="4621"/>
                      <a:pt x="1241" y="4688"/>
                      <a:pt x="1504" y="4688"/>
                    </a:cubicBezTo>
                    <a:cubicBezTo>
                      <a:pt x="2225" y="4688"/>
                      <a:pt x="3074" y="4178"/>
                      <a:pt x="3662" y="3314"/>
                    </a:cubicBezTo>
                    <a:cubicBezTo>
                      <a:pt x="4466" y="2136"/>
                      <a:pt x="4478" y="748"/>
                      <a:pt x="3693" y="212"/>
                    </a:cubicBezTo>
                    <a:cubicBezTo>
                      <a:pt x="3483" y="69"/>
                      <a:pt x="3237" y="1"/>
                      <a:pt x="2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14651700" y="2275950"/>
                <a:ext cx="164300" cy="18175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7270" extrusionOk="0">
                    <a:moveTo>
                      <a:pt x="4274" y="1"/>
                    </a:moveTo>
                    <a:lnTo>
                      <a:pt x="1443" y="1528"/>
                    </a:lnTo>
                    <a:cubicBezTo>
                      <a:pt x="1463" y="2416"/>
                      <a:pt x="1237" y="3292"/>
                      <a:pt x="788" y="4059"/>
                    </a:cubicBezTo>
                    <a:cubicBezTo>
                      <a:pt x="543" y="4475"/>
                      <a:pt x="234" y="4857"/>
                      <a:pt x="55" y="5306"/>
                    </a:cubicBezTo>
                    <a:cubicBezTo>
                      <a:pt x="0" y="5447"/>
                      <a:pt x="8" y="5670"/>
                      <a:pt x="158" y="5677"/>
                    </a:cubicBezTo>
                    <a:cubicBezTo>
                      <a:pt x="160" y="5677"/>
                      <a:pt x="161" y="5677"/>
                      <a:pt x="162" y="5677"/>
                    </a:cubicBezTo>
                    <a:cubicBezTo>
                      <a:pt x="233" y="5677"/>
                      <a:pt x="291" y="5621"/>
                      <a:pt x="339" y="5568"/>
                    </a:cubicBezTo>
                    <a:cubicBezTo>
                      <a:pt x="924" y="4914"/>
                      <a:pt x="1407" y="4176"/>
                      <a:pt x="1773" y="3378"/>
                    </a:cubicBezTo>
                    <a:lnTo>
                      <a:pt x="1773" y="3378"/>
                    </a:lnTo>
                    <a:cubicBezTo>
                      <a:pt x="1645" y="4701"/>
                      <a:pt x="1835" y="6036"/>
                      <a:pt x="2326" y="7270"/>
                    </a:cubicBezTo>
                    <a:cubicBezTo>
                      <a:pt x="2522" y="7170"/>
                      <a:pt x="2556" y="6910"/>
                      <a:pt x="2563" y="6690"/>
                    </a:cubicBezTo>
                    <a:cubicBezTo>
                      <a:pt x="2594" y="5777"/>
                      <a:pt x="2580" y="4863"/>
                      <a:pt x="2522" y="3950"/>
                    </a:cubicBezTo>
                    <a:lnTo>
                      <a:pt x="2522" y="3950"/>
                    </a:lnTo>
                    <a:cubicBezTo>
                      <a:pt x="2755" y="4967"/>
                      <a:pt x="3004" y="6020"/>
                      <a:pt x="3648" y="6841"/>
                    </a:cubicBezTo>
                    <a:cubicBezTo>
                      <a:pt x="3696" y="6903"/>
                      <a:pt x="3764" y="6969"/>
                      <a:pt x="3838" y="6969"/>
                    </a:cubicBezTo>
                    <a:cubicBezTo>
                      <a:pt x="3850" y="6969"/>
                      <a:pt x="3863" y="6967"/>
                      <a:pt x="3875" y="6963"/>
                    </a:cubicBezTo>
                    <a:cubicBezTo>
                      <a:pt x="3967" y="6934"/>
                      <a:pt x="3986" y="6814"/>
                      <a:pt x="3983" y="6717"/>
                    </a:cubicBezTo>
                    <a:cubicBezTo>
                      <a:pt x="3972" y="6298"/>
                      <a:pt x="3866" y="5888"/>
                      <a:pt x="3758" y="5483"/>
                    </a:cubicBezTo>
                    <a:cubicBezTo>
                      <a:pt x="3599" y="4889"/>
                      <a:pt x="3437" y="4297"/>
                      <a:pt x="3269" y="3707"/>
                    </a:cubicBezTo>
                    <a:lnTo>
                      <a:pt x="3269" y="3707"/>
                    </a:lnTo>
                    <a:cubicBezTo>
                      <a:pt x="3563" y="4674"/>
                      <a:pt x="3900" y="5703"/>
                      <a:pt x="4696" y="6326"/>
                    </a:cubicBezTo>
                    <a:cubicBezTo>
                      <a:pt x="4785" y="6397"/>
                      <a:pt x="4913" y="6453"/>
                      <a:pt x="5021" y="6453"/>
                    </a:cubicBezTo>
                    <a:cubicBezTo>
                      <a:pt x="5097" y="6453"/>
                      <a:pt x="5163" y="6426"/>
                      <a:pt x="5200" y="6355"/>
                    </a:cubicBezTo>
                    <a:cubicBezTo>
                      <a:pt x="5241" y="6275"/>
                      <a:pt x="5218" y="6178"/>
                      <a:pt x="5191" y="6092"/>
                    </a:cubicBezTo>
                    <a:cubicBezTo>
                      <a:pt x="4925" y="5215"/>
                      <a:pt x="4521" y="4387"/>
                      <a:pt x="3993" y="3638"/>
                    </a:cubicBezTo>
                    <a:lnTo>
                      <a:pt x="3993" y="3638"/>
                    </a:lnTo>
                    <a:cubicBezTo>
                      <a:pt x="4557" y="4197"/>
                      <a:pt x="5163" y="4712"/>
                      <a:pt x="5805" y="5177"/>
                    </a:cubicBezTo>
                    <a:cubicBezTo>
                      <a:pt x="5915" y="5257"/>
                      <a:pt x="6032" y="5338"/>
                      <a:pt x="6168" y="5358"/>
                    </a:cubicBezTo>
                    <a:cubicBezTo>
                      <a:pt x="6184" y="5361"/>
                      <a:pt x="6200" y="5362"/>
                      <a:pt x="6217" y="5362"/>
                    </a:cubicBezTo>
                    <a:cubicBezTo>
                      <a:pt x="6339" y="5362"/>
                      <a:pt x="6465" y="5300"/>
                      <a:pt x="6503" y="5186"/>
                    </a:cubicBezTo>
                    <a:cubicBezTo>
                      <a:pt x="6571" y="4986"/>
                      <a:pt x="5885" y="4371"/>
                      <a:pt x="5756" y="4241"/>
                    </a:cubicBezTo>
                    <a:cubicBezTo>
                      <a:pt x="5453" y="3937"/>
                      <a:pt x="5092" y="3643"/>
                      <a:pt x="4861" y="3276"/>
                    </a:cubicBezTo>
                    <a:cubicBezTo>
                      <a:pt x="4598" y="2855"/>
                      <a:pt x="4621" y="2249"/>
                      <a:pt x="4572" y="1771"/>
                    </a:cubicBezTo>
                    <a:cubicBezTo>
                      <a:pt x="4509" y="1176"/>
                      <a:pt x="4444" y="577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46"/>
            <p:cNvGrpSpPr/>
            <p:nvPr/>
          </p:nvGrpSpPr>
          <p:grpSpPr>
            <a:xfrm>
              <a:off x="7665418" y="1228392"/>
              <a:ext cx="682526" cy="804990"/>
              <a:chOff x="9562793" y="2485692"/>
              <a:chExt cx="682526" cy="804990"/>
            </a:xfrm>
          </p:grpSpPr>
          <p:sp>
            <p:nvSpPr>
              <p:cNvPr id="1103" name="Google Shape;1103;p46"/>
              <p:cNvSpPr/>
              <p:nvPr/>
            </p:nvSpPr>
            <p:spPr>
              <a:xfrm>
                <a:off x="9562793" y="2485692"/>
                <a:ext cx="682526" cy="804990"/>
              </a:xfrm>
              <a:custGeom>
                <a:avLst/>
                <a:gdLst/>
                <a:ahLst/>
                <a:cxnLst/>
                <a:rect l="l" t="t" r="r" b="b"/>
                <a:pathLst>
                  <a:path w="31946" h="37678" extrusionOk="0">
                    <a:moveTo>
                      <a:pt x="15973" y="0"/>
                    </a:moveTo>
                    <a:cubicBezTo>
                      <a:pt x="24789" y="0"/>
                      <a:pt x="31945" y="7156"/>
                      <a:pt x="31945" y="15972"/>
                    </a:cubicBezTo>
                    <a:cubicBezTo>
                      <a:pt x="31945" y="24787"/>
                      <a:pt x="24787" y="31943"/>
                      <a:pt x="15973" y="31943"/>
                    </a:cubicBezTo>
                    <a:cubicBezTo>
                      <a:pt x="14348" y="31943"/>
                      <a:pt x="11300" y="31249"/>
                      <a:pt x="11300" y="31249"/>
                    </a:cubicBezTo>
                    <a:lnTo>
                      <a:pt x="4761" y="37677"/>
                    </a:lnTo>
                    <a:lnTo>
                      <a:pt x="5814" y="28292"/>
                    </a:lnTo>
                    <a:cubicBezTo>
                      <a:pt x="5814" y="28292"/>
                      <a:pt x="4756" y="27359"/>
                      <a:pt x="4276" y="26842"/>
                    </a:cubicBezTo>
                    <a:cubicBezTo>
                      <a:pt x="1624" y="23990"/>
                      <a:pt x="0" y="20169"/>
                      <a:pt x="0" y="15971"/>
                    </a:cubicBezTo>
                    <a:cubicBezTo>
                      <a:pt x="0" y="7156"/>
                      <a:pt x="715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9741832" y="2642618"/>
                <a:ext cx="319962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6575" extrusionOk="0">
                    <a:moveTo>
                      <a:pt x="7667" y="5817"/>
                    </a:moveTo>
                    <a:cubicBezTo>
                      <a:pt x="7667" y="5817"/>
                      <a:pt x="5653" y="2210"/>
                      <a:pt x="2796" y="2925"/>
                    </a:cubicBezTo>
                    <a:cubicBezTo>
                      <a:pt x="1008" y="3373"/>
                      <a:pt x="1" y="5945"/>
                      <a:pt x="1179" y="8860"/>
                    </a:cubicBezTo>
                    <a:cubicBezTo>
                      <a:pt x="2599" y="12372"/>
                      <a:pt x="8486" y="16575"/>
                      <a:pt x="8486" y="16575"/>
                    </a:cubicBezTo>
                    <a:cubicBezTo>
                      <a:pt x="8486" y="16575"/>
                      <a:pt x="13940" y="10627"/>
                      <a:pt x="14483" y="6465"/>
                    </a:cubicBezTo>
                    <a:cubicBezTo>
                      <a:pt x="14975" y="2700"/>
                      <a:pt x="9611" y="0"/>
                      <a:pt x="7667" y="5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0D888F-0D81-4E81-8C89-67674EA08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" t="1072" r="-919"/>
          <a:stretch/>
        </p:blipFill>
        <p:spPr>
          <a:xfrm>
            <a:off x="1904874" y="92765"/>
            <a:ext cx="5008310" cy="50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F569-CC78-44AF-A6C9-87C986C2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" y="352424"/>
            <a:ext cx="7551900" cy="7557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oogle Shape;1466;p55">
            <a:extLst>
              <a:ext uri="{FF2B5EF4-FFF2-40B4-BE49-F238E27FC236}">
                <a16:creationId xmlns:a16="http://schemas.microsoft.com/office/drawing/2014/main" id="{342B1902-A7CD-41F1-86C6-1ECF1F5F2F7A}"/>
              </a:ext>
            </a:extLst>
          </p:cNvPr>
          <p:cNvGrpSpPr/>
          <p:nvPr/>
        </p:nvGrpSpPr>
        <p:grpSpPr>
          <a:xfrm>
            <a:off x="132522" y="1979344"/>
            <a:ext cx="2852853" cy="2963056"/>
            <a:chOff x="1172950" y="238100"/>
            <a:chExt cx="5273600" cy="5238600"/>
          </a:xfrm>
        </p:grpSpPr>
        <p:sp>
          <p:nvSpPr>
            <p:cNvPr id="4" name="Google Shape;1467;p55">
              <a:extLst>
                <a:ext uri="{FF2B5EF4-FFF2-40B4-BE49-F238E27FC236}">
                  <a16:creationId xmlns:a16="http://schemas.microsoft.com/office/drawing/2014/main" id="{228D6D4A-017F-42C3-9181-3D0057574A72}"/>
                </a:ext>
              </a:extLst>
            </p:cNvPr>
            <p:cNvSpPr/>
            <p:nvPr/>
          </p:nvSpPr>
          <p:spPr>
            <a:xfrm>
              <a:off x="1373000" y="2141600"/>
              <a:ext cx="1116650" cy="1135225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8;p55">
              <a:extLst>
                <a:ext uri="{FF2B5EF4-FFF2-40B4-BE49-F238E27FC236}">
                  <a16:creationId xmlns:a16="http://schemas.microsoft.com/office/drawing/2014/main" id="{A20229D2-B306-4F84-B58A-01863D503EFE}"/>
                </a:ext>
              </a:extLst>
            </p:cNvPr>
            <p:cNvSpPr/>
            <p:nvPr/>
          </p:nvSpPr>
          <p:spPr>
            <a:xfrm>
              <a:off x="1323700" y="2061125"/>
              <a:ext cx="1212000" cy="169450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69;p55">
              <a:extLst>
                <a:ext uri="{FF2B5EF4-FFF2-40B4-BE49-F238E27FC236}">
                  <a16:creationId xmlns:a16="http://schemas.microsoft.com/office/drawing/2014/main" id="{0F1B1CD1-770C-4EB9-B7C5-219797EBEF80}"/>
                </a:ext>
              </a:extLst>
            </p:cNvPr>
            <p:cNvSpPr/>
            <p:nvPr/>
          </p:nvSpPr>
          <p:spPr>
            <a:xfrm>
              <a:off x="159242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0;p55">
              <a:extLst>
                <a:ext uri="{FF2B5EF4-FFF2-40B4-BE49-F238E27FC236}">
                  <a16:creationId xmlns:a16="http://schemas.microsoft.com/office/drawing/2014/main" id="{006258A6-6595-4405-907F-15170FFBF10B}"/>
                </a:ext>
              </a:extLst>
            </p:cNvPr>
            <p:cNvSpPr/>
            <p:nvPr/>
          </p:nvSpPr>
          <p:spPr>
            <a:xfrm>
              <a:off x="217247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1;p55">
              <a:extLst>
                <a:ext uri="{FF2B5EF4-FFF2-40B4-BE49-F238E27FC236}">
                  <a16:creationId xmlns:a16="http://schemas.microsoft.com/office/drawing/2014/main" id="{05B2A47B-9A84-4C63-8250-5C4C1FCDF320}"/>
                </a:ext>
              </a:extLst>
            </p:cNvPr>
            <p:cNvSpPr/>
            <p:nvPr/>
          </p:nvSpPr>
          <p:spPr>
            <a:xfrm>
              <a:off x="3094250" y="4816775"/>
              <a:ext cx="607375" cy="408200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2;p55">
              <a:extLst>
                <a:ext uri="{FF2B5EF4-FFF2-40B4-BE49-F238E27FC236}">
                  <a16:creationId xmlns:a16="http://schemas.microsoft.com/office/drawing/2014/main" id="{EE43B426-6564-48A6-AE15-04248D657871}"/>
                </a:ext>
              </a:extLst>
            </p:cNvPr>
            <p:cNvSpPr/>
            <p:nvPr/>
          </p:nvSpPr>
          <p:spPr>
            <a:xfrm>
              <a:off x="3225450" y="5082175"/>
              <a:ext cx="269925" cy="136400"/>
            </a:xfrm>
            <a:custGeom>
              <a:avLst/>
              <a:gdLst/>
              <a:ahLst/>
              <a:cxnLst/>
              <a:rect l="l" t="t" r="r" b="b"/>
              <a:pathLst>
                <a:path w="10797" h="5456" extrusionOk="0">
                  <a:moveTo>
                    <a:pt x="1563" y="1"/>
                  </a:moveTo>
                  <a:cubicBezTo>
                    <a:pt x="990" y="1"/>
                    <a:pt x="451" y="360"/>
                    <a:pt x="252" y="930"/>
                  </a:cubicBezTo>
                  <a:cubicBezTo>
                    <a:pt x="0" y="1650"/>
                    <a:pt x="383" y="2445"/>
                    <a:pt x="1104" y="2698"/>
                  </a:cubicBezTo>
                  <a:lnTo>
                    <a:pt x="8777" y="5378"/>
                  </a:lnTo>
                  <a:cubicBezTo>
                    <a:pt x="8927" y="5431"/>
                    <a:pt x="9080" y="5456"/>
                    <a:pt x="9231" y="5456"/>
                  </a:cubicBezTo>
                  <a:cubicBezTo>
                    <a:pt x="9805" y="5456"/>
                    <a:pt x="10345" y="5096"/>
                    <a:pt x="10545" y="4526"/>
                  </a:cubicBezTo>
                  <a:cubicBezTo>
                    <a:pt x="10797" y="3806"/>
                    <a:pt x="10413" y="3011"/>
                    <a:pt x="9693" y="2759"/>
                  </a:cubicBezTo>
                  <a:lnTo>
                    <a:pt x="2018" y="78"/>
                  </a:lnTo>
                  <a:cubicBezTo>
                    <a:pt x="1868" y="26"/>
                    <a:pt x="1714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3;p55">
              <a:extLst>
                <a:ext uri="{FF2B5EF4-FFF2-40B4-BE49-F238E27FC236}">
                  <a16:creationId xmlns:a16="http://schemas.microsoft.com/office/drawing/2014/main" id="{D719D097-0F42-45A5-A637-C3933A75AF49}"/>
                </a:ext>
              </a:extLst>
            </p:cNvPr>
            <p:cNvSpPr/>
            <p:nvPr/>
          </p:nvSpPr>
          <p:spPr>
            <a:xfrm>
              <a:off x="3225150" y="456292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4;p55">
              <a:extLst>
                <a:ext uri="{FF2B5EF4-FFF2-40B4-BE49-F238E27FC236}">
                  <a16:creationId xmlns:a16="http://schemas.microsoft.com/office/drawing/2014/main" id="{339331FE-F8AB-4274-91AB-9031955453F5}"/>
                </a:ext>
              </a:extLst>
            </p:cNvPr>
            <p:cNvSpPr/>
            <p:nvPr/>
          </p:nvSpPr>
          <p:spPr>
            <a:xfrm>
              <a:off x="2542750" y="2127025"/>
              <a:ext cx="1265700" cy="2800025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5;p55">
              <a:extLst>
                <a:ext uri="{FF2B5EF4-FFF2-40B4-BE49-F238E27FC236}">
                  <a16:creationId xmlns:a16="http://schemas.microsoft.com/office/drawing/2014/main" id="{E175843B-FBCD-43A7-97B2-1DE0AA4EB96B}"/>
                </a:ext>
              </a:extLst>
            </p:cNvPr>
            <p:cNvSpPr/>
            <p:nvPr/>
          </p:nvSpPr>
          <p:spPr>
            <a:xfrm>
              <a:off x="2667500" y="780175"/>
              <a:ext cx="758050" cy="309200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6;p55">
              <a:extLst>
                <a:ext uri="{FF2B5EF4-FFF2-40B4-BE49-F238E27FC236}">
                  <a16:creationId xmlns:a16="http://schemas.microsoft.com/office/drawing/2014/main" id="{5110E830-A58A-4AF9-9E10-590230058F69}"/>
                </a:ext>
              </a:extLst>
            </p:cNvPr>
            <p:cNvSpPr/>
            <p:nvPr/>
          </p:nvSpPr>
          <p:spPr>
            <a:xfrm>
              <a:off x="2853925" y="2617250"/>
              <a:ext cx="783075" cy="1983300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7;p55">
              <a:extLst>
                <a:ext uri="{FF2B5EF4-FFF2-40B4-BE49-F238E27FC236}">
                  <a16:creationId xmlns:a16="http://schemas.microsoft.com/office/drawing/2014/main" id="{D5FABD52-1B8D-4CC3-8F84-46719FDF4369}"/>
                </a:ext>
              </a:extLst>
            </p:cNvPr>
            <p:cNvSpPr/>
            <p:nvPr/>
          </p:nvSpPr>
          <p:spPr>
            <a:xfrm>
              <a:off x="1172950" y="3277650"/>
              <a:ext cx="1848000" cy="83750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8;p55">
              <a:extLst>
                <a:ext uri="{FF2B5EF4-FFF2-40B4-BE49-F238E27FC236}">
                  <a16:creationId xmlns:a16="http://schemas.microsoft.com/office/drawing/2014/main" id="{DE83A36F-259D-4660-8A3C-0E260E6B9206}"/>
                </a:ext>
              </a:extLst>
            </p:cNvPr>
            <p:cNvSpPr/>
            <p:nvPr/>
          </p:nvSpPr>
          <p:spPr>
            <a:xfrm>
              <a:off x="2606525" y="2351500"/>
              <a:ext cx="854700" cy="410550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9;p55">
              <a:extLst>
                <a:ext uri="{FF2B5EF4-FFF2-40B4-BE49-F238E27FC236}">
                  <a16:creationId xmlns:a16="http://schemas.microsoft.com/office/drawing/2014/main" id="{24533891-CCE3-4CDF-897C-A01BB99350C6}"/>
                </a:ext>
              </a:extLst>
            </p:cNvPr>
            <p:cNvSpPr/>
            <p:nvPr/>
          </p:nvSpPr>
          <p:spPr>
            <a:xfrm>
              <a:off x="2469500" y="827475"/>
              <a:ext cx="1448525" cy="88927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0;p55">
              <a:extLst>
                <a:ext uri="{FF2B5EF4-FFF2-40B4-BE49-F238E27FC236}">
                  <a16:creationId xmlns:a16="http://schemas.microsoft.com/office/drawing/2014/main" id="{D64DED3C-8E50-4900-860D-B10245A9A241}"/>
                </a:ext>
              </a:extLst>
            </p:cNvPr>
            <p:cNvSpPr/>
            <p:nvPr/>
          </p:nvSpPr>
          <p:spPr>
            <a:xfrm>
              <a:off x="2324825" y="3584450"/>
              <a:ext cx="508850" cy="864575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1;p55">
              <a:extLst>
                <a:ext uri="{FF2B5EF4-FFF2-40B4-BE49-F238E27FC236}">
                  <a16:creationId xmlns:a16="http://schemas.microsoft.com/office/drawing/2014/main" id="{53395320-8E16-421D-807F-EE5F1A202DEA}"/>
                </a:ext>
              </a:extLst>
            </p:cNvPr>
            <p:cNvSpPr/>
            <p:nvPr/>
          </p:nvSpPr>
          <p:spPr>
            <a:xfrm>
              <a:off x="2327775" y="3943475"/>
              <a:ext cx="864325" cy="509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2;p55">
              <a:extLst>
                <a:ext uri="{FF2B5EF4-FFF2-40B4-BE49-F238E27FC236}">
                  <a16:creationId xmlns:a16="http://schemas.microsoft.com/office/drawing/2014/main" id="{2D780970-830D-4395-9061-4BA4B7747209}"/>
                </a:ext>
              </a:extLst>
            </p:cNvPr>
            <p:cNvSpPr/>
            <p:nvPr/>
          </p:nvSpPr>
          <p:spPr>
            <a:xfrm>
              <a:off x="2332075" y="4436475"/>
              <a:ext cx="988375" cy="1710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3;p55">
              <a:extLst>
                <a:ext uri="{FF2B5EF4-FFF2-40B4-BE49-F238E27FC236}">
                  <a16:creationId xmlns:a16="http://schemas.microsoft.com/office/drawing/2014/main" id="{60283213-429C-448B-8487-E0E423A928CD}"/>
                </a:ext>
              </a:extLst>
            </p:cNvPr>
            <p:cNvSpPr/>
            <p:nvPr/>
          </p:nvSpPr>
          <p:spPr>
            <a:xfrm>
              <a:off x="2327825" y="4437600"/>
              <a:ext cx="864500" cy="508975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4;p55">
              <a:extLst>
                <a:ext uri="{FF2B5EF4-FFF2-40B4-BE49-F238E27FC236}">
                  <a16:creationId xmlns:a16="http://schemas.microsoft.com/office/drawing/2014/main" id="{5C317FA7-298B-443F-AC1A-93E94FD157F3}"/>
                </a:ext>
              </a:extLst>
            </p:cNvPr>
            <p:cNvSpPr/>
            <p:nvPr/>
          </p:nvSpPr>
          <p:spPr>
            <a:xfrm>
              <a:off x="2324700" y="4440725"/>
              <a:ext cx="509000" cy="864525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5;p55">
              <a:extLst>
                <a:ext uri="{FF2B5EF4-FFF2-40B4-BE49-F238E27FC236}">
                  <a16:creationId xmlns:a16="http://schemas.microsoft.com/office/drawing/2014/main" id="{5FB633D8-221E-41BC-BC62-AD8B10EB551C}"/>
                </a:ext>
              </a:extLst>
            </p:cNvPr>
            <p:cNvSpPr/>
            <p:nvPr/>
          </p:nvSpPr>
          <p:spPr>
            <a:xfrm>
              <a:off x="2323525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6;p55">
              <a:extLst>
                <a:ext uri="{FF2B5EF4-FFF2-40B4-BE49-F238E27FC236}">
                  <a16:creationId xmlns:a16="http://schemas.microsoft.com/office/drawing/2014/main" id="{2D7E168B-0379-4A14-BAF4-B8335E7A411E}"/>
                </a:ext>
              </a:extLst>
            </p:cNvPr>
            <p:cNvSpPr/>
            <p:nvPr/>
          </p:nvSpPr>
          <p:spPr>
            <a:xfrm>
              <a:off x="1830700" y="4440350"/>
              <a:ext cx="508875" cy="864575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7;p55">
              <a:extLst>
                <a:ext uri="{FF2B5EF4-FFF2-40B4-BE49-F238E27FC236}">
                  <a16:creationId xmlns:a16="http://schemas.microsoft.com/office/drawing/2014/main" id="{7AFFF1A8-71E8-4C90-A587-4D778369D980}"/>
                </a:ext>
              </a:extLst>
            </p:cNvPr>
            <p:cNvSpPr/>
            <p:nvPr/>
          </p:nvSpPr>
          <p:spPr>
            <a:xfrm>
              <a:off x="1471450" y="445642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8;p55">
              <a:extLst>
                <a:ext uri="{FF2B5EF4-FFF2-40B4-BE49-F238E27FC236}">
                  <a16:creationId xmlns:a16="http://schemas.microsoft.com/office/drawing/2014/main" id="{B12424C0-2532-4309-B37B-BFA1FF0EEAB6}"/>
                </a:ext>
              </a:extLst>
            </p:cNvPr>
            <p:cNvSpPr/>
            <p:nvPr/>
          </p:nvSpPr>
          <p:spPr>
            <a:xfrm>
              <a:off x="1343775" y="4436475"/>
              <a:ext cx="988325" cy="1710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9;p55">
              <a:extLst>
                <a:ext uri="{FF2B5EF4-FFF2-40B4-BE49-F238E27FC236}">
                  <a16:creationId xmlns:a16="http://schemas.microsoft.com/office/drawing/2014/main" id="{172FF24C-7B6A-4224-B99D-F59A271CB6BA}"/>
                </a:ext>
              </a:extLst>
            </p:cNvPr>
            <p:cNvSpPr/>
            <p:nvPr/>
          </p:nvSpPr>
          <p:spPr>
            <a:xfrm>
              <a:off x="1471875" y="3943450"/>
              <a:ext cx="864500" cy="509000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0;p55">
              <a:extLst>
                <a:ext uri="{FF2B5EF4-FFF2-40B4-BE49-F238E27FC236}">
                  <a16:creationId xmlns:a16="http://schemas.microsoft.com/office/drawing/2014/main" id="{35B9B164-9F36-4801-AA37-45133E022B0A}"/>
                </a:ext>
              </a:extLst>
            </p:cNvPr>
            <p:cNvSpPr/>
            <p:nvPr/>
          </p:nvSpPr>
          <p:spPr>
            <a:xfrm>
              <a:off x="183052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1;p55">
              <a:extLst>
                <a:ext uri="{FF2B5EF4-FFF2-40B4-BE49-F238E27FC236}">
                  <a16:creationId xmlns:a16="http://schemas.microsoft.com/office/drawing/2014/main" id="{45997DA3-6E80-453F-AE12-31A33EC09704}"/>
                </a:ext>
              </a:extLst>
            </p:cNvPr>
            <p:cNvSpPr/>
            <p:nvPr/>
          </p:nvSpPr>
          <p:spPr>
            <a:xfrm>
              <a:off x="2323525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2;p55">
              <a:extLst>
                <a:ext uri="{FF2B5EF4-FFF2-40B4-BE49-F238E27FC236}">
                  <a16:creationId xmlns:a16="http://schemas.microsoft.com/office/drawing/2014/main" id="{197B75D2-58F1-49CE-93C6-CAEE3863CEB3}"/>
                </a:ext>
              </a:extLst>
            </p:cNvPr>
            <p:cNvSpPr/>
            <p:nvPr/>
          </p:nvSpPr>
          <p:spPr>
            <a:xfrm>
              <a:off x="1300500" y="3413375"/>
              <a:ext cx="2063175" cy="2063325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3;p55">
              <a:extLst>
                <a:ext uri="{FF2B5EF4-FFF2-40B4-BE49-F238E27FC236}">
                  <a16:creationId xmlns:a16="http://schemas.microsoft.com/office/drawing/2014/main" id="{C5EEDD3B-5406-452A-866E-488364C10584}"/>
                </a:ext>
              </a:extLst>
            </p:cNvPr>
            <p:cNvSpPr/>
            <p:nvPr/>
          </p:nvSpPr>
          <p:spPr>
            <a:xfrm>
              <a:off x="1400250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4;p55">
              <a:extLst>
                <a:ext uri="{FF2B5EF4-FFF2-40B4-BE49-F238E27FC236}">
                  <a16:creationId xmlns:a16="http://schemas.microsoft.com/office/drawing/2014/main" id="{4E41E190-A991-4779-AC6A-6F870D185807}"/>
                </a:ext>
              </a:extLst>
            </p:cNvPr>
            <p:cNvSpPr/>
            <p:nvPr/>
          </p:nvSpPr>
          <p:spPr>
            <a:xfrm>
              <a:off x="5407300" y="3584650"/>
              <a:ext cx="509300" cy="864325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5;p55">
              <a:extLst>
                <a:ext uri="{FF2B5EF4-FFF2-40B4-BE49-F238E27FC236}">
                  <a16:creationId xmlns:a16="http://schemas.microsoft.com/office/drawing/2014/main" id="{4286B5F5-69B1-4B27-9B10-F8E159263C0B}"/>
                </a:ext>
              </a:extLst>
            </p:cNvPr>
            <p:cNvSpPr/>
            <p:nvPr/>
          </p:nvSpPr>
          <p:spPr>
            <a:xfrm>
              <a:off x="5426850" y="3961525"/>
              <a:ext cx="868400" cy="509075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6;p55">
              <a:extLst>
                <a:ext uri="{FF2B5EF4-FFF2-40B4-BE49-F238E27FC236}">
                  <a16:creationId xmlns:a16="http://schemas.microsoft.com/office/drawing/2014/main" id="{2FC5447E-6EC6-4835-A516-D5CCFB9FAEC4}"/>
                </a:ext>
              </a:extLst>
            </p:cNvPr>
            <p:cNvSpPr/>
            <p:nvPr/>
          </p:nvSpPr>
          <p:spPr>
            <a:xfrm>
              <a:off x="5414950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7;p55">
              <a:extLst>
                <a:ext uri="{FF2B5EF4-FFF2-40B4-BE49-F238E27FC236}">
                  <a16:creationId xmlns:a16="http://schemas.microsoft.com/office/drawing/2014/main" id="{FB42D38A-3FC4-4D89-A61A-9ADBB52419C5}"/>
                </a:ext>
              </a:extLst>
            </p:cNvPr>
            <p:cNvSpPr/>
            <p:nvPr/>
          </p:nvSpPr>
          <p:spPr>
            <a:xfrm>
              <a:off x="5410675" y="4437600"/>
              <a:ext cx="864475" cy="509000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8;p55">
              <a:extLst>
                <a:ext uri="{FF2B5EF4-FFF2-40B4-BE49-F238E27FC236}">
                  <a16:creationId xmlns:a16="http://schemas.microsoft.com/office/drawing/2014/main" id="{16B66D7A-8CEA-47C6-86E8-5A730BCCCCFD}"/>
                </a:ext>
              </a:extLst>
            </p:cNvPr>
            <p:cNvSpPr/>
            <p:nvPr/>
          </p:nvSpPr>
          <p:spPr>
            <a:xfrm>
              <a:off x="5407550" y="4440800"/>
              <a:ext cx="508975" cy="864500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9;p55">
              <a:extLst>
                <a:ext uri="{FF2B5EF4-FFF2-40B4-BE49-F238E27FC236}">
                  <a16:creationId xmlns:a16="http://schemas.microsoft.com/office/drawing/2014/main" id="{A5A03DBD-2F54-4A8A-9DB8-70533C3E104E}"/>
                </a:ext>
              </a:extLst>
            </p:cNvPr>
            <p:cNvSpPr/>
            <p:nvPr/>
          </p:nvSpPr>
          <p:spPr>
            <a:xfrm>
              <a:off x="5406400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0;p55">
              <a:extLst>
                <a:ext uri="{FF2B5EF4-FFF2-40B4-BE49-F238E27FC236}">
                  <a16:creationId xmlns:a16="http://schemas.microsoft.com/office/drawing/2014/main" id="{DB4AA333-E1B0-4863-AC89-C27B23A4B1EE}"/>
                </a:ext>
              </a:extLst>
            </p:cNvPr>
            <p:cNvSpPr/>
            <p:nvPr/>
          </p:nvSpPr>
          <p:spPr>
            <a:xfrm>
              <a:off x="4913200" y="4440550"/>
              <a:ext cx="509275" cy="864325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1;p55">
              <a:extLst>
                <a:ext uri="{FF2B5EF4-FFF2-40B4-BE49-F238E27FC236}">
                  <a16:creationId xmlns:a16="http://schemas.microsoft.com/office/drawing/2014/main" id="{EB321450-06FD-4F66-A717-EF936CB879E6}"/>
                </a:ext>
              </a:extLst>
            </p:cNvPr>
            <p:cNvSpPr/>
            <p:nvPr/>
          </p:nvSpPr>
          <p:spPr>
            <a:xfrm>
              <a:off x="4567175" y="445747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2;p55">
              <a:extLst>
                <a:ext uri="{FF2B5EF4-FFF2-40B4-BE49-F238E27FC236}">
                  <a16:creationId xmlns:a16="http://schemas.microsoft.com/office/drawing/2014/main" id="{2DD7ACBF-439B-419C-B8B7-AC8000B7237C}"/>
                </a:ext>
              </a:extLst>
            </p:cNvPr>
            <p:cNvSpPr/>
            <p:nvPr/>
          </p:nvSpPr>
          <p:spPr>
            <a:xfrm>
              <a:off x="4426625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3;p55">
              <a:extLst>
                <a:ext uri="{FF2B5EF4-FFF2-40B4-BE49-F238E27FC236}">
                  <a16:creationId xmlns:a16="http://schemas.microsoft.com/office/drawing/2014/main" id="{D4EF242C-481C-4901-A96E-05B2EA14DB75}"/>
                </a:ext>
              </a:extLst>
            </p:cNvPr>
            <p:cNvSpPr/>
            <p:nvPr/>
          </p:nvSpPr>
          <p:spPr>
            <a:xfrm>
              <a:off x="4554775" y="3943475"/>
              <a:ext cx="864475" cy="508975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4;p55">
              <a:extLst>
                <a:ext uri="{FF2B5EF4-FFF2-40B4-BE49-F238E27FC236}">
                  <a16:creationId xmlns:a16="http://schemas.microsoft.com/office/drawing/2014/main" id="{F21BF2A7-3783-4836-91D9-3BF939D03C2E}"/>
                </a:ext>
              </a:extLst>
            </p:cNvPr>
            <p:cNvSpPr/>
            <p:nvPr/>
          </p:nvSpPr>
          <p:spPr>
            <a:xfrm>
              <a:off x="491337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5;p55">
              <a:extLst>
                <a:ext uri="{FF2B5EF4-FFF2-40B4-BE49-F238E27FC236}">
                  <a16:creationId xmlns:a16="http://schemas.microsoft.com/office/drawing/2014/main" id="{6B230650-7030-47A3-ACEC-C5B3375130A9}"/>
                </a:ext>
              </a:extLst>
            </p:cNvPr>
            <p:cNvSpPr/>
            <p:nvPr/>
          </p:nvSpPr>
          <p:spPr>
            <a:xfrm>
              <a:off x="5406400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6;p55">
              <a:extLst>
                <a:ext uri="{FF2B5EF4-FFF2-40B4-BE49-F238E27FC236}">
                  <a16:creationId xmlns:a16="http://schemas.microsoft.com/office/drawing/2014/main" id="{C57128B3-4CF8-4601-9BEE-384884EDA80A}"/>
                </a:ext>
              </a:extLst>
            </p:cNvPr>
            <p:cNvSpPr/>
            <p:nvPr/>
          </p:nvSpPr>
          <p:spPr>
            <a:xfrm>
              <a:off x="526977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7;p55">
              <a:extLst>
                <a:ext uri="{FF2B5EF4-FFF2-40B4-BE49-F238E27FC236}">
                  <a16:creationId xmlns:a16="http://schemas.microsoft.com/office/drawing/2014/main" id="{19CC8090-7E99-43BB-9418-89AFD58EBB6A}"/>
                </a:ext>
              </a:extLst>
            </p:cNvPr>
            <p:cNvSpPr/>
            <p:nvPr/>
          </p:nvSpPr>
          <p:spPr>
            <a:xfrm>
              <a:off x="4383400" y="3413375"/>
              <a:ext cx="2063150" cy="2063325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8;p55">
              <a:extLst>
                <a:ext uri="{FF2B5EF4-FFF2-40B4-BE49-F238E27FC236}">
                  <a16:creationId xmlns:a16="http://schemas.microsoft.com/office/drawing/2014/main" id="{9694F32D-DCE6-4828-AB8C-3B37E8045942}"/>
                </a:ext>
              </a:extLst>
            </p:cNvPr>
            <p:cNvSpPr/>
            <p:nvPr/>
          </p:nvSpPr>
          <p:spPr>
            <a:xfrm>
              <a:off x="4483125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9;p55">
              <a:extLst>
                <a:ext uri="{FF2B5EF4-FFF2-40B4-BE49-F238E27FC236}">
                  <a16:creationId xmlns:a16="http://schemas.microsoft.com/office/drawing/2014/main" id="{F7F3F9F4-5D93-45E6-99F5-5661750314BC}"/>
                </a:ext>
              </a:extLst>
            </p:cNvPr>
            <p:cNvSpPr/>
            <p:nvPr/>
          </p:nvSpPr>
          <p:spPr>
            <a:xfrm>
              <a:off x="2307975" y="4272175"/>
              <a:ext cx="1296050" cy="611625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0;p55">
              <a:extLst>
                <a:ext uri="{FF2B5EF4-FFF2-40B4-BE49-F238E27FC236}">
                  <a16:creationId xmlns:a16="http://schemas.microsoft.com/office/drawing/2014/main" id="{CDAC0705-BD6F-47E4-9174-56A27E04BCA9}"/>
                </a:ext>
              </a:extLst>
            </p:cNvPr>
            <p:cNvSpPr/>
            <p:nvPr/>
          </p:nvSpPr>
          <p:spPr>
            <a:xfrm>
              <a:off x="218692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1;p55">
              <a:extLst>
                <a:ext uri="{FF2B5EF4-FFF2-40B4-BE49-F238E27FC236}">
                  <a16:creationId xmlns:a16="http://schemas.microsoft.com/office/drawing/2014/main" id="{08574725-7D0D-476C-BF50-49C14141B90C}"/>
                </a:ext>
              </a:extLst>
            </p:cNvPr>
            <p:cNvSpPr/>
            <p:nvPr/>
          </p:nvSpPr>
          <p:spPr>
            <a:xfrm>
              <a:off x="3232150" y="4252450"/>
              <a:ext cx="660125" cy="660175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2;p55">
              <a:extLst>
                <a:ext uri="{FF2B5EF4-FFF2-40B4-BE49-F238E27FC236}">
                  <a16:creationId xmlns:a16="http://schemas.microsoft.com/office/drawing/2014/main" id="{1336EBA3-08ED-42C5-8848-82EB1B0423D6}"/>
                </a:ext>
              </a:extLst>
            </p:cNvPr>
            <p:cNvSpPr/>
            <p:nvPr/>
          </p:nvSpPr>
          <p:spPr>
            <a:xfrm>
              <a:off x="2266350" y="2987075"/>
              <a:ext cx="987475" cy="1497550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3;p55">
              <a:extLst>
                <a:ext uri="{FF2B5EF4-FFF2-40B4-BE49-F238E27FC236}">
                  <a16:creationId xmlns:a16="http://schemas.microsoft.com/office/drawing/2014/main" id="{2232B3F6-A237-4100-8D8C-A5DC8A486116}"/>
                </a:ext>
              </a:extLst>
            </p:cNvPr>
            <p:cNvSpPr/>
            <p:nvPr/>
          </p:nvSpPr>
          <p:spPr>
            <a:xfrm>
              <a:off x="4819300" y="3000125"/>
              <a:ext cx="668000" cy="1471200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4;p55">
              <a:extLst>
                <a:ext uri="{FF2B5EF4-FFF2-40B4-BE49-F238E27FC236}">
                  <a16:creationId xmlns:a16="http://schemas.microsoft.com/office/drawing/2014/main" id="{24472B8D-806F-411F-BF55-722DFE2336C7}"/>
                </a:ext>
              </a:extLst>
            </p:cNvPr>
            <p:cNvSpPr/>
            <p:nvPr/>
          </p:nvSpPr>
          <p:spPr>
            <a:xfrm>
              <a:off x="3575100" y="3158825"/>
              <a:ext cx="1438750" cy="1415950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5;p55">
              <a:extLst>
                <a:ext uri="{FF2B5EF4-FFF2-40B4-BE49-F238E27FC236}">
                  <a16:creationId xmlns:a16="http://schemas.microsoft.com/office/drawing/2014/main" id="{8DEA319F-344C-406D-8B68-731B7AD87C1D}"/>
                </a:ext>
              </a:extLst>
            </p:cNvPr>
            <p:cNvSpPr/>
            <p:nvPr/>
          </p:nvSpPr>
          <p:spPr>
            <a:xfrm>
              <a:off x="3111100" y="2488225"/>
              <a:ext cx="2482350" cy="615775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6;p55">
              <a:extLst>
                <a:ext uri="{FF2B5EF4-FFF2-40B4-BE49-F238E27FC236}">
                  <a16:creationId xmlns:a16="http://schemas.microsoft.com/office/drawing/2014/main" id="{EBBB7CF0-9FEC-4107-9C91-CAE8A47F4665}"/>
                </a:ext>
              </a:extLst>
            </p:cNvPr>
            <p:cNvSpPr/>
            <p:nvPr/>
          </p:nvSpPr>
          <p:spPr>
            <a:xfrm>
              <a:off x="2497750" y="1716500"/>
              <a:ext cx="2183075" cy="2150000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7;p55">
              <a:extLst>
                <a:ext uri="{FF2B5EF4-FFF2-40B4-BE49-F238E27FC236}">
                  <a16:creationId xmlns:a16="http://schemas.microsoft.com/office/drawing/2014/main" id="{3AA3AEC6-B169-4FA8-8F76-FD70EAA82B36}"/>
                </a:ext>
              </a:extLst>
            </p:cNvPr>
            <p:cNvSpPr/>
            <p:nvPr/>
          </p:nvSpPr>
          <p:spPr>
            <a:xfrm>
              <a:off x="4709200" y="487925"/>
              <a:ext cx="461925" cy="46450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8;p55">
              <a:extLst>
                <a:ext uri="{FF2B5EF4-FFF2-40B4-BE49-F238E27FC236}">
                  <a16:creationId xmlns:a16="http://schemas.microsoft.com/office/drawing/2014/main" id="{FD7EB36A-10B0-4EA5-B4C5-8AEBC3CD1F79}"/>
                </a:ext>
              </a:extLst>
            </p:cNvPr>
            <p:cNvSpPr/>
            <p:nvPr/>
          </p:nvSpPr>
          <p:spPr>
            <a:xfrm>
              <a:off x="4076025" y="403475"/>
              <a:ext cx="861450" cy="542325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9;p55">
              <a:extLst>
                <a:ext uri="{FF2B5EF4-FFF2-40B4-BE49-F238E27FC236}">
                  <a16:creationId xmlns:a16="http://schemas.microsoft.com/office/drawing/2014/main" id="{45F1F0B3-86A7-4AD0-921F-CD75B0A9E85F}"/>
                </a:ext>
              </a:extLst>
            </p:cNvPr>
            <p:cNvSpPr/>
            <p:nvPr/>
          </p:nvSpPr>
          <p:spPr>
            <a:xfrm>
              <a:off x="4140225" y="238100"/>
              <a:ext cx="701050" cy="296475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0;p55">
              <a:extLst>
                <a:ext uri="{FF2B5EF4-FFF2-40B4-BE49-F238E27FC236}">
                  <a16:creationId xmlns:a16="http://schemas.microsoft.com/office/drawing/2014/main" id="{21411C17-4BAE-46B9-9A97-014FB7EE27BD}"/>
                </a:ext>
              </a:extLst>
            </p:cNvPr>
            <p:cNvSpPr/>
            <p:nvPr/>
          </p:nvSpPr>
          <p:spPr>
            <a:xfrm>
              <a:off x="4127800" y="534550"/>
              <a:ext cx="781250" cy="717400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1;p55">
              <a:extLst>
                <a:ext uri="{FF2B5EF4-FFF2-40B4-BE49-F238E27FC236}">
                  <a16:creationId xmlns:a16="http://schemas.microsoft.com/office/drawing/2014/main" id="{A6F67AFA-CA18-47BE-B0A4-78BF8ABF360B}"/>
                </a:ext>
              </a:extLst>
            </p:cNvPr>
            <p:cNvSpPr/>
            <p:nvPr/>
          </p:nvSpPr>
          <p:spPr>
            <a:xfrm>
              <a:off x="3790475" y="990250"/>
              <a:ext cx="1473575" cy="1537700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2;p55">
              <a:extLst>
                <a:ext uri="{FF2B5EF4-FFF2-40B4-BE49-F238E27FC236}">
                  <a16:creationId xmlns:a16="http://schemas.microsoft.com/office/drawing/2014/main" id="{2EF4746A-9A9F-42F7-B0C3-FB5518549227}"/>
                </a:ext>
              </a:extLst>
            </p:cNvPr>
            <p:cNvSpPr/>
            <p:nvPr/>
          </p:nvSpPr>
          <p:spPr>
            <a:xfrm>
              <a:off x="4360125" y="559125"/>
              <a:ext cx="188875" cy="221200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3;p55">
              <a:extLst>
                <a:ext uri="{FF2B5EF4-FFF2-40B4-BE49-F238E27FC236}">
                  <a16:creationId xmlns:a16="http://schemas.microsoft.com/office/drawing/2014/main" id="{4617FACC-4970-424A-84A7-0B60B97CC42B}"/>
                </a:ext>
              </a:extLst>
            </p:cNvPr>
            <p:cNvSpPr/>
            <p:nvPr/>
          </p:nvSpPr>
          <p:spPr>
            <a:xfrm>
              <a:off x="4445125" y="534375"/>
              <a:ext cx="573400" cy="145450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4;p55">
              <a:extLst>
                <a:ext uri="{FF2B5EF4-FFF2-40B4-BE49-F238E27FC236}">
                  <a16:creationId xmlns:a16="http://schemas.microsoft.com/office/drawing/2014/main" id="{5B1D961F-22DF-40C5-9CA1-FA21A54042E0}"/>
                </a:ext>
              </a:extLst>
            </p:cNvPr>
            <p:cNvSpPr/>
            <p:nvPr/>
          </p:nvSpPr>
          <p:spPr>
            <a:xfrm>
              <a:off x="4976700" y="2327550"/>
              <a:ext cx="422525" cy="355925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5;p55">
              <a:extLst>
                <a:ext uri="{FF2B5EF4-FFF2-40B4-BE49-F238E27FC236}">
                  <a16:creationId xmlns:a16="http://schemas.microsoft.com/office/drawing/2014/main" id="{169A5F44-6862-4EB3-A6F4-AC9ACB3DC910}"/>
                </a:ext>
              </a:extLst>
            </p:cNvPr>
            <p:cNvSpPr/>
            <p:nvPr/>
          </p:nvSpPr>
          <p:spPr>
            <a:xfrm>
              <a:off x="3579000" y="3736050"/>
              <a:ext cx="607375" cy="408225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6;p55">
              <a:extLst>
                <a:ext uri="{FF2B5EF4-FFF2-40B4-BE49-F238E27FC236}">
                  <a16:creationId xmlns:a16="http://schemas.microsoft.com/office/drawing/2014/main" id="{B1D18DA4-5ADA-4037-BB25-2106FA8A71A4}"/>
                </a:ext>
              </a:extLst>
            </p:cNvPr>
            <p:cNvSpPr/>
            <p:nvPr/>
          </p:nvSpPr>
          <p:spPr>
            <a:xfrm>
              <a:off x="3460925" y="4481125"/>
              <a:ext cx="202825" cy="202875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7;p55">
              <a:extLst>
                <a:ext uri="{FF2B5EF4-FFF2-40B4-BE49-F238E27FC236}">
                  <a16:creationId xmlns:a16="http://schemas.microsoft.com/office/drawing/2014/main" id="{3B05B4D9-ED41-478C-BBF7-0BD9D5C08466}"/>
                </a:ext>
              </a:extLst>
            </p:cNvPr>
            <p:cNvSpPr/>
            <p:nvPr/>
          </p:nvSpPr>
          <p:spPr>
            <a:xfrm>
              <a:off x="3710150" y="4001475"/>
              <a:ext cx="269950" cy="136400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8;p55">
              <a:extLst>
                <a:ext uri="{FF2B5EF4-FFF2-40B4-BE49-F238E27FC236}">
                  <a16:creationId xmlns:a16="http://schemas.microsoft.com/office/drawing/2014/main" id="{BD87649A-22D9-47B6-9FB5-A7D6C1256C0A}"/>
                </a:ext>
              </a:extLst>
            </p:cNvPr>
            <p:cNvSpPr/>
            <p:nvPr/>
          </p:nvSpPr>
          <p:spPr>
            <a:xfrm>
              <a:off x="3512625" y="407117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9;p55">
              <a:extLst>
                <a:ext uri="{FF2B5EF4-FFF2-40B4-BE49-F238E27FC236}">
                  <a16:creationId xmlns:a16="http://schemas.microsoft.com/office/drawing/2014/main" id="{93AE600B-5195-41C4-8E43-DB0E8FE3BE84}"/>
                </a:ext>
              </a:extLst>
            </p:cNvPr>
            <p:cNvSpPr/>
            <p:nvPr/>
          </p:nvSpPr>
          <p:spPr>
            <a:xfrm>
              <a:off x="2667500" y="955100"/>
              <a:ext cx="1742275" cy="1131825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0;p55">
              <a:extLst>
                <a:ext uri="{FF2B5EF4-FFF2-40B4-BE49-F238E27FC236}">
                  <a16:creationId xmlns:a16="http://schemas.microsoft.com/office/drawing/2014/main" id="{3C9F0481-EC18-4AD8-9796-2D8B6F493E41}"/>
                </a:ext>
              </a:extLst>
            </p:cNvPr>
            <p:cNvSpPr/>
            <p:nvPr/>
          </p:nvSpPr>
          <p:spPr>
            <a:xfrm>
              <a:off x="2840125" y="1312550"/>
              <a:ext cx="1214575" cy="565625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1;p55">
              <a:extLst>
                <a:ext uri="{FF2B5EF4-FFF2-40B4-BE49-F238E27FC236}">
                  <a16:creationId xmlns:a16="http://schemas.microsoft.com/office/drawing/2014/main" id="{8C2257CC-9B8A-456E-B625-A5555CCE49AE}"/>
                </a:ext>
              </a:extLst>
            </p:cNvPr>
            <p:cNvSpPr/>
            <p:nvPr/>
          </p:nvSpPr>
          <p:spPr>
            <a:xfrm>
              <a:off x="3313700" y="863550"/>
              <a:ext cx="1163300" cy="441425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2;p55">
              <a:extLst>
                <a:ext uri="{FF2B5EF4-FFF2-40B4-BE49-F238E27FC236}">
                  <a16:creationId xmlns:a16="http://schemas.microsoft.com/office/drawing/2014/main" id="{68D118C8-D39C-44DF-A96B-FACF47A2EB0C}"/>
                </a:ext>
              </a:extLst>
            </p:cNvPr>
            <p:cNvSpPr/>
            <p:nvPr/>
          </p:nvSpPr>
          <p:spPr>
            <a:xfrm>
              <a:off x="2685375" y="1109975"/>
              <a:ext cx="708150" cy="512550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B4A3334E-F5F6-4B42-9925-6B937A42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25" y="201100"/>
            <a:ext cx="4719871" cy="4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59"/>
          <p:cNvSpPr txBox="1">
            <a:spLocks noGrp="1"/>
          </p:cNvSpPr>
          <p:nvPr>
            <p:ph type="body" idx="1"/>
          </p:nvPr>
        </p:nvSpPr>
        <p:spPr>
          <a:xfrm>
            <a:off x="3018587" y="3897166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None/>
            </a:pPr>
            <a:r>
              <a:rPr lang="en-US" dirty="0">
                <a:solidFill>
                  <a:srgbClr val="27343E"/>
                </a:solidFill>
                <a:uFill>
                  <a:noFill/>
                </a:uFill>
              </a:rPr>
              <a:t>“</a:t>
            </a:r>
            <a:r>
              <a:rPr lang="en-US" dirty="0" err="1">
                <a:solidFill>
                  <a:srgbClr val="27343E"/>
                </a:solidFill>
                <a:uFill>
                  <a:noFill/>
                </a:uFill>
              </a:rPr>
              <a:t>Zdravlje</a:t>
            </a:r>
            <a:r>
              <a:rPr lang="en-US" dirty="0">
                <a:solidFill>
                  <a:srgbClr val="27343E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rgbClr val="27343E"/>
                </a:solidFill>
                <a:uFill>
                  <a:noFill/>
                </a:uFill>
              </a:rPr>
              <a:t>na</a:t>
            </a:r>
            <a:r>
              <a:rPr lang="en-US" dirty="0">
                <a:solidFill>
                  <a:srgbClr val="27343E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rgbClr val="27343E"/>
                </a:solidFill>
                <a:uFill>
                  <a:noFill/>
                </a:uFill>
              </a:rPr>
              <a:t>usta</a:t>
            </a:r>
            <a:r>
              <a:rPr lang="en-US" dirty="0">
                <a:solidFill>
                  <a:srgbClr val="27343E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rgbClr val="27343E"/>
                </a:solidFill>
                <a:uFill>
                  <a:noFill/>
                </a:uFill>
              </a:rPr>
              <a:t>ulazi</a:t>
            </a:r>
            <a:r>
              <a:rPr lang="en-US" dirty="0">
                <a:solidFill>
                  <a:srgbClr val="27343E"/>
                </a:solidFill>
                <a:uFill>
                  <a:noFill/>
                </a:uFill>
              </a:rPr>
              <a:t>!”</a:t>
            </a:r>
            <a:endParaRPr dirty="0"/>
          </a:p>
        </p:txBody>
      </p:sp>
      <p:sp>
        <p:nvSpPr>
          <p:cNvPr id="2296" name="Google Shape;2296;p59"/>
          <p:cNvSpPr txBox="1">
            <a:spLocks noGrp="1"/>
          </p:cNvSpPr>
          <p:nvPr>
            <p:ph type="title"/>
          </p:nvPr>
        </p:nvSpPr>
        <p:spPr>
          <a:xfrm>
            <a:off x="-912241" y="1703062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HVALA NA PAŽNJI!</a:t>
            </a:r>
            <a:endParaRPr dirty="0"/>
          </a:p>
        </p:txBody>
      </p:sp>
      <p:grpSp>
        <p:nvGrpSpPr>
          <p:cNvPr id="2297" name="Google Shape;2297;p59"/>
          <p:cNvGrpSpPr/>
          <p:nvPr/>
        </p:nvGrpSpPr>
        <p:grpSpPr>
          <a:xfrm>
            <a:off x="5748893" y="1184022"/>
            <a:ext cx="2030357" cy="3390868"/>
            <a:chOff x="12254150" y="958500"/>
            <a:chExt cx="1514175" cy="2528800"/>
          </a:xfrm>
        </p:grpSpPr>
        <p:sp>
          <p:nvSpPr>
            <p:cNvPr id="2298" name="Google Shape;2298;p59"/>
            <p:cNvSpPr/>
            <p:nvPr/>
          </p:nvSpPr>
          <p:spPr>
            <a:xfrm>
              <a:off x="12968325" y="2528975"/>
              <a:ext cx="800000" cy="464500"/>
            </a:xfrm>
            <a:custGeom>
              <a:avLst/>
              <a:gdLst/>
              <a:ahLst/>
              <a:cxnLst/>
              <a:rect l="l" t="t" r="r" b="b"/>
              <a:pathLst>
                <a:path w="32000" h="18580" extrusionOk="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13613750" y="2718900"/>
              <a:ext cx="154550" cy="274550"/>
            </a:xfrm>
            <a:custGeom>
              <a:avLst/>
              <a:gdLst/>
              <a:ahLst/>
              <a:cxnLst/>
              <a:rect l="l" t="t" r="r" b="b"/>
              <a:pathLst>
                <a:path w="6182" h="10982" extrusionOk="0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12428175" y="2665275"/>
              <a:ext cx="353825" cy="822025"/>
            </a:xfrm>
            <a:custGeom>
              <a:avLst/>
              <a:gdLst/>
              <a:ahLst/>
              <a:cxnLst/>
              <a:rect l="l" t="t" r="r" b="b"/>
              <a:pathLst>
                <a:path w="14153" h="32881" extrusionOk="0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12331050" y="958500"/>
              <a:ext cx="1001350" cy="988850"/>
            </a:xfrm>
            <a:custGeom>
              <a:avLst/>
              <a:gdLst/>
              <a:ahLst/>
              <a:cxnLst/>
              <a:rect l="l" t="t" r="r" b="b"/>
              <a:pathLst>
                <a:path w="40054" h="39554" extrusionOk="0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12559675" y="1466975"/>
              <a:ext cx="607725" cy="383900"/>
            </a:xfrm>
            <a:custGeom>
              <a:avLst/>
              <a:gdLst/>
              <a:ahLst/>
              <a:cxnLst/>
              <a:rect l="l" t="t" r="r" b="b"/>
              <a:pathLst>
                <a:path w="24309" h="15356" extrusionOk="0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12367775" y="1501175"/>
              <a:ext cx="294650" cy="397775"/>
            </a:xfrm>
            <a:custGeom>
              <a:avLst/>
              <a:gdLst/>
              <a:ahLst/>
              <a:cxnLst/>
              <a:rect l="l" t="t" r="r" b="b"/>
              <a:pathLst>
                <a:path w="11786" h="15911" extrusionOk="0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12477150" y="1479875"/>
              <a:ext cx="831900" cy="1310175"/>
            </a:xfrm>
            <a:custGeom>
              <a:avLst/>
              <a:gdLst/>
              <a:ahLst/>
              <a:cxnLst/>
              <a:rect l="l" t="t" r="r" b="b"/>
              <a:pathLst>
                <a:path w="33276" h="52407" extrusionOk="0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12260700" y="1286825"/>
              <a:ext cx="272525" cy="272525"/>
            </a:xfrm>
            <a:custGeom>
              <a:avLst/>
              <a:gdLst/>
              <a:ahLst/>
              <a:cxnLst/>
              <a:rect l="l" t="t" r="r" b="b"/>
              <a:pathLst>
                <a:path w="10901" h="10901" extrusionOk="0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12274650" y="1309350"/>
              <a:ext cx="252725" cy="232550"/>
            </a:xfrm>
            <a:custGeom>
              <a:avLst/>
              <a:gdLst/>
              <a:ahLst/>
              <a:cxnLst/>
              <a:rect l="l" t="t" r="r" b="b"/>
              <a:pathLst>
                <a:path w="10109" h="9302" extrusionOk="0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12381150" y="1376800"/>
              <a:ext cx="71775" cy="92575"/>
            </a:xfrm>
            <a:custGeom>
              <a:avLst/>
              <a:gdLst/>
              <a:ahLst/>
              <a:cxnLst/>
              <a:rect l="l" t="t" r="r" b="b"/>
              <a:pathLst>
                <a:path w="2871" h="3703" extrusionOk="0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2483275" y="1811775"/>
              <a:ext cx="483400" cy="200250"/>
            </a:xfrm>
            <a:custGeom>
              <a:avLst/>
              <a:gdLst/>
              <a:ahLst/>
              <a:cxnLst/>
              <a:rect l="l" t="t" r="r" b="b"/>
              <a:pathLst>
                <a:path w="19336" h="8010" extrusionOk="0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12467825" y="1801200"/>
              <a:ext cx="502650" cy="111325"/>
            </a:xfrm>
            <a:custGeom>
              <a:avLst/>
              <a:gdLst/>
              <a:ahLst/>
              <a:cxnLst/>
              <a:rect l="l" t="t" r="r" b="b"/>
              <a:pathLst>
                <a:path w="20106" h="4453" extrusionOk="0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12428175" y="3424600"/>
              <a:ext cx="294075" cy="62675"/>
            </a:xfrm>
            <a:custGeom>
              <a:avLst/>
              <a:gdLst/>
              <a:ahLst/>
              <a:cxnLst/>
              <a:rect l="l" t="t" r="r" b="b"/>
              <a:pathLst>
                <a:path w="11763" h="2507" extrusionOk="0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12813800" y="1349250"/>
              <a:ext cx="99025" cy="171275"/>
            </a:xfrm>
            <a:custGeom>
              <a:avLst/>
              <a:gdLst/>
              <a:ahLst/>
              <a:cxnLst/>
              <a:rect l="l" t="t" r="r" b="b"/>
              <a:pathLst>
                <a:path w="3961" h="6851" extrusionOk="0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12806975" y="1756775"/>
              <a:ext cx="377625" cy="215500"/>
            </a:xfrm>
            <a:custGeom>
              <a:avLst/>
              <a:gdLst/>
              <a:ahLst/>
              <a:cxnLst/>
              <a:rect l="l" t="t" r="r" b="b"/>
              <a:pathLst>
                <a:path w="15105" h="8620" extrusionOk="0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12477150" y="2572050"/>
              <a:ext cx="831900" cy="218000"/>
            </a:xfrm>
            <a:custGeom>
              <a:avLst/>
              <a:gdLst/>
              <a:ahLst/>
              <a:cxnLst/>
              <a:rect l="l" t="t" r="r" b="b"/>
              <a:pathLst>
                <a:path w="33276" h="8720" extrusionOk="0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12600250" y="1222800"/>
              <a:ext cx="95550" cy="87500"/>
            </a:xfrm>
            <a:custGeom>
              <a:avLst/>
              <a:gdLst/>
              <a:ahLst/>
              <a:cxnLst/>
              <a:rect l="l" t="t" r="r" b="b"/>
              <a:pathLst>
                <a:path w="3822" h="3500" extrusionOk="0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12650450" y="991100"/>
              <a:ext cx="359950" cy="410950"/>
            </a:xfrm>
            <a:custGeom>
              <a:avLst/>
              <a:gdLst/>
              <a:ahLst/>
              <a:cxnLst/>
              <a:rect l="l" t="t" r="r" b="b"/>
              <a:pathLst>
                <a:path w="14398" h="16438" extrusionOk="0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12763000" y="974075"/>
              <a:ext cx="280375" cy="244325"/>
            </a:xfrm>
            <a:custGeom>
              <a:avLst/>
              <a:gdLst/>
              <a:ahLst/>
              <a:cxnLst/>
              <a:rect l="l" t="t" r="r" b="b"/>
              <a:pathLst>
                <a:path w="11215" h="9773" extrusionOk="0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12966650" y="1186400"/>
              <a:ext cx="107775" cy="106350"/>
            </a:xfrm>
            <a:custGeom>
              <a:avLst/>
              <a:gdLst/>
              <a:ahLst/>
              <a:cxnLst/>
              <a:rect l="l" t="t" r="r" b="b"/>
              <a:pathLst>
                <a:path w="4311" h="4254" extrusionOk="0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12704400" y="1878600"/>
              <a:ext cx="147425" cy="126950"/>
            </a:xfrm>
            <a:custGeom>
              <a:avLst/>
              <a:gdLst/>
              <a:ahLst/>
              <a:cxnLst/>
              <a:rect l="l" t="t" r="r" b="b"/>
              <a:pathLst>
                <a:path w="5897" h="5078" extrusionOk="0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12254150" y="1408525"/>
              <a:ext cx="112700" cy="128075"/>
            </a:xfrm>
            <a:custGeom>
              <a:avLst/>
              <a:gdLst/>
              <a:ahLst/>
              <a:cxnLst/>
              <a:rect l="l" t="t" r="r" b="b"/>
              <a:pathLst>
                <a:path w="4508" h="5123" extrusionOk="0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955076" y="29006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Naš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 idx="2"/>
          </p:nvPr>
        </p:nvSpPr>
        <p:spPr>
          <a:xfrm>
            <a:off x="-308594" y="2340140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ALADIN</a:t>
            </a:r>
            <a:br>
              <a:rPr lang="en-US" dirty="0"/>
            </a:br>
            <a:r>
              <a:rPr lang="en-US" dirty="0"/>
              <a:t> RAMIĆ</a:t>
            </a:r>
            <a:endParaRPr dirty="0"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2660653" y="1559526"/>
            <a:ext cx="1553147" cy="1481026"/>
            <a:chOff x="5781682" y="1407683"/>
            <a:chExt cx="1553147" cy="1481026"/>
          </a:xfrm>
        </p:grpSpPr>
        <p:sp>
          <p:nvSpPr>
            <p:cNvPr id="424" name="Google Shape;424;p33"/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 idx="3"/>
          </p:nvPr>
        </p:nvSpPr>
        <p:spPr>
          <a:xfrm>
            <a:off x="1945358" y="2423508"/>
            <a:ext cx="277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NEJRA</a:t>
            </a:r>
            <a:br>
              <a:rPr lang="en-US" dirty="0"/>
            </a:br>
            <a:r>
              <a:rPr lang="en-US" dirty="0"/>
              <a:t>DRAKOVAC</a:t>
            </a:r>
            <a:endParaRPr dirty="0"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2916307" y="505038"/>
            <a:ext cx="1741958" cy="2738512"/>
            <a:chOff x="4771350" y="238100"/>
            <a:chExt cx="2257300" cy="3548675"/>
          </a:xfrm>
        </p:grpSpPr>
        <p:sp>
          <p:nvSpPr>
            <p:cNvPr id="429" name="Google Shape;429;p33"/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3"/>
          <p:cNvGrpSpPr/>
          <p:nvPr/>
        </p:nvGrpSpPr>
        <p:grpSpPr>
          <a:xfrm>
            <a:off x="240038" y="1052101"/>
            <a:ext cx="1553149" cy="1767049"/>
            <a:chOff x="1809181" y="956795"/>
            <a:chExt cx="1553149" cy="1767049"/>
          </a:xfrm>
        </p:grpSpPr>
        <p:sp>
          <p:nvSpPr>
            <p:cNvPr id="451" name="Google Shape;451;p33"/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-39807" y="131528"/>
            <a:ext cx="2005419" cy="2700708"/>
            <a:chOff x="607875" y="545150"/>
            <a:chExt cx="2360150" cy="3178425"/>
          </a:xfrm>
        </p:grpSpPr>
        <p:sp>
          <p:nvSpPr>
            <p:cNvPr id="454" name="Google Shape;454;p33"/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710162" y="1600348"/>
              <a:ext cx="314899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85;p34">
            <a:extLst>
              <a:ext uri="{FF2B5EF4-FFF2-40B4-BE49-F238E27FC236}">
                <a16:creationId xmlns:a16="http://schemas.microsoft.com/office/drawing/2014/main" id="{4103E9E0-2E4B-4029-A9ED-5413055066D6}"/>
              </a:ext>
            </a:extLst>
          </p:cNvPr>
          <p:cNvGrpSpPr/>
          <p:nvPr/>
        </p:nvGrpSpPr>
        <p:grpSpPr>
          <a:xfrm>
            <a:off x="4647284" y="1230905"/>
            <a:ext cx="2322076" cy="1663332"/>
            <a:chOff x="8272025" y="3231288"/>
            <a:chExt cx="3394925" cy="2321700"/>
          </a:xfrm>
        </p:grpSpPr>
        <p:sp>
          <p:nvSpPr>
            <p:cNvPr id="53" name="Google Shape;486;p34">
              <a:extLst>
                <a:ext uri="{FF2B5EF4-FFF2-40B4-BE49-F238E27FC236}">
                  <a16:creationId xmlns:a16="http://schemas.microsoft.com/office/drawing/2014/main" id="{D92CE088-00A6-4BD5-AEBA-3AE5FE1C6308}"/>
                </a:ext>
              </a:extLst>
            </p:cNvPr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7;p34">
              <a:extLst>
                <a:ext uri="{FF2B5EF4-FFF2-40B4-BE49-F238E27FC236}">
                  <a16:creationId xmlns:a16="http://schemas.microsoft.com/office/drawing/2014/main" id="{6D35F755-CD4D-433E-ABB6-0ADA5D28470C}"/>
                </a:ext>
              </a:extLst>
            </p:cNvPr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8;p34">
              <a:extLst>
                <a:ext uri="{FF2B5EF4-FFF2-40B4-BE49-F238E27FC236}">
                  <a16:creationId xmlns:a16="http://schemas.microsoft.com/office/drawing/2014/main" id="{BB2F60FF-C8DE-40A9-A25D-CB839ABD06B5}"/>
                </a:ext>
              </a:extLst>
            </p:cNvPr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9;p34">
              <a:extLst>
                <a:ext uri="{FF2B5EF4-FFF2-40B4-BE49-F238E27FC236}">
                  <a16:creationId xmlns:a16="http://schemas.microsoft.com/office/drawing/2014/main" id="{E2D1EE73-AF96-448F-AF10-A9F4831E5E47}"/>
                </a:ext>
              </a:extLst>
            </p:cNvPr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0;p34">
              <a:extLst>
                <a:ext uri="{FF2B5EF4-FFF2-40B4-BE49-F238E27FC236}">
                  <a16:creationId xmlns:a16="http://schemas.microsoft.com/office/drawing/2014/main" id="{A4037CC4-5BA4-400A-9820-A45996B5BC4B}"/>
                </a:ext>
              </a:extLst>
            </p:cNvPr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1;p34">
              <a:extLst>
                <a:ext uri="{FF2B5EF4-FFF2-40B4-BE49-F238E27FC236}">
                  <a16:creationId xmlns:a16="http://schemas.microsoft.com/office/drawing/2014/main" id="{D9D66B22-8BDC-4BE0-B640-37A5B8F9340B}"/>
                </a:ext>
              </a:extLst>
            </p:cNvPr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2;p34">
              <a:extLst>
                <a:ext uri="{FF2B5EF4-FFF2-40B4-BE49-F238E27FC236}">
                  <a16:creationId xmlns:a16="http://schemas.microsoft.com/office/drawing/2014/main" id="{2A08F82C-5B56-48C7-80F8-F14CBBAB41BF}"/>
                </a:ext>
              </a:extLst>
            </p:cNvPr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3;p34">
              <a:extLst>
                <a:ext uri="{FF2B5EF4-FFF2-40B4-BE49-F238E27FC236}">
                  <a16:creationId xmlns:a16="http://schemas.microsoft.com/office/drawing/2014/main" id="{23B91317-A0B3-4BEB-B652-7F9EB2BAFC19}"/>
                </a:ext>
              </a:extLst>
            </p:cNvPr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4;p34">
              <a:extLst>
                <a:ext uri="{FF2B5EF4-FFF2-40B4-BE49-F238E27FC236}">
                  <a16:creationId xmlns:a16="http://schemas.microsoft.com/office/drawing/2014/main" id="{E43DA5E1-2190-4EB4-A7EF-1659E0FD290B}"/>
                </a:ext>
              </a:extLst>
            </p:cNvPr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5;p34">
              <a:extLst>
                <a:ext uri="{FF2B5EF4-FFF2-40B4-BE49-F238E27FC236}">
                  <a16:creationId xmlns:a16="http://schemas.microsoft.com/office/drawing/2014/main" id="{2A4EDAD5-467E-4E98-8E55-02419454B1F5}"/>
                </a:ext>
              </a:extLst>
            </p:cNvPr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6;p34">
              <a:extLst>
                <a:ext uri="{FF2B5EF4-FFF2-40B4-BE49-F238E27FC236}">
                  <a16:creationId xmlns:a16="http://schemas.microsoft.com/office/drawing/2014/main" id="{79C82605-9201-4E01-9819-4D866A2C6EB8}"/>
                </a:ext>
              </a:extLst>
            </p:cNvPr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7;p34">
              <a:extLst>
                <a:ext uri="{FF2B5EF4-FFF2-40B4-BE49-F238E27FC236}">
                  <a16:creationId xmlns:a16="http://schemas.microsoft.com/office/drawing/2014/main" id="{C976D1C4-EB99-4BC2-A7C4-9B5980BDB472}"/>
                </a:ext>
              </a:extLst>
            </p:cNvPr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8;p34">
              <a:extLst>
                <a:ext uri="{FF2B5EF4-FFF2-40B4-BE49-F238E27FC236}">
                  <a16:creationId xmlns:a16="http://schemas.microsoft.com/office/drawing/2014/main" id="{DA9EB14C-3ABA-4322-805B-88DAC651EEE2}"/>
                </a:ext>
              </a:extLst>
            </p:cNvPr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99;p34">
              <a:extLst>
                <a:ext uri="{FF2B5EF4-FFF2-40B4-BE49-F238E27FC236}">
                  <a16:creationId xmlns:a16="http://schemas.microsoft.com/office/drawing/2014/main" id="{0941924B-3A94-4DEE-A11F-B240BD36EF32}"/>
                </a:ext>
              </a:extLst>
            </p:cNvPr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00;p34">
              <a:extLst>
                <a:ext uri="{FF2B5EF4-FFF2-40B4-BE49-F238E27FC236}">
                  <a16:creationId xmlns:a16="http://schemas.microsoft.com/office/drawing/2014/main" id="{37FC9CB9-2783-4556-B883-D5478426612A}"/>
                </a:ext>
              </a:extLst>
            </p:cNvPr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01;p34">
              <a:extLst>
                <a:ext uri="{FF2B5EF4-FFF2-40B4-BE49-F238E27FC236}">
                  <a16:creationId xmlns:a16="http://schemas.microsoft.com/office/drawing/2014/main" id="{982B5379-8F61-4833-A830-C2D5ABCA2B1D}"/>
                </a:ext>
              </a:extLst>
            </p:cNvPr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02;p34">
              <a:extLst>
                <a:ext uri="{FF2B5EF4-FFF2-40B4-BE49-F238E27FC236}">
                  <a16:creationId xmlns:a16="http://schemas.microsoft.com/office/drawing/2014/main" id="{04DFB3E1-8466-4C11-ACBA-8B6A7FDFAA0C}"/>
                </a:ext>
              </a:extLst>
            </p:cNvPr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3;p34">
              <a:extLst>
                <a:ext uri="{FF2B5EF4-FFF2-40B4-BE49-F238E27FC236}">
                  <a16:creationId xmlns:a16="http://schemas.microsoft.com/office/drawing/2014/main" id="{F0FECC12-BE66-4812-884F-E5D5F7341014}"/>
                </a:ext>
              </a:extLst>
            </p:cNvPr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4;p34">
              <a:extLst>
                <a:ext uri="{FF2B5EF4-FFF2-40B4-BE49-F238E27FC236}">
                  <a16:creationId xmlns:a16="http://schemas.microsoft.com/office/drawing/2014/main" id="{093F5B84-D8FB-4C3D-AB5D-746EC257FDB8}"/>
                </a:ext>
              </a:extLst>
            </p:cNvPr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5;p34">
              <a:extLst>
                <a:ext uri="{FF2B5EF4-FFF2-40B4-BE49-F238E27FC236}">
                  <a16:creationId xmlns:a16="http://schemas.microsoft.com/office/drawing/2014/main" id="{EBBA9B96-8CDB-487D-AFFC-8974894555BB}"/>
                </a:ext>
              </a:extLst>
            </p:cNvPr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6;p34">
              <a:extLst>
                <a:ext uri="{FF2B5EF4-FFF2-40B4-BE49-F238E27FC236}">
                  <a16:creationId xmlns:a16="http://schemas.microsoft.com/office/drawing/2014/main" id="{800C24A0-FF97-4992-BB69-BAB4BCEB3D03}"/>
                </a:ext>
              </a:extLst>
            </p:cNvPr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7;p34">
              <a:extLst>
                <a:ext uri="{FF2B5EF4-FFF2-40B4-BE49-F238E27FC236}">
                  <a16:creationId xmlns:a16="http://schemas.microsoft.com/office/drawing/2014/main" id="{4F840576-A2E4-464B-B291-10992EE41757}"/>
                </a:ext>
              </a:extLst>
            </p:cNvPr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08;p34">
              <a:extLst>
                <a:ext uri="{FF2B5EF4-FFF2-40B4-BE49-F238E27FC236}">
                  <a16:creationId xmlns:a16="http://schemas.microsoft.com/office/drawing/2014/main" id="{B624556B-58FE-4EFC-ADA3-B224465D2252}"/>
                </a:ext>
              </a:extLst>
            </p:cNvPr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9;p34">
              <a:extLst>
                <a:ext uri="{FF2B5EF4-FFF2-40B4-BE49-F238E27FC236}">
                  <a16:creationId xmlns:a16="http://schemas.microsoft.com/office/drawing/2014/main" id="{E7340F8E-F45C-4A32-9845-27B9F2C4A710}"/>
                </a:ext>
              </a:extLst>
            </p:cNvPr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0;p34">
              <a:extLst>
                <a:ext uri="{FF2B5EF4-FFF2-40B4-BE49-F238E27FC236}">
                  <a16:creationId xmlns:a16="http://schemas.microsoft.com/office/drawing/2014/main" id="{EBCB0BFE-1ADB-4E6F-8ADA-99B429D99215}"/>
                </a:ext>
              </a:extLst>
            </p:cNvPr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426;p33">
            <a:extLst>
              <a:ext uri="{FF2B5EF4-FFF2-40B4-BE49-F238E27FC236}">
                <a16:creationId xmlns:a16="http://schemas.microsoft.com/office/drawing/2014/main" id="{AF9CF72B-AF55-4B26-B739-59A4529E4C5D}"/>
              </a:ext>
            </a:extLst>
          </p:cNvPr>
          <p:cNvSpPr txBox="1">
            <a:spLocks/>
          </p:cNvSpPr>
          <p:nvPr/>
        </p:nvSpPr>
        <p:spPr>
          <a:xfrm>
            <a:off x="4318140" y="2292147"/>
            <a:ext cx="27768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AMINA </a:t>
            </a:r>
            <a:br>
              <a:rPr lang="en-US" dirty="0"/>
            </a:br>
            <a:r>
              <a:rPr lang="en-US" dirty="0"/>
              <a:t>VEJSELOVIĆ</a:t>
            </a:r>
          </a:p>
        </p:txBody>
      </p:sp>
      <p:grpSp>
        <p:nvGrpSpPr>
          <p:cNvPr id="83" name="Google Shape;2051;p57">
            <a:extLst>
              <a:ext uri="{FF2B5EF4-FFF2-40B4-BE49-F238E27FC236}">
                <a16:creationId xmlns:a16="http://schemas.microsoft.com/office/drawing/2014/main" id="{3F53399C-66DF-42A1-8E4B-17CB7B697DD7}"/>
              </a:ext>
            </a:extLst>
          </p:cNvPr>
          <p:cNvGrpSpPr/>
          <p:nvPr/>
        </p:nvGrpSpPr>
        <p:grpSpPr>
          <a:xfrm>
            <a:off x="7502132" y="881833"/>
            <a:ext cx="868403" cy="2042186"/>
            <a:chOff x="13172200" y="-1639175"/>
            <a:chExt cx="876725" cy="2519425"/>
          </a:xfrm>
        </p:grpSpPr>
        <p:sp>
          <p:nvSpPr>
            <p:cNvPr id="84" name="Google Shape;2052;p57">
              <a:extLst>
                <a:ext uri="{FF2B5EF4-FFF2-40B4-BE49-F238E27FC236}">
                  <a16:creationId xmlns:a16="http://schemas.microsoft.com/office/drawing/2014/main" id="{A7DD0781-DEFC-4234-9285-ABC0D4F5E5C8}"/>
                </a:ext>
              </a:extLst>
            </p:cNvPr>
            <p:cNvSpPr/>
            <p:nvPr/>
          </p:nvSpPr>
          <p:spPr>
            <a:xfrm>
              <a:off x="13253400" y="139225"/>
              <a:ext cx="303125" cy="741025"/>
            </a:xfrm>
            <a:custGeom>
              <a:avLst/>
              <a:gdLst/>
              <a:ahLst/>
              <a:cxnLst/>
              <a:rect l="l" t="t" r="r" b="b"/>
              <a:pathLst>
                <a:path w="12125" h="29641" extrusionOk="0">
                  <a:moveTo>
                    <a:pt x="4916" y="1"/>
                  </a:moveTo>
                  <a:lnTo>
                    <a:pt x="9205" y="25644"/>
                  </a:lnTo>
                  <a:lnTo>
                    <a:pt x="7722" y="27425"/>
                  </a:lnTo>
                  <a:cubicBezTo>
                    <a:pt x="7722" y="27425"/>
                    <a:pt x="6500" y="27222"/>
                    <a:pt x="5007" y="27222"/>
                  </a:cubicBezTo>
                  <a:cubicBezTo>
                    <a:pt x="3142" y="27222"/>
                    <a:pt x="853" y="27539"/>
                    <a:pt x="1" y="28963"/>
                  </a:cubicBezTo>
                  <a:cubicBezTo>
                    <a:pt x="2301" y="29515"/>
                    <a:pt x="5696" y="29640"/>
                    <a:pt x="8309" y="29640"/>
                  </a:cubicBezTo>
                  <a:cubicBezTo>
                    <a:pt x="10489" y="29640"/>
                    <a:pt x="12125" y="29553"/>
                    <a:pt x="12125" y="29553"/>
                  </a:cubicBezTo>
                  <a:lnTo>
                    <a:pt x="11514" y="25489"/>
                  </a:lnTo>
                  <a:lnTo>
                    <a:pt x="12125" y="715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53;p57">
              <a:extLst>
                <a:ext uri="{FF2B5EF4-FFF2-40B4-BE49-F238E27FC236}">
                  <a16:creationId xmlns:a16="http://schemas.microsoft.com/office/drawing/2014/main" id="{0B31E252-BFF5-4A7F-AF24-C06D7973147D}"/>
                </a:ext>
              </a:extLst>
            </p:cNvPr>
            <p:cNvSpPr/>
            <p:nvPr/>
          </p:nvSpPr>
          <p:spPr>
            <a:xfrm>
              <a:off x="13616825" y="139225"/>
              <a:ext cx="303100" cy="741025"/>
            </a:xfrm>
            <a:custGeom>
              <a:avLst/>
              <a:gdLst/>
              <a:ahLst/>
              <a:cxnLst/>
              <a:rect l="l" t="t" r="r" b="b"/>
              <a:pathLst>
                <a:path w="12124" h="29641" extrusionOk="0">
                  <a:moveTo>
                    <a:pt x="7209" y="1"/>
                  </a:moveTo>
                  <a:lnTo>
                    <a:pt x="0" y="715"/>
                  </a:lnTo>
                  <a:lnTo>
                    <a:pt x="611" y="25489"/>
                  </a:lnTo>
                  <a:lnTo>
                    <a:pt x="0" y="29553"/>
                  </a:lnTo>
                  <a:cubicBezTo>
                    <a:pt x="0" y="29553"/>
                    <a:pt x="1636" y="29640"/>
                    <a:pt x="3816" y="29640"/>
                  </a:cubicBezTo>
                  <a:cubicBezTo>
                    <a:pt x="6428" y="29640"/>
                    <a:pt x="9823" y="29515"/>
                    <a:pt x="12123" y="28963"/>
                  </a:cubicBezTo>
                  <a:cubicBezTo>
                    <a:pt x="11272" y="27539"/>
                    <a:pt x="8985" y="27223"/>
                    <a:pt x="7120" y="27223"/>
                  </a:cubicBezTo>
                  <a:cubicBezTo>
                    <a:pt x="5626" y="27223"/>
                    <a:pt x="4403" y="27426"/>
                    <a:pt x="4403" y="27426"/>
                  </a:cubicBezTo>
                  <a:lnTo>
                    <a:pt x="2920" y="25644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54;p57">
              <a:extLst>
                <a:ext uri="{FF2B5EF4-FFF2-40B4-BE49-F238E27FC236}">
                  <a16:creationId xmlns:a16="http://schemas.microsoft.com/office/drawing/2014/main" id="{696E0D96-02C9-4A5E-8296-0344C7344961}"/>
                </a:ext>
              </a:extLst>
            </p:cNvPr>
            <p:cNvSpPr/>
            <p:nvPr/>
          </p:nvSpPr>
          <p:spPr>
            <a:xfrm>
              <a:off x="13253425" y="819925"/>
              <a:ext cx="303100" cy="60325"/>
            </a:xfrm>
            <a:custGeom>
              <a:avLst/>
              <a:gdLst/>
              <a:ahLst/>
              <a:cxnLst/>
              <a:rect l="l" t="t" r="r" b="b"/>
              <a:pathLst>
                <a:path w="12124" h="2413" extrusionOk="0">
                  <a:moveTo>
                    <a:pt x="4625" y="0"/>
                  </a:moveTo>
                  <a:cubicBezTo>
                    <a:pt x="2840" y="43"/>
                    <a:pt x="796" y="406"/>
                    <a:pt x="1" y="1735"/>
                  </a:cubicBezTo>
                  <a:cubicBezTo>
                    <a:pt x="2301" y="2287"/>
                    <a:pt x="5696" y="2412"/>
                    <a:pt x="8308" y="2412"/>
                  </a:cubicBezTo>
                  <a:cubicBezTo>
                    <a:pt x="10488" y="2412"/>
                    <a:pt x="12124" y="2325"/>
                    <a:pt x="12124" y="2325"/>
                  </a:cubicBezTo>
                  <a:lnTo>
                    <a:pt x="11820" y="301"/>
                  </a:lnTo>
                  <a:cubicBezTo>
                    <a:pt x="11509" y="453"/>
                    <a:pt x="11215" y="636"/>
                    <a:pt x="10939" y="846"/>
                  </a:cubicBezTo>
                  <a:cubicBezTo>
                    <a:pt x="10774" y="971"/>
                    <a:pt x="10609" y="1108"/>
                    <a:pt x="10411" y="1172"/>
                  </a:cubicBezTo>
                  <a:cubicBezTo>
                    <a:pt x="10279" y="1215"/>
                    <a:pt x="10140" y="1224"/>
                    <a:pt x="10001" y="1224"/>
                  </a:cubicBezTo>
                  <a:cubicBezTo>
                    <a:pt x="9956" y="1224"/>
                    <a:pt x="9912" y="1223"/>
                    <a:pt x="9867" y="1222"/>
                  </a:cubicBezTo>
                  <a:lnTo>
                    <a:pt x="6837" y="1157"/>
                  </a:lnTo>
                  <a:cubicBezTo>
                    <a:pt x="6709" y="1154"/>
                    <a:pt x="6577" y="1151"/>
                    <a:pt x="6456" y="1107"/>
                  </a:cubicBezTo>
                  <a:cubicBezTo>
                    <a:pt x="6325" y="1061"/>
                    <a:pt x="6215" y="971"/>
                    <a:pt x="6105" y="885"/>
                  </a:cubicBezTo>
                  <a:cubicBezTo>
                    <a:pt x="5648" y="532"/>
                    <a:pt x="5151" y="235"/>
                    <a:pt x="4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55;p57">
              <a:extLst>
                <a:ext uri="{FF2B5EF4-FFF2-40B4-BE49-F238E27FC236}">
                  <a16:creationId xmlns:a16="http://schemas.microsoft.com/office/drawing/2014/main" id="{EDF2CCF0-47AB-46B0-BF7A-A1D5C94D701B}"/>
                </a:ext>
              </a:extLst>
            </p:cNvPr>
            <p:cNvSpPr/>
            <p:nvPr/>
          </p:nvSpPr>
          <p:spPr>
            <a:xfrm>
              <a:off x="13616825" y="819900"/>
              <a:ext cx="303100" cy="60350"/>
            </a:xfrm>
            <a:custGeom>
              <a:avLst/>
              <a:gdLst/>
              <a:ahLst/>
              <a:cxnLst/>
              <a:rect l="l" t="t" r="r" b="b"/>
              <a:pathLst>
                <a:path w="12124" h="2414" extrusionOk="0">
                  <a:moveTo>
                    <a:pt x="7499" y="0"/>
                  </a:moveTo>
                  <a:cubicBezTo>
                    <a:pt x="6972" y="236"/>
                    <a:pt x="6476" y="533"/>
                    <a:pt x="6019" y="886"/>
                  </a:cubicBezTo>
                  <a:cubicBezTo>
                    <a:pt x="5910" y="971"/>
                    <a:pt x="5800" y="1062"/>
                    <a:pt x="5668" y="1108"/>
                  </a:cubicBezTo>
                  <a:cubicBezTo>
                    <a:pt x="5547" y="1152"/>
                    <a:pt x="5415" y="1155"/>
                    <a:pt x="5287" y="1157"/>
                  </a:cubicBezTo>
                  <a:lnTo>
                    <a:pt x="2257" y="1223"/>
                  </a:lnTo>
                  <a:cubicBezTo>
                    <a:pt x="2212" y="1224"/>
                    <a:pt x="2168" y="1225"/>
                    <a:pt x="2123" y="1225"/>
                  </a:cubicBezTo>
                  <a:cubicBezTo>
                    <a:pt x="1984" y="1225"/>
                    <a:pt x="1845" y="1216"/>
                    <a:pt x="1713" y="1173"/>
                  </a:cubicBezTo>
                  <a:cubicBezTo>
                    <a:pt x="1515" y="1109"/>
                    <a:pt x="1350" y="972"/>
                    <a:pt x="1185" y="847"/>
                  </a:cubicBezTo>
                  <a:cubicBezTo>
                    <a:pt x="909" y="637"/>
                    <a:pt x="614" y="454"/>
                    <a:pt x="304" y="302"/>
                  </a:cubicBezTo>
                  <a:lnTo>
                    <a:pt x="0" y="2326"/>
                  </a:lnTo>
                  <a:cubicBezTo>
                    <a:pt x="0" y="2326"/>
                    <a:pt x="1635" y="2413"/>
                    <a:pt x="3815" y="2413"/>
                  </a:cubicBezTo>
                  <a:cubicBezTo>
                    <a:pt x="6428" y="2413"/>
                    <a:pt x="9823" y="2288"/>
                    <a:pt x="12123" y="1736"/>
                  </a:cubicBezTo>
                  <a:cubicBezTo>
                    <a:pt x="11328" y="407"/>
                    <a:pt x="9285" y="44"/>
                    <a:pt x="7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56;p57">
              <a:extLst>
                <a:ext uri="{FF2B5EF4-FFF2-40B4-BE49-F238E27FC236}">
                  <a16:creationId xmlns:a16="http://schemas.microsoft.com/office/drawing/2014/main" id="{DB5A9665-AAE7-43BC-A3DF-55B6CD47BEA2}"/>
                </a:ext>
              </a:extLst>
            </p:cNvPr>
            <p:cNvSpPr/>
            <p:nvPr/>
          </p:nvSpPr>
          <p:spPr>
            <a:xfrm>
              <a:off x="13188425" y="-1639175"/>
              <a:ext cx="789075" cy="830450"/>
            </a:xfrm>
            <a:custGeom>
              <a:avLst/>
              <a:gdLst/>
              <a:ahLst/>
              <a:cxnLst/>
              <a:rect l="l" t="t" r="r" b="b"/>
              <a:pathLst>
                <a:path w="31563" h="33218" extrusionOk="0">
                  <a:moveTo>
                    <a:pt x="15928" y="1"/>
                  </a:moveTo>
                  <a:cubicBezTo>
                    <a:pt x="14681" y="1"/>
                    <a:pt x="13404" y="256"/>
                    <a:pt x="12250" y="558"/>
                  </a:cubicBezTo>
                  <a:cubicBezTo>
                    <a:pt x="10730" y="954"/>
                    <a:pt x="9281" y="1913"/>
                    <a:pt x="8368" y="3214"/>
                  </a:cubicBezTo>
                  <a:cubicBezTo>
                    <a:pt x="7921" y="3852"/>
                    <a:pt x="7621" y="4583"/>
                    <a:pt x="7385" y="5326"/>
                  </a:cubicBezTo>
                  <a:cubicBezTo>
                    <a:pt x="6653" y="7632"/>
                    <a:pt x="7288" y="10649"/>
                    <a:pt x="5095" y="12310"/>
                  </a:cubicBezTo>
                  <a:cubicBezTo>
                    <a:pt x="4600" y="12685"/>
                    <a:pt x="4018" y="12922"/>
                    <a:pt x="3479" y="13231"/>
                  </a:cubicBezTo>
                  <a:cubicBezTo>
                    <a:pt x="1604" y="14306"/>
                    <a:pt x="298" y="16320"/>
                    <a:pt x="83" y="18472"/>
                  </a:cubicBezTo>
                  <a:cubicBezTo>
                    <a:pt x="0" y="19294"/>
                    <a:pt x="85" y="20180"/>
                    <a:pt x="579" y="20842"/>
                  </a:cubicBezTo>
                  <a:cubicBezTo>
                    <a:pt x="1052" y="21479"/>
                    <a:pt x="1855" y="21850"/>
                    <a:pt x="2203" y="22563"/>
                  </a:cubicBezTo>
                  <a:cubicBezTo>
                    <a:pt x="2702" y="23591"/>
                    <a:pt x="2051" y="24766"/>
                    <a:pt x="1725" y="25861"/>
                  </a:cubicBezTo>
                  <a:cubicBezTo>
                    <a:pt x="1274" y="27377"/>
                    <a:pt x="1485" y="29078"/>
                    <a:pt x="2296" y="30437"/>
                  </a:cubicBezTo>
                  <a:cubicBezTo>
                    <a:pt x="3106" y="31795"/>
                    <a:pt x="4503" y="32791"/>
                    <a:pt x="6050" y="33115"/>
                  </a:cubicBezTo>
                  <a:cubicBezTo>
                    <a:pt x="6366" y="33181"/>
                    <a:pt x="6693" y="33217"/>
                    <a:pt x="7018" y="33217"/>
                  </a:cubicBezTo>
                  <a:cubicBezTo>
                    <a:pt x="7683" y="33217"/>
                    <a:pt x="8341" y="33064"/>
                    <a:pt x="8885" y="32690"/>
                  </a:cubicBezTo>
                  <a:lnTo>
                    <a:pt x="25454" y="31082"/>
                  </a:lnTo>
                  <a:cubicBezTo>
                    <a:pt x="27093" y="30405"/>
                    <a:pt x="28792" y="29683"/>
                    <a:pt x="29958" y="28347"/>
                  </a:cubicBezTo>
                  <a:cubicBezTo>
                    <a:pt x="31122" y="27010"/>
                    <a:pt x="31563" y="24862"/>
                    <a:pt x="30464" y="23471"/>
                  </a:cubicBezTo>
                  <a:cubicBezTo>
                    <a:pt x="29893" y="22749"/>
                    <a:pt x="28933" y="22203"/>
                    <a:pt x="28880" y="21284"/>
                  </a:cubicBezTo>
                  <a:cubicBezTo>
                    <a:pt x="28832" y="20442"/>
                    <a:pt x="29581" y="19806"/>
                    <a:pt x="30106" y="19146"/>
                  </a:cubicBezTo>
                  <a:cubicBezTo>
                    <a:pt x="30892" y="18163"/>
                    <a:pt x="31258" y="16855"/>
                    <a:pt x="31099" y="15607"/>
                  </a:cubicBezTo>
                  <a:cubicBezTo>
                    <a:pt x="30796" y="13233"/>
                    <a:pt x="28784" y="11960"/>
                    <a:pt x="26763" y="11075"/>
                  </a:cubicBezTo>
                  <a:cubicBezTo>
                    <a:pt x="26259" y="10854"/>
                    <a:pt x="25734" y="10650"/>
                    <a:pt x="25312" y="10297"/>
                  </a:cubicBezTo>
                  <a:cubicBezTo>
                    <a:pt x="23939" y="9150"/>
                    <a:pt x="24409" y="7378"/>
                    <a:pt x="23924" y="5868"/>
                  </a:cubicBezTo>
                  <a:cubicBezTo>
                    <a:pt x="23460" y="4424"/>
                    <a:pt x="22921" y="2674"/>
                    <a:pt x="21628" y="1741"/>
                  </a:cubicBezTo>
                  <a:cubicBezTo>
                    <a:pt x="20477" y="911"/>
                    <a:pt x="19037" y="534"/>
                    <a:pt x="17681" y="199"/>
                  </a:cubicBezTo>
                  <a:cubicBezTo>
                    <a:pt x="17115" y="59"/>
                    <a:pt x="16525" y="1"/>
                    <a:pt x="15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57;p57">
              <a:extLst>
                <a:ext uri="{FF2B5EF4-FFF2-40B4-BE49-F238E27FC236}">
                  <a16:creationId xmlns:a16="http://schemas.microsoft.com/office/drawing/2014/main" id="{0F1A3295-E226-47B2-8435-7D77BB1C647A}"/>
                </a:ext>
              </a:extLst>
            </p:cNvPr>
            <p:cNvSpPr/>
            <p:nvPr/>
          </p:nvSpPr>
          <p:spPr>
            <a:xfrm>
              <a:off x="13225750" y="-1078650"/>
              <a:ext cx="702625" cy="454800"/>
            </a:xfrm>
            <a:custGeom>
              <a:avLst/>
              <a:gdLst/>
              <a:ahLst/>
              <a:cxnLst/>
              <a:rect l="l" t="t" r="r" b="b"/>
              <a:pathLst>
                <a:path w="28105" h="18192" extrusionOk="0">
                  <a:moveTo>
                    <a:pt x="14485" y="0"/>
                  </a:moveTo>
                  <a:lnTo>
                    <a:pt x="12436" y="285"/>
                  </a:lnTo>
                  <a:cubicBezTo>
                    <a:pt x="12436" y="285"/>
                    <a:pt x="5495" y="2224"/>
                    <a:pt x="4655" y="3772"/>
                  </a:cubicBezTo>
                  <a:cubicBezTo>
                    <a:pt x="3814" y="5322"/>
                    <a:pt x="1" y="14307"/>
                    <a:pt x="231" y="15080"/>
                  </a:cubicBezTo>
                  <a:cubicBezTo>
                    <a:pt x="460" y="15854"/>
                    <a:pt x="5427" y="15929"/>
                    <a:pt x="5427" y="15929"/>
                  </a:cubicBezTo>
                  <a:lnTo>
                    <a:pt x="7381" y="9198"/>
                  </a:lnTo>
                  <a:lnTo>
                    <a:pt x="8683" y="17951"/>
                  </a:lnTo>
                  <a:lnTo>
                    <a:pt x="8619" y="18098"/>
                  </a:lnTo>
                  <a:lnTo>
                    <a:pt x="8705" y="18099"/>
                  </a:lnTo>
                  <a:lnTo>
                    <a:pt x="8719" y="18191"/>
                  </a:lnTo>
                  <a:lnTo>
                    <a:pt x="14432" y="18145"/>
                  </a:lnTo>
                  <a:lnTo>
                    <a:pt x="20146" y="18191"/>
                  </a:lnTo>
                  <a:lnTo>
                    <a:pt x="20159" y="18099"/>
                  </a:lnTo>
                  <a:lnTo>
                    <a:pt x="20245" y="18098"/>
                  </a:lnTo>
                  <a:lnTo>
                    <a:pt x="20182" y="17951"/>
                  </a:lnTo>
                  <a:lnTo>
                    <a:pt x="21484" y="9198"/>
                  </a:lnTo>
                  <a:lnTo>
                    <a:pt x="22678" y="14116"/>
                  </a:lnTo>
                  <a:cubicBezTo>
                    <a:pt x="22678" y="14116"/>
                    <a:pt x="27644" y="14040"/>
                    <a:pt x="27875" y="13266"/>
                  </a:cubicBezTo>
                  <a:cubicBezTo>
                    <a:pt x="28105" y="12493"/>
                    <a:pt x="25050" y="5322"/>
                    <a:pt x="24210" y="3772"/>
                  </a:cubicBezTo>
                  <a:cubicBezTo>
                    <a:pt x="23369" y="2224"/>
                    <a:pt x="16429" y="285"/>
                    <a:pt x="16429" y="285"/>
                  </a:cubicBezTo>
                  <a:lnTo>
                    <a:pt x="14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58;p57">
              <a:extLst>
                <a:ext uri="{FF2B5EF4-FFF2-40B4-BE49-F238E27FC236}">
                  <a16:creationId xmlns:a16="http://schemas.microsoft.com/office/drawing/2014/main" id="{F26D48D9-9505-41A2-ACE8-ECF7C023E207}"/>
                </a:ext>
              </a:extLst>
            </p:cNvPr>
            <p:cNvSpPr/>
            <p:nvPr/>
          </p:nvSpPr>
          <p:spPr>
            <a:xfrm>
              <a:off x="13172225" y="-1046975"/>
              <a:ext cx="876700" cy="1237650"/>
            </a:xfrm>
            <a:custGeom>
              <a:avLst/>
              <a:gdLst/>
              <a:ahLst/>
              <a:cxnLst/>
              <a:rect l="l" t="t" r="r" b="b"/>
              <a:pathLst>
                <a:path w="35068" h="49506" extrusionOk="0">
                  <a:moveTo>
                    <a:pt x="21649" y="1"/>
                  </a:moveTo>
                  <a:lnTo>
                    <a:pt x="21811" y="7378"/>
                  </a:lnTo>
                  <a:lnTo>
                    <a:pt x="11378" y="7330"/>
                  </a:lnTo>
                  <a:lnTo>
                    <a:pt x="11229" y="130"/>
                  </a:lnTo>
                  <a:lnTo>
                    <a:pt x="10486" y="376"/>
                  </a:lnTo>
                  <a:lnTo>
                    <a:pt x="9718" y="9243"/>
                  </a:lnTo>
                  <a:cubicBezTo>
                    <a:pt x="9718" y="9243"/>
                    <a:pt x="10687" y="16876"/>
                    <a:pt x="10905" y="17336"/>
                  </a:cubicBezTo>
                  <a:cubicBezTo>
                    <a:pt x="8683" y="21467"/>
                    <a:pt x="2514" y="33694"/>
                    <a:pt x="1" y="46526"/>
                  </a:cubicBezTo>
                  <a:cubicBezTo>
                    <a:pt x="4935" y="48590"/>
                    <a:pt x="11848" y="49505"/>
                    <a:pt x="18448" y="49505"/>
                  </a:cubicBezTo>
                  <a:cubicBezTo>
                    <a:pt x="25077" y="49505"/>
                    <a:pt x="31391" y="48582"/>
                    <a:pt x="35068" y="46969"/>
                  </a:cubicBezTo>
                  <a:cubicBezTo>
                    <a:pt x="31831" y="35996"/>
                    <a:pt x="30940" y="30667"/>
                    <a:pt x="22422" y="16515"/>
                  </a:cubicBezTo>
                  <a:lnTo>
                    <a:pt x="23269" y="8964"/>
                  </a:lnTo>
                  <a:lnTo>
                    <a:pt x="22662" y="376"/>
                  </a:lnTo>
                  <a:lnTo>
                    <a:pt x="21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59;p57">
              <a:extLst>
                <a:ext uri="{FF2B5EF4-FFF2-40B4-BE49-F238E27FC236}">
                  <a16:creationId xmlns:a16="http://schemas.microsoft.com/office/drawing/2014/main" id="{0B3C61E4-1EA8-48C8-B051-6D7FB128119B}"/>
                </a:ext>
              </a:extLst>
            </p:cNvPr>
            <p:cNvSpPr/>
            <p:nvPr/>
          </p:nvSpPr>
          <p:spPr>
            <a:xfrm>
              <a:off x="13172200" y="57175"/>
              <a:ext cx="876725" cy="133500"/>
            </a:xfrm>
            <a:custGeom>
              <a:avLst/>
              <a:gdLst/>
              <a:ahLst/>
              <a:cxnLst/>
              <a:rect l="l" t="t" r="r" b="b"/>
              <a:pathLst>
                <a:path w="35069" h="5340" extrusionOk="0">
                  <a:moveTo>
                    <a:pt x="505" y="1"/>
                  </a:moveTo>
                  <a:cubicBezTo>
                    <a:pt x="324" y="783"/>
                    <a:pt x="157" y="1570"/>
                    <a:pt x="1" y="2360"/>
                  </a:cubicBezTo>
                  <a:cubicBezTo>
                    <a:pt x="4936" y="4424"/>
                    <a:pt x="11848" y="5339"/>
                    <a:pt x="18448" y="5339"/>
                  </a:cubicBezTo>
                  <a:cubicBezTo>
                    <a:pt x="25078" y="5339"/>
                    <a:pt x="31392" y="4416"/>
                    <a:pt x="35069" y="2803"/>
                  </a:cubicBezTo>
                  <a:cubicBezTo>
                    <a:pt x="34795" y="1876"/>
                    <a:pt x="34538" y="991"/>
                    <a:pt x="34293" y="137"/>
                  </a:cubicBezTo>
                  <a:cubicBezTo>
                    <a:pt x="30701" y="1547"/>
                    <a:pt x="26880" y="2397"/>
                    <a:pt x="23032" y="2742"/>
                  </a:cubicBezTo>
                  <a:cubicBezTo>
                    <a:pt x="21612" y="2869"/>
                    <a:pt x="20189" y="2929"/>
                    <a:pt x="18765" y="2929"/>
                  </a:cubicBezTo>
                  <a:cubicBezTo>
                    <a:pt x="14241" y="2929"/>
                    <a:pt x="9714" y="2322"/>
                    <a:pt x="5297" y="1316"/>
                  </a:cubicBezTo>
                  <a:cubicBezTo>
                    <a:pt x="3684" y="949"/>
                    <a:pt x="2076" y="524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60;p57">
              <a:extLst>
                <a:ext uri="{FF2B5EF4-FFF2-40B4-BE49-F238E27FC236}">
                  <a16:creationId xmlns:a16="http://schemas.microsoft.com/office/drawing/2014/main" id="{8BC33FBE-8501-446D-9C82-9D41B770AEED}"/>
                </a:ext>
              </a:extLst>
            </p:cNvPr>
            <p:cNvSpPr/>
            <p:nvPr/>
          </p:nvSpPr>
          <p:spPr>
            <a:xfrm>
              <a:off x="13536625" y="-1197325"/>
              <a:ext cx="89050" cy="163875"/>
            </a:xfrm>
            <a:custGeom>
              <a:avLst/>
              <a:gdLst/>
              <a:ahLst/>
              <a:cxnLst/>
              <a:rect l="l" t="t" r="r" b="b"/>
              <a:pathLst>
                <a:path w="3562" h="6555" extrusionOk="0">
                  <a:moveTo>
                    <a:pt x="1" y="1"/>
                  </a:moveTo>
                  <a:lnTo>
                    <a:pt x="1" y="5032"/>
                  </a:lnTo>
                  <a:cubicBezTo>
                    <a:pt x="1" y="5873"/>
                    <a:pt x="683" y="6555"/>
                    <a:pt x="1524" y="6555"/>
                  </a:cubicBezTo>
                  <a:lnTo>
                    <a:pt x="2039" y="6555"/>
                  </a:lnTo>
                  <a:cubicBezTo>
                    <a:pt x="2879" y="6555"/>
                    <a:pt x="3562" y="5872"/>
                    <a:pt x="3562" y="5032"/>
                  </a:cubicBezTo>
                  <a:lnTo>
                    <a:pt x="3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61;p57">
              <a:extLst>
                <a:ext uri="{FF2B5EF4-FFF2-40B4-BE49-F238E27FC236}">
                  <a16:creationId xmlns:a16="http://schemas.microsoft.com/office/drawing/2014/main" id="{4FEF682A-598D-4576-A1E4-4E5AE62ECC5C}"/>
                </a:ext>
              </a:extLst>
            </p:cNvPr>
            <p:cNvSpPr/>
            <p:nvPr/>
          </p:nvSpPr>
          <p:spPr>
            <a:xfrm>
              <a:off x="13397050" y="-1604025"/>
              <a:ext cx="364475" cy="448100"/>
            </a:xfrm>
            <a:custGeom>
              <a:avLst/>
              <a:gdLst/>
              <a:ahLst/>
              <a:cxnLst/>
              <a:rect l="l" t="t" r="r" b="b"/>
              <a:pathLst>
                <a:path w="14579" h="17924" extrusionOk="0">
                  <a:moveTo>
                    <a:pt x="7005" y="1"/>
                  </a:moveTo>
                  <a:cubicBezTo>
                    <a:pt x="3136" y="1"/>
                    <a:pt x="1" y="3136"/>
                    <a:pt x="1" y="7004"/>
                  </a:cubicBezTo>
                  <a:lnTo>
                    <a:pt x="1" y="12197"/>
                  </a:lnTo>
                  <a:cubicBezTo>
                    <a:pt x="1" y="15360"/>
                    <a:pt x="2565" y="17923"/>
                    <a:pt x="5728" y="17923"/>
                  </a:cubicBezTo>
                  <a:lnTo>
                    <a:pt x="8852" y="17923"/>
                  </a:lnTo>
                  <a:cubicBezTo>
                    <a:pt x="12015" y="17923"/>
                    <a:pt x="14579" y="15359"/>
                    <a:pt x="14579" y="12197"/>
                  </a:cubicBezTo>
                  <a:lnTo>
                    <a:pt x="14579" y="7004"/>
                  </a:lnTo>
                  <a:cubicBezTo>
                    <a:pt x="14579" y="3136"/>
                    <a:pt x="11443" y="1"/>
                    <a:pt x="7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62;p57">
              <a:extLst>
                <a:ext uri="{FF2B5EF4-FFF2-40B4-BE49-F238E27FC236}">
                  <a16:creationId xmlns:a16="http://schemas.microsoft.com/office/drawing/2014/main" id="{619BC490-E2A3-4731-8007-C6CD6CC6FB1D}"/>
                </a:ext>
              </a:extLst>
            </p:cNvPr>
            <p:cNvSpPr/>
            <p:nvPr/>
          </p:nvSpPr>
          <p:spPr>
            <a:xfrm>
              <a:off x="13728275" y="-1383775"/>
              <a:ext cx="104150" cy="109850"/>
            </a:xfrm>
            <a:custGeom>
              <a:avLst/>
              <a:gdLst/>
              <a:ahLst/>
              <a:cxnLst/>
              <a:rect l="l" t="t" r="r" b="b"/>
              <a:pathLst>
                <a:path w="4166" h="4394" extrusionOk="0">
                  <a:moveTo>
                    <a:pt x="2647" y="0"/>
                  </a:moveTo>
                  <a:cubicBezTo>
                    <a:pt x="1951" y="0"/>
                    <a:pt x="1160" y="511"/>
                    <a:pt x="661" y="1358"/>
                  </a:cubicBezTo>
                  <a:cubicBezTo>
                    <a:pt x="0" y="2480"/>
                    <a:pt x="102" y="3763"/>
                    <a:pt x="887" y="4227"/>
                  </a:cubicBezTo>
                  <a:cubicBezTo>
                    <a:pt x="1079" y="4340"/>
                    <a:pt x="1294" y="4393"/>
                    <a:pt x="1519" y="4393"/>
                  </a:cubicBezTo>
                  <a:cubicBezTo>
                    <a:pt x="2215" y="4393"/>
                    <a:pt x="3006" y="3882"/>
                    <a:pt x="3506" y="3035"/>
                  </a:cubicBezTo>
                  <a:cubicBezTo>
                    <a:pt x="4166" y="1914"/>
                    <a:pt x="4065" y="630"/>
                    <a:pt x="3280" y="167"/>
                  </a:cubicBezTo>
                  <a:cubicBezTo>
                    <a:pt x="3088" y="54"/>
                    <a:pt x="2872" y="0"/>
                    <a:pt x="2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63;p57">
              <a:extLst>
                <a:ext uri="{FF2B5EF4-FFF2-40B4-BE49-F238E27FC236}">
                  <a16:creationId xmlns:a16="http://schemas.microsoft.com/office/drawing/2014/main" id="{963E341E-20CD-4CCD-8AE4-287DFE109B14}"/>
                </a:ext>
              </a:extLst>
            </p:cNvPr>
            <p:cNvSpPr/>
            <p:nvPr/>
          </p:nvSpPr>
          <p:spPr>
            <a:xfrm>
              <a:off x="13319500" y="-1380700"/>
              <a:ext cx="104200" cy="109850"/>
            </a:xfrm>
            <a:custGeom>
              <a:avLst/>
              <a:gdLst/>
              <a:ahLst/>
              <a:cxnLst/>
              <a:rect l="l" t="t" r="r" b="b"/>
              <a:pathLst>
                <a:path w="4168" h="4394" extrusionOk="0">
                  <a:moveTo>
                    <a:pt x="1521" y="1"/>
                  </a:moveTo>
                  <a:cubicBezTo>
                    <a:pt x="1295" y="1"/>
                    <a:pt x="1080" y="55"/>
                    <a:pt x="888" y="168"/>
                  </a:cubicBezTo>
                  <a:cubicBezTo>
                    <a:pt x="102" y="631"/>
                    <a:pt x="0" y="1915"/>
                    <a:pt x="662" y="3036"/>
                  </a:cubicBezTo>
                  <a:cubicBezTo>
                    <a:pt x="1161" y="3883"/>
                    <a:pt x="1952" y="4394"/>
                    <a:pt x="2647" y="4394"/>
                  </a:cubicBezTo>
                  <a:cubicBezTo>
                    <a:pt x="2873" y="4394"/>
                    <a:pt x="3088" y="4340"/>
                    <a:pt x="3280" y="4227"/>
                  </a:cubicBezTo>
                  <a:cubicBezTo>
                    <a:pt x="4066" y="3764"/>
                    <a:pt x="4167" y="2480"/>
                    <a:pt x="3506" y="1359"/>
                  </a:cubicBezTo>
                  <a:cubicBezTo>
                    <a:pt x="3007" y="513"/>
                    <a:pt x="2216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64;p57">
              <a:extLst>
                <a:ext uri="{FF2B5EF4-FFF2-40B4-BE49-F238E27FC236}">
                  <a16:creationId xmlns:a16="http://schemas.microsoft.com/office/drawing/2014/main" id="{5122A361-050D-45FB-BCD4-004F01D04797}"/>
                </a:ext>
              </a:extLst>
            </p:cNvPr>
            <p:cNvSpPr/>
            <p:nvPr/>
          </p:nvSpPr>
          <p:spPr>
            <a:xfrm>
              <a:off x="13371375" y="-1619225"/>
              <a:ext cx="233750" cy="224350"/>
            </a:xfrm>
            <a:custGeom>
              <a:avLst/>
              <a:gdLst/>
              <a:ahLst/>
              <a:cxnLst/>
              <a:rect l="l" t="t" r="r" b="b"/>
              <a:pathLst>
                <a:path w="9350" h="8974" extrusionOk="0">
                  <a:moveTo>
                    <a:pt x="8079" y="0"/>
                  </a:moveTo>
                  <a:cubicBezTo>
                    <a:pt x="6059" y="0"/>
                    <a:pt x="4038" y="800"/>
                    <a:pt x="2596" y="2218"/>
                  </a:cubicBezTo>
                  <a:cubicBezTo>
                    <a:pt x="858" y="3925"/>
                    <a:pt x="0" y="6484"/>
                    <a:pt x="358" y="8893"/>
                  </a:cubicBezTo>
                  <a:lnTo>
                    <a:pt x="10" y="8974"/>
                  </a:lnTo>
                  <a:cubicBezTo>
                    <a:pt x="2154" y="8631"/>
                    <a:pt x="4026" y="7353"/>
                    <a:pt x="5705" y="5975"/>
                  </a:cubicBezTo>
                  <a:cubicBezTo>
                    <a:pt x="6626" y="5220"/>
                    <a:pt x="7522" y="4414"/>
                    <a:pt x="8206" y="3436"/>
                  </a:cubicBezTo>
                  <a:cubicBezTo>
                    <a:pt x="8890" y="2460"/>
                    <a:pt x="9349" y="1292"/>
                    <a:pt x="9309" y="102"/>
                  </a:cubicBezTo>
                  <a:cubicBezTo>
                    <a:pt x="8902" y="34"/>
                    <a:pt x="8491" y="0"/>
                    <a:pt x="8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65;p57">
              <a:extLst>
                <a:ext uri="{FF2B5EF4-FFF2-40B4-BE49-F238E27FC236}">
                  <a16:creationId xmlns:a16="http://schemas.microsoft.com/office/drawing/2014/main" id="{8E978E77-A696-4833-AB19-F81A0597AD97}"/>
                </a:ext>
              </a:extLst>
            </p:cNvPr>
            <p:cNvSpPr/>
            <p:nvPr/>
          </p:nvSpPr>
          <p:spPr>
            <a:xfrm>
              <a:off x="13594125" y="-1625200"/>
              <a:ext cx="183475" cy="188225"/>
            </a:xfrm>
            <a:custGeom>
              <a:avLst/>
              <a:gdLst/>
              <a:ahLst/>
              <a:cxnLst/>
              <a:rect l="l" t="t" r="r" b="b"/>
              <a:pathLst>
                <a:path w="7339" h="7529" extrusionOk="0">
                  <a:moveTo>
                    <a:pt x="1" y="1"/>
                  </a:moveTo>
                  <a:lnTo>
                    <a:pt x="1" y="1"/>
                  </a:lnTo>
                  <a:cubicBezTo>
                    <a:pt x="820" y="3594"/>
                    <a:pt x="3767" y="6616"/>
                    <a:pt x="7338" y="7528"/>
                  </a:cubicBezTo>
                  <a:cubicBezTo>
                    <a:pt x="6988" y="5764"/>
                    <a:pt x="6244" y="4102"/>
                    <a:pt x="5162" y="2667"/>
                  </a:cubicBezTo>
                  <a:cubicBezTo>
                    <a:pt x="4653" y="1992"/>
                    <a:pt x="4048" y="1355"/>
                    <a:pt x="3272" y="1022"/>
                  </a:cubicBezTo>
                  <a:cubicBezTo>
                    <a:pt x="2804" y="820"/>
                    <a:pt x="2295" y="739"/>
                    <a:pt x="1793" y="659"/>
                  </a:cubicBezTo>
                  <a:lnTo>
                    <a:pt x="133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66;p57">
              <a:extLst>
                <a:ext uri="{FF2B5EF4-FFF2-40B4-BE49-F238E27FC236}">
                  <a16:creationId xmlns:a16="http://schemas.microsoft.com/office/drawing/2014/main" id="{47054A20-B734-481E-BE67-2B4DBB69238A}"/>
                </a:ext>
              </a:extLst>
            </p:cNvPr>
            <p:cNvSpPr/>
            <p:nvPr/>
          </p:nvSpPr>
          <p:spPr>
            <a:xfrm>
              <a:off x="13770100" y="-826550"/>
              <a:ext cx="167300" cy="420200"/>
            </a:xfrm>
            <a:custGeom>
              <a:avLst/>
              <a:gdLst/>
              <a:ahLst/>
              <a:cxnLst/>
              <a:rect l="l" t="t" r="r" b="b"/>
              <a:pathLst>
                <a:path w="6692" h="16808" extrusionOk="0">
                  <a:moveTo>
                    <a:pt x="5107" y="0"/>
                  </a:moveTo>
                  <a:cubicBezTo>
                    <a:pt x="3409" y="282"/>
                    <a:pt x="1709" y="554"/>
                    <a:pt x="1" y="773"/>
                  </a:cubicBezTo>
                  <a:cubicBezTo>
                    <a:pt x="1217" y="5071"/>
                    <a:pt x="1431" y="9649"/>
                    <a:pt x="605" y="14039"/>
                  </a:cubicBezTo>
                  <a:cubicBezTo>
                    <a:pt x="614" y="14059"/>
                    <a:pt x="622" y="14081"/>
                    <a:pt x="627" y="14103"/>
                  </a:cubicBezTo>
                  <a:cubicBezTo>
                    <a:pt x="862" y="14779"/>
                    <a:pt x="1273" y="15554"/>
                    <a:pt x="1779" y="16051"/>
                  </a:cubicBezTo>
                  <a:cubicBezTo>
                    <a:pt x="2068" y="16336"/>
                    <a:pt x="2352" y="16572"/>
                    <a:pt x="2697" y="16784"/>
                  </a:cubicBezTo>
                  <a:cubicBezTo>
                    <a:pt x="2708" y="16792"/>
                    <a:pt x="2716" y="16800"/>
                    <a:pt x="2726" y="16807"/>
                  </a:cubicBezTo>
                  <a:cubicBezTo>
                    <a:pt x="4828" y="14325"/>
                    <a:pt x="6154" y="11190"/>
                    <a:pt x="6448" y="7948"/>
                  </a:cubicBezTo>
                  <a:cubicBezTo>
                    <a:pt x="6692" y="5242"/>
                    <a:pt x="6214" y="2480"/>
                    <a:pt x="5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67;p57">
              <a:extLst>
                <a:ext uri="{FF2B5EF4-FFF2-40B4-BE49-F238E27FC236}">
                  <a16:creationId xmlns:a16="http://schemas.microsoft.com/office/drawing/2014/main" id="{2CEEDCA2-0CA8-4986-A2C4-0B941DC349AC}"/>
                </a:ext>
              </a:extLst>
            </p:cNvPr>
            <p:cNvSpPr/>
            <p:nvPr/>
          </p:nvSpPr>
          <p:spPr>
            <a:xfrm>
              <a:off x="13409300" y="-1049375"/>
              <a:ext cx="349100" cy="150475"/>
            </a:xfrm>
            <a:custGeom>
              <a:avLst/>
              <a:gdLst/>
              <a:ahLst/>
              <a:cxnLst/>
              <a:rect l="l" t="t" r="r" b="b"/>
              <a:pathLst>
                <a:path w="13964" h="6019" extrusionOk="0">
                  <a:moveTo>
                    <a:pt x="8226" y="0"/>
                  </a:moveTo>
                  <a:cubicBezTo>
                    <a:pt x="7866" y="0"/>
                    <a:pt x="7504" y="157"/>
                    <a:pt x="7272" y="435"/>
                  </a:cubicBezTo>
                  <a:cubicBezTo>
                    <a:pt x="7092" y="196"/>
                    <a:pt x="6801" y="86"/>
                    <a:pt x="6501" y="86"/>
                  </a:cubicBezTo>
                  <a:cubicBezTo>
                    <a:pt x="6254" y="86"/>
                    <a:pt x="6001" y="160"/>
                    <a:pt x="5797" y="299"/>
                  </a:cubicBezTo>
                  <a:cubicBezTo>
                    <a:pt x="5347" y="606"/>
                    <a:pt x="5103" y="1137"/>
                    <a:pt x="4956" y="1661"/>
                  </a:cubicBezTo>
                  <a:cubicBezTo>
                    <a:pt x="4742" y="1327"/>
                    <a:pt x="4447" y="1022"/>
                    <a:pt x="4067" y="913"/>
                  </a:cubicBezTo>
                  <a:cubicBezTo>
                    <a:pt x="3982" y="888"/>
                    <a:pt x="3892" y="876"/>
                    <a:pt x="3802" y="876"/>
                  </a:cubicBezTo>
                  <a:cubicBezTo>
                    <a:pt x="3492" y="876"/>
                    <a:pt x="3180" y="1022"/>
                    <a:pt x="3047" y="1299"/>
                  </a:cubicBezTo>
                  <a:cubicBezTo>
                    <a:pt x="2874" y="1022"/>
                    <a:pt x="2556" y="889"/>
                    <a:pt x="2229" y="889"/>
                  </a:cubicBezTo>
                  <a:cubicBezTo>
                    <a:pt x="1945" y="889"/>
                    <a:pt x="1653" y="990"/>
                    <a:pt x="1444" y="1182"/>
                  </a:cubicBezTo>
                  <a:cubicBezTo>
                    <a:pt x="993" y="1595"/>
                    <a:pt x="887" y="2286"/>
                    <a:pt x="1025" y="2882"/>
                  </a:cubicBezTo>
                  <a:cubicBezTo>
                    <a:pt x="958" y="2853"/>
                    <a:pt x="888" y="2840"/>
                    <a:pt x="818" y="2840"/>
                  </a:cubicBezTo>
                  <a:cubicBezTo>
                    <a:pt x="520" y="2840"/>
                    <a:pt x="222" y="3073"/>
                    <a:pt x="122" y="3367"/>
                  </a:cubicBezTo>
                  <a:cubicBezTo>
                    <a:pt x="0" y="3730"/>
                    <a:pt x="115" y="4135"/>
                    <a:pt x="307" y="4467"/>
                  </a:cubicBezTo>
                  <a:lnTo>
                    <a:pt x="12078" y="6003"/>
                  </a:lnTo>
                  <a:cubicBezTo>
                    <a:pt x="12147" y="6013"/>
                    <a:pt x="12217" y="6018"/>
                    <a:pt x="12287" y="6018"/>
                  </a:cubicBezTo>
                  <a:cubicBezTo>
                    <a:pt x="12947" y="6018"/>
                    <a:pt x="13599" y="5578"/>
                    <a:pt x="13819" y="4951"/>
                  </a:cubicBezTo>
                  <a:cubicBezTo>
                    <a:pt x="13964" y="4539"/>
                    <a:pt x="13799" y="3933"/>
                    <a:pt x="13363" y="3931"/>
                  </a:cubicBezTo>
                  <a:cubicBezTo>
                    <a:pt x="13611" y="3583"/>
                    <a:pt x="13582" y="3062"/>
                    <a:pt x="13293" y="2745"/>
                  </a:cubicBezTo>
                  <a:cubicBezTo>
                    <a:pt x="13114" y="2547"/>
                    <a:pt x="12847" y="2441"/>
                    <a:pt x="12581" y="2441"/>
                  </a:cubicBezTo>
                  <a:cubicBezTo>
                    <a:pt x="12420" y="2441"/>
                    <a:pt x="12259" y="2480"/>
                    <a:pt x="12119" y="2561"/>
                  </a:cubicBezTo>
                  <a:cubicBezTo>
                    <a:pt x="12070" y="2116"/>
                    <a:pt x="11615" y="1802"/>
                    <a:pt x="11180" y="1802"/>
                  </a:cubicBezTo>
                  <a:cubicBezTo>
                    <a:pt x="11010" y="1802"/>
                    <a:pt x="10844" y="1849"/>
                    <a:pt x="10705" y="1955"/>
                  </a:cubicBezTo>
                  <a:cubicBezTo>
                    <a:pt x="10754" y="1643"/>
                    <a:pt x="10598" y="1308"/>
                    <a:pt x="10327" y="1144"/>
                  </a:cubicBezTo>
                  <a:cubicBezTo>
                    <a:pt x="10203" y="1069"/>
                    <a:pt x="10058" y="1031"/>
                    <a:pt x="9913" y="1031"/>
                  </a:cubicBezTo>
                  <a:cubicBezTo>
                    <a:pt x="9742" y="1031"/>
                    <a:pt x="9571" y="1083"/>
                    <a:pt x="9434" y="1184"/>
                  </a:cubicBezTo>
                  <a:cubicBezTo>
                    <a:pt x="9419" y="692"/>
                    <a:pt x="9077" y="224"/>
                    <a:pt x="8611" y="64"/>
                  </a:cubicBezTo>
                  <a:cubicBezTo>
                    <a:pt x="8487" y="21"/>
                    <a:pt x="8357" y="0"/>
                    <a:pt x="8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68;p57">
              <a:extLst>
                <a:ext uri="{FF2B5EF4-FFF2-40B4-BE49-F238E27FC236}">
                  <a16:creationId xmlns:a16="http://schemas.microsoft.com/office/drawing/2014/main" id="{19DC9A67-DBC0-417B-9ABC-4B4CEF7D53F6}"/>
                </a:ext>
              </a:extLst>
            </p:cNvPr>
            <p:cNvSpPr/>
            <p:nvPr/>
          </p:nvSpPr>
          <p:spPr>
            <a:xfrm>
              <a:off x="13391225" y="-950300"/>
              <a:ext cx="389100" cy="410550"/>
            </a:xfrm>
            <a:custGeom>
              <a:avLst/>
              <a:gdLst/>
              <a:ahLst/>
              <a:cxnLst/>
              <a:rect l="l" t="t" r="r" b="b"/>
              <a:pathLst>
                <a:path w="15564" h="16422" extrusionOk="0">
                  <a:moveTo>
                    <a:pt x="15563" y="0"/>
                  </a:moveTo>
                  <a:lnTo>
                    <a:pt x="8923" y="5"/>
                  </a:lnTo>
                  <a:lnTo>
                    <a:pt x="6640" y="8"/>
                  </a:lnTo>
                  <a:lnTo>
                    <a:pt x="0" y="13"/>
                  </a:lnTo>
                  <a:lnTo>
                    <a:pt x="2219" y="16422"/>
                  </a:lnTo>
                  <a:lnTo>
                    <a:pt x="6651" y="16418"/>
                  </a:lnTo>
                  <a:lnTo>
                    <a:pt x="8934" y="16415"/>
                  </a:lnTo>
                  <a:lnTo>
                    <a:pt x="13367" y="16412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69;p57">
              <a:extLst>
                <a:ext uri="{FF2B5EF4-FFF2-40B4-BE49-F238E27FC236}">
                  <a16:creationId xmlns:a16="http://schemas.microsoft.com/office/drawing/2014/main" id="{88F65E41-F3C7-478B-ABF4-E26B01C8FC4F}"/>
                </a:ext>
              </a:extLst>
            </p:cNvPr>
            <p:cNvSpPr/>
            <p:nvPr/>
          </p:nvSpPr>
          <p:spPr>
            <a:xfrm>
              <a:off x="13682675" y="-950275"/>
              <a:ext cx="59975" cy="410325"/>
            </a:xfrm>
            <a:custGeom>
              <a:avLst/>
              <a:gdLst/>
              <a:ahLst/>
              <a:cxnLst/>
              <a:rect l="l" t="t" r="r" b="b"/>
              <a:pathLst>
                <a:path w="2399" h="16413" extrusionOk="0">
                  <a:moveTo>
                    <a:pt x="2391" y="0"/>
                  </a:moveTo>
                  <a:lnTo>
                    <a:pt x="1" y="2"/>
                  </a:lnTo>
                  <a:lnTo>
                    <a:pt x="11" y="16412"/>
                  </a:lnTo>
                  <a:lnTo>
                    <a:pt x="1709" y="16411"/>
                  </a:lnTo>
                  <a:lnTo>
                    <a:pt x="2398" y="11266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0;p57">
              <a:extLst>
                <a:ext uri="{FF2B5EF4-FFF2-40B4-BE49-F238E27FC236}">
                  <a16:creationId xmlns:a16="http://schemas.microsoft.com/office/drawing/2014/main" id="{0C035607-C208-42A9-A6D4-7028BA4A8A3F}"/>
                </a:ext>
              </a:extLst>
            </p:cNvPr>
            <p:cNvSpPr/>
            <p:nvPr/>
          </p:nvSpPr>
          <p:spPr>
            <a:xfrm>
              <a:off x="13563650" y="-950175"/>
              <a:ext cx="60050" cy="410325"/>
            </a:xfrm>
            <a:custGeom>
              <a:avLst/>
              <a:gdLst/>
              <a:ahLst/>
              <a:cxnLst/>
              <a:rect l="l" t="t" r="r" b="b"/>
              <a:pathLst>
                <a:path w="2402" h="16413" extrusionOk="0">
                  <a:moveTo>
                    <a:pt x="2026" y="0"/>
                  </a:moveTo>
                  <a:lnTo>
                    <a:pt x="0" y="3"/>
                  </a:lnTo>
                  <a:lnTo>
                    <a:pt x="12" y="16413"/>
                  </a:lnTo>
                  <a:lnTo>
                    <a:pt x="2037" y="16410"/>
                  </a:lnTo>
                  <a:lnTo>
                    <a:pt x="2401" y="16410"/>
                  </a:lnTo>
                  <a:lnTo>
                    <a:pt x="2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71;p57">
              <a:extLst>
                <a:ext uri="{FF2B5EF4-FFF2-40B4-BE49-F238E27FC236}">
                  <a16:creationId xmlns:a16="http://schemas.microsoft.com/office/drawing/2014/main" id="{D0E5DA73-C00B-428A-8B7E-5B1B9A8F2C46}"/>
                </a:ext>
              </a:extLst>
            </p:cNvPr>
            <p:cNvSpPr/>
            <p:nvPr/>
          </p:nvSpPr>
          <p:spPr>
            <a:xfrm>
              <a:off x="13444975" y="-950075"/>
              <a:ext cx="60050" cy="410325"/>
            </a:xfrm>
            <a:custGeom>
              <a:avLst/>
              <a:gdLst/>
              <a:ahLst/>
              <a:cxnLst/>
              <a:rect l="l" t="t" r="r" b="b"/>
              <a:pathLst>
                <a:path w="2402" h="16413" extrusionOk="0">
                  <a:moveTo>
                    <a:pt x="2391" y="1"/>
                  </a:moveTo>
                  <a:lnTo>
                    <a:pt x="1" y="3"/>
                  </a:lnTo>
                  <a:lnTo>
                    <a:pt x="12" y="15993"/>
                  </a:lnTo>
                  <a:lnTo>
                    <a:pt x="69" y="16413"/>
                  </a:lnTo>
                  <a:lnTo>
                    <a:pt x="2402" y="164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72;p57">
              <a:extLst>
                <a:ext uri="{FF2B5EF4-FFF2-40B4-BE49-F238E27FC236}">
                  <a16:creationId xmlns:a16="http://schemas.microsoft.com/office/drawing/2014/main" id="{9E98E139-AD47-4903-898C-7127331BDB1C}"/>
                </a:ext>
              </a:extLst>
            </p:cNvPr>
            <p:cNvSpPr/>
            <p:nvPr/>
          </p:nvSpPr>
          <p:spPr>
            <a:xfrm>
              <a:off x="13474150" y="-883750"/>
              <a:ext cx="214250" cy="212825"/>
            </a:xfrm>
            <a:custGeom>
              <a:avLst/>
              <a:gdLst/>
              <a:ahLst/>
              <a:cxnLst/>
              <a:rect l="l" t="t" r="r" b="b"/>
              <a:pathLst>
                <a:path w="8570" h="8513" extrusionOk="0">
                  <a:moveTo>
                    <a:pt x="4285" y="0"/>
                  </a:moveTo>
                  <a:cubicBezTo>
                    <a:pt x="1919" y="0"/>
                    <a:pt x="0" y="1906"/>
                    <a:pt x="0" y="4256"/>
                  </a:cubicBezTo>
                  <a:cubicBezTo>
                    <a:pt x="0" y="6607"/>
                    <a:pt x="1919" y="8512"/>
                    <a:pt x="4285" y="8512"/>
                  </a:cubicBezTo>
                  <a:cubicBezTo>
                    <a:pt x="6652" y="8512"/>
                    <a:pt x="8570" y="6607"/>
                    <a:pt x="8570" y="4256"/>
                  </a:cubicBezTo>
                  <a:cubicBezTo>
                    <a:pt x="8570" y="1906"/>
                    <a:pt x="6652" y="0"/>
                    <a:pt x="4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73;p57">
              <a:extLst>
                <a:ext uri="{FF2B5EF4-FFF2-40B4-BE49-F238E27FC236}">
                  <a16:creationId xmlns:a16="http://schemas.microsoft.com/office/drawing/2014/main" id="{CCF6C8F7-2D9B-493D-94BA-2376ACEBAC9D}"/>
                </a:ext>
              </a:extLst>
            </p:cNvPr>
            <p:cNvSpPr/>
            <p:nvPr/>
          </p:nvSpPr>
          <p:spPr>
            <a:xfrm>
              <a:off x="13534325" y="-847500"/>
              <a:ext cx="27375" cy="64775"/>
            </a:xfrm>
            <a:custGeom>
              <a:avLst/>
              <a:gdLst/>
              <a:ahLst/>
              <a:cxnLst/>
              <a:rect l="l" t="t" r="r" b="b"/>
              <a:pathLst>
                <a:path w="1095" h="2591" extrusionOk="0">
                  <a:moveTo>
                    <a:pt x="404" y="319"/>
                  </a:moveTo>
                  <a:lnTo>
                    <a:pt x="404" y="319"/>
                  </a:lnTo>
                  <a:cubicBezTo>
                    <a:pt x="576" y="391"/>
                    <a:pt x="664" y="426"/>
                    <a:pt x="669" y="426"/>
                  </a:cubicBezTo>
                  <a:cubicBezTo>
                    <a:pt x="765" y="483"/>
                    <a:pt x="807" y="560"/>
                    <a:pt x="794" y="659"/>
                  </a:cubicBezTo>
                  <a:cubicBezTo>
                    <a:pt x="770" y="861"/>
                    <a:pt x="649" y="1064"/>
                    <a:pt x="430" y="1273"/>
                  </a:cubicBezTo>
                  <a:cubicBezTo>
                    <a:pt x="440" y="1090"/>
                    <a:pt x="431" y="772"/>
                    <a:pt x="404" y="319"/>
                  </a:cubicBezTo>
                  <a:close/>
                  <a:moveTo>
                    <a:pt x="129" y="1"/>
                  </a:moveTo>
                  <a:cubicBezTo>
                    <a:pt x="100" y="1"/>
                    <a:pt x="78" y="3"/>
                    <a:pt x="63" y="8"/>
                  </a:cubicBezTo>
                  <a:cubicBezTo>
                    <a:pt x="33" y="8"/>
                    <a:pt x="12" y="48"/>
                    <a:pt x="0" y="126"/>
                  </a:cubicBezTo>
                  <a:cubicBezTo>
                    <a:pt x="12" y="132"/>
                    <a:pt x="27" y="151"/>
                    <a:pt x="44" y="182"/>
                  </a:cubicBezTo>
                  <a:cubicBezTo>
                    <a:pt x="58" y="208"/>
                    <a:pt x="73" y="221"/>
                    <a:pt x="89" y="221"/>
                  </a:cubicBezTo>
                  <a:cubicBezTo>
                    <a:pt x="92" y="221"/>
                    <a:pt x="96" y="220"/>
                    <a:pt x="100" y="219"/>
                  </a:cubicBezTo>
                  <a:cubicBezTo>
                    <a:pt x="124" y="394"/>
                    <a:pt x="134" y="571"/>
                    <a:pt x="133" y="747"/>
                  </a:cubicBezTo>
                  <a:cubicBezTo>
                    <a:pt x="134" y="880"/>
                    <a:pt x="127" y="1076"/>
                    <a:pt x="112" y="1335"/>
                  </a:cubicBezTo>
                  <a:cubicBezTo>
                    <a:pt x="97" y="1593"/>
                    <a:pt x="90" y="1788"/>
                    <a:pt x="90" y="1919"/>
                  </a:cubicBezTo>
                  <a:cubicBezTo>
                    <a:pt x="88" y="2097"/>
                    <a:pt x="101" y="2277"/>
                    <a:pt x="128" y="2454"/>
                  </a:cubicBezTo>
                  <a:cubicBezTo>
                    <a:pt x="132" y="2486"/>
                    <a:pt x="155" y="2513"/>
                    <a:pt x="198" y="2536"/>
                  </a:cubicBezTo>
                  <a:lnTo>
                    <a:pt x="301" y="2591"/>
                  </a:lnTo>
                  <a:cubicBezTo>
                    <a:pt x="379" y="2507"/>
                    <a:pt x="419" y="2382"/>
                    <a:pt x="419" y="2214"/>
                  </a:cubicBezTo>
                  <a:cubicBezTo>
                    <a:pt x="419" y="2169"/>
                    <a:pt x="415" y="2099"/>
                    <a:pt x="408" y="2005"/>
                  </a:cubicBezTo>
                  <a:cubicBezTo>
                    <a:pt x="401" y="1910"/>
                    <a:pt x="396" y="1839"/>
                    <a:pt x="396" y="1793"/>
                  </a:cubicBezTo>
                  <a:cubicBezTo>
                    <a:pt x="395" y="1734"/>
                    <a:pt x="401" y="1677"/>
                    <a:pt x="411" y="1620"/>
                  </a:cubicBezTo>
                  <a:cubicBezTo>
                    <a:pt x="482" y="1607"/>
                    <a:pt x="554" y="1573"/>
                    <a:pt x="626" y="1516"/>
                  </a:cubicBezTo>
                  <a:cubicBezTo>
                    <a:pt x="635" y="1506"/>
                    <a:pt x="692" y="1449"/>
                    <a:pt x="795" y="1346"/>
                  </a:cubicBezTo>
                  <a:cubicBezTo>
                    <a:pt x="861" y="1279"/>
                    <a:pt x="942" y="1145"/>
                    <a:pt x="1035" y="942"/>
                  </a:cubicBezTo>
                  <a:cubicBezTo>
                    <a:pt x="1072" y="863"/>
                    <a:pt x="1093" y="776"/>
                    <a:pt x="1094" y="688"/>
                  </a:cubicBezTo>
                  <a:cubicBezTo>
                    <a:pt x="1095" y="597"/>
                    <a:pt x="1068" y="509"/>
                    <a:pt x="1016" y="436"/>
                  </a:cubicBezTo>
                  <a:cubicBezTo>
                    <a:pt x="854" y="207"/>
                    <a:pt x="612" y="67"/>
                    <a:pt x="292" y="16"/>
                  </a:cubicBezTo>
                  <a:cubicBezTo>
                    <a:pt x="224" y="6"/>
                    <a:pt x="170" y="1"/>
                    <a:pt x="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74;p57">
              <a:extLst>
                <a:ext uri="{FF2B5EF4-FFF2-40B4-BE49-F238E27FC236}">
                  <a16:creationId xmlns:a16="http://schemas.microsoft.com/office/drawing/2014/main" id="{74A0AAD9-31D8-48EA-BA44-E867999D4BA3}"/>
                </a:ext>
              </a:extLst>
            </p:cNvPr>
            <p:cNvSpPr/>
            <p:nvPr/>
          </p:nvSpPr>
          <p:spPr>
            <a:xfrm>
              <a:off x="13565475" y="-836150"/>
              <a:ext cx="33000" cy="39075"/>
            </a:xfrm>
            <a:custGeom>
              <a:avLst/>
              <a:gdLst/>
              <a:ahLst/>
              <a:cxnLst/>
              <a:rect l="l" t="t" r="r" b="b"/>
              <a:pathLst>
                <a:path w="1320" h="1563" extrusionOk="0">
                  <a:moveTo>
                    <a:pt x="808" y="410"/>
                  </a:moveTo>
                  <a:cubicBezTo>
                    <a:pt x="820" y="411"/>
                    <a:pt x="832" y="413"/>
                    <a:pt x="842" y="417"/>
                  </a:cubicBezTo>
                  <a:cubicBezTo>
                    <a:pt x="921" y="452"/>
                    <a:pt x="968" y="560"/>
                    <a:pt x="985" y="739"/>
                  </a:cubicBezTo>
                  <a:cubicBezTo>
                    <a:pt x="998" y="850"/>
                    <a:pt x="957" y="969"/>
                    <a:pt x="860" y="1098"/>
                  </a:cubicBezTo>
                  <a:cubicBezTo>
                    <a:pt x="759" y="1232"/>
                    <a:pt x="655" y="1300"/>
                    <a:pt x="547" y="1300"/>
                  </a:cubicBezTo>
                  <a:cubicBezTo>
                    <a:pt x="547" y="1300"/>
                    <a:pt x="546" y="1300"/>
                    <a:pt x="546" y="1300"/>
                  </a:cubicBezTo>
                  <a:cubicBezTo>
                    <a:pt x="499" y="1300"/>
                    <a:pt x="441" y="1249"/>
                    <a:pt x="373" y="1150"/>
                  </a:cubicBezTo>
                  <a:cubicBezTo>
                    <a:pt x="324" y="1076"/>
                    <a:pt x="299" y="986"/>
                    <a:pt x="299" y="880"/>
                  </a:cubicBezTo>
                  <a:cubicBezTo>
                    <a:pt x="299" y="725"/>
                    <a:pt x="342" y="610"/>
                    <a:pt x="428" y="536"/>
                  </a:cubicBezTo>
                  <a:cubicBezTo>
                    <a:pt x="432" y="531"/>
                    <a:pt x="440" y="529"/>
                    <a:pt x="446" y="529"/>
                  </a:cubicBezTo>
                  <a:cubicBezTo>
                    <a:pt x="456" y="529"/>
                    <a:pt x="477" y="540"/>
                    <a:pt x="509" y="563"/>
                  </a:cubicBezTo>
                  <a:cubicBezTo>
                    <a:pt x="533" y="579"/>
                    <a:pt x="553" y="587"/>
                    <a:pt x="569" y="587"/>
                  </a:cubicBezTo>
                  <a:cubicBezTo>
                    <a:pt x="574" y="587"/>
                    <a:pt x="579" y="586"/>
                    <a:pt x="583" y="584"/>
                  </a:cubicBezTo>
                  <a:cubicBezTo>
                    <a:pt x="611" y="574"/>
                    <a:pt x="649" y="541"/>
                    <a:pt x="698" y="484"/>
                  </a:cubicBezTo>
                  <a:cubicBezTo>
                    <a:pt x="742" y="435"/>
                    <a:pt x="778" y="410"/>
                    <a:pt x="808" y="410"/>
                  </a:cubicBezTo>
                  <a:close/>
                  <a:moveTo>
                    <a:pt x="550" y="0"/>
                  </a:moveTo>
                  <a:cubicBezTo>
                    <a:pt x="481" y="0"/>
                    <a:pt x="408" y="38"/>
                    <a:pt x="333" y="115"/>
                  </a:cubicBezTo>
                  <a:cubicBezTo>
                    <a:pt x="264" y="182"/>
                    <a:pt x="206" y="259"/>
                    <a:pt x="163" y="344"/>
                  </a:cubicBezTo>
                  <a:cubicBezTo>
                    <a:pt x="55" y="554"/>
                    <a:pt x="0" y="750"/>
                    <a:pt x="0" y="932"/>
                  </a:cubicBezTo>
                  <a:cubicBezTo>
                    <a:pt x="0" y="1097"/>
                    <a:pt x="48" y="1231"/>
                    <a:pt x="145" y="1334"/>
                  </a:cubicBezTo>
                  <a:cubicBezTo>
                    <a:pt x="287" y="1486"/>
                    <a:pt x="428" y="1563"/>
                    <a:pt x="569" y="1563"/>
                  </a:cubicBezTo>
                  <a:cubicBezTo>
                    <a:pt x="601" y="1563"/>
                    <a:pt x="634" y="1559"/>
                    <a:pt x="665" y="1552"/>
                  </a:cubicBezTo>
                  <a:cubicBezTo>
                    <a:pt x="931" y="1489"/>
                    <a:pt x="1136" y="1295"/>
                    <a:pt x="1282" y="968"/>
                  </a:cubicBezTo>
                  <a:cubicBezTo>
                    <a:pt x="1307" y="911"/>
                    <a:pt x="1320" y="848"/>
                    <a:pt x="1319" y="787"/>
                  </a:cubicBezTo>
                  <a:cubicBezTo>
                    <a:pt x="1319" y="668"/>
                    <a:pt x="1276" y="527"/>
                    <a:pt x="1189" y="362"/>
                  </a:cubicBezTo>
                  <a:cubicBezTo>
                    <a:pt x="1140" y="269"/>
                    <a:pt x="1057" y="202"/>
                    <a:pt x="938" y="163"/>
                  </a:cubicBezTo>
                  <a:cubicBezTo>
                    <a:pt x="788" y="114"/>
                    <a:pt x="696" y="74"/>
                    <a:pt x="661" y="45"/>
                  </a:cubicBezTo>
                  <a:cubicBezTo>
                    <a:pt x="631" y="17"/>
                    <a:pt x="592" y="1"/>
                    <a:pt x="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75;p57">
              <a:extLst>
                <a:ext uri="{FF2B5EF4-FFF2-40B4-BE49-F238E27FC236}">
                  <a16:creationId xmlns:a16="http://schemas.microsoft.com/office/drawing/2014/main" id="{5710772E-0723-4958-A944-A52711CCC939}"/>
                </a:ext>
              </a:extLst>
            </p:cNvPr>
            <p:cNvSpPr/>
            <p:nvPr/>
          </p:nvSpPr>
          <p:spPr>
            <a:xfrm>
              <a:off x="13602000" y="-847550"/>
              <a:ext cx="27400" cy="64775"/>
            </a:xfrm>
            <a:custGeom>
              <a:avLst/>
              <a:gdLst/>
              <a:ahLst/>
              <a:cxnLst/>
              <a:rect l="l" t="t" r="r" b="b"/>
              <a:pathLst>
                <a:path w="1096" h="2591" extrusionOk="0">
                  <a:moveTo>
                    <a:pt x="403" y="319"/>
                  </a:moveTo>
                  <a:cubicBezTo>
                    <a:pt x="576" y="390"/>
                    <a:pt x="664" y="425"/>
                    <a:pt x="670" y="425"/>
                  </a:cubicBezTo>
                  <a:cubicBezTo>
                    <a:pt x="765" y="483"/>
                    <a:pt x="808" y="560"/>
                    <a:pt x="795" y="659"/>
                  </a:cubicBezTo>
                  <a:cubicBezTo>
                    <a:pt x="770" y="861"/>
                    <a:pt x="649" y="1064"/>
                    <a:pt x="430" y="1272"/>
                  </a:cubicBezTo>
                  <a:cubicBezTo>
                    <a:pt x="439" y="1090"/>
                    <a:pt x="431" y="772"/>
                    <a:pt x="403" y="319"/>
                  </a:cubicBezTo>
                  <a:close/>
                  <a:moveTo>
                    <a:pt x="132" y="1"/>
                  </a:moveTo>
                  <a:cubicBezTo>
                    <a:pt x="102" y="1"/>
                    <a:pt x="79" y="4"/>
                    <a:pt x="64" y="9"/>
                  </a:cubicBezTo>
                  <a:cubicBezTo>
                    <a:pt x="34" y="9"/>
                    <a:pt x="13" y="49"/>
                    <a:pt x="1" y="127"/>
                  </a:cubicBezTo>
                  <a:cubicBezTo>
                    <a:pt x="13" y="132"/>
                    <a:pt x="28" y="151"/>
                    <a:pt x="44" y="182"/>
                  </a:cubicBezTo>
                  <a:cubicBezTo>
                    <a:pt x="59" y="208"/>
                    <a:pt x="74" y="222"/>
                    <a:pt x="90" y="222"/>
                  </a:cubicBezTo>
                  <a:cubicBezTo>
                    <a:pt x="93" y="222"/>
                    <a:pt x="97" y="221"/>
                    <a:pt x="101" y="220"/>
                  </a:cubicBezTo>
                  <a:cubicBezTo>
                    <a:pt x="124" y="395"/>
                    <a:pt x="135" y="571"/>
                    <a:pt x="134" y="747"/>
                  </a:cubicBezTo>
                  <a:cubicBezTo>
                    <a:pt x="135" y="880"/>
                    <a:pt x="127" y="1076"/>
                    <a:pt x="112" y="1335"/>
                  </a:cubicBezTo>
                  <a:cubicBezTo>
                    <a:pt x="98" y="1594"/>
                    <a:pt x="90" y="1788"/>
                    <a:pt x="90" y="1919"/>
                  </a:cubicBezTo>
                  <a:cubicBezTo>
                    <a:pt x="89" y="2098"/>
                    <a:pt x="102" y="2276"/>
                    <a:pt x="128" y="2454"/>
                  </a:cubicBezTo>
                  <a:cubicBezTo>
                    <a:pt x="133" y="2486"/>
                    <a:pt x="156" y="2513"/>
                    <a:pt x="198" y="2535"/>
                  </a:cubicBezTo>
                  <a:lnTo>
                    <a:pt x="301" y="2591"/>
                  </a:lnTo>
                  <a:cubicBezTo>
                    <a:pt x="380" y="2507"/>
                    <a:pt x="419" y="2382"/>
                    <a:pt x="419" y="2214"/>
                  </a:cubicBezTo>
                  <a:cubicBezTo>
                    <a:pt x="419" y="2169"/>
                    <a:pt x="416" y="2099"/>
                    <a:pt x="409" y="2005"/>
                  </a:cubicBezTo>
                  <a:cubicBezTo>
                    <a:pt x="401" y="1910"/>
                    <a:pt x="397" y="1839"/>
                    <a:pt x="397" y="1792"/>
                  </a:cubicBezTo>
                  <a:cubicBezTo>
                    <a:pt x="396" y="1734"/>
                    <a:pt x="401" y="1677"/>
                    <a:pt x="412" y="1619"/>
                  </a:cubicBezTo>
                  <a:cubicBezTo>
                    <a:pt x="483" y="1607"/>
                    <a:pt x="554" y="1573"/>
                    <a:pt x="626" y="1515"/>
                  </a:cubicBezTo>
                  <a:cubicBezTo>
                    <a:pt x="636" y="1506"/>
                    <a:pt x="692" y="1449"/>
                    <a:pt x="796" y="1346"/>
                  </a:cubicBezTo>
                  <a:cubicBezTo>
                    <a:pt x="862" y="1279"/>
                    <a:pt x="942" y="1145"/>
                    <a:pt x="1036" y="942"/>
                  </a:cubicBezTo>
                  <a:cubicBezTo>
                    <a:pt x="1073" y="863"/>
                    <a:pt x="1093" y="776"/>
                    <a:pt x="1094" y="688"/>
                  </a:cubicBezTo>
                  <a:cubicBezTo>
                    <a:pt x="1095" y="597"/>
                    <a:pt x="1069" y="510"/>
                    <a:pt x="1017" y="437"/>
                  </a:cubicBezTo>
                  <a:cubicBezTo>
                    <a:pt x="854" y="208"/>
                    <a:pt x="612" y="68"/>
                    <a:pt x="293" y="16"/>
                  </a:cubicBezTo>
                  <a:cubicBezTo>
                    <a:pt x="226" y="6"/>
                    <a:pt x="172" y="1"/>
                    <a:pt x="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76;p57">
              <a:extLst>
                <a:ext uri="{FF2B5EF4-FFF2-40B4-BE49-F238E27FC236}">
                  <a16:creationId xmlns:a16="http://schemas.microsoft.com/office/drawing/2014/main" id="{65CD2F74-5C29-4DD3-8E95-B44AA7A1D1B6}"/>
                </a:ext>
              </a:extLst>
            </p:cNvPr>
            <p:cNvSpPr/>
            <p:nvPr/>
          </p:nvSpPr>
          <p:spPr>
            <a:xfrm>
              <a:off x="13514725" y="-782750"/>
              <a:ext cx="26425" cy="73575"/>
            </a:xfrm>
            <a:custGeom>
              <a:avLst/>
              <a:gdLst/>
              <a:ahLst/>
              <a:cxnLst/>
              <a:rect l="l" t="t" r="r" b="b"/>
              <a:pathLst>
                <a:path w="1057" h="2943" extrusionOk="0">
                  <a:moveTo>
                    <a:pt x="842" y="1"/>
                  </a:moveTo>
                  <a:cubicBezTo>
                    <a:pt x="681" y="2"/>
                    <a:pt x="528" y="90"/>
                    <a:pt x="380" y="267"/>
                  </a:cubicBezTo>
                  <a:cubicBezTo>
                    <a:pt x="126" y="573"/>
                    <a:pt x="0" y="943"/>
                    <a:pt x="0" y="1379"/>
                  </a:cubicBezTo>
                  <a:cubicBezTo>
                    <a:pt x="0" y="1463"/>
                    <a:pt x="5" y="1547"/>
                    <a:pt x="15" y="1630"/>
                  </a:cubicBezTo>
                  <a:cubicBezTo>
                    <a:pt x="45" y="1909"/>
                    <a:pt x="66" y="2067"/>
                    <a:pt x="79" y="2107"/>
                  </a:cubicBezTo>
                  <a:cubicBezTo>
                    <a:pt x="99" y="2167"/>
                    <a:pt x="125" y="2224"/>
                    <a:pt x="158" y="2278"/>
                  </a:cubicBezTo>
                  <a:cubicBezTo>
                    <a:pt x="194" y="2339"/>
                    <a:pt x="229" y="2397"/>
                    <a:pt x="263" y="2454"/>
                  </a:cubicBezTo>
                  <a:cubicBezTo>
                    <a:pt x="401" y="2678"/>
                    <a:pt x="530" y="2824"/>
                    <a:pt x="649" y="2893"/>
                  </a:cubicBezTo>
                  <a:cubicBezTo>
                    <a:pt x="695" y="2914"/>
                    <a:pt x="745" y="2930"/>
                    <a:pt x="796" y="2941"/>
                  </a:cubicBezTo>
                  <a:cubicBezTo>
                    <a:pt x="802" y="2942"/>
                    <a:pt x="807" y="2943"/>
                    <a:pt x="813" y="2943"/>
                  </a:cubicBezTo>
                  <a:cubicBezTo>
                    <a:pt x="836" y="2943"/>
                    <a:pt x="858" y="2930"/>
                    <a:pt x="879" y="2904"/>
                  </a:cubicBezTo>
                  <a:cubicBezTo>
                    <a:pt x="904" y="2874"/>
                    <a:pt x="918" y="2836"/>
                    <a:pt x="918" y="2796"/>
                  </a:cubicBezTo>
                  <a:cubicBezTo>
                    <a:pt x="918" y="2757"/>
                    <a:pt x="898" y="2726"/>
                    <a:pt x="859" y="2704"/>
                  </a:cubicBezTo>
                  <a:cubicBezTo>
                    <a:pt x="822" y="2689"/>
                    <a:pt x="784" y="2673"/>
                    <a:pt x="747" y="2656"/>
                  </a:cubicBezTo>
                  <a:cubicBezTo>
                    <a:pt x="659" y="2604"/>
                    <a:pt x="584" y="2518"/>
                    <a:pt x="522" y="2398"/>
                  </a:cubicBezTo>
                  <a:cubicBezTo>
                    <a:pt x="498" y="2349"/>
                    <a:pt x="456" y="2246"/>
                    <a:pt x="400" y="2087"/>
                  </a:cubicBezTo>
                  <a:cubicBezTo>
                    <a:pt x="330" y="1891"/>
                    <a:pt x="295" y="1683"/>
                    <a:pt x="296" y="1475"/>
                  </a:cubicBezTo>
                  <a:cubicBezTo>
                    <a:pt x="296" y="1014"/>
                    <a:pt x="433" y="639"/>
                    <a:pt x="709" y="348"/>
                  </a:cubicBezTo>
                  <a:cubicBezTo>
                    <a:pt x="736" y="318"/>
                    <a:pt x="808" y="293"/>
                    <a:pt x="923" y="270"/>
                  </a:cubicBezTo>
                  <a:cubicBezTo>
                    <a:pt x="1012" y="252"/>
                    <a:pt x="1056" y="211"/>
                    <a:pt x="1056" y="144"/>
                  </a:cubicBezTo>
                  <a:cubicBezTo>
                    <a:pt x="1056" y="103"/>
                    <a:pt x="1047" y="75"/>
                    <a:pt x="1030" y="63"/>
                  </a:cubicBezTo>
                  <a:cubicBezTo>
                    <a:pt x="975" y="23"/>
                    <a:pt x="910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77;p57">
              <a:extLst>
                <a:ext uri="{FF2B5EF4-FFF2-40B4-BE49-F238E27FC236}">
                  <a16:creationId xmlns:a16="http://schemas.microsoft.com/office/drawing/2014/main" id="{62CBB335-C3BD-4D48-B79B-1D05A6A343A0}"/>
                </a:ext>
              </a:extLst>
            </p:cNvPr>
            <p:cNvSpPr/>
            <p:nvPr/>
          </p:nvSpPr>
          <p:spPr>
            <a:xfrm>
              <a:off x="13539100" y="-767625"/>
              <a:ext cx="33025" cy="39100"/>
            </a:xfrm>
            <a:custGeom>
              <a:avLst/>
              <a:gdLst/>
              <a:ahLst/>
              <a:cxnLst/>
              <a:rect l="l" t="t" r="r" b="b"/>
              <a:pathLst>
                <a:path w="1321" h="1564" extrusionOk="0">
                  <a:moveTo>
                    <a:pt x="809" y="410"/>
                  </a:moveTo>
                  <a:cubicBezTo>
                    <a:pt x="821" y="410"/>
                    <a:pt x="831" y="414"/>
                    <a:pt x="842" y="418"/>
                  </a:cubicBezTo>
                  <a:cubicBezTo>
                    <a:pt x="921" y="452"/>
                    <a:pt x="968" y="559"/>
                    <a:pt x="986" y="739"/>
                  </a:cubicBezTo>
                  <a:cubicBezTo>
                    <a:pt x="999" y="850"/>
                    <a:pt x="957" y="970"/>
                    <a:pt x="861" y="1097"/>
                  </a:cubicBezTo>
                  <a:cubicBezTo>
                    <a:pt x="760" y="1233"/>
                    <a:pt x="655" y="1301"/>
                    <a:pt x="547" y="1301"/>
                  </a:cubicBezTo>
                  <a:cubicBezTo>
                    <a:pt x="500" y="1301"/>
                    <a:pt x="443" y="1250"/>
                    <a:pt x="374" y="1149"/>
                  </a:cubicBezTo>
                  <a:cubicBezTo>
                    <a:pt x="324" y="1076"/>
                    <a:pt x="300" y="986"/>
                    <a:pt x="300" y="880"/>
                  </a:cubicBezTo>
                  <a:cubicBezTo>
                    <a:pt x="300" y="725"/>
                    <a:pt x="342" y="610"/>
                    <a:pt x="429" y="537"/>
                  </a:cubicBezTo>
                  <a:cubicBezTo>
                    <a:pt x="433" y="532"/>
                    <a:pt x="438" y="529"/>
                    <a:pt x="444" y="529"/>
                  </a:cubicBezTo>
                  <a:cubicBezTo>
                    <a:pt x="445" y="529"/>
                    <a:pt x="446" y="529"/>
                    <a:pt x="447" y="529"/>
                  </a:cubicBezTo>
                  <a:cubicBezTo>
                    <a:pt x="457" y="529"/>
                    <a:pt x="478" y="540"/>
                    <a:pt x="510" y="562"/>
                  </a:cubicBezTo>
                  <a:cubicBezTo>
                    <a:pt x="534" y="579"/>
                    <a:pt x="553" y="587"/>
                    <a:pt x="569" y="587"/>
                  </a:cubicBezTo>
                  <a:cubicBezTo>
                    <a:pt x="575" y="587"/>
                    <a:pt x="580" y="586"/>
                    <a:pt x="584" y="585"/>
                  </a:cubicBezTo>
                  <a:cubicBezTo>
                    <a:pt x="611" y="574"/>
                    <a:pt x="649" y="541"/>
                    <a:pt x="698" y="485"/>
                  </a:cubicBezTo>
                  <a:cubicBezTo>
                    <a:pt x="742" y="435"/>
                    <a:pt x="779" y="410"/>
                    <a:pt x="809" y="410"/>
                  </a:cubicBezTo>
                  <a:close/>
                  <a:moveTo>
                    <a:pt x="550" y="1"/>
                  </a:moveTo>
                  <a:cubicBezTo>
                    <a:pt x="481" y="1"/>
                    <a:pt x="409" y="39"/>
                    <a:pt x="333" y="115"/>
                  </a:cubicBezTo>
                  <a:cubicBezTo>
                    <a:pt x="265" y="182"/>
                    <a:pt x="207" y="260"/>
                    <a:pt x="163" y="345"/>
                  </a:cubicBezTo>
                  <a:cubicBezTo>
                    <a:pt x="55" y="554"/>
                    <a:pt x="0" y="750"/>
                    <a:pt x="0" y="932"/>
                  </a:cubicBezTo>
                  <a:cubicBezTo>
                    <a:pt x="0" y="1097"/>
                    <a:pt x="49" y="1231"/>
                    <a:pt x="145" y="1334"/>
                  </a:cubicBezTo>
                  <a:cubicBezTo>
                    <a:pt x="288" y="1487"/>
                    <a:pt x="429" y="1563"/>
                    <a:pt x="569" y="1563"/>
                  </a:cubicBezTo>
                  <a:cubicBezTo>
                    <a:pt x="602" y="1563"/>
                    <a:pt x="634" y="1559"/>
                    <a:pt x="666" y="1551"/>
                  </a:cubicBezTo>
                  <a:cubicBezTo>
                    <a:pt x="931" y="1490"/>
                    <a:pt x="1137" y="1295"/>
                    <a:pt x="1283" y="968"/>
                  </a:cubicBezTo>
                  <a:cubicBezTo>
                    <a:pt x="1308" y="910"/>
                    <a:pt x="1321" y="849"/>
                    <a:pt x="1320" y="786"/>
                  </a:cubicBezTo>
                  <a:cubicBezTo>
                    <a:pt x="1320" y="668"/>
                    <a:pt x="1276" y="526"/>
                    <a:pt x="1190" y="362"/>
                  </a:cubicBezTo>
                  <a:cubicBezTo>
                    <a:pt x="1140" y="268"/>
                    <a:pt x="1057" y="202"/>
                    <a:pt x="939" y="163"/>
                  </a:cubicBezTo>
                  <a:cubicBezTo>
                    <a:pt x="788" y="113"/>
                    <a:pt x="696" y="74"/>
                    <a:pt x="662" y="44"/>
                  </a:cubicBezTo>
                  <a:cubicBezTo>
                    <a:pt x="631" y="17"/>
                    <a:pt x="592" y="1"/>
                    <a:pt x="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78;p57">
              <a:extLst>
                <a:ext uri="{FF2B5EF4-FFF2-40B4-BE49-F238E27FC236}">
                  <a16:creationId xmlns:a16="http://schemas.microsoft.com/office/drawing/2014/main" id="{FFE74C1C-B204-43C9-8905-326FDD5FF0CC}"/>
                </a:ext>
              </a:extLst>
            </p:cNvPr>
            <p:cNvSpPr/>
            <p:nvPr/>
          </p:nvSpPr>
          <p:spPr>
            <a:xfrm>
              <a:off x="13574950" y="-779050"/>
              <a:ext cx="38250" cy="62000"/>
            </a:xfrm>
            <a:custGeom>
              <a:avLst/>
              <a:gdLst/>
              <a:ahLst/>
              <a:cxnLst/>
              <a:rect l="l" t="t" r="r" b="b"/>
              <a:pathLst>
                <a:path w="1530" h="2480" extrusionOk="0">
                  <a:moveTo>
                    <a:pt x="508" y="268"/>
                  </a:moveTo>
                  <a:cubicBezTo>
                    <a:pt x="587" y="268"/>
                    <a:pt x="645" y="289"/>
                    <a:pt x="681" y="330"/>
                  </a:cubicBezTo>
                  <a:cubicBezTo>
                    <a:pt x="715" y="370"/>
                    <a:pt x="737" y="418"/>
                    <a:pt x="745" y="470"/>
                  </a:cubicBezTo>
                  <a:cubicBezTo>
                    <a:pt x="748" y="511"/>
                    <a:pt x="744" y="550"/>
                    <a:pt x="738" y="589"/>
                  </a:cubicBezTo>
                  <a:cubicBezTo>
                    <a:pt x="710" y="729"/>
                    <a:pt x="595" y="876"/>
                    <a:pt x="390" y="1029"/>
                  </a:cubicBezTo>
                  <a:cubicBezTo>
                    <a:pt x="395" y="946"/>
                    <a:pt x="395" y="864"/>
                    <a:pt x="390" y="781"/>
                  </a:cubicBezTo>
                  <a:cubicBezTo>
                    <a:pt x="382" y="649"/>
                    <a:pt x="379" y="566"/>
                    <a:pt x="379" y="534"/>
                  </a:cubicBezTo>
                  <a:cubicBezTo>
                    <a:pt x="378" y="463"/>
                    <a:pt x="385" y="393"/>
                    <a:pt x="397" y="323"/>
                  </a:cubicBezTo>
                  <a:cubicBezTo>
                    <a:pt x="412" y="287"/>
                    <a:pt x="449" y="268"/>
                    <a:pt x="508" y="268"/>
                  </a:cubicBezTo>
                  <a:close/>
                  <a:moveTo>
                    <a:pt x="484" y="0"/>
                  </a:moveTo>
                  <a:cubicBezTo>
                    <a:pt x="254" y="0"/>
                    <a:pt x="129" y="71"/>
                    <a:pt x="106" y="213"/>
                  </a:cubicBezTo>
                  <a:cubicBezTo>
                    <a:pt x="70" y="442"/>
                    <a:pt x="51" y="724"/>
                    <a:pt x="51" y="1058"/>
                  </a:cubicBezTo>
                  <a:lnTo>
                    <a:pt x="51" y="1462"/>
                  </a:lnTo>
                  <a:cubicBezTo>
                    <a:pt x="49" y="1658"/>
                    <a:pt x="43" y="1828"/>
                    <a:pt x="33" y="1971"/>
                  </a:cubicBezTo>
                  <a:cubicBezTo>
                    <a:pt x="31" y="1988"/>
                    <a:pt x="25" y="2033"/>
                    <a:pt x="15" y="2104"/>
                  </a:cubicBezTo>
                  <a:cubicBezTo>
                    <a:pt x="7" y="2153"/>
                    <a:pt x="1" y="2203"/>
                    <a:pt x="0" y="2251"/>
                  </a:cubicBezTo>
                  <a:cubicBezTo>
                    <a:pt x="0" y="2378"/>
                    <a:pt x="54" y="2453"/>
                    <a:pt x="163" y="2478"/>
                  </a:cubicBezTo>
                  <a:cubicBezTo>
                    <a:pt x="168" y="2479"/>
                    <a:pt x="173" y="2479"/>
                    <a:pt x="178" y="2479"/>
                  </a:cubicBezTo>
                  <a:cubicBezTo>
                    <a:pt x="193" y="2479"/>
                    <a:pt x="209" y="2475"/>
                    <a:pt x="227" y="2466"/>
                  </a:cubicBezTo>
                  <a:cubicBezTo>
                    <a:pt x="242" y="2458"/>
                    <a:pt x="258" y="2452"/>
                    <a:pt x="274" y="2448"/>
                  </a:cubicBezTo>
                  <a:cubicBezTo>
                    <a:pt x="306" y="2327"/>
                    <a:pt x="328" y="2164"/>
                    <a:pt x="340" y="1960"/>
                  </a:cubicBezTo>
                  <a:cubicBezTo>
                    <a:pt x="359" y="1689"/>
                    <a:pt x="373" y="1522"/>
                    <a:pt x="380" y="1458"/>
                  </a:cubicBezTo>
                  <a:cubicBezTo>
                    <a:pt x="486" y="1549"/>
                    <a:pt x="648" y="1711"/>
                    <a:pt x="864" y="1945"/>
                  </a:cubicBezTo>
                  <a:cubicBezTo>
                    <a:pt x="1060" y="2154"/>
                    <a:pt x="1222" y="2309"/>
                    <a:pt x="1353" y="2410"/>
                  </a:cubicBezTo>
                  <a:cubicBezTo>
                    <a:pt x="1470" y="2380"/>
                    <a:pt x="1530" y="2337"/>
                    <a:pt x="1530" y="2280"/>
                  </a:cubicBezTo>
                  <a:cubicBezTo>
                    <a:pt x="1530" y="2268"/>
                    <a:pt x="1526" y="2257"/>
                    <a:pt x="1518" y="2247"/>
                  </a:cubicBezTo>
                  <a:cubicBezTo>
                    <a:pt x="1447" y="2126"/>
                    <a:pt x="1326" y="1990"/>
                    <a:pt x="1157" y="1836"/>
                  </a:cubicBezTo>
                  <a:cubicBezTo>
                    <a:pt x="888" y="1593"/>
                    <a:pt x="753" y="1470"/>
                    <a:pt x="750" y="1468"/>
                  </a:cubicBezTo>
                  <a:lnTo>
                    <a:pt x="632" y="1372"/>
                  </a:lnTo>
                  <a:cubicBezTo>
                    <a:pt x="581" y="1328"/>
                    <a:pt x="554" y="1290"/>
                    <a:pt x="554" y="1257"/>
                  </a:cubicBezTo>
                  <a:cubicBezTo>
                    <a:pt x="554" y="1228"/>
                    <a:pt x="577" y="1201"/>
                    <a:pt x="620" y="1176"/>
                  </a:cubicBezTo>
                  <a:cubicBezTo>
                    <a:pt x="728" y="1117"/>
                    <a:pt x="823" y="1033"/>
                    <a:pt x="894" y="932"/>
                  </a:cubicBezTo>
                  <a:cubicBezTo>
                    <a:pt x="980" y="816"/>
                    <a:pt x="1022" y="701"/>
                    <a:pt x="1022" y="585"/>
                  </a:cubicBezTo>
                  <a:cubicBezTo>
                    <a:pt x="1022" y="447"/>
                    <a:pt x="977" y="319"/>
                    <a:pt x="886" y="201"/>
                  </a:cubicBezTo>
                  <a:cubicBezTo>
                    <a:pt x="787" y="74"/>
                    <a:pt x="671" y="7"/>
                    <a:pt x="538" y="1"/>
                  </a:cubicBezTo>
                  <a:cubicBezTo>
                    <a:pt x="520" y="1"/>
                    <a:pt x="501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79;p57">
              <a:extLst>
                <a:ext uri="{FF2B5EF4-FFF2-40B4-BE49-F238E27FC236}">
                  <a16:creationId xmlns:a16="http://schemas.microsoft.com/office/drawing/2014/main" id="{0EE61A28-BB7F-487D-AC9F-869A9AABF5DC}"/>
                </a:ext>
              </a:extLst>
            </p:cNvPr>
            <p:cNvSpPr/>
            <p:nvPr/>
          </p:nvSpPr>
          <p:spPr>
            <a:xfrm>
              <a:off x="13609425" y="-781525"/>
              <a:ext cx="37825" cy="68750"/>
            </a:xfrm>
            <a:custGeom>
              <a:avLst/>
              <a:gdLst/>
              <a:ahLst/>
              <a:cxnLst/>
              <a:rect l="l" t="t" r="r" b="b"/>
              <a:pathLst>
                <a:path w="1513" h="2750" extrusionOk="0">
                  <a:moveTo>
                    <a:pt x="1316" y="1"/>
                  </a:moveTo>
                  <a:cubicBezTo>
                    <a:pt x="1253" y="1"/>
                    <a:pt x="1216" y="25"/>
                    <a:pt x="1209" y="75"/>
                  </a:cubicBezTo>
                  <a:cubicBezTo>
                    <a:pt x="1132" y="737"/>
                    <a:pt x="1073" y="1232"/>
                    <a:pt x="1037" y="1560"/>
                  </a:cubicBezTo>
                  <a:cubicBezTo>
                    <a:pt x="946" y="1392"/>
                    <a:pt x="845" y="1147"/>
                    <a:pt x="734" y="824"/>
                  </a:cubicBezTo>
                  <a:cubicBezTo>
                    <a:pt x="618" y="488"/>
                    <a:pt x="520" y="244"/>
                    <a:pt x="442" y="93"/>
                  </a:cubicBezTo>
                  <a:cubicBezTo>
                    <a:pt x="366" y="32"/>
                    <a:pt x="308" y="1"/>
                    <a:pt x="266" y="1"/>
                  </a:cubicBezTo>
                  <a:cubicBezTo>
                    <a:pt x="263" y="1"/>
                    <a:pt x="260" y="1"/>
                    <a:pt x="257" y="2"/>
                  </a:cubicBezTo>
                  <a:cubicBezTo>
                    <a:pt x="168" y="2"/>
                    <a:pt x="122" y="28"/>
                    <a:pt x="120" y="82"/>
                  </a:cubicBezTo>
                  <a:cubicBezTo>
                    <a:pt x="116" y="146"/>
                    <a:pt x="89" y="476"/>
                    <a:pt x="44" y="1073"/>
                  </a:cubicBezTo>
                  <a:cubicBezTo>
                    <a:pt x="14" y="1464"/>
                    <a:pt x="0" y="1790"/>
                    <a:pt x="0" y="2051"/>
                  </a:cubicBezTo>
                  <a:cubicBezTo>
                    <a:pt x="0" y="2202"/>
                    <a:pt x="3" y="2345"/>
                    <a:pt x="11" y="2483"/>
                  </a:cubicBezTo>
                  <a:cubicBezTo>
                    <a:pt x="14" y="2526"/>
                    <a:pt x="16" y="2566"/>
                    <a:pt x="18" y="2605"/>
                  </a:cubicBezTo>
                  <a:cubicBezTo>
                    <a:pt x="26" y="2655"/>
                    <a:pt x="46" y="2685"/>
                    <a:pt x="78" y="2694"/>
                  </a:cubicBezTo>
                  <a:cubicBezTo>
                    <a:pt x="88" y="2699"/>
                    <a:pt x="112" y="2709"/>
                    <a:pt x="148" y="2727"/>
                  </a:cubicBezTo>
                  <a:cubicBezTo>
                    <a:pt x="168" y="2740"/>
                    <a:pt x="191" y="2747"/>
                    <a:pt x="214" y="2750"/>
                  </a:cubicBezTo>
                  <a:cubicBezTo>
                    <a:pt x="236" y="2749"/>
                    <a:pt x="256" y="2739"/>
                    <a:pt x="270" y="2723"/>
                  </a:cubicBezTo>
                  <a:cubicBezTo>
                    <a:pt x="314" y="2695"/>
                    <a:pt x="334" y="2647"/>
                    <a:pt x="332" y="2575"/>
                  </a:cubicBezTo>
                  <a:cubicBezTo>
                    <a:pt x="322" y="2380"/>
                    <a:pt x="317" y="2190"/>
                    <a:pt x="317" y="2002"/>
                  </a:cubicBezTo>
                  <a:cubicBezTo>
                    <a:pt x="315" y="1631"/>
                    <a:pt x="337" y="1259"/>
                    <a:pt x="379" y="891"/>
                  </a:cubicBezTo>
                  <a:cubicBezTo>
                    <a:pt x="383" y="856"/>
                    <a:pt x="395" y="839"/>
                    <a:pt x="412" y="839"/>
                  </a:cubicBezTo>
                  <a:cubicBezTo>
                    <a:pt x="419" y="839"/>
                    <a:pt x="426" y="847"/>
                    <a:pt x="431" y="861"/>
                  </a:cubicBezTo>
                  <a:cubicBezTo>
                    <a:pt x="666" y="1518"/>
                    <a:pt x="861" y="2001"/>
                    <a:pt x="1019" y="2309"/>
                  </a:cubicBezTo>
                  <a:cubicBezTo>
                    <a:pt x="1071" y="2412"/>
                    <a:pt x="1135" y="2464"/>
                    <a:pt x="1211" y="2464"/>
                  </a:cubicBezTo>
                  <a:cubicBezTo>
                    <a:pt x="1251" y="2464"/>
                    <a:pt x="1289" y="2448"/>
                    <a:pt x="1316" y="2419"/>
                  </a:cubicBezTo>
                  <a:cubicBezTo>
                    <a:pt x="1346" y="2393"/>
                    <a:pt x="1362" y="2355"/>
                    <a:pt x="1359" y="2315"/>
                  </a:cubicBezTo>
                  <a:cubicBezTo>
                    <a:pt x="1354" y="2233"/>
                    <a:pt x="1351" y="2148"/>
                    <a:pt x="1351" y="2061"/>
                  </a:cubicBezTo>
                  <a:cubicBezTo>
                    <a:pt x="1351" y="1798"/>
                    <a:pt x="1372" y="1468"/>
                    <a:pt x="1414" y="1075"/>
                  </a:cubicBezTo>
                  <a:cubicBezTo>
                    <a:pt x="1445" y="742"/>
                    <a:pt x="1479" y="411"/>
                    <a:pt x="1513" y="81"/>
                  </a:cubicBezTo>
                  <a:cubicBezTo>
                    <a:pt x="1505" y="57"/>
                    <a:pt x="1487" y="38"/>
                    <a:pt x="1464" y="30"/>
                  </a:cubicBezTo>
                  <a:cubicBezTo>
                    <a:pt x="1456" y="27"/>
                    <a:pt x="1434" y="21"/>
                    <a:pt x="1394" y="11"/>
                  </a:cubicBezTo>
                  <a:cubicBezTo>
                    <a:pt x="1369" y="5"/>
                    <a:pt x="1343" y="1"/>
                    <a:pt x="1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80;p57">
              <a:extLst>
                <a:ext uri="{FF2B5EF4-FFF2-40B4-BE49-F238E27FC236}">
                  <a16:creationId xmlns:a16="http://schemas.microsoft.com/office/drawing/2014/main" id="{57A77516-E18B-4675-826F-99C3FABB7D55}"/>
                </a:ext>
              </a:extLst>
            </p:cNvPr>
            <p:cNvSpPr/>
            <p:nvPr/>
          </p:nvSpPr>
          <p:spPr>
            <a:xfrm>
              <a:off x="13210600" y="-748025"/>
              <a:ext cx="375950" cy="187600"/>
            </a:xfrm>
            <a:custGeom>
              <a:avLst/>
              <a:gdLst/>
              <a:ahLst/>
              <a:cxnLst/>
              <a:rect l="l" t="t" r="r" b="b"/>
              <a:pathLst>
                <a:path w="15038" h="7504" extrusionOk="0">
                  <a:moveTo>
                    <a:pt x="1306" y="0"/>
                  </a:moveTo>
                  <a:cubicBezTo>
                    <a:pt x="745" y="1630"/>
                    <a:pt x="232" y="3456"/>
                    <a:pt x="42" y="5170"/>
                  </a:cubicBezTo>
                  <a:cubicBezTo>
                    <a:pt x="20" y="5370"/>
                    <a:pt x="1" y="5580"/>
                    <a:pt x="76" y="5768"/>
                  </a:cubicBezTo>
                  <a:cubicBezTo>
                    <a:pt x="168" y="6000"/>
                    <a:pt x="387" y="6156"/>
                    <a:pt x="602" y="6284"/>
                  </a:cubicBezTo>
                  <a:cubicBezTo>
                    <a:pt x="2235" y="7263"/>
                    <a:pt x="4213" y="7450"/>
                    <a:pt x="6116" y="7503"/>
                  </a:cubicBezTo>
                  <a:cubicBezTo>
                    <a:pt x="6390" y="7503"/>
                    <a:pt x="6664" y="7503"/>
                    <a:pt x="6940" y="7503"/>
                  </a:cubicBezTo>
                  <a:cubicBezTo>
                    <a:pt x="9466" y="7503"/>
                    <a:pt x="12079" y="7489"/>
                    <a:pt x="14600" y="7209"/>
                  </a:cubicBezTo>
                  <a:cubicBezTo>
                    <a:pt x="14917" y="6058"/>
                    <a:pt x="15037" y="5287"/>
                    <a:pt x="15007" y="4062"/>
                  </a:cubicBezTo>
                  <a:cubicBezTo>
                    <a:pt x="11120" y="3006"/>
                    <a:pt x="6820" y="1247"/>
                    <a:pt x="2800" y="1247"/>
                  </a:cubicBezTo>
                  <a:cubicBezTo>
                    <a:pt x="2702" y="1247"/>
                    <a:pt x="2603" y="1248"/>
                    <a:pt x="2504" y="1250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81;p57">
              <a:extLst>
                <a:ext uri="{FF2B5EF4-FFF2-40B4-BE49-F238E27FC236}">
                  <a16:creationId xmlns:a16="http://schemas.microsoft.com/office/drawing/2014/main" id="{157E8203-C914-4F99-93FD-992EB33BE6C9}"/>
                </a:ext>
              </a:extLst>
            </p:cNvPr>
            <p:cNvSpPr/>
            <p:nvPr/>
          </p:nvSpPr>
          <p:spPr>
            <a:xfrm>
              <a:off x="13548675" y="-661150"/>
              <a:ext cx="141475" cy="119525"/>
            </a:xfrm>
            <a:custGeom>
              <a:avLst/>
              <a:gdLst/>
              <a:ahLst/>
              <a:cxnLst/>
              <a:rect l="l" t="t" r="r" b="b"/>
              <a:pathLst>
                <a:path w="5659" h="4781" extrusionOk="0">
                  <a:moveTo>
                    <a:pt x="4508" y="1"/>
                  </a:moveTo>
                  <a:cubicBezTo>
                    <a:pt x="4503" y="1"/>
                    <a:pt x="4499" y="1"/>
                    <a:pt x="4494" y="1"/>
                  </a:cubicBezTo>
                  <a:cubicBezTo>
                    <a:pt x="4025" y="7"/>
                    <a:pt x="3585" y="213"/>
                    <a:pt x="3140" y="366"/>
                  </a:cubicBezTo>
                  <a:cubicBezTo>
                    <a:pt x="2685" y="522"/>
                    <a:pt x="2197" y="621"/>
                    <a:pt x="1718" y="621"/>
                  </a:cubicBezTo>
                  <a:cubicBezTo>
                    <a:pt x="1326" y="621"/>
                    <a:pt x="939" y="555"/>
                    <a:pt x="579" y="399"/>
                  </a:cubicBezTo>
                  <a:lnTo>
                    <a:pt x="1" y="3837"/>
                  </a:lnTo>
                  <a:cubicBezTo>
                    <a:pt x="202" y="3827"/>
                    <a:pt x="452" y="3817"/>
                    <a:pt x="719" y="3817"/>
                  </a:cubicBezTo>
                  <a:cubicBezTo>
                    <a:pt x="1353" y="3817"/>
                    <a:pt x="2083" y="3876"/>
                    <a:pt x="2478" y="4144"/>
                  </a:cubicBezTo>
                  <a:cubicBezTo>
                    <a:pt x="2760" y="4336"/>
                    <a:pt x="2984" y="4613"/>
                    <a:pt x="3294" y="4754"/>
                  </a:cubicBezTo>
                  <a:cubicBezTo>
                    <a:pt x="3323" y="4768"/>
                    <a:pt x="3356" y="4781"/>
                    <a:pt x="3388" y="4781"/>
                  </a:cubicBezTo>
                  <a:cubicBezTo>
                    <a:pt x="3394" y="4781"/>
                    <a:pt x="3400" y="4780"/>
                    <a:pt x="3406" y="4779"/>
                  </a:cubicBezTo>
                  <a:cubicBezTo>
                    <a:pt x="3532" y="4760"/>
                    <a:pt x="3524" y="4574"/>
                    <a:pt x="3479" y="4454"/>
                  </a:cubicBezTo>
                  <a:cubicBezTo>
                    <a:pt x="3285" y="3952"/>
                    <a:pt x="3028" y="3476"/>
                    <a:pt x="2712" y="3040"/>
                  </a:cubicBezTo>
                  <a:lnTo>
                    <a:pt x="2712" y="3040"/>
                  </a:lnTo>
                  <a:cubicBezTo>
                    <a:pt x="3047" y="3104"/>
                    <a:pt x="3292" y="3378"/>
                    <a:pt x="3527" y="3626"/>
                  </a:cubicBezTo>
                  <a:cubicBezTo>
                    <a:pt x="3755" y="3868"/>
                    <a:pt x="4035" y="4113"/>
                    <a:pt x="4366" y="4113"/>
                  </a:cubicBezTo>
                  <a:cubicBezTo>
                    <a:pt x="4373" y="4113"/>
                    <a:pt x="4380" y="4113"/>
                    <a:pt x="4387" y="4113"/>
                  </a:cubicBezTo>
                  <a:cubicBezTo>
                    <a:pt x="4352" y="3738"/>
                    <a:pt x="4086" y="3426"/>
                    <a:pt x="3793" y="3191"/>
                  </a:cubicBezTo>
                  <a:cubicBezTo>
                    <a:pt x="3501" y="2955"/>
                    <a:pt x="3169" y="2764"/>
                    <a:pt x="2914" y="2487"/>
                  </a:cubicBezTo>
                  <a:lnTo>
                    <a:pt x="2914" y="2487"/>
                  </a:lnTo>
                  <a:cubicBezTo>
                    <a:pt x="3374" y="2733"/>
                    <a:pt x="3844" y="2957"/>
                    <a:pt x="4323" y="3160"/>
                  </a:cubicBezTo>
                  <a:cubicBezTo>
                    <a:pt x="4399" y="3192"/>
                    <a:pt x="4480" y="3224"/>
                    <a:pt x="4562" y="3224"/>
                  </a:cubicBezTo>
                  <a:cubicBezTo>
                    <a:pt x="4570" y="3224"/>
                    <a:pt x="4578" y="3224"/>
                    <a:pt x="4586" y="3223"/>
                  </a:cubicBezTo>
                  <a:cubicBezTo>
                    <a:pt x="4677" y="3217"/>
                    <a:pt x="4770" y="3153"/>
                    <a:pt x="4780" y="3063"/>
                  </a:cubicBezTo>
                  <a:cubicBezTo>
                    <a:pt x="4785" y="3009"/>
                    <a:pt x="4761" y="2957"/>
                    <a:pt x="4732" y="2912"/>
                  </a:cubicBezTo>
                  <a:cubicBezTo>
                    <a:pt x="4632" y="2753"/>
                    <a:pt x="4472" y="2643"/>
                    <a:pt x="4314" y="2542"/>
                  </a:cubicBezTo>
                  <a:cubicBezTo>
                    <a:pt x="3912" y="2284"/>
                    <a:pt x="3491" y="2056"/>
                    <a:pt x="3057" y="1858"/>
                  </a:cubicBezTo>
                  <a:lnTo>
                    <a:pt x="3057" y="1858"/>
                  </a:lnTo>
                  <a:cubicBezTo>
                    <a:pt x="3658" y="2026"/>
                    <a:pt x="4264" y="2177"/>
                    <a:pt x="4874" y="2312"/>
                  </a:cubicBezTo>
                  <a:cubicBezTo>
                    <a:pt x="4998" y="2339"/>
                    <a:pt x="5126" y="2366"/>
                    <a:pt x="5252" y="2366"/>
                  </a:cubicBezTo>
                  <a:cubicBezTo>
                    <a:pt x="5295" y="2366"/>
                    <a:pt x="5339" y="2363"/>
                    <a:pt x="5382" y="2355"/>
                  </a:cubicBezTo>
                  <a:cubicBezTo>
                    <a:pt x="5468" y="2340"/>
                    <a:pt x="5560" y="2302"/>
                    <a:pt x="5594" y="2221"/>
                  </a:cubicBezTo>
                  <a:cubicBezTo>
                    <a:pt x="5659" y="2072"/>
                    <a:pt x="5489" y="1932"/>
                    <a:pt x="5343" y="1861"/>
                  </a:cubicBezTo>
                  <a:cubicBezTo>
                    <a:pt x="4574" y="1488"/>
                    <a:pt x="3743" y="1262"/>
                    <a:pt x="2892" y="1195"/>
                  </a:cubicBezTo>
                  <a:cubicBezTo>
                    <a:pt x="3422" y="815"/>
                    <a:pt x="4189" y="791"/>
                    <a:pt x="4603" y="287"/>
                  </a:cubicBezTo>
                  <a:cubicBezTo>
                    <a:pt x="4660" y="217"/>
                    <a:pt x="4707" y="109"/>
                    <a:pt x="4645" y="44"/>
                  </a:cubicBezTo>
                  <a:cubicBezTo>
                    <a:pt x="4611" y="7"/>
                    <a:pt x="4558" y="1"/>
                    <a:pt x="4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426;p33">
            <a:extLst>
              <a:ext uri="{FF2B5EF4-FFF2-40B4-BE49-F238E27FC236}">
                <a16:creationId xmlns:a16="http://schemas.microsoft.com/office/drawing/2014/main" id="{E011A654-67C6-4A80-B820-8DAAFB0067B0}"/>
              </a:ext>
            </a:extLst>
          </p:cNvPr>
          <p:cNvSpPr txBox="1">
            <a:spLocks/>
          </p:cNvSpPr>
          <p:nvPr/>
        </p:nvSpPr>
        <p:spPr>
          <a:xfrm>
            <a:off x="6466093" y="2339122"/>
            <a:ext cx="27768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FATIMA</a:t>
            </a:r>
          </a:p>
          <a:p>
            <a:r>
              <a:rPr lang="en-US" dirty="0"/>
              <a:t>KENDIĆ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UVOD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5333705" y="1347051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bs-Latn-BA" sz="1800" b="1" dirty="0">
                <a:effectLst/>
                <a:latin typeface="Calibri" panose="020F0502020204030204" pitchFamily="34" charset="0"/>
              </a:rPr>
              <a:t>Kupci mogu iz komfora svog doma, sa planine ili posla kroz ovakav sistem, naručiti bilo koju vrstu hrane iz ponude restorana uz mogućnost gotovinskog ili online plaćanja.</a:t>
            </a:r>
            <a:endParaRPr dirty="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282" name="Google Shape;282;p30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30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89" name="Google Shape;289;p30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0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0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0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" name="Google Shape;293;p30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rgbClr val="57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/>
          <p:nvPr/>
        </p:nvSpPr>
        <p:spPr>
          <a:xfrm>
            <a:off x="5301292" y="1411400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5443649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body" idx="2"/>
          </p:nvPr>
        </p:nvSpPr>
        <p:spPr>
          <a:xfrm>
            <a:off x="1451432" y="1293072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bs-Latn-BA" sz="1800" b="1" dirty="0">
                <a:effectLst/>
                <a:latin typeface="Calibri" panose="020F0502020204030204" pitchFamily="34" charset="0"/>
              </a:rPr>
              <a:t>da se tradicionalni način pisanja porudžbina zamijeni računarskim sistemom, </a:t>
            </a:r>
            <a:endParaRPr lang="bs-Latn-BA" dirty="0">
              <a:effectLst/>
            </a:endParaRPr>
          </a:p>
          <a:p>
            <a:pPr algn="just"/>
            <a:r>
              <a:rPr lang="bs-Latn-BA" sz="1800" b="1" dirty="0">
                <a:effectLst/>
                <a:latin typeface="Calibri" panose="020F0502020204030204" pitchFamily="34" charset="0"/>
              </a:rPr>
              <a:t>da se olakša kupcu proces naručivanja,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pPr algn="just"/>
            <a:r>
              <a:rPr lang="en-US" sz="1800" b="1" dirty="0" err="1">
                <a:effectLst/>
                <a:latin typeface="Calibri" panose="020F0502020204030204" pitchFamily="34" charset="0"/>
              </a:rPr>
              <a:t>ušteda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vremena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bs-Latn-BA" sz="1800" b="1" dirty="0">
                <a:effectLst/>
                <a:latin typeface="Calibri" panose="020F0502020204030204" pitchFamily="34" charset="0"/>
              </a:rPr>
              <a:t> </a:t>
            </a:r>
            <a:endParaRPr lang="bs-Latn-BA" dirty="0">
              <a:effectLst/>
            </a:endParaRPr>
          </a:p>
          <a:p>
            <a:pPr algn="just"/>
            <a:r>
              <a:rPr lang="bs-Latn-BA" sz="1800" b="1" dirty="0">
                <a:effectLst/>
                <a:latin typeface="Calibri" panose="020F0502020204030204" pitchFamily="34" charset="0"/>
              </a:rPr>
              <a:t>te da se baza podataka može lahko integrisati sa ostalim tehnologijama</a:t>
            </a:r>
            <a:endParaRPr lang="bs-Latn-BA" dirty="0">
              <a:effectLst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Ciljevi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"/>
          </p:nvPr>
        </p:nvSpPr>
        <p:spPr>
          <a:xfrm>
            <a:off x="5396400" y="3189425"/>
            <a:ext cx="2737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HRANA NA VRATA</a:t>
            </a:r>
            <a:endParaRPr sz="2200" dirty="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355" name="Google Shape;355;p31"/>
          <p:cNvGrpSpPr/>
          <p:nvPr/>
        </p:nvGrpSpPr>
        <p:grpSpPr>
          <a:xfrm>
            <a:off x="5977749" y="2108678"/>
            <a:ext cx="1574500" cy="1125798"/>
            <a:chOff x="2135100" y="238125"/>
            <a:chExt cx="2240325" cy="1601875"/>
          </a:xfrm>
        </p:grpSpPr>
        <p:sp>
          <p:nvSpPr>
            <p:cNvPr id="356" name="Google Shape;356;p31"/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dirty="0"/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1"/>
          </p:nvPr>
        </p:nvSpPr>
        <p:spPr>
          <a:xfrm>
            <a:off x="385164" y="1359111"/>
            <a:ext cx="5739780" cy="3745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Brzo</a:t>
            </a:r>
            <a:r>
              <a:rPr lang="en-US" dirty="0"/>
              <a:t> </a:t>
            </a:r>
            <a:r>
              <a:rPr lang="en-US" dirty="0" err="1"/>
              <a:t>pretraživanje</a:t>
            </a:r>
            <a:r>
              <a:rPr lang="en-US" dirty="0"/>
              <a:t> po </a:t>
            </a:r>
            <a:r>
              <a:rPr lang="en-US" dirty="0" err="1"/>
              <a:t>jelima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restoranima</a:t>
            </a:r>
            <a:r>
              <a:rPr lang="en-US" dirty="0"/>
              <a:t>: </a:t>
            </a:r>
          </a:p>
          <a:p>
            <a:pPr algn="l" rtl="0" fontAlgn="base"/>
            <a:r>
              <a:rPr lang="en-US" dirty="0"/>
              <a:t> </a:t>
            </a:r>
            <a:r>
              <a:rPr lang="en-US" dirty="0" err="1"/>
              <a:t>mogućnoćnost</a:t>
            </a:r>
            <a:r>
              <a:rPr lang="en-US" dirty="0"/>
              <a:t> </a:t>
            </a:r>
            <a:r>
              <a:rPr lang="en-US" dirty="0" err="1"/>
              <a:t>pristupa</a:t>
            </a:r>
            <a:r>
              <a:rPr lang="en-US" dirty="0"/>
              <a:t> </a:t>
            </a:r>
            <a:r>
              <a:rPr lang="en-US" dirty="0" err="1"/>
              <a:t>lokaciji</a:t>
            </a:r>
            <a:r>
              <a:rPr lang="en-US" dirty="0"/>
              <a:t> </a:t>
            </a:r>
            <a:r>
              <a:rPr lang="en-US" dirty="0" err="1"/>
              <a:t>korisnika</a:t>
            </a:r>
            <a:r>
              <a:rPr lang="en-US" dirty="0"/>
              <a:t> za </a:t>
            </a:r>
            <a:r>
              <a:rPr lang="en-US" dirty="0" err="1"/>
              <a:t>naručivanje</a:t>
            </a:r>
            <a:r>
              <a:rPr lang="en-US" dirty="0"/>
              <a:t> </a:t>
            </a:r>
            <a:r>
              <a:rPr lang="en-US" dirty="0" err="1"/>
              <a:t>bilo</a:t>
            </a:r>
            <a:r>
              <a:rPr lang="en-US" dirty="0"/>
              <a:t> </a:t>
            </a:r>
            <a:r>
              <a:rPr lang="en-US" dirty="0" err="1"/>
              <a:t>kojeg</a:t>
            </a:r>
            <a:r>
              <a:rPr lang="en-US" dirty="0"/>
              <a:t> </a:t>
            </a:r>
            <a:r>
              <a:rPr lang="en-US" dirty="0" err="1"/>
              <a:t>obroka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 </a:t>
            </a:r>
            <a:r>
              <a:rPr lang="en-US" dirty="0" err="1"/>
              <a:t>najbližeg</a:t>
            </a:r>
            <a:r>
              <a:rPr lang="en-US" dirty="0"/>
              <a:t> </a:t>
            </a:r>
            <a:r>
              <a:rPr lang="en-US" dirty="0" err="1"/>
              <a:t>restorana</a:t>
            </a:r>
            <a:r>
              <a:rPr lang="en-US" dirty="0"/>
              <a:t> u </a:t>
            </a:r>
            <a:r>
              <a:rPr lang="en-US" dirty="0" err="1"/>
              <a:t>kratkom</a:t>
            </a:r>
            <a:r>
              <a:rPr lang="en-US" dirty="0"/>
              <a:t> </a:t>
            </a:r>
            <a:r>
              <a:rPr lang="en-US" dirty="0" err="1"/>
              <a:t>vremenu</a:t>
            </a:r>
            <a:r>
              <a:rPr lang="en-US" dirty="0"/>
              <a:t>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Kupci</a:t>
            </a:r>
            <a:r>
              <a:rPr lang="en-US" dirty="0"/>
              <a:t> </a:t>
            </a:r>
            <a:r>
              <a:rPr lang="en-US" dirty="0" err="1"/>
              <a:t>će</a:t>
            </a:r>
            <a:r>
              <a:rPr lang="en-US" dirty="0"/>
              <a:t> </a:t>
            </a:r>
            <a:r>
              <a:rPr lang="en-US" dirty="0" err="1"/>
              <a:t>posjetiti</a:t>
            </a:r>
            <a:r>
              <a:rPr lang="en-US" dirty="0"/>
              <a:t> web </a:t>
            </a:r>
            <a:r>
              <a:rPr lang="en-US" dirty="0" err="1"/>
              <a:t>stranicu</a:t>
            </a:r>
            <a:r>
              <a:rPr lang="en-US" dirty="0"/>
              <a:t>, </a:t>
            </a:r>
            <a:r>
              <a:rPr lang="en-US" dirty="0" err="1"/>
              <a:t>provjeriti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 li </a:t>
            </a:r>
          </a:p>
          <a:p>
            <a:pPr marL="114300" indent="0" algn="l" rtl="0" fontAlgn="base"/>
            <a:r>
              <a:rPr lang="en-US" dirty="0" err="1"/>
              <a:t>stavki</a:t>
            </a:r>
            <a:r>
              <a:rPr lang="en-US" dirty="0"/>
              <a:t> </a:t>
            </a:r>
            <a:r>
              <a:rPr lang="en-US" dirty="0" err="1"/>
              <a:t>dostupnih</a:t>
            </a:r>
            <a:r>
              <a:rPr lang="en-US" dirty="0"/>
              <a:t> u </a:t>
            </a:r>
            <a:r>
              <a:rPr lang="en-US" dirty="0" err="1"/>
              <a:t>meniju</a:t>
            </a:r>
            <a:r>
              <a:rPr lang="en-US" dirty="0"/>
              <a:t>, </a:t>
            </a:r>
            <a:r>
              <a:rPr lang="en-US" dirty="0" err="1"/>
              <a:t>naručiti</a:t>
            </a:r>
            <a:r>
              <a:rPr lang="en-US" dirty="0"/>
              <a:t> </a:t>
            </a:r>
            <a:r>
              <a:rPr lang="en-US" dirty="0" err="1"/>
              <a:t>jednu</a:t>
            </a:r>
            <a:r>
              <a:rPr lang="en-US" dirty="0"/>
              <a:t> 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više</a:t>
            </a:r>
            <a:r>
              <a:rPr lang="en-US" dirty="0"/>
              <a:t> </a:t>
            </a:r>
            <a:r>
              <a:rPr lang="en-US" dirty="0" err="1"/>
              <a:t>stavki</a:t>
            </a:r>
            <a:r>
              <a:rPr lang="en-US" dirty="0"/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Pristup</a:t>
            </a:r>
            <a:r>
              <a:rPr lang="en-US" dirty="0"/>
              <a:t> </a:t>
            </a:r>
            <a:r>
              <a:rPr lang="en-US" dirty="0" err="1"/>
              <a:t>informacijama</a:t>
            </a:r>
            <a:r>
              <a:rPr lang="en-US" dirty="0"/>
              <a:t> o </a:t>
            </a:r>
            <a:r>
              <a:rPr lang="en-US" dirty="0" err="1"/>
              <a:t>statusu</a:t>
            </a:r>
            <a:r>
              <a:rPr lang="en-US" dirty="0"/>
              <a:t> </a:t>
            </a:r>
            <a:r>
              <a:rPr lang="en-US" dirty="0" err="1"/>
              <a:t>narudžbe</a:t>
            </a:r>
            <a:r>
              <a:rPr lang="en-US" dirty="0"/>
              <a:t> u </a:t>
            </a:r>
            <a:r>
              <a:rPr lang="en-US" dirty="0" err="1"/>
              <a:t>stvarnom</a:t>
            </a:r>
            <a:r>
              <a:rPr lang="en-US" dirty="0"/>
              <a:t> </a:t>
            </a:r>
          </a:p>
          <a:p>
            <a:pPr marL="114300" indent="0" algn="l" rtl="0" fontAlgn="base"/>
            <a:r>
              <a:rPr lang="en-US" dirty="0" err="1"/>
              <a:t>vremenu</a:t>
            </a:r>
            <a:r>
              <a:rPr lang="en-US" dirty="0"/>
              <a:t> (</a:t>
            </a:r>
            <a:r>
              <a:rPr lang="en-US" dirty="0" err="1"/>
              <a:t>prihvaćeno</a:t>
            </a:r>
            <a:r>
              <a:rPr lang="en-US" dirty="0"/>
              <a:t>, </a:t>
            </a:r>
            <a:r>
              <a:rPr lang="en-US" dirty="0" err="1"/>
              <a:t>pripremljeno</a:t>
            </a:r>
            <a:r>
              <a:rPr lang="en-US" dirty="0"/>
              <a:t>, </a:t>
            </a:r>
            <a:r>
              <a:rPr lang="en-US" dirty="0" err="1"/>
              <a:t>kurir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putu).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Prikladan</a:t>
            </a:r>
            <a:r>
              <a:rPr lang="en-US" dirty="0"/>
              <a:t> </a:t>
            </a:r>
            <a:r>
              <a:rPr lang="en-US" dirty="0" err="1"/>
              <a:t>način</a:t>
            </a:r>
            <a:r>
              <a:rPr lang="en-US" dirty="0"/>
              <a:t> </a:t>
            </a:r>
            <a:r>
              <a:rPr lang="en-US" dirty="0" err="1"/>
              <a:t>plaćanja</a:t>
            </a:r>
            <a:r>
              <a:rPr lang="en-US" dirty="0"/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Rezencija</a:t>
            </a:r>
            <a:r>
              <a:rPr lang="en-US" dirty="0"/>
              <a:t>: </a:t>
            </a:r>
            <a:r>
              <a:rPr lang="en-US" dirty="0" err="1"/>
              <a:t>Mogućnost</a:t>
            </a:r>
            <a:r>
              <a:rPr lang="en-US" dirty="0"/>
              <a:t> </a:t>
            </a:r>
            <a:r>
              <a:rPr lang="en-US" dirty="0" err="1"/>
              <a:t>povratne</a:t>
            </a:r>
            <a:r>
              <a:rPr lang="en-US" dirty="0"/>
              <a:t> </a:t>
            </a:r>
            <a:r>
              <a:rPr lang="en-US" dirty="0" err="1"/>
              <a:t>informacije</a:t>
            </a:r>
            <a:r>
              <a:rPr lang="en-US" dirty="0"/>
              <a:t>, </a:t>
            </a:r>
            <a:r>
              <a:rPr lang="en-US" dirty="0" err="1"/>
              <a:t>žalbe</a:t>
            </a:r>
            <a:r>
              <a:rPr lang="en-US" dirty="0"/>
              <a:t> </a:t>
            </a:r>
            <a:r>
              <a:rPr lang="en-US" dirty="0" err="1"/>
              <a:t>kao</a:t>
            </a:r>
            <a:r>
              <a:rPr lang="en-US" dirty="0"/>
              <a:t>  </a:t>
            </a:r>
          </a:p>
          <a:p>
            <a:pPr marL="114300" indent="0" algn="l" rtl="0" fontAlgn="base"/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pohvale</a:t>
            </a:r>
            <a:r>
              <a:rPr lang="en-US" dirty="0"/>
              <a:t>.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76" name="Google Shape;476;p34"/>
          <p:cNvGrpSpPr/>
          <p:nvPr/>
        </p:nvGrpSpPr>
        <p:grpSpPr>
          <a:xfrm>
            <a:off x="7156757" y="1038871"/>
            <a:ext cx="1223832" cy="1045298"/>
            <a:chOff x="5505302" y="888596"/>
            <a:chExt cx="1223832" cy="1045298"/>
          </a:xfrm>
        </p:grpSpPr>
        <p:sp>
          <p:nvSpPr>
            <p:cNvPr id="477" name="Google Shape;477;p34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34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479" name="Google Shape;479;p34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480" name="Google Shape;480;p34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4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4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4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4" name="Google Shape;484;p34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5" name="Google Shape;485;p34"/>
          <p:cNvGrpSpPr/>
          <p:nvPr/>
        </p:nvGrpSpPr>
        <p:grpSpPr>
          <a:xfrm>
            <a:off x="6004573" y="2159989"/>
            <a:ext cx="2600173" cy="1778190"/>
            <a:chOff x="8272025" y="3231288"/>
            <a:chExt cx="3394925" cy="2321700"/>
          </a:xfrm>
        </p:grpSpPr>
        <p:sp>
          <p:nvSpPr>
            <p:cNvPr id="486" name="Google Shape;486;p34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Tehnički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dirty="0"/>
          </a:p>
        </p:txBody>
      </p:sp>
      <p:grpSp>
        <p:nvGrpSpPr>
          <p:cNvPr id="710" name="Google Shape;710;p38"/>
          <p:cNvGrpSpPr/>
          <p:nvPr/>
        </p:nvGrpSpPr>
        <p:grpSpPr>
          <a:xfrm>
            <a:off x="6897757" y="2295679"/>
            <a:ext cx="1998714" cy="2646721"/>
            <a:chOff x="3382878" y="1614602"/>
            <a:chExt cx="2378258" cy="2959957"/>
          </a:xfrm>
        </p:grpSpPr>
        <p:grpSp>
          <p:nvGrpSpPr>
            <p:cNvPr id="711" name="Google Shape;711;p38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2" name="Google Shape;712;p38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721;p38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2" name="Google Shape;722;p38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8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8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8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8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8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8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8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8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8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8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8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8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36" name="Google Shape;736;p38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8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8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8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8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8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p38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8" name="Google Shape;758;p38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59" name="Google Shape;759;p38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8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8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8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8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8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8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6" name="Google Shape;766;p38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67" name="Google Shape;767;p38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8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24478" y="1453615"/>
            <a:ext cx="8153994" cy="508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Automatizirano</a:t>
            </a:r>
            <a:r>
              <a:rPr lang="en-US" dirty="0"/>
              <a:t> </a:t>
            </a:r>
            <a:r>
              <a:rPr lang="en-US" dirty="0" err="1"/>
              <a:t>praćenje</a:t>
            </a:r>
            <a:r>
              <a:rPr lang="en-US" dirty="0"/>
              <a:t> </a:t>
            </a:r>
            <a:r>
              <a:rPr lang="en-US" dirty="0" err="1"/>
              <a:t>usluge</a:t>
            </a:r>
            <a:r>
              <a:rPr lang="en-US" dirty="0"/>
              <a:t> </a:t>
            </a:r>
            <a:r>
              <a:rPr lang="en-US" dirty="0" err="1"/>
              <a:t>dostave</a:t>
            </a:r>
            <a:r>
              <a:rPr lang="en-US" dirty="0"/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Sve</a:t>
            </a:r>
            <a:r>
              <a:rPr lang="en-US" dirty="0"/>
              <a:t> </a:t>
            </a:r>
            <a:r>
              <a:rPr lang="en-US" dirty="0" err="1"/>
              <a:t>aktivnosti</a:t>
            </a:r>
            <a:r>
              <a:rPr lang="en-US" dirty="0"/>
              <a:t>  </a:t>
            </a:r>
            <a:r>
              <a:rPr lang="en-US" dirty="0" err="1"/>
              <a:t>evidentirati</a:t>
            </a:r>
            <a:r>
              <a:rPr lang="en-US" dirty="0"/>
              <a:t> </a:t>
            </a:r>
            <a:r>
              <a:rPr lang="en-US" dirty="0" err="1"/>
              <a:t>će</a:t>
            </a:r>
            <a:r>
              <a:rPr lang="en-US" dirty="0"/>
              <a:t> se u </a:t>
            </a:r>
            <a:r>
              <a:rPr lang="en-US" dirty="0" err="1"/>
              <a:t>bazi</a:t>
            </a:r>
            <a:r>
              <a:rPr lang="en-US" dirty="0"/>
              <a:t> </a:t>
            </a:r>
            <a:r>
              <a:rPr lang="en-US" dirty="0" err="1"/>
              <a:t>podataka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/>
              <a:t>Za </a:t>
            </a:r>
            <a:r>
              <a:rPr lang="en-US" dirty="0" err="1"/>
              <a:t>pouzdanu</a:t>
            </a:r>
            <a:r>
              <a:rPr lang="en-US" dirty="0"/>
              <a:t> </a:t>
            </a:r>
            <a:r>
              <a:rPr lang="en-US" dirty="0" err="1"/>
              <a:t>uslugu</a:t>
            </a:r>
            <a:r>
              <a:rPr lang="en-US" dirty="0"/>
              <a:t> </a:t>
            </a:r>
            <a:r>
              <a:rPr lang="en-US" dirty="0" err="1"/>
              <a:t>dostave</a:t>
            </a:r>
            <a:r>
              <a:rPr lang="en-US" dirty="0"/>
              <a:t> s </a:t>
            </a:r>
            <a:r>
              <a:rPr lang="en-US" dirty="0" err="1"/>
              <a:t>logistikom</a:t>
            </a:r>
            <a:r>
              <a:rPr lang="en-US" dirty="0"/>
              <a:t> </a:t>
            </a:r>
            <a:r>
              <a:rPr lang="en-US" dirty="0" err="1"/>
              <a:t>potreban</a:t>
            </a:r>
            <a:r>
              <a:rPr lang="en-US" dirty="0"/>
              <a:t> je </a:t>
            </a:r>
            <a:r>
              <a:rPr lang="en-US" dirty="0" err="1"/>
              <a:t>velik</a:t>
            </a:r>
            <a:r>
              <a:rPr lang="en-US" dirty="0"/>
              <a:t> </a:t>
            </a:r>
            <a:r>
              <a:rPr lang="en-US" dirty="0" err="1"/>
              <a:t>napor</a:t>
            </a:r>
            <a:r>
              <a:rPr lang="en-US" dirty="0"/>
              <a:t> </a:t>
            </a:r>
            <a:r>
              <a:rPr lang="en-US" dirty="0" err="1"/>
              <a:t>uložen</a:t>
            </a:r>
            <a:r>
              <a:rPr lang="en-US" dirty="0"/>
              <a:t> u </a:t>
            </a:r>
            <a:r>
              <a:rPr lang="en-US" dirty="0" err="1"/>
              <a:t>softver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serverskoj</a:t>
            </a:r>
            <a:r>
              <a:rPr lang="en-US" dirty="0"/>
              <a:t> </a:t>
            </a:r>
            <a:r>
              <a:rPr lang="en-US" dirty="0" err="1"/>
              <a:t>strani</a:t>
            </a:r>
            <a:r>
              <a:rPr lang="en-US" dirty="0"/>
              <a:t>. 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Sposobnost</a:t>
            </a:r>
            <a:r>
              <a:rPr lang="en-US" dirty="0"/>
              <a:t> </a:t>
            </a:r>
            <a:r>
              <a:rPr lang="en-US" dirty="0" err="1"/>
              <a:t>obrađivanja</a:t>
            </a:r>
            <a:r>
              <a:rPr lang="en-US" dirty="0"/>
              <a:t> </a:t>
            </a:r>
            <a:r>
              <a:rPr lang="en-US" dirty="0" err="1"/>
              <a:t>konkurentnih</a:t>
            </a:r>
            <a:r>
              <a:rPr lang="en-US" dirty="0"/>
              <a:t> </a:t>
            </a:r>
            <a:r>
              <a:rPr lang="en-US" dirty="0" err="1"/>
              <a:t>zahtjeva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Održavanje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aktualiziranje</a:t>
            </a:r>
            <a:r>
              <a:rPr lang="en-US" dirty="0"/>
              <a:t> </a:t>
            </a:r>
            <a:r>
              <a:rPr lang="en-US" dirty="0" err="1"/>
              <a:t>dokumentacije</a:t>
            </a:r>
            <a:r>
              <a:rPr lang="en-US" dirty="0"/>
              <a:t>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Poboljšanje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ažuriranje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5923040" y="1318146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/>
          <p:cNvSpPr txBox="1">
            <a:spLocks noGrp="1"/>
          </p:cNvSpPr>
          <p:nvPr>
            <p:ph type="title"/>
          </p:nvPr>
        </p:nvSpPr>
        <p:spPr>
          <a:xfrm>
            <a:off x="564526" y="180639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dirty="0"/>
          </a:p>
        </p:txBody>
      </p:sp>
      <p:sp>
        <p:nvSpPr>
          <p:cNvPr id="606" name="Google Shape;606;p36"/>
          <p:cNvSpPr txBox="1">
            <a:spLocks noGrp="1"/>
          </p:cNvSpPr>
          <p:nvPr>
            <p:ph type="subTitle" idx="1"/>
          </p:nvPr>
        </p:nvSpPr>
        <p:spPr>
          <a:xfrm>
            <a:off x="78602" y="977856"/>
            <a:ext cx="6895310" cy="2143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Registracija</a:t>
            </a:r>
            <a:r>
              <a:rPr lang="en-US" dirty="0"/>
              <a:t>, </a:t>
            </a:r>
            <a:r>
              <a:rPr lang="en-US" dirty="0" err="1"/>
              <a:t>te</a:t>
            </a:r>
            <a:r>
              <a:rPr lang="en-US" dirty="0"/>
              <a:t> </a:t>
            </a:r>
            <a:r>
              <a:rPr lang="en-US" dirty="0" err="1"/>
              <a:t>prijava</a:t>
            </a:r>
            <a:r>
              <a:rPr lang="en-US" dirty="0"/>
              <a:t> u 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svih</a:t>
            </a:r>
            <a:r>
              <a:rPr lang="en-US" dirty="0"/>
              <a:t> </a:t>
            </a:r>
            <a:r>
              <a:rPr lang="en-US" dirty="0" err="1"/>
              <a:t>učesnika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Korisnik</a:t>
            </a:r>
            <a:r>
              <a:rPr lang="en-US" dirty="0"/>
              <a:t> </a:t>
            </a:r>
            <a:r>
              <a:rPr lang="en-US" dirty="0" err="1"/>
              <a:t>pretražuje</a:t>
            </a:r>
            <a:r>
              <a:rPr lang="en-US" dirty="0"/>
              <a:t> </a:t>
            </a:r>
            <a:r>
              <a:rPr lang="en-US" dirty="0" err="1"/>
              <a:t>restorane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osnovu</a:t>
            </a:r>
            <a:r>
              <a:rPr lang="en-US" dirty="0"/>
              <a:t> </a:t>
            </a:r>
            <a:r>
              <a:rPr lang="en-US" dirty="0" err="1"/>
              <a:t>unesenog</a:t>
            </a:r>
            <a:r>
              <a:rPr lang="en-US" dirty="0"/>
              <a:t> </a:t>
            </a:r>
            <a:r>
              <a:rPr lang="en-US" dirty="0" err="1"/>
              <a:t>grada</a:t>
            </a:r>
            <a:r>
              <a:rPr lang="en-US" dirty="0"/>
              <a:t> u </a:t>
            </a:r>
            <a:r>
              <a:rPr lang="en-US" dirty="0" err="1"/>
              <a:t>kojem</a:t>
            </a:r>
            <a:r>
              <a:rPr lang="en-US" dirty="0"/>
              <a:t> se </a:t>
            </a:r>
            <a:r>
              <a:rPr lang="en-US" dirty="0" err="1"/>
              <a:t>nalazi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Kupac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 </a:t>
            </a:r>
            <a:r>
              <a:rPr lang="en-US" dirty="0" err="1"/>
              <a:t>mogućnost</a:t>
            </a:r>
            <a:r>
              <a:rPr lang="en-US" dirty="0"/>
              <a:t> </a:t>
            </a:r>
            <a:r>
              <a:rPr lang="en-US" dirty="0" err="1"/>
              <a:t>pregleda</a:t>
            </a:r>
            <a:r>
              <a:rPr lang="en-US" dirty="0"/>
              <a:t> </a:t>
            </a:r>
            <a:r>
              <a:rPr lang="en-US" dirty="0" err="1"/>
              <a:t>dosadašnjih</a:t>
            </a:r>
            <a:r>
              <a:rPr lang="en-US" dirty="0"/>
              <a:t> </a:t>
            </a:r>
            <a:r>
              <a:rPr lang="en-US" dirty="0" err="1"/>
              <a:t>naružbi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Odabir</a:t>
            </a:r>
            <a:r>
              <a:rPr lang="en-US" dirty="0"/>
              <a:t> </a:t>
            </a:r>
            <a:r>
              <a:rPr lang="en-US" dirty="0" err="1"/>
              <a:t>restorana</a:t>
            </a:r>
            <a:r>
              <a:rPr lang="en-US" dirty="0"/>
              <a:t>, </a:t>
            </a:r>
            <a:r>
              <a:rPr lang="en-US" dirty="0" err="1"/>
              <a:t>kretanje</a:t>
            </a:r>
            <a:r>
              <a:rPr lang="en-US" dirty="0"/>
              <a:t> </a:t>
            </a:r>
            <a:r>
              <a:rPr lang="en-US" dirty="0" err="1"/>
              <a:t>kroz</a:t>
            </a:r>
            <a:r>
              <a:rPr lang="en-US" dirty="0"/>
              <a:t> </a:t>
            </a:r>
            <a:r>
              <a:rPr lang="en-US" dirty="0" err="1"/>
              <a:t>meni</a:t>
            </a:r>
            <a:r>
              <a:rPr lang="en-US" dirty="0"/>
              <a:t> </a:t>
            </a:r>
            <a:r>
              <a:rPr lang="en-US" dirty="0" err="1"/>
              <a:t>restorana</a:t>
            </a:r>
            <a:r>
              <a:rPr lang="en-US" dirty="0"/>
              <a:t>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Odabir</a:t>
            </a:r>
            <a:r>
              <a:rPr lang="en-US" dirty="0"/>
              <a:t> </a:t>
            </a:r>
            <a:r>
              <a:rPr lang="en-US" dirty="0" err="1"/>
              <a:t>stavke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 </a:t>
            </a:r>
            <a:r>
              <a:rPr lang="en-US" dirty="0" err="1"/>
              <a:t>njenih</a:t>
            </a:r>
            <a:r>
              <a:rPr lang="en-US" dirty="0"/>
              <a:t> </a:t>
            </a:r>
            <a:r>
              <a:rPr lang="en-US" dirty="0" err="1"/>
              <a:t>karakteristika</a:t>
            </a:r>
            <a:r>
              <a:rPr lang="en-US" dirty="0"/>
              <a:t>(</a:t>
            </a:r>
            <a:r>
              <a:rPr lang="en-US" dirty="0" err="1"/>
              <a:t>količina</a:t>
            </a:r>
            <a:r>
              <a:rPr lang="en-US" dirty="0"/>
              <a:t>, </a:t>
            </a:r>
            <a:r>
              <a:rPr lang="en-US" dirty="0" err="1"/>
              <a:t>prilozi</a:t>
            </a:r>
            <a:r>
              <a:rPr lang="en-US" dirty="0"/>
              <a:t>).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Dodavanje</a:t>
            </a:r>
            <a:r>
              <a:rPr lang="en-US" dirty="0"/>
              <a:t> </a:t>
            </a:r>
            <a:r>
              <a:rPr lang="en-US" dirty="0" err="1"/>
              <a:t>stavke</a:t>
            </a:r>
            <a:r>
              <a:rPr lang="en-US" dirty="0"/>
              <a:t> </a:t>
            </a:r>
            <a:r>
              <a:rPr lang="en-US" dirty="0" err="1"/>
              <a:t>trenutnoj</a:t>
            </a:r>
            <a:r>
              <a:rPr lang="en-US" dirty="0"/>
              <a:t> </a:t>
            </a:r>
            <a:r>
              <a:rPr lang="en-US" dirty="0" err="1"/>
              <a:t>narudžbi</a:t>
            </a:r>
            <a:r>
              <a:rPr lang="en-US" dirty="0"/>
              <a:t>, </a:t>
            </a:r>
            <a:r>
              <a:rPr lang="en-US" dirty="0" err="1"/>
              <a:t>uklanjanje</a:t>
            </a:r>
            <a:r>
              <a:rPr lang="en-US" dirty="0"/>
              <a:t> </a:t>
            </a:r>
            <a:r>
              <a:rPr lang="en-US" dirty="0" err="1"/>
              <a:t>stavke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Kupac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 </a:t>
            </a:r>
            <a:r>
              <a:rPr lang="en-US" dirty="0" err="1"/>
              <a:t>mogućnost</a:t>
            </a:r>
            <a:r>
              <a:rPr lang="en-US" dirty="0"/>
              <a:t> </a:t>
            </a:r>
            <a:r>
              <a:rPr lang="en-US" dirty="0" err="1"/>
              <a:t>pregleda</a:t>
            </a:r>
            <a:r>
              <a:rPr lang="en-US" dirty="0"/>
              <a:t> </a:t>
            </a:r>
            <a:r>
              <a:rPr lang="en-US" dirty="0" err="1"/>
              <a:t>narudžbe</a:t>
            </a:r>
            <a:r>
              <a:rPr lang="en-US" dirty="0"/>
              <a:t> </a:t>
            </a:r>
            <a:r>
              <a:rPr lang="en-US" dirty="0" err="1"/>
              <a:t>prije</a:t>
            </a:r>
            <a:r>
              <a:rPr lang="en-US" dirty="0"/>
              <a:t> </a:t>
            </a:r>
            <a:r>
              <a:rPr lang="en-US" dirty="0" err="1"/>
              <a:t>konačnog</a:t>
            </a:r>
            <a:r>
              <a:rPr lang="en-US" dirty="0"/>
              <a:t> </a:t>
            </a:r>
            <a:r>
              <a:rPr lang="en-US" dirty="0" err="1"/>
              <a:t>slanja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Izbor</a:t>
            </a:r>
            <a:r>
              <a:rPr lang="en-US" dirty="0"/>
              <a:t> </a:t>
            </a:r>
            <a:r>
              <a:rPr lang="en-US" dirty="0" err="1"/>
              <a:t>načina</a:t>
            </a:r>
            <a:r>
              <a:rPr lang="en-US" dirty="0"/>
              <a:t> </a:t>
            </a:r>
            <a:r>
              <a:rPr lang="en-US" dirty="0" err="1"/>
              <a:t>plaćanja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prijem</a:t>
            </a:r>
            <a:r>
              <a:rPr lang="en-US" dirty="0"/>
              <a:t> </a:t>
            </a:r>
            <a:r>
              <a:rPr lang="en-US" dirty="0" err="1"/>
              <a:t>notifikacije</a:t>
            </a:r>
            <a:r>
              <a:rPr lang="en-US" dirty="0"/>
              <a:t> o </a:t>
            </a:r>
            <a:r>
              <a:rPr lang="en-US" dirty="0" err="1"/>
              <a:t>potvrdi</a:t>
            </a:r>
            <a:r>
              <a:rPr lang="en-US" dirty="0"/>
              <a:t> </a:t>
            </a:r>
            <a:r>
              <a:rPr lang="en-US" dirty="0" err="1"/>
              <a:t>naružbe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Omogućavanje</a:t>
            </a:r>
            <a:r>
              <a:rPr lang="en-US" dirty="0"/>
              <a:t>  </a:t>
            </a:r>
            <a:r>
              <a:rPr lang="en-US" dirty="0" err="1"/>
              <a:t>prikaza</a:t>
            </a:r>
            <a:r>
              <a:rPr lang="en-US" dirty="0"/>
              <a:t> </a:t>
            </a:r>
            <a:r>
              <a:rPr lang="en-US" dirty="0" err="1"/>
              <a:t>računa</a:t>
            </a:r>
            <a:r>
              <a:rPr lang="en-US" dirty="0"/>
              <a:t>,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identikacije</a:t>
            </a:r>
            <a:r>
              <a:rPr lang="en-US" dirty="0"/>
              <a:t> </a:t>
            </a:r>
            <a:r>
              <a:rPr lang="en-US" dirty="0" err="1"/>
              <a:t>narudžbe</a:t>
            </a:r>
            <a:r>
              <a:rPr lang="en-US" dirty="0"/>
              <a:t> od </a:t>
            </a:r>
            <a:r>
              <a:rPr lang="en-US" dirty="0" err="1"/>
              <a:t>strane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Nakon</a:t>
            </a:r>
            <a:r>
              <a:rPr lang="en-US" dirty="0"/>
              <a:t> </a:t>
            </a:r>
            <a:r>
              <a:rPr lang="en-US" dirty="0" err="1"/>
              <a:t>plaćanja</a:t>
            </a:r>
            <a:r>
              <a:rPr lang="en-US" dirty="0"/>
              <a:t> </a:t>
            </a:r>
            <a:r>
              <a:rPr lang="en-US" dirty="0" err="1"/>
              <a:t>naružbe</a:t>
            </a:r>
            <a:r>
              <a:rPr lang="en-US" dirty="0"/>
              <a:t>, </a:t>
            </a:r>
            <a:r>
              <a:rPr lang="en-US" dirty="0" err="1"/>
              <a:t>kupac</a:t>
            </a:r>
            <a:r>
              <a:rPr lang="en-US" dirty="0"/>
              <a:t> se </a:t>
            </a:r>
            <a:r>
              <a:rPr lang="en-US" dirty="0" err="1"/>
              <a:t>može</a:t>
            </a:r>
            <a:r>
              <a:rPr lang="en-US" dirty="0"/>
              <a:t> </a:t>
            </a:r>
            <a:r>
              <a:rPr lang="en-US" dirty="0" err="1"/>
              <a:t>odjaviti</a:t>
            </a:r>
            <a:r>
              <a:rPr lang="en-US" dirty="0"/>
              <a:t>  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pratiti</a:t>
            </a:r>
            <a:r>
              <a:rPr lang="en-US" dirty="0"/>
              <a:t> status </a:t>
            </a:r>
            <a:r>
              <a:rPr lang="en-US" dirty="0" err="1"/>
              <a:t>svoje</a:t>
            </a:r>
            <a:r>
              <a:rPr lang="en-US" dirty="0"/>
              <a:t> </a:t>
            </a:r>
            <a:r>
              <a:rPr lang="en-US" dirty="0" err="1"/>
              <a:t>narudžbe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Zaposlenici</a:t>
            </a:r>
            <a:r>
              <a:rPr lang="en-US" dirty="0"/>
              <a:t> </a:t>
            </a:r>
            <a:r>
              <a:rPr lang="en-US" dirty="0" err="1"/>
              <a:t>imaju</a:t>
            </a:r>
            <a:r>
              <a:rPr lang="en-US" dirty="0"/>
              <a:t> </a:t>
            </a:r>
            <a:r>
              <a:rPr lang="en-US" dirty="0" err="1"/>
              <a:t>mogućnost</a:t>
            </a:r>
            <a:r>
              <a:rPr lang="en-US" dirty="0"/>
              <a:t> </a:t>
            </a:r>
            <a:r>
              <a:rPr lang="en-US" dirty="0" err="1"/>
              <a:t>ažuriranja</a:t>
            </a:r>
            <a:r>
              <a:rPr lang="en-US" dirty="0"/>
              <a:t>, </a:t>
            </a:r>
            <a:r>
              <a:rPr lang="en-US" dirty="0" err="1"/>
              <a:t>izmjene</a:t>
            </a:r>
            <a:r>
              <a:rPr lang="en-US" dirty="0"/>
              <a:t>, </a:t>
            </a:r>
            <a:r>
              <a:rPr lang="en-US" dirty="0" err="1"/>
              <a:t>brisanja</a:t>
            </a:r>
            <a:r>
              <a:rPr lang="en-US" dirty="0"/>
              <a:t>, </a:t>
            </a:r>
            <a:r>
              <a:rPr lang="en-US" dirty="0" err="1"/>
              <a:t>dodavanja</a:t>
            </a:r>
            <a:r>
              <a:rPr lang="en-US" dirty="0"/>
              <a:t>  </a:t>
            </a:r>
            <a:r>
              <a:rPr lang="en-US" dirty="0" err="1"/>
              <a:t>menija</a:t>
            </a:r>
            <a:r>
              <a:rPr lang="en-US" dirty="0"/>
              <a:t>, </a:t>
            </a:r>
            <a:r>
              <a:rPr lang="en-US" dirty="0" err="1"/>
              <a:t>jela</a:t>
            </a:r>
            <a:r>
              <a:rPr lang="en-US" dirty="0"/>
              <a:t>, 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njihovih</a:t>
            </a:r>
            <a:r>
              <a:rPr lang="en-US" dirty="0"/>
              <a:t> </a:t>
            </a:r>
            <a:r>
              <a:rPr lang="en-US" dirty="0" err="1"/>
              <a:t>cijena</a:t>
            </a:r>
            <a:r>
              <a:rPr lang="en-US" dirty="0"/>
              <a:t>.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6615059" y="1649896"/>
            <a:ext cx="2450339" cy="1654435"/>
            <a:chOff x="390600" y="407550"/>
            <a:chExt cx="6545750" cy="4899525"/>
          </a:xfrm>
        </p:grpSpPr>
        <p:sp>
          <p:nvSpPr>
            <p:cNvPr id="608" name="Google Shape;608;p36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DEF4-4548-4C6D-996F-2CF5F392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AD6E-BF7F-4AED-89D7-8F9AC008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36" y="1026837"/>
            <a:ext cx="7214922" cy="304908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/>
              <a:t>User- friendly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Zahtjevi</a:t>
            </a:r>
            <a:r>
              <a:rPr lang="en-US" dirty="0"/>
              <a:t> u </a:t>
            </a:r>
            <a:r>
              <a:rPr lang="en-US" dirty="0" err="1"/>
              <a:t>pogledu</a:t>
            </a:r>
            <a:r>
              <a:rPr lang="en-US" dirty="0"/>
              <a:t> </a:t>
            </a:r>
            <a:r>
              <a:rPr lang="en-US" dirty="0" err="1"/>
              <a:t>performansi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sigurnosti</a:t>
            </a:r>
            <a:r>
              <a:rPr lang="en-US" dirty="0"/>
              <a:t>: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će</a:t>
            </a:r>
            <a:r>
              <a:rPr lang="en-US" dirty="0"/>
              <a:t> </a:t>
            </a:r>
            <a:r>
              <a:rPr lang="en-US" dirty="0" err="1"/>
              <a:t>korisnicima</a:t>
            </a:r>
            <a:r>
              <a:rPr lang="en-US" dirty="0"/>
              <a:t> </a:t>
            </a:r>
            <a:r>
              <a:rPr lang="en-US" dirty="0" err="1"/>
              <a:t>prikazati</a:t>
            </a:r>
            <a:r>
              <a:rPr lang="en-US" dirty="0"/>
              <a:t> </a:t>
            </a:r>
            <a:r>
              <a:rPr lang="en-US" dirty="0" err="1"/>
              <a:t>poruku</a:t>
            </a:r>
            <a:r>
              <a:rPr lang="en-US" dirty="0"/>
              <a:t> </a:t>
            </a:r>
            <a:r>
              <a:rPr lang="en-US" dirty="0" err="1"/>
              <a:t>potvrde</a:t>
            </a:r>
            <a:r>
              <a:rPr lang="en-US" dirty="0"/>
              <a:t>  </a:t>
            </a:r>
            <a:r>
              <a:rPr lang="en-US" dirty="0" err="1"/>
              <a:t>narudžbe</a:t>
            </a:r>
            <a:r>
              <a:rPr lang="en-US" dirty="0"/>
              <a:t> u </a:t>
            </a:r>
            <a:r>
              <a:rPr lang="en-US" dirty="0" err="1"/>
              <a:t>roku</a:t>
            </a:r>
            <a:r>
              <a:rPr lang="en-US" dirty="0"/>
              <a:t> od 5      </a:t>
            </a:r>
            <a:r>
              <a:rPr lang="en-US" dirty="0" err="1"/>
              <a:t>sekundi</a:t>
            </a:r>
            <a:r>
              <a:rPr lang="en-US" dirty="0"/>
              <a:t>  </a:t>
            </a:r>
            <a:r>
              <a:rPr lang="en-US" dirty="0" err="1"/>
              <a:t>nakon</a:t>
            </a:r>
            <a:r>
              <a:rPr lang="en-US" dirty="0"/>
              <a:t> </a:t>
            </a:r>
            <a:r>
              <a:rPr lang="en-US" dirty="0" err="1"/>
              <a:t>što</a:t>
            </a:r>
            <a:r>
              <a:rPr lang="en-US" dirty="0"/>
              <a:t> </a:t>
            </a:r>
            <a:r>
              <a:rPr lang="en-US" dirty="0" err="1"/>
              <a:t>korisnik</a:t>
            </a:r>
            <a:r>
              <a:rPr lang="en-US" dirty="0"/>
              <a:t> </a:t>
            </a:r>
            <a:r>
              <a:rPr lang="en-US" dirty="0" err="1"/>
              <a:t>sistemu</a:t>
            </a:r>
            <a:r>
              <a:rPr lang="en-US" dirty="0"/>
              <a:t> </a:t>
            </a:r>
            <a:r>
              <a:rPr lang="en-US" dirty="0" err="1"/>
              <a:t>dostavi</a:t>
            </a:r>
            <a:r>
              <a:rPr lang="en-US" dirty="0"/>
              <a:t> </a:t>
            </a:r>
            <a:r>
              <a:rPr lang="en-US" dirty="0" err="1"/>
              <a:t>informacije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Ako</a:t>
            </a:r>
            <a:r>
              <a:rPr lang="en-US" dirty="0"/>
              <a:t> je </a:t>
            </a:r>
            <a:r>
              <a:rPr lang="en-US" dirty="0" err="1"/>
              <a:t>veza</a:t>
            </a:r>
            <a:r>
              <a:rPr lang="en-US" dirty="0"/>
              <a:t> </a:t>
            </a:r>
            <a:r>
              <a:rPr lang="en-US" dirty="0" err="1"/>
              <a:t>između</a:t>
            </a:r>
            <a:r>
              <a:rPr lang="en-US" dirty="0"/>
              <a:t> </a:t>
            </a:r>
            <a:r>
              <a:rPr lang="en-US" dirty="0" err="1"/>
              <a:t>korisnika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 </a:t>
            </a:r>
            <a:r>
              <a:rPr lang="en-US" dirty="0" err="1"/>
              <a:t>prekinuta</a:t>
            </a:r>
            <a:r>
              <a:rPr lang="en-US" dirty="0"/>
              <a:t> </a:t>
            </a:r>
            <a:r>
              <a:rPr lang="en-US" dirty="0" err="1"/>
              <a:t>prije</a:t>
            </a:r>
            <a:r>
              <a:rPr lang="en-US" dirty="0"/>
              <a:t> </a:t>
            </a:r>
            <a:r>
              <a:rPr lang="en-US" dirty="0" err="1"/>
              <a:t>nego</a:t>
            </a:r>
            <a:r>
              <a:rPr lang="en-US" dirty="0"/>
              <a:t> </a:t>
            </a:r>
            <a:r>
              <a:rPr lang="en-US" dirty="0" err="1"/>
              <a:t>što</a:t>
            </a:r>
            <a:r>
              <a:rPr lang="en-US" dirty="0"/>
              <a:t> se           </a:t>
            </a:r>
            <a:r>
              <a:rPr lang="en-US" dirty="0" err="1"/>
              <a:t>narudžba</a:t>
            </a:r>
            <a:r>
              <a:rPr lang="en-US" dirty="0"/>
              <a:t> </a:t>
            </a:r>
            <a:r>
              <a:rPr lang="en-US" dirty="0" err="1"/>
              <a:t>potvrdi</a:t>
            </a:r>
            <a:r>
              <a:rPr lang="en-US" dirty="0"/>
              <a:t> 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otkaže</a:t>
            </a:r>
            <a:r>
              <a:rPr lang="en-US" dirty="0"/>
              <a:t>, 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će</a:t>
            </a:r>
            <a:r>
              <a:rPr lang="en-US" dirty="0"/>
              <a:t> </a:t>
            </a:r>
            <a:r>
              <a:rPr lang="en-US" dirty="0" err="1"/>
              <a:t>omogućit</a:t>
            </a:r>
            <a:r>
              <a:rPr lang="en-US" dirty="0"/>
              <a:t> </a:t>
            </a:r>
            <a:r>
              <a:rPr lang="en-US" dirty="0" err="1"/>
              <a:t>korisniku</a:t>
            </a:r>
            <a:r>
              <a:rPr lang="en-US" dirty="0"/>
              <a:t> </a:t>
            </a:r>
            <a:r>
              <a:rPr lang="en-US" dirty="0" err="1"/>
              <a:t>povrat</a:t>
            </a:r>
            <a:r>
              <a:rPr lang="en-US" dirty="0"/>
              <a:t>              </a:t>
            </a:r>
            <a:r>
              <a:rPr lang="en-US" dirty="0" err="1"/>
              <a:t>nepotpune</a:t>
            </a:r>
            <a:r>
              <a:rPr lang="en-US" dirty="0"/>
              <a:t> </a:t>
            </a:r>
            <a:r>
              <a:rPr lang="en-US" dirty="0" err="1"/>
              <a:t>narudžbe</a:t>
            </a:r>
            <a:r>
              <a:rPr lang="en-US" dirty="0"/>
              <a:t> za </a:t>
            </a:r>
            <a:r>
              <a:rPr lang="en-US" dirty="0" err="1"/>
              <a:t>odobravanje</a:t>
            </a:r>
            <a:r>
              <a:rPr lang="en-US" dirty="0"/>
              <a:t> 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uređivanje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Sve</a:t>
            </a:r>
            <a:r>
              <a:rPr lang="en-US" dirty="0"/>
              <a:t> web </a:t>
            </a:r>
            <a:r>
              <a:rPr lang="en-US" dirty="0" err="1"/>
              <a:t>stranice</a:t>
            </a:r>
            <a:r>
              <a:rPr lang="en-US" dirty="0"/>
              <a:t> </a:t>
            </a:r>
            <a:r>
              <a:rPr lang="en-US" dirty="0" err="1"/>
              <a:t>koje</a:t>
            </a:r>
            <a:r>
              <a:rPr lang="en-US" dirty="0"/>
              <a:t> </a:t>
            </a:r>
            <a:r>
              <a:rPr lang="en-US" dirty="0" err="1"/>
              <a:t>generira</a:t>
            </a:r>
            <a:r>
              <a:rPr lang="en-US" dirty="0"/>
              <a:t> 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moraju</a:t>
            </a:r>
            <a:r>
              <a:rPr lang="en-US" dirty="0"/>
              <a:t> se u </a:t>
            </a:r>
            <a:r>
              <a:rPr lang="en-US" dirty="0" err="1"/>
              <a:t>potpunosti</a:t>
            </a:r>
            <a:r>
              <a:rPr lang="en-US" dirty="0"/>
              <a:t> </a:t>
            </a:r>
            <a:r>
              <a:rPr lang="en-US" dirty="0" err="1"/>
              <a:t>preuzeti</a:t>
            </a:r>
            <a:r>
              <a:rPr lang="en-US" dirty="0"/>
              <a:t> za </a:t>
            </a:r>
            <a:r>
              <a:rPr lang="en-US" dirty="0" err="1"/>
              <a:t>najviše</a:t>
            </a:r>
            <a:r>
              <a:rPr lang="en-US" dirty="0"/>
              <a:t> 8 </a:t>
            </a:r>
            <a:r>
              <a:rPr lang="en-US" dirty="0" err="1"/>
              <a:t>sekundi</a:t>
            </a:r>
            <a:r>
              <a:rPr lang="en-US" dirty="0"/>
              <a:t> </a:t>
            </a:r>
            <a:r>
              <a:rPr lang="en-US" dirty="0" err="1"/>
              <a:t>putem</a:t>
            </a:r>
            <a:r>
              <a:rPr lang="en-US" dirty="0"/>
              <a:t> </a:t>
            </a:r>
            <a:r>
              <a:rPr lang="en-US" dirty="0" err="1"/>
              <a:t>modemske</a:t>
            </a:r>
            <a:r>
              <a:rPr lang="en-US" dirty="0"/>
              <a:t> </a:t>
            </a:r>
            <a:r>
              <a:rPr lang="en-US" dirty="0" err="1"/>
              <a:t>veze</a:t>
            </a:r>
            <a:r>
              <a:rPr lang="en-US" dirty="0"/>
              <a:t> od 40 </a:t>
            </a:r>
            <a:r>
              <a:rPr lang="en-US" dirty="0" err="1"/>
              <a:t>KBps</a:t>
            </a:r>
            <a:r>
              <a:rPr lang="en-US" dirty="0"/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Sve</a:t>
            </a:r>
            <a:r>
              <a:rPr lang="en-US" dirty="0"/>
              <a:t> </a:t>
            </a:r>
            <a:r>
              <a:rPr lang="en-US" dirty="0" err="1"/>
              <a:t>mrežne</a:t>
            </a:r>
            <a:r>
              <a:rPr lang="en-US" dirty="0"/>
              <a:t> </a:t>
            </a:r>
            <a:r>
              <a:rPr lang="en-US" dirty="0" err="1"/>
              <a:t>transakcije</a:t>
            </a:r>
            <a:r>
              <a:rPr lang="en-US" dirty="0"/>
              <a:t> </a:t>
            </a:r>
            <a:r>
              <a:rPr lang="en-US" dirty="0" err="1"/>
              <a:t>koje</a:t>
            </a:r>
            <a:r>
              <a:rPr lang="en-US" dirty="0"/>
              <a:t> </a:t>
            </a:r>
            <a:r>
              <a:rPr lang="en-US" dirty="0" err="1"/>
              <a:t>uključuju</a:t>
            </a:r>
            <a:r>
              <a:rPr lang="en-US" dirty="0"/>
              <a:t> </a:t>
            </a:r>
            <a:r>
              <a:rPr lang="en-US" dirty="0" err="1"/>
              <a:t>finansijske</a:t>
            </a:r>
            <a:r>
              <a:rPr lang="en-US" dirty="0"/>
              <a:t> </a:t>
            </a:r>
            <a:r>
              <a:rPr lang="en-US" dirty="0" err="1"/>
              <a:t>podatke</a:t>
            </a:r>
            <a:r>
              <a:rPr lang="en-US" dirty="0"/>
              <a:t>, 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podaci</a:t>
            </a:r>
            <a:r>
              <a:rPr lang="en-US" dirty="0"/>
              <a:t> </a:t>
            </a:r>
          </a:p>
          <a:p>
            <a:pPr marL="114300" indent="0" algn="l" rtl="0" fontAlgn="base"/>
            <a:r>
              <a:rPr lang="en-US" dirty="0"/>
              <a:t>za </a:t>
            </a:r>
            <a:r>
              <a:rPr lang="en-US" dirty="0" err="1"/>
              <a:t>identifikaciju</a:t>
            </a:r>
            <a:r>
              <a:rPr lang="en-US" dirty="0"/>
              <a:t> </a:t>
            </a:r>
            <a:r>
              <a:rPr lang="en-US" dirty="0" err="1"/>
              <a:t>korisnika</a:t>
            </a:r>
            <a:r>
              <a:rPr lang="en-US" dirty="0"/>
              <a:t> </a:t>
            </a:r>
            <a:r>
              <a:rPr lang="en-US" dirty="0" err="1"/>
              <a:t>biti</a:t>
            </a:r>
            <a:r>
              <a:rPr lang="en-US" dirty="0"/>
              <a:t> </a:t>
            </a:r>
            <a:r>
              <a:rPr lang="en-US" dirty="0" err="1"/>
              <a:t>će</a:t>
            </a:r>
            <a:r>
              <a:rPr lang="en-US" dirty="0"/>
              <a:t> </a:t>
            </a:r>
            <a:r>
              <a:rPr lang="en-US" dirty="0" err="1"/>
              <a:t>enkriptovani</a:t>
            </a:r>
            <a:r>
              <a:rPr lang="en-US" dirty="0"/>
              <a:t>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dopušta</a:t>
            </a:r>
            <a:r>
              <a:rPr lang="en-US" dirty="0"/>
              <a:t> </a:t>
            </a:r>
            <a:r>
              <a:rPr lang="en-US" dirty="0" err="1"/>
              <a:t>samo</a:t>
            </a:r>
            <a:r>
              <a:rPr lang="en-US" dirty="0"/>
              <a:t> </a:t>
            </a:r>
            <a:r>
              <a:rPr lang="en-US" dirty="0" err="1"/>
              <a:t>određenim</a:t>
            </a:r>
            <a:r>
              <a:rPr lang="en-US" dirty="0"/>
              <a:t> </a:t>
            </a:r>
            <a:r>
              <a:rPr lang="en-US" dirty="0" err="1"/>
              <a:t>zaposlenim</a:t>
            </a:r>
            <a:r>
              <a:rPr lang="en-US" dirty="0"/>
              <a:t> koji se </a:t>
            </a:r>
            <a:r>
              <a:rPr lang="en-US" dirty="0" err="1"/>
              <a:t>nalaze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popisu</a:t>
            </a:r>
            <a:r>
              <a:rPr lang="en-US" dirty="0"/>
              <a:t> </a:t>
            </a:r>
            <a:r>
              <a:rPr lang="en-US" dirty="0" err="1"/>
              <a:t>autorizovanih</a:t>
            </a:r>
            <a:r>
              <a:rPr lang="en-US" dirty="0"/>
              <a:t> </a:t>
            </a:r>
            <a:r>
              <a:rPr lang="en-US" dirty="0" err="1"/>
              <a:t>upravitelja</a:t>
            </a:r>
            <a:r>
              <a:rPr lang="en-US" dirty="0"/>
              <a:t> da </a:t>
            </a:r>
            <a:r>
              <a:rPr lang="en-US" dirty="0" err="1"/>
              <a:t>stvaraju</a:t>
            </a:r>
            <a:r>
              <a:rPr lang="en-US" dirty="0"/>
              <a:t> 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uređuju</a:t>
            </a:r>
            <a:r>
              <a:rPr lang="en-US" dirty="0"/>
              <a:t> </a:t>
            </a:r>
            <a:r>
              <a:rPr lang="en-US" dirty="0" err="1"/>
              <a:t>jelovnike</a:t>
            </a:r>
            <a:r>
              <a:rPr lang="en-US" dirty="0"/>
              <a:t>,  </a:t>
            </a:r>
          </a:p>
          <a:p>
            <a:endParaRPr lang="en-US" dirty="0"/>
          </a:p>
        </p:txBody>
      </p:sp>
      <p:grpSp>
        <p:nvGrpSpPr>
          <p:cNvPr id="4" name="Google Shape;1358;p51">
            <a:extLst>
              <a:ext uri="{FF2B5EF4-FFF2-40B4-BE49-F238E27FC236}">
                <a16:creationId xmlns:a16="http://schemas.microsoft.com/office/drawing/2014/main" id="{65048790-95DA-410D-91F6-296075D441FF}"/>
              </a:ext>
            </a:extLst>
          </p:cNvPr>
          <p:cNvGrpSpPr/>
          <p:nvPr/>
        </p:nvGrpSpPr>
        <p:grpSpPr>
          <a:xfrm>
            <a:off x="7089913" y="1743710"/>
            <a:ext cx="2291450" cy="3049080"/>
            <a:chOff x="6271165" y="1060842"/>
            <a:chExt cx="3540893" cy="3930732"/>
          </a:xfrm>
        </p:grpSpPr>
        <p:grpSp>
          <p:nvGrpSpPr>
            <p:cNvPr id="5" name="Google Shape;1359;p51">
              <a:extLst>
                <a:ext uri="{FF2B5EF4-FFF2-40B4-BE49-F238E27FC236}">
                  <a16:creationId xmlns:a16="http://schemas.microsoft.com/office/drawing/2014/main" id="{D6BA8E0C-6532-4CA5-BC33-1A67411ACF26}"/>
                </a:ext>
              </a:extLst>
            </p:cNvPr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6" name="Google Shape;1360;p51">
                <a:extLst>
                  <a:ext uri="{FF2B5EF4-FFF2-40B4-BE49-F238E27FC236}">
                    <a16:creationId xmlns:a16="http://schemas.microsoft.com/office/drawing/2014/main" id="{68DD279A-D85F-4321-970C-05A084CE720F}"/>
                  </a:ext>
                </a:extLst>
              </p:cNvPr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61;p51">
                <a:extLst>
                  <a:ext uri="{FF2B5EF4-FFF2-40B4-BE49-F238E27FC236}">
                    <a16:creationId xmlns:a16="http://schemas.microsoft.com/office/drawing/2014/main" id="{A81A2D01-E483-44AA-8F3E-BC84B6E801BD}"/>
                  </a:ext>
                </a:extLst>
              </p:cNvPr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62;p51">
                <a:extLst>
                  <a:ext uri="{FF2B5EF4-FFF2-40B4-BE49-F238E27FC236}">
                    <a16:creationId xmlns:a16="http://schemas.microsoft.com/office/drawing/2014/main" id="{6EF8C802-983A-4C28-89E6-50C4BBD3BC7D}"/>
                  </a:ext>
                </a:extLst>
              </p:cNvPr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63;p51">
                <a:extLst>
                  <a:ext uri="{FF2B5EF4-FFF2-40B4-BE49-F238E27FC236}">
                    <a16:creationId xmlns:a16="http://schemas.microsoft.com/office/drawing/2014/main" id="{A75DCB9E-35C6-4F30-8FE8-0970BFCC155D}"/>
                  </a:ext>
                </a:extLst>
              </p:cNvPr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64;p51">
                <a:extLst>
                  <a:ext uri="{FF2B5EF4-FFF2-40B4-BE49-F238E27FC236}">
                    <a16:creationId xmlns:a16="http://schemas.microsoft.com/office/drawing/2014/main" id="{1DABF896-B439-4307-BFF7-1F1C473A4F17}"/>
                  </a:ext>
                </a:extLst>
              </p:cNvPr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65;p51">
                <a:extLst>
                  <a:ext uri="{FF2B5EF4-FFF2-40B4-BE49-F238E27FC236}">
                    <a16:creationId xmlns:a16="http://schemas.microsoft.com/office/drawing/2014/main" id="{2E2583BF-2724-4AC5-BA9D-286B095F0E01}"/>
                  </a:ext>
                </a:extLst>
              </p:cNvPr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66;p51">
                <a:extLst>
                  <a:ext uri="{FF2B5EF4-FFF2-40B4-BE49-F238E27FC236}">
                    <a16:creationId xmlns:a16="http://schemas.microsoft.com/office/drawing/2014/main" id="{DA651930-A503-4A20-AC33-696DCCA44C07}"/>
                  </a:ext>
                </a:extLst>
              </p:cNvPr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67;p51">
                <a:extLst>
                  <a:ext uri="{FF2B5EF4-FFF2-40B4-BE49-F238E27FC236}">
                    <a16:creationId xmlns:a16="http://schemas.microsoft.com/office/drawing/2014/main" id="{608F31B5-C424-4A00-B9FB-CBBFA7992DD4}"/>
                  </a:ext>
                </a:extLst>
              </p:cNvPr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68;p51">
                <a:extLst>
                  <a:ext uri="{FF2B5EF4-FFF2-40B4-BE49-F238E27FC236}">
                    <a16:creationId xmlns:a16="http://schemas.microsoft.com/office/drawing/2014/main" id="{8C0B8619-900E-46F5-B5CD-82EF3BAA6292}"/>
                  </a:ext>
                </a:extLst>
              </p:cNvPr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69;p51">
                <a:extLst>
                  <a:ext uri="{FF2B5EF4-FFF2-40B4-BE49-F238E27FC236}">
                    <a16:creationId xmlns:a16="http://schemas.microsoft.com/office/drawing/2014/main" id="{9B33E4EB-7E1D-4820-A083-D39AF58F46CA}"/>
                  </a:ext>
                </a:extLst>
              </p:cNvPr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70;p51">
                <a:extLst>
                  <a:ext uri="{FF2B5EF4-FFF2-40B4-BE49-F238E27FC236}">
                    <a16:creationId xmlns:a16="http://schemas.microsoft.com/office/drawing/2014/main" id="{C6C7CF11-6251-4A51-B41C-A3C0BDAB6A65}"/>
                  </a:ext>
                </a:extLst>
              </p:cNvPr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71;p51">
                <a:extLst>
                  <a:ext uri="{FF2B5EF4-FFF2-40B4-BE49-F238E27FC236}">
                    <a16:creationId xmlns:a16="http://schemas.microsoft.com/office/drawing/2014/main" id="{E31A21A4-59E3-44B2-B8AC-61C452701258}"/>
                  </a:ext>
                </a:extLst>
              </p:cNvPr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72;p51">
                <a:extLst>
                  <a:ext uri="{FF2B5EF4-FFF2-40B4-BE49-F238E27FC236}">
                    <a16:creationId xmlns:a16="http://schemas.microsoft.com/office/drawing/2014/main" id="{58700AC1-6180-46AE-8091-C07C7ACFC546}"/>
                  </a:ext>
                </a:extLst>
              </p:cNvPr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73;p51">
                <a:extLst>
                  <a:ext uri="{FF2B5EF4-FFF2-40B4-BE49-F238E27FC236}">
                    <a16:creationId xmlns:a16="http://schemas.microsoft.com/office/drawing/2014/main" id="{15DF0ABA-1CE8-4071-B8EA-EB5F7AFFE5C4}"/>
                  </a:ext>
                </a:extLst>
              </p:cNvPr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374;p51">
              <a:extLst>
                <a:ext uri="{FF2B5EF4-FFF2-40B4-BE49-F238E27FC236}">
                  <a16:creationId xmlns:a16="http://schemas.microsoft.com/office/drawing/2014/main" id="{3B2B7A2F-B41B-49AC-9434-4FD56D281B55}"/>
                </a:ext>
              </a:extLst>
            </p:cNvPr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7" name="Google Shape;1375;p51">
                <a:extLst>
                  <a:ext uri="{FF2B5EF4-FFF2-40B4-BE49-F238E27FC236}">
                    <a16:creationId xmlns:a16="http://schemas.microsoft.com/office/drawing/2014/main" id="{2BC104FD-E272-4B3B-8318-2064E1AD6386}"/>
                  </a:ext>
                </a:extLst>
              </p:cNvPr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76;p51">
                <a:extLst>
                  <a:ext uri="{FF2B5EF4-FFF2-40B4-BE49-F238E27FC236}">
                    <a16:creationId xmlns:a16="http://schemas.microsoft.com/office/drawing/2014/main" id="{FA7FD76E-70F2-437B-A51F-4801A0276435}"/>
                  </a:ext>
                </a:extLst>
              </p:cNvPr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77;p51">
                <a:extLst>
                  <a:ext uri="{FF2B5EF4-FFF2-40B4-BE49-F238E27FC236}">
                    <a16:creationId xmlns:a16="http://schemas.microsoft.com/office/drawing/2014/main" id="{1CD7F29D-5B1B-4D53-8C18-A9F73C4D918B}"/>
                  </a:ext>
                </a:extLst>
              </p:cNvPr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78;p51">
                <a:extLst>
                  <a:ext uri="{FF2B5EF4-FFF2-40B4-BE49-F238E27FC236}">
                    <a16:creationId xmlns:a16="http://schemas.microsoft.com/office/drawing/2014/main" id="{65ABDB09-B0D8-493E-82FC-69E7A2631517}"/>
                  </a:ext>
                </a:extLst>
              </p:cNvPr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79;p51">
                <a:extLst>
                  <a:ext uri="{FF2B5EF4-FFF2-40B4-BE49-F238E27FC236}">
                    <a16:creationId xmlns:a16="http://schemas.microsoft.com/office/drawing/2014/main" id="{26E3B875-3D9B-4764-B7C2-997C05D4B747}"/>
                  </a:ext>
                </a:extLst>
              </p:cNvPr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80;p51">
                <a:extLst>
                  <a:ext uri="{FF2B5EF4-FFF2-40B4-BE49-F238E27FC236}">
                    <a16:creationId xmlns:a16="http://schemas.microsoft.com/office/drawing/2014/main" id="{D51BDF59-4D1E-461C-BA92-75F2E61D9477}"/>
                  </a:ext>
                </a:extLst>
              </p:cNvPr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81;p51">
                <a:extLst>
                  <a:ext uri="{FF2B5EF4-FFF2-40B4-BE49-F238E27FC236}">
                    <a16:creationId xmlns:a16="http://schemas.microsoft.com/office/drawing/2014/main" id="{CC5ADD97-4A12-4990-9555-0C8D414FA17A}"/>
                  </a:ext>
                </a:extLst>
              </p:cNvPr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82;p51">
                <a:extLst>
                  <a:ext uri="{FF2B5EF4-FFF2-40B4-BE49-F238E27FC236}">
                    <a16:creationId xmlns:a16="http://schemas.microsoft.com/office/drawing/2014/main" id="{F2937092-1012-4C40-A287-07553166F608}"/>
                  </a:ext>
                </a:extLst>
              </p:cNvPr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83;p51">
                <a:extLst>
                  <a:ext uri="{FF2B5EF4-FFF2-40B4-BE49-F238E27FC236}">
                    <a16:creationId xmlns:a16="http://schemas.microsoft.com/office/drawing/2014/main" id="{ED6AF4B0-06D1-47A5-8AC0-143FDD62AB28}"/>
                  </a:ext>
                </a:extLst>
              </p:cNvPr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26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D10-5886-4835-8D5D-C0B77E41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Intervju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22281-3121-43D0-A8A1-A7782AC6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321" y="1413275"/>
            <a:ext cx="5339740" cy="1335700"/>
          </a:xfrm>
        </p:spPr>
        <p:txBody>
          <a:bodyPr/>
          <a:lstStyle/>
          <a:p>
            <a:r>
              <a:rPr lang="en-US" b="1" i="1" dirty="0" err="1">
                <a:effectLst/>
              </a:rPr>
              <a:t>Intervju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smo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obavili</a:t>
            </a:r>
            <a:r>
              <a:rPr lang="en-US" b="1" i="1" dirty="0">
                <a:effectLst/>
              </a:rPr>
              <a:t> s </a:t>
            </a:r>
            <a:r>
              <a:rPr lang="en-US" b="1" i="1" dirty="0" err="1">
                <a:effectLst/>
              </a:rPr>
              <a:t>uposlenikom</a:t>
            </a:r>
            <a:r>
              <a:rPr lang="en-US" b="1" i="1" dirty="0">
                <a:effectLst/>
              </a:rPr>
              <a:t> (</a:t>
            </a:r>
            <a:r>
              <a:rPr lang="en-US" b="1" i="1" dirty="0" err="1">
                <a:effectLst/>
              </a:rPr>
              <a:t>dispečerom</a:t>
            </a:r>
            <a:r>
              <a:rPr lang="en-US" b="1" i="1" dirty="0">
                <a:effectLst/>
              </a:rPr>
              <a:t>) </a:t>
            </a:r>
            <a:r>
              <a:rPr lang="en-US" b="1" i="1" dirty="0" err="1">
                <a:effectLst/>
              </a:rPr>
              <a:t>sistema</a:t>
            </a:r>
            <a:r>
              <a:rPr lang="en-US" b="1" i="1" dirty="0">
                <a:effectLst/>
              </a:rPr>
              <a:t> Korpa.ba koji </a:t>
            </a:r>
            <a:r>
              <a:rPr lang="en-US" b="1" i="1" dirty="0" err="1">
                <a:effectLst/>
              </a:rPr>
              <a:t>nam</a:t>
            </a:r>
            <a:r>
              <a:rPr lang="en-US" b="1" i="1" dirty="0">
                <a:effectLst/>
              </a:rPr>
              <a:t> je </a:t>
            </a:r>
            <a:r>
              <a:rPr lang="en-US" b="1" i="1" dirty="0" err="1">
                <a:effectLst/>
              </a:rPr>
              <a:t>izašao</a:t>
            </a:r>
            <a:r>
              <a:rPr lang="en-US" b="1" i="1" dirty="0">
                <a:effectLst/>
              </a:rPr>
              <a:t> u </a:t>
            </a:r>
            <a:r>
              <a:rPr lang="en-US" b="1" i="1" dirty="0" err="1">
                <a:effectLst/>
              </a:rPr>
              <a:t>susret</a:t>
            </a:r>
            <a:r>
              <a:rPr lang="en-US" b="1" i="1" dirty="0">
                <a:effectLst/>
              </a:rPr>
              <a:t>, </a:t>
            </a:r>
            <a:r>
              <a:rPr lang="en-US" b="1" i="1" dirty="0" err="1">
                <a:effectLst/>
              </a:rPr>
              <a:t>Adijem</a:t>
            </a:r>
            <a:r>
              <a:rPr lang="en-US" b="1" i="1" dirty="0">
                <a:effectLst/>
              </a:rPr>
              <a:t> </a:t>
            </a:r>
            <a:r>
              <a:rPr lang="en-US" b="1" i="1" dirty="0" err="1">
                <a:effectLst/>
              </a:rPr>
              <a:t>Zajkovićem</a:t>
            </a:r>
            <a:r>
              <a:rPr lang="en-US" b="1" i="1" dirty="0">
                <a:effectLst/>
              </a:rPr>
              <a:t>. </a:t>
            </a:r>
            <a:r>
              <a:rPr lang="en-US" b="1" i="1" dirty="0" err="1">
                <a:effectLst/>
              </a:rPr>
              <a:t>Dakle</a:t>
            </a:r>
            <a:r>
              <a:rPr lang="en-US" b="1" i="1" dirty="0">
                <a:effectLst/>
              </a:rPr>
              <a:t>, </a:t>
            </a:r>
            <a:r>
              <a:rPr lang="en-US" b="1" i="1" dirty="0" err="1">
                <a:effectLst/>
              </a:rPr>
              <a:t>saznali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smo</a:t>
            </a:r>
            <a:r>
              <a:rPr lang="en-US" b="1" i="1" dirty="0">
                <a:effectLst/>
              </a:rPr>
              <a:t> koji </a:t>
            </a:r>
            <a:r>
              <a:rPr lang="en-US" b="1" i="1" dirty="0" err="1">
                <a:effectLst/>
              </a:rPr>
              <a:t>su</a:t>
            </a:r>
            <a:r>
              <a:rPr lang="en-US" b="1" i="1" dirty="0">
                <a:effectLst/>
              </a:rPr>
              <a:t> to </a:t>
            </a:r>
            <a:r>
              <a:rPr lang="en-US" b="1" i="1" dirty="0" err="1">
                <a:effectLst/>
              </a:rPr>
              <a:t>zadaci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kurira</a:t>
            </a:r>
            <a:r>
              <a:rPr lang="en-US" b="1" i="1" dirty="0">
                <a:effectLst/>
              </a:rPr>
              <a:t>, </a:t>
            </a:r>
            <a:r>
              <a:rPr lang="en-US" b="1" i="1" dirty="0" err="1">
                <a:effectLst/>
              </a:rPr>
              <a:t>odnosno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dostavljača</a:t>
            </a:r>
            <a:r>
              <a:rPr lang="en-US" b="1" i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citiramo</a:t>
            </a:r>
            <a:r>
              <a:rPr lang="en-US" b="1" dirty="0">
                <a:effectLst/>
              </a:rPr>
              <a:t>:</a:t>
            </a:r>
            <a:r>
              <a:rPr lang="en-US" b="1" i="1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"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Kurir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se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prijavljuje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u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smjenu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dobija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narudžbe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Na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terenu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je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susreće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se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sa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osobljem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restorana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kupcima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Njegovo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radno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mjesto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je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automobil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Glavni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zadatak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kurira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je da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hrana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dođe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 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topla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,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čitava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na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vrijeme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kod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kupca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, da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bude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kulturan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i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 </a:t>
            </a:r>
            <a:r>
              <a:rPr lang="en-US" b="1" i="1" u="sng" dirty="0" err="1">
                <a:solidFill>
                  <a:srgbClr val="6888C9"/>
                </a:solidFill>
                <a:effectLst/>
              </a:rPr>
              <a:t>pozitivan</a:t>
            </a:r>
            <a:r>
              <a:rPr lang="en-US" b="1" i="1" u="sng" dirty="0">
                <a:solidFill>
                  <a:srgbClr val="6888C9"/>
                </a:solidFill>
                <a:effectLst/>
              </a:rPr>
              <a:t>."</a:t>
            </a:r>
            <a:endParaRPr lang="en-US" dirty="0">
              <a:effectLst/>
            </a:endParaRPr>
          </a:p>
          <a:p>
            <a:endParaRPr lang="en-US" dirty="0"/>
          </a:p>
        </p:txBody>
      </p:sp>
      <p:grpSp>
        <p:nvGrpSpPr>
          <p:cNvPr id="4" name="Google Shape;710;p38">
            <a:extLst>
              <a:ext uri="{FF2B5EF4-FFF2-40B4-BE49-F238E27FC236}">
                <a16:creationId xmlns:a16="http://schemas.microsoft.com/office/drawing/2014/main" id="{26BA6727-46C4-4FAD-88FC-81F6A45B6401}"/>
              </a:ext>
            </a:extLst>
          </p:cNvPr>
          <p:cNvGrpSpPr/>
          <p:nvPr/>
        </p:nvGrpSpPr>
        <p:grpSpPr>
          <a:xfrm>
            <a:off x="6897757" y="2295679"/>
            <a:ext cx="1998714" cy="2646721"/>
            <a:chOff x="3382878" y="1614602"/>
            <a:chExt cx="2378258" cy="2959957"/>
          </a:xfrm>
        </p:grpSpPr>
        <p:grpSp>
          <p:nvGrpSpPr>
            <p:cNvPr id="5" name="Google Shape;711;p38">
              <a:extLst>
                <a:ext uri="{FF2B5EF4-FFF2-40B4-BE49-F238E27FC236}">
                  <a16:creationId xmlns:a16="http://schemas.microsoft.com/office/drawing/2014/main" id="{1A087ADF-E165-4317-AC26-1E499205A3E5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43" name="Google Shape;712;p38">
                <a:extLst>
                  <a:ext uri="{FF2B5EF4-FFF2-40B4-BE49-F238E27FC236}">
                    <a16:creationId xmlns:a16="http://schemas.microsoft.com/office/drawing/2014/main" id="{7738D06D-16B7-471A-A8CE-EF29F8E87384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13;p38">
                <a:extLst>
                  <a:ext uri="{FF2B5EF4-FFF2-40B4-BE49-F238E27FC236}">
                    <a16:creationId xmlns:a16="http://schemas.microsoft.com/office/drawing/2014/main" id="{A3B05978-EC29-452F-8E5E-A0C5CD2B5EC3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14;p38">
                <a:extLst>
                  <a:ext uri="{FF2B5EF4-FFF2-40B4-BE49-F238E27FC236}">
                    <a16:creationId xmlns:a16="http://schemas.microsoft.com/office/drawing/2014/main" id="{922CF3D4-4DC3-41F5-AC76-357E481A7AF1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15;p38">
                <a:extLst>
                  <a:ext uri="{FF2B5EF4-FFF2-40B4-BE49-F238E27FC236}">
                    <a16:creationId xmlns:a16="http://schemas.microsoft.com/office/drawing/2014/main" id="{B08DFD9C-EF78-4C40-8C3C-D31E0F780ED7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16;p38">
                <a:extLst>
                  <a:ext uri="{FF2B5EF4-FFF2-40B4-BE49-F238E27FC236}">
                    <a16:creationId xmlns:a16="http://schemas.microsoft.com/office/drawing/2014/main" id="{6DA6142B-8D9E-490E-AEB5-BB4AE357EAAD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17;p38">
                <a:extLst>
                  <a:ext uri="{FF2B5EF4-FFF2-40B4-BE49-F238E27FC236}">
                    <a16:creationId xmlns:a16="http://schemas.microsoft.com/office/drawing/2014/main" id="{9CAE39E2-C698-4624-B692-8DAD5930FDFF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18;p38">
                <a:extLst>
                  <a:ext uri="{FF2B5EF4-FFF2-40B4-BE49-F238E27FC236}">
                    <a16:creationId xmlns:a16="http://schemas.microsoft.com/office/drawing/2014/main" id="{F3D032D8-BCD1-46C3-B1D4-8269D59E769E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19;p38">
                <a:extLst>
                  <a:ext uri="{FF2B5EF4-FFF2-40B4-BE49-F238E27FC236}">
                    <a16:creationId xmlns:a16="http://schemas.microsoft.com/office/drawing/2014/main" id="{229E39DA-1015-4ADA-B00E-B754A81ED4C3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20;p38">
                <a:extLst>
                  <a:ext uri="{FF2B5EF4-FFF2-40B4-BE49-F238E27FC236}">
                    <a16:creationId xmlns:a16="http://schemas.microsoft.com/office/drawing/2014/main" id="{0135C374-5C8F-4026-B44C-C98B52C758A4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721;p38">
                <a:extLst>
                  <a:ext uri="{FF2B5EF4-FFF2-40B4-BE49-F238E27FC236}">
                    <a16:creationId xmlns:a16="http://schemas.microsoft.com/office/drawing/2014/main" id="{28896B1E-A7FA-42AC-87F9-6FA2D6C21CD1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84" name="Google Shape;722;p38">
                  <a:extLst>
                    <a:ext uri="{FF2B5EF4-FFF2-40B4-BE49-F238E27FC236}">
                      <a16:creationId xmlns:a16="http://schemas.microsoft.com/office/drawing/2014/main" id="{D9708FAE-A20B-4124-B8C4-0814BE067D25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723;p38">
                  <a:extLst>
                    <a:ext uri="{FF2B5EF4-FFF2-40B4-BE49-F238E27FC236}">
                      <a16:creationId xmlns:a16="http://schemas.microsoft.com/office/drawing/2014/main" id="{87B475A4-8237-4310-8546-32EFE63769AF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724;p38">
                  <a:extLst>
                    <a:ext uri="{FF2B5EF4-FFF2-40B4-BE49-F238E27FC236}">
                      <a16:creationId xmlns:a16="http://schemas.microsoft.com/office/drawing/2014/main" id="{69BAC7AC-D8EC-47EA-8183-D55B77976301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725;p38">
                  <a:extLst>
                    <a:ext uri="{FF2B5EF4-FFF2-40B4-BE49-F238E27FC236}">
                      <a16:creationId xmlns:a16="http://schemas.microsoft.com/office/drawing/2014/main" id="{417E3F98-EEC7-44E3-B9AA-C5F379939C1E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726;p38">
                  <a:extLst>
                    <a:ext uri="{FF2B5EF4-FFF2-40B4-BE49-F238E27FC236}">
                      <a16:creationId xmlns:a16="http://schemas.microsoft.com/office/drawing/2014/main" id="{6B18E2C3-9CC5-4960-A561-75280AA919D7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727;p38">
                  <a:extLst>
                    <a:ext uri="{FF2B5EF4-FFF2-40B4-BE49-F238E27FC236}">
                      <a16:creationId xmlns:a16="http://schemas.microsoft.com/office/drawing/2014/main" id="{F641BB31-5749-42D4-951D-12BE3251AFA3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728;p38">
                  <a:extLst>
                    <a:ext uri="{FF2B5EF4-FFF2-40B4-BE49-F238E27FC236}">
                      <a16:creationId xmlns:a16="http://schemas.microsoft.com/office/drawing/2014/main" id="{FEE92B25-A574-4E3E-8C3C-BD05982533B0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729;p38">
                  <a:extLst>
                    <a:ext uri="{FF2B5EF4-FFF2-40B4-BE49-F238E27FC236}">
                      <a16:creationId xmlns:a16="http://schemas.microsoft.com/office/drawing/2014/main" id="{FD4DB6D9-7A58-46E2-BCF9-455C8672488E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730;p38">
                  <a:extLst>
                    <a:ext uri="{FF2B5EF4-FFF2-40B4-BE49-F238E27FC236}">
                      <a16:creationId xmlns:a16="http://schemas.microsoft.com/office/drawing/2014/main" id="{50FD5E5C-CCD3-4FAF-87D0-B3B98575D62C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731;p38">
                  <a:extLst>
                    <a:ext uri="{FF2B5EF4-FFF2-40B4-BE49-F238E27FC236}">
                      <a16:creationId xmlns:a16="http://schemas.microsoft.com/office/drawing/2014/main" id="{F47EE50B-7376-4295-90BD-91405D2834EE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732;p38">
                  <a:extLst>
                    <a:ext uri="{FF2B5EF4-FFF2-40B4-BE49-F238E27FC236}">
                      <a16:creationId xmlns:a16="http://schemas.microsoft.com/office/drawing/2014/main" id="{6F625C45-79DE-4D1B-B72C-0578E532DD60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733;p38">
                  <a:extLst>
                    <a:ext uri="{FF2B5EF4-FFF2-40B4-BE49-F238E27FC236}">
                      <a16:creationId xmlns:a16="http://schemas.microsoft.com/office/drawing/2014/main" id="{62955621-0E07-44E8-9AFE-0BEB694FFB96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734;p38">
                  <a:extLst>
                    <a:ext uri="{FF2B5EF4-FFF2-40B4-BE49-F238E27FC236}">
                      <a16:creationId xmlns:a16="http://schemas.microsoft.com/office/drawing/2014/main" id="{11A3921D-482E-4BF5-8B40-CD3E89E6F0B6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735;p38">
                <a:extLst>
                  <a:ext uri="{FF2B5EF4-FFF2-40B4-BE49-F238E27FC236}">
                    <a16:creationId xmlns:a16="http://schemas.microsoft.com/office/drawing/2014/main" id="{BB258906-93DF-424E-BC0A-7EA32A0DED0B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0" name="Google Shape;736;p38">
                  <a:extLst>
                    <a:ext uri="{FF2B5EF4-FFF2-40B4-BE49-F238E27FC236}">
                      <a16:creationId xmlns:a16="http://schemas.microsoft.com/office/drawing/2014/main" id="{2D3AB5F9-BAF0-472A-9EDC-9DA7DA9547F8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37;p38">
                  <a:extLst>
                    <a:ext uri="{FF2B5EF4-FFF2-40B4-BE49-F238E27FC236}">
                      <a16:creationId xmlns:a16="http://schemas.microsoft.com/office/drawing/2014/main" id="{373C8DBA-6D89-4C76-A601-2984F3240957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38;p38">
                  <a:extLst>
                    <a:ext uri="{FF2B5EF4-FFF2-40B4-BE49-F238E27FC236}">
                      <a16:creationId xmlns:a16="http://schemas.microsoft.com/office/drawing/2014/main" id="{564F755F-BC48-45E3-A280-69748FB104C5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9;p38">
                  <a:extLst>
                    <a:ext uri="{FF2B5EF4-FFF2-40B4-BE49-F238E27FC236}">
                      <a16:creationId xmlns:a16="http://schemas.microsoft.com/office/drawing/2014/main" id="{6C0F2CDB-1012-44A8-8A41-5F7185B3CC08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0;p38">
                  <a:extLst>
                    <a:ext uri="{FF2B5EF4-FFF2-40B4-BE49-F238E27FC236}">
                      <a16:creationId xmlns:a16="http://schemas.microsoft.com/office/drawing/2014/main" id="{46348881-7C17-4369-AE5A-5CBA636F2AF8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41;p38">
                  <a:extLst>
                    <a:ext uri="{FF2B5EF4-FFF2-40B4-BE49-F238E27FC236}">
                      <a16:creationId xmlns:a16="http://schemas.microsoft.com/office/drawing/2014/main" id="{30F87A29-4848-4CC3-A70E-A161A08FCA68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42;p38">
                  <a:extLst>
                    <a:ext uri="{FF2B5EF4-FFF2-40B4-BE49-F238E27FC236}">
                      <a16:creationId xmlns:a16="http://schemas.microsoft.com/office/drawing/2014/main" id="{41E7AA48-4F9F-4C9F-9F82-A1A72DC2B096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rgbClr val="E4DC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43;p38">
                  <a:extLst>
                    <a:ext uri="{FF2B5EF4-FFF2-40B4-BE49-F238E27FC236}">
                      <a16:creationId xmlns:a16="http://schemas.microsoft.com/office/drawing/2014/main" id="{9F11FEB9-D5AD-44B1-BDDC-188DD0F20205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44;p38">
                  <a:extLst>
                    <a:ext uri="{FF2B5EF4-FFF2-40B4-BE49-F238E27FC236}">
                      <a16:creationId xmlns:a16="http://schemas.microsoft.com/office/drawing/2014/main" id="{46841C44-FDD7-453F-8367-60AC2D9715AC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45;p38">
                  <a:extLst>
                    <a:ext uri="{FF2B5EF4-FFF2-40B4-BE49-F238E27FC236}">
                      <a16:creationId xmlns:a16="http://schemas.microsoft.com/office/drawing/2014/main" id="{6B03D914-38B6-493C-B1CD-CF4319D0C76F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746;p38">
                  <a:extLst>
                    <a:ext uri="{FF2B5EF4-FFF2-40B4-BE49-F238E27FC236}">
                      <a16:creationId xmlns:a16="http://schemas.microsoft.com/office/drawing/2014/main" id="{7A3F9A96-31B6-4C79-A281-E54851929150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747;p38">
                  <a:extLst>
                    <a:ext uri="{FF2B5EF4-FFF2-40B4-BE49-F238E27FC236}">
                      <a16:creationId xmlns:a16="http://schemas.microsoft.com/office/drawing/2014/main" id="{0A8CAA23-D04D-4FC3-ADEF-70535E219EAB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748;p38">
                  <a:extLst>
                    <a:ext uri="{FF2B5EF4-FFF2-40B4-BE49-F238E27FC236}">
                      <a16:creationId xmlns:a16="http://schemas.microsoft.com/office/drawing/2014/main" id="{CB4E621B-B06E-49F1-920E-11819A96F61B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749;p38">
                  <a:extLst>
                    <a:ext uri="{FF2B5EF4-FFF2-40B4-BE49-F238E27FC236}">
                      <a16:creationId xmlns:a16="http://schemas.microsoft.com/office/drawing/2014/main" id="{CFE11B7F-EB60-4BC2-B7FD-212EE8ECC749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" name="Google Shape;750;p38">
                <a:extLst>
                  <a:ext uri="{FF2B5EF4-FFF2-40B4-BE49-F238E27FC236}">
                    <a16:creationId xmlns:a16="http://schemas.microsoft.com/office/drawing/2014/main" id="{E4CA0A46-D4A8-4544-AE96-68ED987EF988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1;p38">
                <a:extLst>
                  <a:ext uri="{FF2B5EF4-FFF2-40B4-BE49-F238E27FC236}">
                    <a16:creationId xmlns:a16="http://schemas.microsoft.com/office/drawing/2014/main" id="{CF5599D9-6F9C-47CE-8EAA-76EDF970BEFA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2;p38">
                <a:extLst>
                  <a:ext uri="{FF2B5EF4-FFF2-40B4-BE49-F238E27FC236}">
                    <a16:creationId xmlns:a16="http://schemas.microsoft.com/office/drawing/2014/main" id="{EC0CCD93-3272-485E-9BC5-F49DF94AD328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3;p38">
                <a:extLst>
                  <a:ext uri="{FF2B5EF4-FFF2-40B4-BE49-F238E27FC236}">
                    <a16:creationId xmlns:a16="http://schemas.microsoft.com/office/drawing/2014/main" id="{93C21850-6C7F-485E-975E-E9EC1DC3788E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4;p38">
                <a:extLst>
                  <a:ext uri="{FF2B5EF4-FFF2-40B4-BE49-F238E27FC236}">
                    <a16:creationId xmlns:a16="http://schemas.microsoft.com/office/drawing/2014/main" id="{C45EF4A5-DB67-497B-9D53-7B7029266AB8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55;p38">
                <a:extLst>
                  <a:ext uri="{FF2B5EF4-FFF2-40B4-BE49-F238E27FC236}">
                    <a16:creationId xmlns:a16="http://schemas.microsoft.com/office/drawing/2014/main" id="{05A2D655-B347-4E83-A7B0-A6866058576F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56;p38">
                <a:extLst>
                  <a:ext uri="{FF2B5EF4-FFF2-40B4-BE49-F238E27FC236}">
                    <a16:creationId xmlns:a16="http://schemas.microsoft.com/office/drawing/2014/main" id="{93FC6744-DF57-4D7E-B3B0-1F1C13B2E349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57;p38">
                <a:extLst>
                  <a:ext uri="{FF2B5EF4-FFF2-40B4-BE49-F238E27FC236}">
                    <a16:creationId xmlns:a16="http://schemas.microsoft.com/office/drawing/2014/main" id="{52BE0DDD-A5BA-484D-A7AA-134777ED77AF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758;p38">
                <a:extLst>
                  <a:ext uri="{FF2B5EF4-FFF2-40B4-BE49-F238E27FC236}">
                    <a16:creationId xmlns:a16="http://schemas.microsoft.com/office/drawing/2014/main" id="{85CC20C8-C9CA-46CC-BA72-FEE9F69EFF6D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63" name="Google Shape;759;p38">
                  <a:extLst>
                    <a:ext uri="{FF2B5EF4-FFF2-40B4-BE49-F238E27FC236}">
                      <a16:creationId xmlns:a16="http://schemas.microsoft.com/office/drawing/2014/main" id="{7322C24D-6C29-4468-923B-055843CA41D4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60;p38">
                  <a:extLst>
                    <a:ext uri="{FF2B5EF4-FFF2-40B4-BE49-F238E27FC236}">
                      <a16:creationId xmlns:a16="http://schemas.microsoft.com/office/drawing/2014/main" id="{557D55F4-60A9-460B-8A9E-DC8FFE6AD580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761;p38">
                  <a:extLst>
                    <a:ext uri="{FF2B5EF4-FFF2-40B4-BE49-F238E27FC236}">
                      <a16:creationId xmlns:a16="http://schemas.microsoft.com/office/drawing/2014/main" id="{D9052D08-E70E-432C-A4A2-47237DD6F7C4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62;p38">
                  <a:extLst>
                    <a:ext uri="{FF2B5EF4-FFF2-40B4-BE49-F238E27FC236}">
                      <a16:creationId xmlns:a16="http://schemas.microsoft.com/office/drawing/2014/main" id="{648CC6C6-22E4-45AD-B7F4-147A13F5A71D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763;p38">
                  <a:extLst>
                    <a:ext uri="{FF2B5EF4-FFF2-40B4-BE49-F238E27FC236}">
                      <a16:creationId xmlns:a16="http://schemas.microsoft.com/office/drawing/2014/main" id="{F9737B5E-7E22-43F9-B94E-7126E949B8E4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64;p38">
                  <a:extLst>
                    <a:ext uri="{FF2B5EF4-FFF2-40B4-BE49-F238E27FC236}">
                      <a16:creationId xmlns:a16="http://schemas.microsoft.com/office/drawing/2014/main" id="{D7B78FEC-77D7-46B8-BD49-364DB625D55C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765;p38">
                  <a:extLst>
                    <a:ext uri="{FF2B5EF4-FFF2-40B4-BE49-F238E27FC236}">
                      <a16:creationId xmlns:a16="http://schemas.microsoft.com/office/drawing/2014/main" id="{2D0EB68D-89CC-4BAD-97AB-9DA301332959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766;p38">
              <a:extLst>
                <a:ext uri="{FF2B5EF4-FFF2-40B4-BE49-F238E27FC236}">
                  <a16:creationId xmlns:a16="http://schemas.microsoft.com/office/drawing/2014/main" id="{6B59EA61-837E-495F-AB98-713C25D996C6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25" name="Google Shape;767;p38">
                <a:extLst>
                  <a:ext uri="{FF2B5EF4-FFF2-40B4-BE49-F238E27FC236}">
                    <a16:creationId xmlns:a16="http://schemas.microsoft.com/office/drawing/2014/main" id="{5DB6609D-9AF2-447D-B573-794AA328277A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68;p38">
                <a:extLst>
                  <a:ext uri="{FF2B5EF4-FFF2-40B4-BE49-F238E27FC236}">
                    <a16:creationId xmlns:a16="http://schemas.microsoft.com/office/drawing/2014/main" id="{B73305AC-3053-4033-9D38-9FBCA014BFA2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9;p38">
                <a:extLst>
                  <a:ext uri="{FF2B5EF4-FFF2-40B4-BE49-F238E27FC236}">
                    <a16:creationId xmlns:a16="http://schemas.microsoft.com/office/drawing/2014/main" id="{F44A421D-9BD9-4599-87BC-4C179A6A2F87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70;p38">
                <a:extLst>
                  <a:ext uri="{FF2B5EF4-FFF2-40B4-BE49-F238E27FC236}">
                    <a16:creationId xmlns:a16="http://schemas.microsoft.com/office/drawing/2014/main" id="{DAA6B85A-C61D-4527-AEDC-63F6346C6DBD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71;p38">
                <a:extLst>
                  <a:ext uri="{FF2B5EF4-FFF2-40B4-BE49-F238E27FC236}">
                    <a16:creationId xmlns:a16="http://schemas.microsoft.com/office/drawing/2014/main" id="{8896A735-A4D0-4BAF-9004-6C25C7DEDB98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72;p38">
                <a:extLst>
                  <a:ext uri="{FF2B5EF4-FFF2-40B4-BE49-F238E27FC236}">
                    <a16:creationId xmlns:a16="http://schemas.microsoft.com/office/drawing/2014/main" id="{DAF2A069-69F2-4330-A953-4F23D122F466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73;p38">
                <a:extLst>
                  <a:ext uri="{FF2B5EF4-FFF2-40B4-BE49-F238E27FC236}">
                    <a16:creationId xmlns:a16="http://schemas.microsoft.com/office/drawing/2014/main" id="{F5F7B7C1-805F-4511-A73B-78C20AA49C69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74;p38">
                <a:extLst>
                  <a:ext uri="{FF2B5EF4-FFF2-40B4-BE49-F238E27FC236}">
                    <a16:creationId xmlns:a16="http://schemas.microsoft.com/office/drawing/2014/main" id="{42C08133-A8C4-468C-AC5B-A48B38462249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75;p38">
                <a:extLst>
                  <a:ext uri="{FF2B5EF4-FFF2-40B4-BE49-F238E27FC236}">
                    <a16:creationId xmlns:a16="http://schemas.microsoft.com/office/drawing/2014/main" id="{D1EBBCE1-2DDC-4477-B987-37945B45A028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76;p38">
                <a:extLst>
                  <a:ext uri="{FF2B5EF4-FFF2-40B4-BE49-F238E27FC236}">
                    <a16:creationId xmlns:a16="http://schemas.microsoft.com/office/drawing/2014/main" id="{9D86966B-3CB0-415D-920C-8E3312EACC42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77;p38">
                <a:extLst>
                  <a:ext uri="{FF2B5EF4-FFF2-40B4-BE49-F238E27FC236}">
                    <a16:creationId xmlns:a16="http://schemas.microsoft.com/office/drawing/2014/main" id="{AE2C6C98-576E-4963-8716-92079AB9B4C0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78;p38">
                <a:extLst>
                  <a:ext uri="{FF2B5EF4-FFF2-40B4-BE49-F238E27FC236}">
                    <a16:creationId xmlns:a16="http://schemas.microsoft.com/office/drawing/2014/main" id="{D11D4381-858F-45FD-9654-C27BCD860B48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79;p38">
                <a:extLst>
                  <a:ext uri="{FF2B5EF4-FFF2-40B4-BE49-F238E27FC236}">
                    <a16:creationId xmlns:a16="http://schemas.microsoft.com/office/drawing/2014/main" id="{C7D4B6E1-F83F-4EDE-9574-65C8A2707873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80;p38">
                <a:extLst>
                  <a:ext uri="{FF2B5EF4-FFF2-40B4-BE49-F238E27FC236}">
                    <a16:creationId xmlns:a16="http://schemas.microsoft.com/office/drawing/2014/main" id="{6D724B57-F1C0-4C09-BE9D-839F10D51DF5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81;p38">
                <a:extLst>
                  <a:ext uri="{FF2B5EF4-FFF2-40B4-BE49-F238E27FC236}">
                    <a16:creationId xmlns:a16="http://schemas.microsoft.com/office/drawing/2014/main" id="{F1297914-8F51-4321-B594-66703115DFCC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82;p38">
                <a:extLst>
                  <a:ext uri="{FF2B5EF4-FFF2-40B4-BE49-F238E27FC236}">
                    <a16:creationId xmlns:a16="http://schemas.microsoft.com/office/drawing/2014/main" id="{8DE573E9-8926-4137-9194-778C74140391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3;p38">
                <a:extLst>
                  <a:ext uri="{FF2B5EF4-FFF2-40B4-BE49-F238E27FC236}">
                    <a16:creationId xmlns:a16="http://schemas.microsoft.com/office/drawing/2014/main" id="{CA0C990C-E06E-4806-9123-189927629D01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84;p38">
                <a:extLst>
                  <a:ext uri="{FF2B5EF4-FFF2-40B4-BE49-F238E27FC236}">
                    <a16:creationId xmlns:a16="http://schemas.microsoft.com/office/drawing/2014/main" id="{E1B49F7B-6C6F-4A6C-ADBB-A6761CFE60B3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785;p38">
              <a:extLst>
                <a:ext uri="{FF2B5EF4-FFF2-40B4-BE49-F238E27FC236}">
                  <a16:creationId xmlns:a16="http://schemas.microsoft.com/office/drawing/2014/main" id="{1AD53287-0471-44E2-8812-E0FD1C6E26C4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8" name="Google Shape;786;p38">
                <a:extLst>
                  <a:ext uri="{FF2B5EF4-FFF2-40B4-BE49-F238E27FC236}">
                    <a16:creationId xmlns:a16="http://schemas.microsoft.com/office/drawing/2014/main" id="{E40AEA19-52B3-445E-876A-0D60713380F6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87;p38">
                <a:extLst>
                  <a:ext uri="{FF2B5EF4-FFF2-40B4-BE49-F238E27FC236}">
                    <a16:creationId xmlns:a16="http://schemas.microsoft.com/office/drawing/2014/main" id="{9FB458EF-09D3-47F5-B77D-E06E40E32A3C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88;p38">
                <a:extLst>
                  <a:ext uri="{FF2B5EF4-FFF2-40B4-BE49-F238E27FC236}">
                    <a16:creationId xmlns:a16="http://schemas.microsoft.com/office/drawing/2014/main" id="{587A406A-9F46-4D7C-B0E6-CD242BC76560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89;p38">
                <a:extLst>
                  <a:ext uri="{FF2B5EF4-FFF2-40B4-BE49-F238E27FC236}">
                    <a16:creationId xmlns:a16="http://schemas.microsoft.com/office/drawing/2014/main" id="{86AB311A-D11C-4A66-979F-B679506218E7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90;p38">
                <a:extLst>
                  <a:ext uri="{FF2B5EF4-FFF2-40B4-BE49-F238E27FC236}">
                    <a16:creationId xmlns:a16="http://schemas.microsoft.com/office/drawing/2014/main" id="{146FFBDF-9C81-4392-96C3-AF4D39A99118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91;p38">
                <a:extLst>
                  <a:ext uri="{FF2B5EF4-FFF2-40B4-BE49-F238E27FC236}">
                    <a16:creationId xmlns:a16="http://schemas.microsoft.com/office/drawing/2014/main" id="{23FE3F4A-21DA-4E96-80D9-C98773BB8759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92;p38">
                <a:extLst>
                  <a:ext uri="{FF2B5EF4-FFF2-40B4-BE49-F238E27FC236}">
                    <a16:creationId xmlns:a16="http://schemas.microsoft.com/office/drawing/2014/main" id="{9551C0D6-41CA-42D9-8637-D0CD9AC6617C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93;p38">
                <a:extLst>
                  <a:ext uri="{FF2B5EF4-FFF2-40B4-BE49-F238E27FC236}">
                    <a16:creationId xmlns:a16="http://schemas.microsoft.com/office/drawing/2014/main" id="{751F9440-2861-4001-8C2C-6B142DF6B6BE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38">
                <a:extLst>
                  <a:ext uri="{FF2B5EF4-FFF2-40B4-BE49-F238E27FC236}">
                    <a16:creationId xmlns:a16="http://schemas.microsoft.com/office/drawing/2014/main" id="{2F889C77-D245-4AB6-9E86-47C4B6715577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38">
                <a:extLst>
                  <a:ext uri="{FF2B5EF4-FFF2-40B4-BE49-F238E27FC236}">
                    <a16:creationId xmlns:a16="http://schemas.microsoft.com/office/drawing/2014/main" id="{65C55B62-C98C-407A-829B-1FC65F99B350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38">
                <a:extLst>
                  <a:ext uri="{FF2B5EF4-FFF2-40B4-BE49-F238E27FC236}">
                    <a16:creationId xmlns:a16="http://schemas.microsoft.com/office/drawing/2014/main" id="{8FE677F5-5C00-4BDF-A4BA-17D4B5416747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7;p38">
                <a:extLst>
                  <a:ext uri="{FF2B5EF4-FFF2-40B4-BE49-F238E27FC236}">
                    <a16:creationId xmlns:a16="http://schemas.microsoft.com/office/drawing/2014/main" id="{5F3BDBA8-9F64-40F7-AFB4-83BA3269908E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8;p38">
                <a:extLst>
                  <a:ext uri="{FF2B5EF4-FFF2-40B4-BE49-F238E27FC236}">
                    <a16:creationId xmlns:a16="http://schemas.microsoft.com/office/drawing/2014/main" id="{B79734D3-CD95-4F54-AFD0-540F3DF6422C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9;p38">
                <a:extLst>
                  <a:ext uri="{FF2B5EF4-FFF2-40B4-BE49-F238E27FC236}">
                    <a16:creationId xmlns:a16="http://schemas.microsoft.com/office/drawing/2014/main" id="{5205A8E5-1884-4E88-BE88-108D22346881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0;p38">
                <a:extLst>
                  <a:ext uri="{FF2B5EF4-FFF2-40B4-BE49-F238E27FC236}">
                    <a16:creationId xmlns:a16="http://schemas.microsoft.com/office/drawing/2014/main" id="{65A25295-2962-495C-8A4E-906267AA2370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1;p38">
                <a:extLst>
                  <a:ext uri="{FF2B5EF4-FFF2-40B4-BE49-F238E27FC236}">
                    <a16:creationId xmlns:a16="http://schemas.microsoft.com/office/drawing/2014/main" id="{763A4A38-2F71-48BF-BE3A-65034C315B4A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02;p38">
                <a:extLst>
                  <a:ext uri="{FF2B5EF4-FFF2-40B4-BE49-F238E27FC236}">
                    <a16:creationId xmlns:a16="http://schemas.microsoft.com/office/drawing/2014/main" id="{DD2FBC9F-26C1-4E58-80C0-A9C3303BCB88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389426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8DC6D8"/>
      </a:accent1>
      <a:accent2>
        <a:srgbClr val="6592A1"/>
      </a:accent2>
      <a:accent3>
        <a:srgbClr val="EDA1B5"/>
      </a:accent3>
      <a:accent4>
        <a:srgbClr val="A15D6F"/>
      </a:accent4>
      <a:accent5>
        <a:srgbClr val="7A4553"/>
      </a:accent5>
      <a:accent6>
        <a:srgbClr val="F0E86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8EA38E5F450429ED137CC59755D19" ma:contentTypeVersion="7" ma:contentTypeDescription="Create a new document." ma:contentTypeScope="" ma:versionID="1e977d953613deb2fce1d8c8f6948571">
  <xsd:schema xmlns:xsd="http://www.w3.org/2001/XMLSchema" xmlns:xs="http://www.w3.org/2001/XMLSchema" xmlns:p="http://schemas.microsoft.com/office/2006/metadata/properties" xmlns:ns2="ae07322b-b5b1-4913-a3bd-17e6c5cfb884" targetNamespace="http://schemas.microsoft.com/office/2006/metadata/properties" ma:root="true" ma:fieldsID="78b0a637650720579e2f196893e35333" ns2:_="">
    <xsd:import namespace="ae07322b-b5b1-4913-a3bd-17e6c5cfb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7322b-b5b1-4913-a3bd-17e6c5cfb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12FBB7-75E3-4EB8-BF3A-F404BDC73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2F66EC-BEDF-4C50-9B10-8E4C60AC7C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07322b-b5b1-4913-a3bd-17e6c5cfb8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ABF315-FA45-4D07-A03A-1E2C6343BA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736</Words>
  <Application>Microsoft Office PowerPoint</Application>
  <PresentationFormat>On-screen Show (16:9)</PresentationFormat>
  <Paragraphs>94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Food Delivery</vt:lpstr>
      <vt:lpstr>HRANA NA VRATA</vt:lpstr>
      <vt:lpstr>Naš tim</vt:lpstr>
      <vt:lpstr>UVOD</vt:lpstr>
      <vt:lpstr>Ciljevi</vt:lpstr>
      <vt:lpstr>Korisnički zahtjevi</vt:lpstr>
      <vt:lpstr>Tehnički zahtjevi</vt:lpstr>
      <vt:lpstr>Funkcionalni zahtjevi</vt:lpstr>
      <vt:lpstr>Nefunkcionalni zahtjevi</vt:lpstr>
      <vt:lpstr>Intervju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HRANA NA VRATA</dc:title>
  <dc:creator>vejse</dc:creator>
  <cp:lastModifiedBy>vejselovic00000@outlook.com</cp:lastModifiedBy>
  <cp:revision>20</cp:revision>
  <dcterms:modified xsi:type="dcterms:W3CDTF">2021-01-20T15:36:17Z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0x01010057B8EA38E5F450429ED137CC59755D19</vt:lpwstr>
  </property>
</Properties>
</file>