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802E-4369-471F-9FD4-7AF78242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4CF86-FAFB-4A4B-95A0-539829D4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4CE4-9038-49CC-A6F1-232246F7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1BC2-06EA-4394-8666-A877818F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F410-12F3-40DD-9B91-405096CF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BC5-D100-4836-A143-3B4F9FFA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C3B71-CB5E-4B47-A8D7-57A38E6C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0D11-834D-4927-A85B-5D863343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95CC-96B5-4AB5-AA95-EB1D7B90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41AF-D69A-4D9B-BE5B-8F6B2480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2970-F345-45FD-9F3B-F0CC08F0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64B55-3C99-4619-A5E9-962BFD0D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81C-D3F4-48CF-9846-3A9FEE8D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BCC0-7E8D-4C52-9137-82D3C340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B07B-1A9A-4B85-B96D-8B6D83D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52DF-331B-42AB-ABE0-974B0F8E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F3A6-15B8-418B-B655-76FF1F23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13A2-1240-45C6-B0E5-03F5095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AAC5-19BC-4935-B303-CB1F0013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AB63-7023-4928-819D-A85A5851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A3A9-EC1D-483B-8119-776654E1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80D6-186D-4312-A797-80FE6456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9B69-3A8B-44C7-8F87-ACB60134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5058-1D32-4911-9639-DDD2E5FA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D618-391E-4C04-8619-D1FEAB11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F0E9-D359-4DF6-A9E4-205E859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78B8-12F6-490B-BA44-08F258291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A163-E252-4478-A1C0-07BC77506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3D1A-65F6-4BA4-9BAE-EF5649C6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15005-CD9D-42E9-AC9D-3493E836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CA63-BB33-4AF6-90BF-9534A99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499A-986A-45D5-B430-0B54E4C1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FFEE-73AB-4E35-836F-00FFFD9B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0B896-2AE3-42FE-BB3D-8DFC90D5A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E085A-F35B-4F48-9BC2-C181D38F3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E72D1-12AD-4695-A22E-A4F4516AB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D753A-68B8-4B80-B50F-0B29B075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52110-C42A-49ED-B9C4-60E51693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8F01E-5495-4864-948F-291B7571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79B-8615-4E1F-8B20-9BC13A51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B86B-D923-4DCB-A46E-34825D0B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DA37-13B6-44F4-834E-F51685B2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A59E0-8906-4B3B-B5EC-606C0DD8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EDA7E-BDC3-482F-B7F0-4E7F8B1E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2D42A-EF01-4882-A23E-1DA40C9E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4F70-AD89-4A83-8B0D-E2D5677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B606-2157-40B0-B5E4-68AC50DC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2C2A-AD22-471B-AF9B-CC50728F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0F44-ADFB-4EB0-9C4F-89282430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277BB-3558-43DB-BB32-F23968B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DEA6-0169-4D7E-81B0-DD54D62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2C78-6328-4D16-B258-EF609221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30B6-5817-4296-8BB6-779D6534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4A3AA-B8BD-4B31-9F23-14FA94D7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DFE7-A935-4E86-99A3-F6C4F18A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E6D92-A8A4-4FDE-8E4D-98D7C6F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47A2-9A1D-431C-8E4B-B06E2A87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D0EE-685F-484A-87BA-48627A09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566C2-ECC7-4B76-B5A2-B7A2A93F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8951-8443-401F-A8B2-F384CE41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5305-91FB-4985-B07B-5DE322DB9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4138-C58C-4A7C-AE44-D0A016CD3B5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62D3C-BF94-40C5-853B-C0761AA0E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C82C-5E27-4A09-A56C-26DDB8DE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12FA-4E91-44EB-BA32-7F5D9556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6046D-610C-4A2E-9EB2-EEFE5F1CDC41}"/>
              </a:ext>
            </a:extLst>
          </p:cNvPr>
          <p:cNvSpPr/>
          <p:nvPr/>
        </p:nvSpPr>
        <p:spPr>
          <a:xfrm>
            <a:off x="2560320" y="1122505"/>
            <a:ext cx="5940447" cy="3544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D6FE21-8806-47B9-8366-FE9A23B827B6}"/>
              </a:ext>
            </a:extLst>
          </p:cNvPr>
          <p:cNvSpPr/>
          <p:nvPr/>
        </p:nvSpPr>
        <p:spPr>
          <a:xfrm>
            <a:off x="5216285" y="1760482"/>
            <a:ext cx="1461989" cy="1368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86770-B769-435C-B520-0D563C0525E3}"/>
              </a:ext>
            </a:extLst>
          </p:cNvPr>
          <p:cNvSpPr/>
          <p:nvPr/>
        </p:nvSpPr>
        <p:spPr>
          <a:xfrm>
            <a:off x="4124260" y="2093662"/>
            <a:ext cx="2106272" cy="19517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417AA-B514-4239-9831-8DD28D14D88B}"/>
              </a:ext>
            </a:extLst>
          </p:cNvPr>
          <p:cNvSpPr/>
          <p:nvPr/>
        </p:nvSpPr>
        <p:spPr>
          <a:xfrm>
            <a:off x="4124261" y="2093661"/>
            <a:ext cx="2106272" cy="1951771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8ADA0-294A-4CBF-9E8A-7EF7EF1A6444}"/>
              </a:ext>
            </a:extLst>
          </p:cNvPr>
          <p:cNvSpPr/>
          <p:nvPr/>
        </p:nvSpPr>
        <p:spPr>
          <a:xfrm>
            <a:off x="5201500" y="1760481"/>
            <a:ext cx="1476774" cy="1368448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26DFB-53AB-4C4D-A892-1EC9F259F946}"/>
              </a:ext>
            </a:extLst>
          </p:cNvPr>
          <p:cNvSpPr/>
          <p:nvPr/>
        </p:nvSpPr>
        <p:spPr>
          <a:xfrm>
            <a:off x="4572001" y="3240338"/>
            <a:ext cx="1046830" cy="345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B601C-1DA1-406F-B5DB-84CB9706EE27}"/>
              </a:ext>
            </a:extLst>
          </p:cNvPr>
          <p:cNvSpPr/>
          <p:nvPr/>
        </p:nvSpPr>
        <p:spPr>
          <a:xfrm>
            <a:off x="5505319" y="2215892"/>
            <a:ext cx="1046830" cy="345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2</a:t>
            </a:r>
          </a:p>
        </p:txBody>
      </p:sp>
      <p:sp>
        <p:nvSpPr>
          <p:cNvPr id="15" name="AutoShape 2" descr="Image result for trapezoidal rule">
            <a:extLst>
              <a:ext uri="{FF2B5EF4-FFF2-40B4-BE49-F238E27FC236}">
                <a16:creationId xmlns:a16="http://schemas.microsoft.com/office/drawing/2014/main" id="{08B9BD48-86F5-4C2D-84E6-B56D7ADA64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pezoidal rule">
            <a:extLst>
              <a:ext uri="{FF2B5EF4-FFF2-40B4-BE49-F238E27FC236}">
                <a16:creationId xmlns:a16="http://schemas.microsoft.com/office/drawing/2014/main" id="{CD91F7C2-021D-4E64-BBF3-49733FD2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22" y="863599"/>
            <a:ext cx="6952588" cy="46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0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B277C-5E00-4A55-B458-9A09AF36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1628775"/>
            <a:ext cx="3189332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1E873-7022-455B-B0B5-CB8AA8F7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85" y="1628775"/>
            <a:ext cx="3091562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40BA0-9B87-4F65-91CB-4CF9458BE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62" y="1628776"/>
            <a:ext cx="3091553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135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Strebeck</dc:creator>
  <cp:lastModifiedBy>Alex Strebeck</cp:lastModifiedBy>
  <cp:revision>4</cp:revision>
  <dcterms:created xsi:type="dcterms:W3CDTF">2018-04-26T20:20:47Z</dcterms:created>
  <dcterms:modified xsi:type="dcterms:W3CDTF">2018-04-26T21:44:11Z</dcterms:modified>
</cp:coreProperties>
</file>