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03:46.364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4082,'8'242,"-3"-154,3 82,5 38,4 34,3 31,80 902,-26-315,-2 338,-44-2,-25-1023,-3-124,5 97,-2-107,3 0,6 28,-10-57,1-1,0 1,0-1,1 0,0 0,1 0,0-1,0 1,-1-4,0-1,0 1,0-1,0 0,1 0,-1-1,1 1,0-1,0 0,0-1,1 1,-1-1,1 0,1 0,7 2,1-1,-1 0,1-1,8-1,24 0,27-3,92-13,43-11,41-9,36-8,75-13,490-74,1 22,347 12,-1100 91,253-19,-201 9,43-15,-120 14,5-4,-40 8,0-1,31-17,-48 19,1-1,-2-1,1-1,-2-2,1-1,-6 5,-2-2,1 0,-2 0,0-1,-1-1,0 0,0-3,3-10,0-1,-3 0,0 0,-2-1,-1-1,3-27,0-32,0-75,-10-293,-23-4,1 87,-37-837,41-41,17 1156,-3-438,-26 6,17 418,-14-47,17 117,-2 0,-2 1,-1 0,-2 1,-7-9,14 32,-1 0,0 1,-2 0,0 1,0 0,-2 1,0 0,0 1,-1 1,-1 0,0 1,0 1,-1 0,-1 2,-10-5,-7-1,-1 2,-30-6,2 4,-49-3,-103 2,-34 15,-35 16,-225 44,-278 88,124 3,-17 4,-3-25,383-86,25-12,36-8,45-8,46-5</inkml:trace>
  <inkml:trace contextRef="#ctx0" brushRef="#br0" timeOffset="2000.151">1616 6727,'-3'5,"1"1,0-1,1 1,-1-1,1 1,0 5,-2 2,-19 142,7 1,5 67,8-80,6 0,19 113,-10-171,4-2,3 0,4-1,3-1,16 28,-24-68,1 0,2-2,8 8,-20-31,1-1,1-1,1 0,0 0,1-2,0 1,1-2,0 0,2 0,2-1,0-1,0-1,1-1,-1 0,2-2,-1 0,1-1,13 0,11-1,1-1,0-3,22-4,62-10,9-8,130-31,-91 18,443-72,3 17,-428 63,-169 24,226-35,-166 22,72-25,-135 35,0-2,-1-1,0 0,17-11,-31 15,0 0,-1 0,0-1,0 0,0 0,-1-1,0 0,0-1,-1 1,0-1,-1 0,3-6,-3 2,0-1,-1 1,0-1,-1 0,-1 0,0 0,-1-1,0-9,-2-11,-2 0,-1 0,-2-2,-14-61,-5 2,-20-50,-80-187,90 244,-241-678,264 732,-1 0,-2 1,-12-20,21 43,-1 1,0 0,-1 0,0 0,0 1,-1 0,0 1,-1 0,0 0,0 1,-1 1,-7-5,2 5,-1-1,1 2,-1 0,0 1,0 1,0 0,-1 2,-5-1,-25 2,0 2,-24 5,-84 15,-8 8,-155 42,261-58,-595 146,32-8,517-128</inkml:trace>
  <inkml:trace contextRef="#ctx0" brushRef="#br0" timeOffset="3329.992">1450 4305,'2'80,"4"-1,4 9,31 153,14 8,-38-185,4-1,23 49,-33-86,2-1,0-1,2-1,1 0,14 15,-20-26,1-1,0 0,0-1,2 0,-1-1,1-1,0 0,1 0,0-2,0 1,2-1,10 1,0 0,1-2,0 0,0-2,0-1,0-2,2 0,43-5,-1-2,6-4,412-90,-144 25,196-12,-323 65,110 6,-198 18,45-2,-169 1,0 0,0-1,0 0,0 0,0 0,0-1,0 0,0 0,-4 1,0 0,-1 0,1 0,-1 0,1-1,-1 1,1 0,-1-1,0 1,0-1,0 1,0-1,0 0,0 1,0-1,0 0,0 0,-1 1,1-1,-1 0,0 0,1 0,-1 0,0 0,0 0,0 0,0 0,-2-14,0 0,-1 0,-1 0,-5-14,5 18,-59-194,-62-226,61 97,36 170,24 145,0 1,-1 0,-1 0,0 0,-2 0,-2-3,6 16,0-1,0 1,0 0,-1 0,0 0,0 1,-1-1,1 1,-1 1,0-1,-1 1,1 0,-1 0,0 1,0 0,0 0,-6-1,-6-1,0 1,0 1,0 0,0 2,-5 0,-24 2,-28 6,-19 6,0 3,-45 18,-184 64,18 6,-92 31,-7-20,-87-14,254-59</inkml:trace>
  <inkml:trace contextRef="#ctx0" brushRef="#br0" timeOffset="4631.404">3006 7242,'9'9,"0"1,0-2,10 8,-16-14,-1 0,1 0,1 0,-1-1,0 1,0-1,1 0,-1 0,0 0,1 0,-1-1,3 1,-2-1</inkml:trace>
  <inkml:trace contextRef="#ctx0" brushRef="#br0" timeOffset="5631.854">2759 4586,'-13'0,"13"0</inkml:trace>
  <inkml:trace contextRef="#ctx0" brushRef="#br0" timeOffset="7382.355">2499 4339,'-3'-136,"-10"-34,-23-130,22 191,-23-172,-26-209,21-2,27 14,14-1,2 380,-21 136,-26 50,-132 262,141-266,3 2,5 1,-4 25,31-102,-3 8,1 0,1 1,0-1,1 1,1-1,1 7,0-24,-1 0,1 0,0 0,0 1,0-1,0 0,0 0,0 0,0 0,0 0,0 0,0 1,0-1,0 0,0 0,0 0,0 0,0 0,0 0,1 1,-1-1,0 0,0 0,0 0,0 0,0 0,0 0,0 0,0 1,0-1,0 0,1 0,-1 0,0 0,0 0,0 0,0 0,0 0,0 0,0 0,1 0,2-5,4-13,7-35,6-44,2-56,-14 87,1-4,0-4,3 0,11-27,-20 88,1 1,0 0,1 0,1 1,2-5,-6 13,0 0,0 0,0 0,0 0,1 0,-1 1,1-1,0 1,-1 0,1 0,0 0,1 0,-1 0,0 1,0 0,1-1,-1 1,1 0,-1 0,4 0,-1 1,1 0,-1 1,1-1,-1 1,0 0,0 1,1 0,-1 0,0 0,0 0,4 4,10 5,0 2,12 9,10 12,-1 1,32 36,66 84,-136-151,57 67</inkml:trace>
  <inkml:trace contextRef="#ctx0" brushRef="#br0" timeOffset="8161.409">2924 4399,'0'-1,"0"0,1 0,-1 0,0 1,0-1,1 0,-1 0,0 0,1 1,-1-1,1 0,-1 1,1-1,-1 0,1 1,-1-1,1 0,0 1,13-10,-2 4,1 0,0 0,6 0,-12 3,131-42,88-15,147-17,469-49,-448 90,62 17,-413 18,79 1,-98 1,-1 1,0 1,0 2,1 0,0 3</inkml:trace>
  <inkml:trace contextRef="#ctx0" brushRef="#br0" timeOffset="8797.102">5457 3357,'18'1,"0"1,0 1,0 1,0 0,11 5,-12-4,121 37,36 22,-173-64,19 8,-1 0,0 1,-1 1,0 0,2 4,-15-11,-1 0,0 0,-1 1,1-1,0 1,-1 0,0 1,0-1,0 0,0 1,-1 0,0-1,0 1,0 0,-1 0,1 0,-1 0,0 0,-1 1,1-1,-1 0,0 0,0 1,-2 7,-1 0,0 1,-1-1,0 0,-1-1,0 1,-1-1,0 0,-1 0,-1-1,-2 3,-15 18,0-2,-2-2,-9 8,-34 24,-3-2,-38 21,12-9,75-52</inkml:trace>
  <inkml:trace contextRef="#ctx0" brushRef="#br0" timeOffset="10333.341">3018 7171,'-1'-7,"1"-1,-1 0,-1 1,1-1,-2-2,-3-16,-57-268,-13 3,-65-149,97 323,-63-192,96 269,-4-33,12 56,1 0,1 0,1 0,0 0,3-14,-3 25,0 8,-5 11,-67 157,-6 39,42-110,23-66,4-10,0 2,2-1,-1 6,20-81,11-28,22-57,-42 126,40-106,-29 83,1 1,10-15,-20 40,-1 0,1 0,0 1,1-1,-1 1,1 0,0 1,6-5,-7 7,0 0,0 1,0-1,0 1,0 0,0 1,0-1,1 1,-1 0,1 0,-1 0,1 1,4 0,10 2,0 0,-1 2,1 0,-1 1,0 1,0 0,3 3,36 18,32 21,11 9,-3 5,-2 4,58 55,-128-98,-11-8</inkml:trace>
  <inkml:trace contextRef="#ctx0" brushRef="#br0" timeOffset="11083.423">3312 7300,'7'-5,"-1"1,1 0,-1 0,1 0,1 1,0 0,11-6,88-40,17-1,115-34,0 7,20 6,-89 33,171-16,-271 47,0 2,1 4,43 5,-109-4,-2 1</inkml:trace>
  <inkml:trace contextRef="#ctx0" brushRef="#br0" timeOffset="11665.298">4691 6482,'192'-1,"272"4,-320 5,-104-3,0 1,21 6,-53-10,1 1,-1-1,-1 2,1-1,0 1,-1 0,0 0,0 1,1 1,-5-4,1 1,-1 0,0 1,-1-1,1 1,-1-1,1 1,-1 0,0-1,0 1,-1 0,1 1,-1-1,0 0,0 0,0 0,-1 1,1 2,-1 5,-1 0,0 0,-1 1,0-1,-1 0,0 0,-1-1,0 1,-2 0,-10 23,-2-1,-7 9,-9 11,-3-2,-2-2,-2-1,-2-3,-2-1,-2-2,-2-2,-2-3,-1-1,-30 13,-38 17,76-42</inkml:trace>
  <inkml:trace contextRef="#ctx0" brushRef="#br1" timeOffset="15583.438">2817 7148,'0'-8,"1"-1,0 0,1 0,0-2,4-21,2-60,-3-35,-7-94,-37-414,-29-2,12 124,-53-995,37 108,14 495,23 405,24 4,12 460,-8 45,-4 9,2 1,0 0,-4 14,4-11,-114 310,-4 67,-77 348,161-582,-61 200,103-362,-3 8,3-13,-1-8,1-31,3-33,6-45,10-40,26-137,20-27,-11 102,66-163,-52 207,-47 134,2 0,23-34,-38 65,2 0,0 0,0 1,1 0,0 1,4-3,-11 10,0 1,0 0,0 0,0 0,1 0,-1 0,0 0,1 1,0 0,-1 0,1 0,0 0,-1 1,1-1,0 1,0 0,0 0,0 0,-1 0,1 1,0 0,0 0,-1 0,1 0,2 2,2 1,0 0,0 1,-1 0,1 1,-1-1,5 7,8 9,11 17,15 22,33 59,32 74,41 104,-11 6,-61-128,-8-28,23 28,-52-104</inkml:trace>
  <inkml:trace contextRef="#ctx0" brushRef="#br1" timeOffset="16333.817">3407 7300,'7'0,"-1"-1,0 1,0-1,2-1,8-1,531-126,-474 110,155-41,32-7,511-123,10 30,311 15,3 49,-687 70,-3 22,-386 5,-8 0</inkml:trace>
  <inkml:trace contextRef="#ctx0" brushRef="#br1" timeOffset="16931.674">8238 6095,'40'2,"0"1,0 3,13 4,23 4,105 12,212 38,-320-48,0 4,-1 2,-1 4,15 10,-50-18,-1 0,5 6,-25-14,-1 0,0 1,-1 1,0 0,10 13,-19-20,0 0,0 0,-1 0,1 0,-1 1,-1 0,1-1,-1 1,0 0,0 0,-1 0,1 0,-1 0,-1 1,1-1,-1 0,0 0,-1 1,1-1,-1 0,-1 0,1 0,-1 0,0 0,0 0,-1 0,0 1,-4 6,0-1,-1-1,0 1,0-1,-6 4,-7 7,-1-2,-5 3,-26 18,-1-3,-2-2,-36 16,-29 8,-37 8,-62 14,-198 43,402-121,5-1,1-1,0 1,0 1,0 0,0 1,-4 2,3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40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404 144,'-5'-5,"-1"0,0 1,0 0,0 0,-1 0,-3-1,-43-17,27 12,-13-6,-58-23,78 33,0 1,0 0,-1 1,-4 1,18 2,4 1,-1-1,0 1,0 0,1-1,-1 1,0 1,0-1,0 0,1 1,-1-1,-2 2,6-1,-1 1,1-1,-1 1,0-1,1 1,-1 0,0-1,0 2,0 50,-1-32,1 0,2 6,-2-24,1-1,0 1,0-1,0 1,0-1,0 1,0-1,0 1,1-1,0 0,-1 0,1 0,0 0,0 0,0 0,2 1,5 4,0-1,1 0,5 2,-2-1,-5-2,1 0,-1 1,0 0,-1 0,0 0,0 1,0 1,-1-1,1 1,-2 0,1 0,-1 0,-1 1,0 0,0 0,0 0,-1 0,-1 1,2 9,-2-6,-1 0,0 0,-1 0,0 1,-1-1,-1 0,0 0,-1 0,-1 3,-2 2,0 1,-2-1,0 0,-1-1,-10 14,3-7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41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0,'-1'30,"-2"8,0-5,-4 63,-2 40,-3 50,-27 387,26-414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42.7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1,'0'12,"1"1,3 13,0 2,36 403,-17 4,-14-242,-3-66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43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324 0,'-3'0,"1"0,-1 1,1-1,0 1,-1-1,1 1,0 0,-1 0,1 0,0 0,0 0,-1 1,-23 19,23-18,-16 16,1 1,1 0,1 1,0 1,-3 8,-5 13,2 0,-8 26,13-25,1 1,3 1,2 1,2 0,1 0,3 0,1 28,4-40,2 0,1 1,1-1,2 0,2 0,1-1,1 0,2-1,2 0,9 15,-13-28,1-1,2 0,6 8,-14-21,0-1,-1 0,2 0,-1 0,1 0,-1-1,1 0,0 0,1-1,-1 0,0 0,5 1,-7-3,0 0,0 0,-1-1,1 1,0-1,0 0,0 0,0-1,-1 1,1-1,0 0,0 0,-1 0,1 0,-1 0,1-1,-1 0,1 0,-1 0,0 0,0 0,1-1,4-5,0 1,-1-2,0 1,0-1,-1 0,0 0,2-4,5-13,0 0,-2-1,-1-1,-1 1,0-4,2-18,-2 0,1-31,-6 29,-2 0,-2 0,-3 0,-7-39,5 58,-2 0,-1 1,-1 0,-2 1,-1 0,-1 0,-2 2,-3-4,9 17,-2 0,0 1,0 1,-1-1,-1 2,0 0,-1 1,0 0,-1 1,0 0,0 1,-1 1,-1 1,1 0,-1 1,-2 0,-33-6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44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1 972,'0'29,"0"-18</inkml:trace>
  <inkml:trace contextRef="#ctx0" brushRef="#br0" timeOffset="1067.02">166 165,'0'-1,"0"0,1-1,-1 1,1 0,-1-1,1 1,-1 0,1 0,0-1,-1 1,1 0,0 0,0 0,0 0,16-15,-3 5,0 0,1 0,1 2,0 0,0 1,1 0,10-2,-13 5,1 1,-1 1,1 1,0 0,0 0,0 2,0 0,0 0,7 2,50 5,8-3,-16-2,45 9,-30 2,54 8,-355-53,135 18,-2-1,9 1,0 3,-29 2,100 9,-1 0,1 0,0 1,0 0,0 1,0 0,-5 2,10-3,1 1,0-1,0 1,0 0,0 0,0 0,0 0,0 0,0 1,1-1,0 1,-1 0,1-1,0 1,0 0,0 0,1 1,-1-1,1 0,-1 3,-2 7,1 0,1 1,0-1,1 1,1-1,0 1,1 0,2 25,7 31,-2-26,2-2,2 1,1-2,3 1,-14-36,1 0,0-1,0 1,1-1,-1 1,1-1,1 0,-1-1,0 1,1-1,5 4,-3-4,0 0,0 0,0 0,1-1,-1 0,1-1,0 0,-1 0,5 0,46 5,59 0,1 0,-45 1,67 15,-115-17,-1 0,0 2,0 1,0 1,-1 1,-1 1,9 6,-23-12,0-1,-1 1,1 1,-1-1,-1 1,0 1,0-1,2 3,-5-4,0-1,0 1,0 0,-1 0,0 0,0 0,0 0,-1 0,0 1,0-1,-1 0,0 7,0-5,-1 1,0-1,-1 1,0-1,0 0,-1 0,0 1,0-2,-3 5,-1 0,0 0,-1-1,-1 1,0-2,-6 7,-11 7,-2-1,0-1,-1-1,-4 1,-56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2:36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332 996,'0'0</inkml:trace>
  <inkml:trace contextRef="#ctx0" brushRef="#br0" timeOffset="1787.74">1 354,'0'2,"1"0,-1 0,1 0,-1 0,1 1,0-2,0 1,0 0,0 0,1 1,4 9,32 77,18 70,18 99,-10 13,15 173,2 288,-7 314,-20 3,-8 311,-40 0,-8-1248,-1 147,6-167,12 69,-11-134,1 1,1-1,1 0,2-1,3 4,-7-16,2-2,-1 1,2-1,0 0,0 0,1-1,0 0,1-1,1 0,10 8,-4-6,0-1,1-1,0 0,1-1,0-2,14 5,11 1,1-3,26 3,30 0,0-5,77-3,207-25,138-39,-2-17,-467 68,1590-271,-1107 183,388-49,-551 89,-323 48,366-63,-304 47,-1-6,66-28,-130 39,-1-2,0-2,36-25,-54 29,-1-1,-1-2,-1 0,-1-2,-1-1,6-10,-1-3,-2-1,-1-1,12-28,-9 6,-2 0,4-21,8-42,-6-2,4-55,10-116,6-270,-37-308,-38-56,-17-1,33 813,2 14,-32-553,10 386,-29-104,33 265,-23-60,29 121,-2 1,-2 0,-3 2,-12-19,20 42,-2 1,0 1,-1 1,-1 0,-1 2,-1 0,-21-15,12 13,-1 2,-1 1,-1 1,0 2,-34-11,-1 4,-32-5,-45-4,-1 6,-44 2,-301-7,-208 21,-4 19,438-5,-1753 3,1741-9,-295-1,2 16,249 12,265-18,0 3,1 3,1 1,-34 16,46-13</inkml:trace>
  <inkml:trace contextRef="#ctx0" brushRef="#br0" timeOffset="3232.795">1896 951,'2'157,"8"0,6-1,7-1,9 7,-21-109,3-2,2 0,19 40,-25-70,0-1,2 0,1 0,8 8,-11-15,1 0,1-2,0 1,1-2,0 1,11 5,-4-5,0 0,1-2,0 0,0-2,1 0,0-2,0 0,20 1,16-1,-1-2,0-3,1-2,484-52,-274 22,292-16,77 23,-173 28,268 43,-416-9,-88-10,-212-25,68 5,-69-7,0 0,0-1,0 0,8-3,-20 3,1 0,0 0,-1 0,1-1,-1 1,1-1,-1 0,0 0,0 0,0 0,0-1,0 1,0-1,0 0,-1 0,0 0,1 0,-1 0,0 0,-1-1,2 0,0-6,1 0,-1 0,-1 0,0-1,0 1,-1 0,-1-5,2-30,-3 0,-1 0,-5-19,-27-134,-58-211,45 207,40 172,-15-62,17 76,-1 0,0 0,-1 1,-4-7,7 15,-1 1,1 0,-1 0,0 0,-1 0,0 1,1 0,-1 0,-1 0,-4-1,1 0,0 1,-1 0,1 1,-1 1,0-1,-10 0,-11-1,-1 2,0 2,-1 0,-16 4,-235 25,-3 16,225-33,-83 12,-492 79,-5-19,48-32,0-14,175-11,266-15,32 0,32-2</inkml:trace>
  <inkml:trace contextRef="#ctx0" brushRef="#br0" timeOffset="4466.3">4556 3709,'-6'-5,"0"0,0 0,-1 1,1 0,-1 1,0-1,-4 0,4 0,-27-10,-1 1,-1 2,1 2,-23-3,4 3,-1 3,-48 1,38 6,0 3,0 3,1 2,0 4,1 2,0 3,1 2,2 3,-22 14,22-8,3 3,0 3,3 2,1 2,1 2,3 3,1 2,3 2,-10 16,10-4,2 1,4 2,2 2,3 2,3 0,2 3,2 6,2 4,4 2,3 1,4 0,3 0,5 2,2 13,5-31,2 0,4 0,2-1,4 0,19 63,-14-74,3-1,1 0,4-2,1-1,2 0,3-3,4 2,10 8,3-3,3-2,1-2,3-2,2-3,2-3,2-2,14 5,14 2,1-4,3-4,1-4,1-4,74 13,-52-21,1-4,0-7,1-4,1-5,-1-6,0-5,0-5,-1-6,44-14,-78 10,-1-3,-1-4,-1-3,-2-4,-1-4,64-44,-85 46,-2-4,-1-2,-3-2,-1-2,-3-3,-2-1,-3-3,33-53,-41 51,-4-2,-2-1,-2-1,-4-1,-2-2,-3 0,-2 0,-4-2,-2 0,-3-12,-3 3,-3 0,-4 1,-3-1,-3 1,-3 0,-4 1,-3 1,-26-68,13 63,-3 0,-3 3,-3 1,-4 2,-2 2,-4 2,-2 3,-12-7,-1 4,-4 3,-2 3,-3 4,-2 2,-2 4,-3 4,-11-2,-11 1,-3 4,-2 4,-1 6,-2 4,-1 5,-1 6,-47-1,79 14,0 4,0 3,-54 9,113-7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2:44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17,'-3'-10,"2"8,-2-2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2:46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1 354,'21'863,"-10"-599,1 38,3 35,102 1589,-33-639,-26 1,-47-743,4 139,24-4,-7-375,-16-197,25 80,-30-147,2 1,2-2,1 0,2-1,11 15,-16-32,2-1,0 0,2 0,0-2,1 0,1-1,0-1,1-1,14 8,-3-5,0-2,2-1,0-1,0-2,1-2,20 4,25 3,1-4,36-1,146 3,44-16,39-12,31-8,2671-221,-2163 142,202-20,-759 93,-27 9,-29 6,-29 2,-31 1,25-9,-176 10,-2-3,52-15,-84 17,-1-1,0-1,0 0,-1-2,7-6,-13 6,-1 0,-1 0,0-2,0 0,-2-1,0 0,2-4,2-7,0 0,-1-1,-2-1,-1-1,-1 0,1-7,6-25,-2-1,5-43,9-110,-13-35,-11-285,-21-2,8 350,12-1609,28 909,11-373,-41 575,-15 397,-24-103,18 274,-4 2,-6 0,-6-1,13 55,-3 1,-2 1,-3 1,-3 2,-2 1,-16-19,22 39,-2 1,-1 1,-2 1,-1 2,-27-18,16 16,-3 2,0 2,-2 2,-19-6,-3 2,-2 3,-64-13,25 14,-69-6,-93 3,-28 12,-30 10,-28 6,-29 3,-1861-23,2225 20,-1572-14,6 84,1356-46,39 0,77-9,-268 26,317-37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2:51.41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0 224,'7'788,"0"-192,-2-38,-3-422,19 462,-15-519,4-1,3 0,3-1,12 27,-15-63,2-1,2-1,1 0,2-1,2-2,1 0,2-1,25 28,-40-53,0 0,1-1,-1 0,2 0,-1-1,1-1,1 0,-1 0,1-2,0 1,0-2,10 3,30 5,0-2,1-3,0-2,51-2,0-6,1-5,5-6,215-43,0-15,-225 48,437-104,180-41,9 40,-363 93,-1 13,-363 23,45-2,134-11,-129 8,-1-3,27-9,-68 15,0 0,0-1,0 0,-1-1,1 1,-1-1,5-4,-8 5,0-1,0 0,0 1,-1-1,1 0,-1-1,0 1,0-1,0 1,-1-1,0 0,1-2,1-5,-1 0,0 0,-1 0,0 0,-1-1,0 1,-1-6,-3-26,-3-20,4 53,-16-113,-18-53,-39-120,28 118,-51-242,-33-362,110 597,-8-65,26 231,-1-16,-2 1,-2-1,-4-7,9 33,-1 0,0 0,0 1,-1-1,0 1,-1 0,0 1,0-1,-1 1,0 1,-1-1,1 1,-5-2,-1 0,-1 1,0 0,0 1,-1 1,1 0,-1 1,-13-3,-14 0,0 1,-17 0,-63-1,-4 4,-126 7,139-1,-1298 7,958-8,-247 17,417 2,-128 32,370-45,-7 2,0-3,-10-1,53-5,1 0,-1 0,1-1,0 1,-1-1,1 0,0 0,-1-1,1 1,-1-2,2 2,1 0,-1-1,1 1,0-1,0 0,0 0,0 0,0 0,0 0,1 0,-1 0,0-1,1 1,0-1,0 1,-1-3,-1-5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2:55.6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4686 176,'0'4,"1"0,-1 0,1 0,0 0,1 0,-1 0,1 1,4 13,7 40,-2 0,-3 1,-3 3,4 179,-6-118,12 182,2 268,-17-563,0 5,0 0,-1 0,-1 0,-1 0,-3 11,6-25,0 0,-1 0,1 0,-1 0,1 0,-1 0,0 0,1 0,-1 0,0 0,1 0,-1 0,0-1,0 1,0 0,0 0,0-1,0 1,0-1,0 1,0-1,0 1,0-1,0 0,0 1,-1-1,1 0,0 0,0 0,0 0,-5 0,1-1,0 0,0 0,0 0,0-1,-2 0,-7-3,-57-12,-2 2,1 4,-59-1,-224 6,269 6,-1115-25,649-4,-117-5,1 17,500 18,-153-3,284 0,1-1,0-2,-12-3,37 5,1 0,-1 0,0-1,1 0,0-1,0 0,0-1,0 0,1 0,0-1,0 0,-6-7,12 9,0 1,0-1,0 1,0-1,1 0,0 0,0 0,0 0,0 0,1 0,0-1,0-2,-1-11,1 0,1-17,0 30,13-218,10-5,-23 224,5-35,1 1,9-26,-9 44,1 1,1-1,0 2,2-1,8-12,-5 11,1 1,1 0,0 2,2-1,0 2,1 0,1 1,0 1,1 1,1 1,5-3,24-8,0 1,2 3,24-5,165-36,-47 23,114-4,201-1,-425 37,767-52,289-22,-890 59,176-12,-368 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07:52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2950,'0'43,"0"-36</inkml:trace>
  <inkml:trace contextRef="#ctx0" brushRef="#br0" timeOffset="15914.821">69 1,'0'10,"1"0,1 0,0 0,0 0,1-1,0 1,0-1,1 1,1-1,3 6,1-1,1 1,0-1,0-1,2 0,10 9,-11-12,1 0,0-1,0-1,1 0,3 0,-8-4,0 0,0 0,0-1,1-1,-1 0,1 0,0 0,0-1,2 0,-9-1,0 0,-1 0,1 0,0-1,0 1,0 0,-1-1,1 1,0-1,0 1,-1-1,1 0,0 0,-1 0,1 0,-1 0,1 0,0 0,-2-1,1 1,0 0,0 0,-1-1,1 1,0 0,-1-1,1 1,-1-1,0 1,1 0,-1-1,0 1,0-1,0 1,0-1,0 1,0-1,-1 1,1-1,0 1,-1 0,1-1,-2-4,-1 0,0 0,1 0,-2 0,1 0,-1 1,0 0,0-1,0 1,-1 1,-3-4,2 3,0 0,-1 0,1 0,-1 1,0 0,-1 1,1 0,-1 0,-2-1,9 4,1 0,0-1,-1 1,1 0,-1 0,1 0,-1 0,1 0,0-1,-1 1,1 0,-1 0,1 0,-1 0,1 0,0 0,-1 1,1-1,-1 0,1 0,0 0,-1 0,1 0,-1 1,1-1,0 0,-1 0,1 1,0-1,-1 0,1 0,0 1,-1-1,1 0,0 1,0-1,0 1,-1-1,1 0,0 1,0-1,0 0,0 1,-1-1,1 1,0-1,0 1,0-1,0 0,0 1,0-1,0 1,0-1,1 1,-1 3,1-1,0 1,0 0,0 0,1 1,-2-5,6 14</inkml:trace>
  <inkml:trace contextRef="#ctx0" brushRef="#br0" timeOffset="-164.024">2356 3512,'0'141,"0"-131</inkml:trace>
  <inkml:trace contextRef="#ctx0" brushRef="#br0" timeOffset="14885.015">2320 3348,'-1'4,"-1"0,1 0,-1 0,1 0,0 0,1 1,-1-1,1 3,-1 4,2 0,0 8,1-8,0-1,0 1,1-1,0 0,1 0,0 0,0-1,1 1,1-1,0 0,0-1,0 1,2 0,-2-2,1-1,0 1,0-1,0 0,1-1,-1 0,1 0,1-1,-1 0,1 0,-1-1,1 0,0-1,0 1,1-2,-5 0,-1-1,1 0,-1 0,1 0,-1-1,1 1,-1-1,0 0,1-1,-1 1,4-2,-7 2,0 1,0-1,1 0,-1 0,0 1,0-1,0 0,0 0,0 0,0 0,-1 0,1-1,0 1,-1 0,1 0,0 0,-1-1,1 1,-1-1,0 1,0-1,0 1,0-1,0 1,0-1,-1 1,1-1,0 1,-1-1,1 1,-1 0,1-1,-1 1,0 0,1-1,-1 1,-1 0,-1-3,0 0,0 0,-1 0,1 1,-1-1,0 1,0 0,0 0,-1 1,-2-2,0 1,0 0,0 0,-1 0,1 1,-1 0,-3 0,9 2,0 0,0 0,1 0,-1 0,0 0,0 0,0 0,0 0,0 1,1-1,-1 1,0-1,0 1,1 0,-2 1,2-2,0 1,0 0,0 0,1-1,-1 1,0 0,1 0,-1 0,0 0,1 0,0 0,-1 0,1 0,-1 0,1 0,0 0,0 0,0 0,0 0,-1 0,1 1,1-1,-1 0,0 0,0 0,0 0,1 0,0 5,1 0,0-1,1 0,-1 1,1-1,0 0,0 0,1 0,0-1,-1 1,2-1,0 2,7 5,1-1,-1 0,15 7,-12-7,-3-5</inkml:trace>
  <inkml:trace contextRef="#ctx0" brushRef="#br0" timeOffset="20683.578">2461 3663,'0'-7,"-1"-1,-1 0,1 1,-1-1,-1 1,-1-5,-6-18,-8-47,-4-49,-4-82,21 160,-67-924,57 629,-9-247,25 118,3 238,-4 225</inkml:trace>
  <inkml:trace contextRef="#ctx0" brushRef="#br0" timeOffset="21897.382">1966 538,'-233'4,"-140"-4,185-9,-46-15,109 5,1-5,-42-17,-32-23,-40-11,189 63,11 5</inkml:trace>
  <inkml:trace contextRef="#ctx0" brushRef="#br0" timeOffset="23146.405">340 200,'8'4,"-1"1,0 1,0-1,0 1,0 0,1 3,8 7,98 98,-5 4,46 72,173 277,13 92,-20 13,-74-110,161 283,-353-655,9 15,34 78,-84-152,-2-6</inkml:trace>
  <inkml:trace contextRef="#ctx0" brushRef="#br0" timeOffset="24762.831">2474 2763,'0'-14,"-1"0,1 1,-2-1,0 1,-4-13,4 21,1 0,-1 0,-1 0,1 1,-1-1,0 1,0-1,0 1,-1 0,1 0,-1 0,0 0,0 1,0 0,-1 0,-2-2,-1 1,0 0,0 1,-1 0,1 0,-1 1,0 0,1 0,-1 1,0 0,0 1,0 0,0 0,0 1,-4 1,-7 1,1 2,-1 0,1 1,0 1,-14 9,-18 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3:39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3217,'6'173,"13"43,-16-179,16 154,2 34,5 34,2 32,1 33,0 30,-1 26,64 1046,1 21,21-4,-99-1276,71 756,16-7,-36-453,-29-268,25 64,-43-192,3-2,2 0,3-2,6 4,-18-39,1-1,1 0,2-2,0 0,2-1,1-1,1-1,0-1,2-1,1 0,4-1,1-1,1-1,0-2,20 6,-4-4,2-3,46 8,4-7,1-5,99-2,254-23,1-22,-318 24,1099-72,-851 69,237-12,-2-16,463-87,-521 57,0 13,-36 19,331-34,-229-7,476-133,-798 136,-210 49,-1-3,10-10,-64 24,0-1,-1-3,-2-1,0-1,-2-2,-1-2,-1-1,-2-2,-1-1,10-15,5-16,-2-2,-3-2,10-28,89-225,-52 84,-11-4,-8-10,4-76,1-103,-2-175,-26-28,-2-612,-33 189,-19 0,0 122,7 772,-3-358,-20 1,1 289,-19-53,10 121,-8 3,-13-22,5 43,-6 3,-6 3,-6 2,-5 3,-57-73,53 97,-4 2,-5 4,-4 4,-4 4,-4 4,-58-37,31 36,-4 5,-4 6,-80-31,42 33,-2 7,-135-31,79 40,-223-27,153 48,-92 9,-490 23,-2 43,668-28,-884 45,0-17,175-20,-468 13,997-20,-721 27,888-26,-94 16,194-12,-60 19,140-24,0 1,1 3,1 1,-3 4,30-12,1 0,0 2,0 0,1 1,0 0,0 1,2 1,-1 0,2 1,0 0,-8 13,5-2,1 1,2 1,0 0,2 0,1 1,0 4,-12 61,0 24,-3 48,-39 437,19 7,-14 757,52-1016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08.73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3942,'-2'82,"3"99,15 85,-8-185,12 40,-15-96,2 0,0 0,2-1,0-1,2 1,11 17,-14-28,1-1,0 0,1-1,0 0,1-1,0 0,12 8,-5-6,1 0,0-2,0 0,1-1,4 0,24 6,0-1,1-3,0-3,21 1,52 2,98-5,124-17,-5-7,300-12,-211 25,143-5,-309-4,45-18,-268 27,59-8,30-12,-98 18,0-1,-1-2,0-1,-1-1,0-2,9-6,-22 10,0 0,-1-1,0-1,-1 0,0-1,-1-1,-1 0,6-9,-3 2,-2-1,0 0,-1-1,-1 0,4-19,-1-3,-2 0,3-36,4-91,-4-71,-12-12,-16-246,-16-107,-4-90,31 0,10 536,3-126,-11 209,-4-1,-9-45,11 104,-2-1,0 1,-2 0,0 1,-1 0,-2-1,4 7,-2 1,0 1,-1 0,0 0,0 0,-1 1,-1 1,0-1,-4-1,-7-3,0 0,-1 1,0 2,-1 0,-1 2,-8-2,-32-9,-61-11,-36 2,-2 7,-122-1,-333 13,618 11,-942 16,738-11,-193 8,262-3,-120 26,210-27,1 2,1 2,0 2,-20 11,39-15,1 2,0 0,2 2,-1 0,2 2,0 0,1 1,-6 8,18-16,1-1,-1 1,2 1,-1-1,-2 8,-3 9,-7 27,-16 62,-7 56,-7 61,2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08.73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0,'-10'299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08.73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0,'4'4,"-1"0,0 1,-1-1,1 0,-1 1,0 0,0 0,0-1,1 6,-1-2,11 36,-2 1,-1 1,-3 3,13 144,-8 42,-11 62,-24 236,8-241,14-256,-1 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10.8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4156 5733,'243'-1,"787"1,-1028 0,0 0,0-1,-1 1,1-1,0 1,-1-1,1 1,0-1,-1 0,1 0,-1 0,1 0,-1 0,0 0,1 0,-1 0,0-1,0 1,1 0,-1-1,0 1,-1-1,1 1,0-2,2-2,-1-1,1 0,-1 0,-1 0,1 0,-1-2,4-26,-3 0,0 1,-3-26,-13-101,-67-401,21 165,35 193,3-141,22-215,1 257,5-14,-1 46,25-375,32 153,-16 161,-35 218,-6 0,-4 0,-11-91,9 190,-1 0,-1 1,1-1,-2 1,0 0,-1 0,-3-7,5 14,-1 0,1 0,-1 0,-1 1,1 0,-1-1,0 1,0 1,0-1,-1 1,0 0,1 0,-1 1,-1-1,1 1,-1 1,-37-15,-2 3,0 2,-32-4,-145-14,205 28,-710-67,703 66,-260-16,-1 12,-152 20,251 2,-155 7,-37-20,-46 1,315 0,-103 5,110-1,-6 6,-86 22,12-3,93-22,0-4,-22-5,-69 4,169-4,1 0,0-1,0 2,0 0,-3 1,10-2,1 0,0 0,0 0,0 1,0-1,0 1,0 0,1 0,-1 0,1 0,-1 1,1-1,0 1,0-1,0 1,-1 1,-3 6,1 1,0-1,1 1,0 0,1 1,0 1,-5 26,1 7,3-18,-19 126,-59 365,13-97,48-248,4 78,5 743,31-523,-6-207,10 223,-21-387,-5 0,-4 2,-1-30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10.8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3254,'0'6,"-1"1,0-1,-1 6,-1 5,-26 156,-32 223,13 91,14 329,34-789,1 93,1-91,1 1,7 27,-8-47,1-1,0 1,1-1,0 1,0-1,1 0,0 0,1-1,0 0,0 0,1 0,0-1,0 0,1 0,0 0,0-1,0-1,5 3,10 5,0-2,1-1,0-1,1-1,-1-1,16 2,31 4,51 1,157 0,1-12,78 2,270 45,-406-28,-65-10,94-7,-133-9,-1-5,52-14,-111 16,0 1,1 4,30 2,401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3:28.398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5705,'20'28,"21"24,-9-15,33 45,24 29,23 27,24 27,21 24,20 22,1166 1419,-583-713,-562-687,588 689,-95-92,-20 8,-628-780,91 115,-66-90,7 0,-51-56,21 16,-37-33,1-1,0 0,0 0,0-1,1 0,0-1,7 3,-11-6,-1 0,1-1,-1 1,1-1,-1 0,1 0,-1-1,1 1,-1-1,1-1,-1 1,1-1,-1 0,0 0,0 0,1-2,13-7,0 0,0-2,7-7,-17 13,239-195,125-138,-208 177,347-376,-10-17,705-868,-938 1086,761-935,-446 599,10 10,-493 552,566-658,-388 415,46-102,-181 232,-85 122,8-28,-55 105,0 0,-2-1,3-15,-11 32,1-1,-2 1,0-1,0 1,-1-1,0 0,0 1,-2-1,1 1,-1 0,-1-3,-3-3,0 0,-1 0,0 1,-1 0,-1 0,0 1,-7-8,-11-10,-1 1,-20-16,-55-43,-30-12,-32-11,-515-318,231 150,-1038-711,-87-87,1038 709,329 211,194 149,1 1,-2 0,-12-6,18 11,0 1,1 0,-1 1,-1-1,1 2,0-1,0 1,-4 0,-11 1,0 1,1 0,-1 2,1 1,0 1,0 0,-13 6,-15 8,1 2,-32 19,-37 27,3 5,-8 14,-212 172,-214 218,19 26,346-325,-982 922,619-586,-278 293,49 43,194-148,529-635,10-10,-22 17,31-43,28-25</inkml:trace>
  <inkml:trace contextRef="#ctx0" brushRef="#br0" timeOffset="3712.259">3201 5587,'19'11,"0"2,-1 0,4 4,20 15,654 478,-634-460,92 70,-85-70,21 8,-57-39,0-2,1-2,1 0,2-2,-30-11,0-1,0 1,0-1,0-1,1 1,-1-1,0 0,0-1,0 0,0 0,0 0,0-1,0 0,0-1,-1 1,5-3,8-6,1 0,-1-1,-1-1,11-10,45-43,-4-3,10-16,-75 80,116-133,92-138,88-168,-215 313,719-1038,-496 755,118-102,-306 378,234-279,-303 350,36-65,-69 100,-2-1,-1 0,-1-1,-3-1,5-20,-15 49,-1 0,0 0,0 0,-1 0,1 0,-2 0,1-1,0 1,-1 0,0 0,-1 0,0 0,1 1,-2-1,1 0,-1 1,0-1,0 1,0 0,-1 0,1 0,-2-1,-12-12,0 0,-1 0,0 2,-2 0,-3-1,-24-14,-39-20,-20-3,-80-28,-115-30,86 38,-82-31,282 99,-1 1,0 0,0 2,-4-1,13 3,0 0,-1 1,1 0,0 1,0-1,0 1,0 1,0-1,0 1,0 0,-1 1,-28 14,1 1,0 1,2 2,0 1,-13 14,-31 29,-36 43,-33 45,-54 80,-115 181,-231 393,278-399,89-154,-11-9,-129 125,230-276,-124 141,154-163,2 2,-15 33,6 6,60-101</inkml:trace>
  <inkml:trace contextRef="#ctx0" brushRef="#br0" timeOffset="282479.625">8037 4443,'-12'0,"1"2,0 0,0 0,0 1,0 0,0 1,0 0,-1 2,4-3,-49 21,2 3,1 3,-30 22,10-1,2 4,-12 16,13-5,4 2,3 4,3 2,3 3,4 3,3 1,4 3,-17 45,22-30,3 1,5 3,5 0,4 2,4 1,6 1,0 52,10-42,5 1,16 109,-5-139,4-1,-8-56</inkml:trace>
  <inkml:trace contextRef="#ctx0" brushRef="#br0" timeOffset="282480.625">6735 7063,'12'55,"11"31,10 18,-12-49,2-2,2 0,3-2,1-1,27 34,-25-45</inkml:trace>
  <inkml:trace contextRef="#ctx0" brushRef="#br0" timeOffset="282444.676">7016 7693,'32'38,"2"-1,1-1,2-3,1 0,36 21,-26-23,2-2,0-3,2-1,1-3,1-3,33 8,-21-11,1-3,1-3,-1-3,2-2,20-4,-5-4,0-4,0-4,-1-3,12-6,-3-5,-2-3,0-5,45-24,-54 17,-2-3,-1-4,-3-3,-2-3,-2-4,-3-2,-3-3,-2-4,30-41,-47 46,-3-2,-2-1,-3-2,-3-2,4-18,-15 24,-2 0,-3-2,-3 0,-2-1,-4-1,-1-14,-5 10,-3 1,-3-1,-3 1,-7-30,-3 17,-4 0,-3 0,-18-38,0 19,-5 2,-4 2,-4 2,-4 3,-68-83,49 81,-3 3,-5 4,-47-35,60 62,-2 3,-3 4,-2 3,-70-32,105 61,-1 2,-2 2,-28-7,47 18,1 0,-1 2,0 1,0 1,0 1,-26 3,-6 6</inkml:trace>
  <inkml:trace contextRef="#ctx0" brushRef="#br1" timeOffset="35758.869">8507 6252,'-15'-1,"1"0,-1-1,0 0,1-1,0-1,-2-1,-27-10,-14-9,-8-7,1-3,-45-32,-118-93,-664-542,33-43,431 381,410 350,-14-10,1-1,1-2,-3-5,29 28,0-1,1 1,-1-1,1 0,0 0,0 0,0 0,0-1,1 1,-1 0,1-1,0 0,0-8,0 1,1 0,0-9,1 5,-2 0,0-2,1 14,-1 0,-1 1,1-1,0 1,-1-1,1 1,-1-1,0 1,-1 0,-1-3,1 2,0-1,0 1,0-1,-1-5,3 8,1 1,0-1,0 0,0 0,0 1,0-1,0 0,0 1,1-2,-1-7,0 7</inkml:trace>
  <inkml:trace contextRef="#ctx0" brushRef="#br1" timeOffset="36542.762">6202 3809,'-13'-4,"6"1,-425-159,49-18,4-12,212 106,141 73,8 3,0 1,-1 1,0 0,-14-3,32 11,1 0,0 0,0 0,0 0,0 0,0 0,-1 0,1 0,0 0,0 0,0 0,0-1,-1 1,1 0,0 0,0 0,0 0,0 0,-1 1,1-1,0 0,0 0,0 0,0 0,0 0,-1 0,1 0,0 0,0 0,0 0,0 0,0 0,-1 1,1-1,0 0,0 0,0 0,0 0,0 0,0 1,0-1,0 0,0 0,0 0,-1 0,1 0,0 1,0-1,0 0,0 0,0 0,0 0,0 1,0-1,0 0,0 0,0 0,1 0,-1 1,5 11,-3-9,225 423,-200-378,464 803,-437-760,3 5,63 79,-81-131,-35-38</inkml:trace>
  <inkml:trace contextRef="#ctx0" brushRef="#br1" timeOffset="37428.756">8426 6602,'0'-1,"1"-1,-1 1,1-1,0 1,0-1,0 1,0-1,0 1,0 0,0 0,0-1,0 1,1 0,-1 0,0 0,1 0,0 0,5-4,169-158,-88 79,494-440,-345 314,-115 101,818-737,-23-26,-201 133,-624 639,232-256,-304 332,-1-2,13-20,-27 36</inkml:trace>
  <inkml:trace contextRef="#ctx0" brushRef="#br1" timeOffset="38309.799">13062 2570,'-15'0,"0"2,-1-1,1 2,-3 1,-59 18,48-13,-84 28,-33 16,-319 147,5 20,300-142,-180 75,314-144,26-9,0 1,0-1,-1 0,1 0,0 0,-1 0,1 1,0-1,-1 0,1 0,0 0,-1 0,1 0,0 0,-1 0,1 0,0 0,-1 0,1 0,0 0,0 0,-1-1,1 1,0 0,-1 0,1 0,0 0,-1 0,1-1,0 1,0 0,0-1,0 0,0 0,1 0,-1 0,1 0,-1 0,1 0,-1 0,1 1,-1-1,1 0,0 0,-1 0,22-24,1 1,14-11,-26 25,83-75,34-21,527-369,-267 234,-376 235,8-6,1 1,0 1,1 0,0 2,1 0,-21 8,1-1,-1 1,0-1,0 1,1 0,-1 0,0 0,1 0,-1 0,0 0,0 1,1-1,-1 1,0-1,0 1,2 1,-2-1,-1 1,1-1,0 1,-1-1,1 1,-1 0,0 0,1 0,-1 0,0 0,0 0,0 0,0 0,-1 1,1-1,-1 0,1 1,1 11,0 0,-1 0,0 0,-2 12,-3 35,-5 12,-21 111,-14 38,-10 30,-6 24,2-12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4:11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1 766,'0'-1,"0"0,1 0,-1 0,1-1,-1 1,1 0,-1 0,1 0,0 0,0 0,-1 0,1 0,0 0,0 0,0 0,1 0,17-12,-17 11,0 1,1-1,-1 1,0 0,1 0,-1 0,1 1,0-1,-1 0,1 1,-2 0,0 0,0 0,0 0,0 0,0 0,0 1,0-1,0 0,0 1,0-1,0 1,0-1,0 1,0-1,0 1,-1-1,1 1,0 0,0-1,-1 1,1 0,0 0,-1 0,1 0,-1 0,1-1,-1 1,1 1,1 6,1 1,-1-1,0 1,-1 0,0-1,-1 1,0 0,0 4,-3 48,-3-1,-9 44,-6 40,19-113,0 1,2 0,3 16,-2-39,0 0,1 0,0 0,0 0,1 0,0-1,1 1,0-1,2 4,-3-8,0 0,0 0,0 0,0 0,1 0,-1-1,1 0,0 0,0 0,1 0,-1-1,1 1,-1-1,1 0,-1-1,1 1,0-1,1 0,7 2,0-2,0 0,0-1,0 0,0-1,0 0,8-3,21-5,27-10,-62 17,95-33,-1-4,-1-4,29-22,-93 46,0-3,22-17,-34 21</inkml:trace>
  <inkml:trace contextRef="#ctx0" brushRef="#br0" timeOffset="302.359">1084 41,'-2'3,"0"0,0-1,1 1,-1 0,1 0,0 0,0 0,0 0,0 0,0 2,-3 11,-18 66,1 20,-9 63,-5 42,-74 606,77-435,16 62,16-303</inkml:trace>
  <inkml:trace contextRef="#ctx0" brushRef="#br0" timeOffset="1187.756">2284 918,'14'1,"-11"-1,1 0,0 1,-1-2,1 1,0 0,-1-1,2 1,-5-1,0 1,0 0,0 0,0-1,0 1,0 0,0-1,0 1,0 0,0 0,0-1,0 1,0 0,0 0,0-1,-1 1,1 0,0 0,0-1,0 1,0 0,0 0,-1-1,1 1,0 0,0 0,0 0,-1 0,1-1,0 1,0 0,-1 0,-7-9,-3 0,0 1,0 0,-1 0,0 1,-1 1,1 0,-11-3,-22-7,-29-4,-9 2,0 3,0 4,-1 4,0 4,-7 3,81 0,-24 1,-2 2,26-2,1 0,0 1,0 0,-1 1,1 0,-1 1,7-2,-1 0,0 0,1 0,-1 1,1 0,0 0,0 0,0 0,0 0,1 1,-1-1,1 1,0-1,0 1,0 1,-5 11,2-1,0 1,-1 6,0 1,3-12,-18 68,19-67,0 0,1 0,0 0,1 1,1 5,-1-12,1-1,0 0,1 0,0 1,-1-1,2-1,-1 1,0 0,1 0,0-1,0 1,0-1,1 0,-1 0,1 0,1 0,10 8,1 0,0-1,15 8,-28-17,147 77,13 9,-133-70,-1 2,0 1,-2 1,5 7,-18-15,-1 0,-1 1,0 1,-1-1,-1 2,0 0,-1 0,-1 1,-1 0,-1 0,0 0,-1 1,-1 0,-1 0,0 0,-2 1,0-1,-1 0,-1 1,-1-1,-1 0,0 0,-2 0,0 0,-1-1,-1 0,0 0,-1 0,-6 6,7-11,-1-1,-1 0,0-1,-1 0,0-1,0 0,-1 0,-1-1,1-1,-1 0,-1 0,1-1,-2-1,1 0,0-1,-1 0,0-1,0-1,0 0,-4 0,-3-2,-1 0,0-1,0 0,-21-5,7-1,1-2,-19-6,-15-9</inkml:trace>
  <inkml:trace contextRef="#ctx0" brushRef="#br0" timeOffset="6783.273">3084 18,'-11'-3,"3"-1,-5 1,0 1,0 0,0 0,0 1,0 1,0 0,0 1,0 0,0 1,-4 2,-4 1,1 1,0 0,0 2,0 0,1 2,-1 0,5-1,1 1,0 0,0 1,1 1,0 0,1 0,1 1,-7 10,6-6,0 2,2-1,0 1,1 1,1-1,-3 17,3-6,1 0,2 0,1 1,1 0,2 0,1 0,2 0,1 0,5 23,-3-29,1 0,1-1,1 0,2 0,0-1,1 0,14 20,-17-31,1-1,0 1,1-2,0 1,0-1,10 6,-12-10,1 0,0-1,0 0,1 0,0-1,-1 0,1-1,0 0,8 1,-4-2,-1-1,1 0,0-1,-1-1,1 0,0-1,-1-1,1 0,-1 0,0-1,0-1,-1 0,6-3,5-5,1-1,-2 0,0-2,0 0,-2-1,7-9,-5 4,0-2,-2 0,-1-1,-2-1,0-1,-1 0,-2-1,6-18,-12 26,-1 0,-1 0,-1-1,-1 1,-1-1,0 0,-2 0,0 0,-2 0,0 0,-1 0,-1 0,-2-6,0 12,-1-1,0 1,0 0,-2 0,0 1,0 0,-1 0,-1 1,0 0,-1 1,-1 0,-11-10,-24-14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6:19.8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61 4204,'0'0,"0"0,0 0,1 0,6 0,5 0,8 0,11-2,13-2,12-3,18-3,22-2,20-2,16 1,13 4,12 4,3 8,1 7,0 8,-6 4,-8 3,-4 2,-5-1,-3 2,-8-1,-8-2,-11-3,-12-4,-12-3,-10-2,-12-1,-10-3,-13-3,-10-2,-8-2,-8-1,-9-4,-12-2,-23-6,-36-8,-43-6,-40-4,-36 1,-27 0,-18 4,-7 8,4 5,14 5,23 2,26-1,31 1,27-1,24-2,20-2,18-1,13 1,9 2,8 3,7 1,6 1,4 2,8 4,16 6,29 5,40 2,45-2,40-2,30-2,17-6,2-5,-8-5,-12-2,-11 1,-16 3,-19 4,-20 4,-19 3,-19 2,-21 2,-18 0,-17 0,-13 1,-17-3,-22-1,-41 1,-53-2,-48-2,-35-2,-16-2,-1-1,8-3,8-1,7 0,5-2,8-1,12-3,18-1,18-1,17 0,14 1,14 1,11 1,13 3,13 2,10 1,11 2,7 0,5 0,6 0,8-1,15-4,23-2,27-2,29-2,24 0,19-3,13-1,6 0,2 1,-4 1,-6 2,-4 1,1 1,-2 1,1 1,-5-1,-7-1,-12 1,-18 2,-22 0,-20 1,-17 1,-14 1,-13 2,-8 0,-5-1,-4 0,-2-3,-1-1,-1-2,-2-2,-1-5,-3-12,-4-17,-2-21,-4-21,-5-23,-3-17,2-20,3-17,8-14,12-13,12-14,9-10,8 0,4 4,2 6,-1 8,-2 8,-5 9,-5 14,-5 19,-5 19,-4 16,-2 15,-1 17,0 13,0 14,0 12,-2 11,-3 10,-2 8,-1 7,-2 5,1 15,-1 24,-4 32,-5 36,-4 39,-6 31,-2 28,-3 20,-1 13,2 11,2 1,3-1,2-4,1-4,4-6,1-8,2-14,3-13,1-15,2-20,-2-23,1-25,-1-26,2-23,0-21,0-18,1-15,-2-14,-5-19,-4-28,-6-35,-2-36,0-41,5-37,2-29,4-20,2-12,1-5,1-1,1 4,2 12,0 12,2 16,4 22,2 21,3 23,1 24,1 23,0 22,0 21,0 17,1 16,-3 13,-1 11,2 13,4 18,4 32,6 36,2 39,1 35,-3 32,-3 27,-4 18,-2 6,-5 1,-3-3,-4-5,-2-7,-1-12,-4-15,-2-17,-4-20,0-23,-1-25,1-26,1-24,2-23,3-20,1-15,-1-13,-2-15,-4-22,-4-28,-3-35,1-38,1-36,5-31,2-21,6-14,2-9,3-5,3 1,0 6,-1 12,1 12,1 17,0 16,2 20,1 24,1 26,-3 26,1 23,-3 20,1 17,-3 14,-1 10,3 12,4 16,4 26,2 28,-1 35,-4 32,-7 27,-5 22,-8 17,-4 10,-2 4,-1-2,-1-7,-1-9,1-12,2-16,0-16,1-17,1-19,0-18,-2-16,-2-15,-2-13,-5-12,-4-10,-6-11,-9-8,-13-6,-18-5,-21-6,-26-2,-24-3,-22-1,-19 0,-17 2,-17 5,-11 5,-9 7,-1 6,6 6,13 2,22 1,28-4,34-4,34-7,31-6,27-5,21-5,17-1,20-2,29 2,46 0,54-2,57-6,50-8,33-8,11-4,-3-1,-12 2,-22 6,-26 6,-26 7,-26 9,-26 8,-23 7,-23 4,-21 0,-18-1,-18-2,-14-2,-14-4,-10-4,-7-3,-6-5,-9-4,-12-7,-17-8,-13-7,-10-5,-2-3,2-1,6-4,8-4,9-11,11-20,12-23,16-28,15-29,14-25,10-18,6-10,2-5,-1-2,-4 0,-5 1,-5-2,-3-1,-1-1,0 4,-4 9,-3 17,-3 15,-3 16,-1 17,-1 18,-1 17,0 18,0 18,0 16,1 16,-1 13,-1 11,1 11,3 16,3 24,4 28,2 31,-2 31,-3 28,-2 26,-1 22,-2 11,-1 7,-1 4,1-2,1-5,1-10,0-11,-3-10,-2-6,-4-6,-4 0,-4-5,-8-1,-12 1,-12 4,-24 35,-2-18</inkml:trace>
  <inkml:trace contextRef="#ctx0" brushRef="#br0" timeOffset="111061.11">2272 4824,'0'0,"0"0,0 0,-2 0,-3 4,-6 5,-8 11,-10 17,-14 18,28-35</inkml:trace>
  <inkml:trace contextRef="#ctx0" brushRef="#br0" timeOffset="111025.213">1803 5417,'-50'67,"-48"63,55-75</inkml:trace>
  <inkml:trace contextRef="#ctx0" brushRef="#br0" timeOffset="111022.213">1618 5386,'139'21,"-93"-11</inkml:trace>
  <inkml:trace contextRef="#ctx0" brushRef="#br0" timeOffset="111021.213">2439 5607,'102'51,"3"17,-16 4,-13-2,-12-1,-10-4,-9-2,-8-2,-6-4,-4-3,-5-5,-6-11</inkml:trace>
  <inkml:trace contextRef="#ctx0" brushRef="#br0" timeOffset="2582.813">3919 231,'0'0,"0"0,0 0,-2 4,0 5,-1 6,2 7,-1 8,3 12,5 11,8 14,9 12,9 12,5 5,4 3,1 3,-1-3,0-6,-3-9,2-13,1-12,2-15,5-14,11-18,14-22,11-22,9-20,1-20,0-14,-3-13,-6-10,-13-6,-13 1,-15 4,-14 8,-11 10,-9 13,-7 13,-3 15,-2 15,0 14,-1 11,1 7,1 11,-2 15,-2 26,-2 31,-6 30,-7 24,-6 15,-7 11,-7 7,-9 6,-14 8,-19 4,-15 1,-11-5,-8-13,1-22,3-24,5-28,5-28,3-24,7-22,9-19,10-16,15-16,14-15,20-21,28-21,31-19,40-12,45-5,48 2,38 10,27 19,5 21,-7 23,-13 20,-18 15,-17 10,-11 8,-21 3,-37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14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1282 58,'-1'0,"1"1,-1-1,0 0,1 0,-1 0,1 0,-1 0,0 1,1-1,-1 0,1 1,-1-1,1 0,-1 1,-3 1,-68 45,-380 239,391-248,-376 262,366-246</inkml:trace>
  <inkml:trace contextRef="#ctx0" brushRef="#br0" timeOffset="332.646">0 0,'83'89,"-35"-36,134 152,138 202,-267-331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07:24.496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4455 1874,'-4'1,"1"-1,-1 1,1 0,-1 0,1 1,-1-1,1 1,0-1,-1 1,1 0,0 0,-2 3,-10 5,-173 98,-28 2,-203 85,325-152,-484 224,11 26,223-90,10 15,9 14,10 14,-86 103,201-155,133-120,-45 62,94-111,7-9,-2 0,0 0,-7 6,17-20,1 0,-1-1,0 1,0 0,0-1,0 1,0-1,0 0,0 0,0 0,0-1,-1 1,1-1,0 0,-3 1,-9-1</inkml:trace>
  <inkml:trace contextRef="#ctx0" brushRef="#br0" timeOffset="1384.004">1 4530,'7'4,"-1"1,1 0,-1-1,0 2,-1-1,4 5,0-1,21 23,-2 1,9 15,50 79,-86-125,223 373,-21 13,-53-98,73 108,155 196,-197-331,191 286,-27 15,-181-257,16 29,-85-174,9-2,-1-15,111 119,-207-256,1 1,1 0,-1 0,4 1,-10-10,1-1,-1 0,1 0,-1 0,0 0,0 0,0 0,2-2,35-22,20-14,6 0,225-109,-154 81,484-248,-3-15,-542 289,1421-795,-1289 720,-28 16,-55 31,363-210,-480 275,22-14,23-19,-44 31,-1 0,0-1,0 0,0-1,-1 1,0-1,0-1,2-5,-7 12,0-1,0 1,0-1,0 0,0 1,-1-1,1 0,-1 0,0 0,0 1,0-1,0 0,-1 0,0-2,-1-3,0 0,-1 0,0 0,-1 0,2 3,-9-19</inkml:trace>
  <inkml:trace contextRef="#ctx0" brushRef="#br0" timeOffset="2123.489">4254 1125,'59'103,"39"50,77 91,-77-109,117 171,67 148,-126-164,41 129,93 322,50 272,-120-345,14-7,-120-366,424 926,-487-1118</inkml:trace>
  <inkml:trace contextRef="#ctx0" brushRef="#br0" timeOffset="6099.705">4289 5420,'-31'0,"-245"4,175 1,-70 15,108-9,2 2,-1 3,2 2,-2 5,24-8,2 2,0 1,1 2,1 2,1 1,-28 26,29-20,2 1,1 2,1 1,2 2,2 0,1 1,2 2,1 0,-5 17,8-12,2 0,2 2,2-1,2 2,2-1,2 1,2 0,3 33,3-26,2 0,3 0,2-1,2-1,2 0,10 20,-2-16,2 0,3-2,2-1,2-1,23 27,-25-41,1-2,2-1,1-1,2-2,1-1,1-2,2-2,0-1,2-2,0-2,2-1,0-3,1-1,0-3,2-1,-1-2,32 1,-12-5,1-4,0-3,-1-2,51-10,11-9,116-36,-131 25,-2-4,66-34,-119 44,-1-2,-1-3,-2-2,-1-2,31-29,-63 46,0 0,0-1,-2-1,-1-1,0 0,-2-1,0-1,-2 0,-1-1,0 0,-2-1,1-9,-2-1,-1 0,-3-1,-1 0,-1 0,-2 0,-2 0,-1 0,-2-1,-5-22,-2 1,-3 0,-3 1,-14-32,8 33,-3 1,-2 1,-3 1,-2 2,-2 1,-28-31,10 22,-2 3,-3 1,-2 4,-62-42,66 55,-3 3,-17-7,44 27,-1 1,0 2,-1 1,-1 2,-7-1,20 7,0 1,1 1,-1 0,0 2,-3 1,10 0,0 1,0 0,0 2,0-1,1 2,0 0,-11 5,0 3</inkml:trace>
  <inkml:trace contextRef="#ctx0" brushRef="#br0" timeOffset="6938.613">3972 6462,'-1'-1,"-1"-1,1 1,0 0,0-1,0 1,0-1,0 0,1 1,-1-1,0 0,1 1,-1-1,1 0,0 1,0-1,-1 0,1 0,0 0,0 1,1-3,-1 4</inkml:trace>
  <inkml:trace contextRef="#ctx0" brushRef="#br0" timeOffset="9518.442">1237 4250,'4'0,"0"1,0-1,0 1,0 0,0 0,0 1,0-1,0 1,-1 0,3 1,7 5,0 1,2 2,-7-5,53 45,-2 1,14 21,-38-37,34 35,-4 4,45 66,-46-49,3 3,24 23,-87-114,2 4,0-1,1-1,6 7,-10-11,-1-1,0 1,1-1,-1 0,1 1,-1-1,1 0,-1 0,1-1,0 1,0 0,-1-1,1 0,0 0,1 0,2 0,0 0,0-1,0 1,-1-2,1 1,0 0,-1-1,1 0,-1-1,1 1,-1-1,55-29,30-10,-6 3,121-61,359-173,-313 150,-5-10,34-37,-103 49,-126 83,-2-3,14-16,-52 47,49-49,49-36,-88 80,-10 7,1-1,2-4,-12 11,-2 1</inkml:trace>
  <inkml:trace contextRef="#ctx0" brushRef="#br0" timeOffset="10740.118">1272 4262,'1'-1,"-1"0,1-1,-1 1,1 0,0-1,-1 1,1 0,0 0,0 0,0 0,-1 0,1 0,0 0,1 0,-1 0,0 1,0-1,0 0,1 0,2-2,43-34,-5 4,43-27,-14 20,66-27,79-23,-130 56,306-131,-233 91,62-44,-121 56,32-30,89-77,-159 121,211-178,-247 205,146-118,-168 136,-1 0,1 1,0-1,-1 1,1 0,0 0,0 0,0 1,3-2,0 2,0 0,-1 1,1-1,0 1,6 1,3 0,1 1,14 3,-23-3,-1 0,1 1,0 0,-1 0,1 1,5 4,11 8,-1 1,18 18,39 43,-71-69,78 81,52 72,-85-89,-2 2,29 59,-8 9,-62-121</inkml:trace>
  <inkml:trace contextRef="#ctx0" brushRef="#br1" timeOffset="30584.75">2628 4098,'0'0</inkml:trace>
  <inkml:trace contextRef="#ctx0" brushRef="#br1" timeOffset="31884.449">3901 6568,'0'-3,"-1"1,0 0,0 0,0 0,0 0,0 0,0 0,0 0,-1 0,1 0,-1 1,0-1,0 0,-4-5,-6-9,2-1,0 0,1-1,0 1,2-2,-1-3,-18-41,-63-128,-160-317,120 280,-55-102,32 49,76 153,-17-14,3 16,-36-52,67 91,-32-31,56 81,26 27</inkml:trace>
  <inkml:trace contextRef="#ctx0" brushRef="#br1" timeOffset="34338.908">3901 6228,'5'-147,"0"61,-6-31,-14-48,-21-87,5 54,-69-605,26-6,45-116,24 592,-9-525,21-1,8 609,-4 91,-8-58,-3 215,0 0,0 0,-1 0,1 0,-1 0,0 0,1 0,-1 1,0-1,0 0,0 0,-1 1,1-1,0 0,-1 1,1 0,0-1,-1 1,0 0,0-1,0 0,-1 1,0-1,1 1,-1-1,0 1,0 0,0 0,0 0,0 1,0-1,-1 1,0-1,-9 1,1 1,0 0,0 1,0 0,0 0,0 1,0 1,1 0,0 1,-1 0,2 1,-1 0,0 1,-43 29,1 2,-26 27,-95 95,143-132,-4 5,-92 89,83-75,-28 36,56-62,0 1,2 1,-2 3,13-19,-1 0,1 0,0 1,0-1,1 1,0-1,1 1,-1 0,2-1,-1 1,1 0,0 5,0-10,1-1,-1 0,0 0,1 0,-1 0,1 0,0 0,0 0,0 0,0 0,0 0,0 0,0 0,1-1,-1 1,1 0,-1-1,1 1,-1-1,1 0,0 1,0-1,0 0,0 0,0 0,0-1,0 1,0 0,0-1,0 1,1-1,4 1,0-1,-1 0,1-1,-1 1,1-1,-1 0,1-1,-1 0,0 0,3-1,16-8,-1-1,0 0,-1-2,2-2,88-68,-111 83,193-163,-38 32,-84 75,18-8,-85 61,27-17,11-5,-33 20,0 1,1 0,-1 1,1 0,0 1,3 0,-11 2,1 0,-1 1,1 0,-1 0,1 0,-1 0,0 1,1 0,-1 0,1 0,-1 0,0 1,0 0,0 0,0 0,3 2,1 2,-1 0,0 0,-1 0,1 1,-1 0,-1 0,1 1,0 1,9 17,0 0,5 16,34 92,17 90,7 73,-41-145</inkml:trace>
  <inkml:trace contextRef="#ctx0" brushRef="#br1" timeOffset="35435.336">3406 4098,'-11'1,"0"0,0 0,1 1,-1 0,-8 4,-14 5,-4 4,16-6,-35 14,1 3,2 2,0 2,-7 9,-23 20,-78 53,151-106,0 0,1 1,0 0,-2 1,29-39,-10 22,1 1,0 0,0 1,1 0,2-1,54-30,-40 26,0 0,0 2,1 1,0 1,18-2,-8 3,0 3,1 0,36 3,-50 2</inkml:trace>
  <inkml:trace contextRef="#ctx0" brushRef="#br1" timeOffset="36632.732">2274 3980,'0'-3,"-1"0,1 1,-1-1,0 0,0 0,0 0,-1 0,0-1,-4-9,-23-55,-4 1,-17-23,30 54,-439-724,401 668,-188-332,161 255,-34-105,31 55,87 215,-2-1,1 1,1-1,-1 0,1-1,0 1,0 0,0 0,1-1,-1 0,1 6,0 0,0 0,0 0,1 0,-1 0,0 1,0-1,0 0,0 0,0 0,0 0,0-1,0 1,0 0,0 0,0 0,0 0,0 0,0 0,0 0,0 0,0 0,0 0,0 0,0 0,0 0,0 0,0 0,0 0,0 0,0 0,1 0,-1 0,0 0,0 0,0 0,0 0,0 0,0 0,0 0,0 0,0 0,0 0,0 0,0 0,0-1,0 1,0 0,0 0,0 0,0 0,0 0,0 0,0 0,0 0,1 3,-1-3,0 0</inkml:trace>
  <inkml:trace contextRef="#ctx0" brushRef="#br1" timeOffset="37487.344">673 1535,'-3'44,"-1"-1,-2 0,-4 10,2-5,-12 64,-30 192,42-229,3 0,3 1,4 5,-2-72,2 17,2 11,-3-30,0 0,1 1,0-1,1 0,-1 0,1-1,1 2,-4-7,1-1,-1 1,0 0,0-1,1 1,-1-1,0 1,1-1,-1 1,1-1,-1 1,1-1,-1 1,1-1,-1 1,1-1,-1 0,1 1,0-1,-1 0,1 0,0 1,-1-1,1 0,0 0,-1 0,1 0,0 0,-1 0,1 0,0 0,-1 0,1 0,0 0,-1 0,1-1,-1 1,1 0,0 0,-1-1,1 1,-1 0,1-1,0 1,-1-1,1 1,-1 0,0-1,1 1,-1-1,6-6,0 0,-1 0,0 0,0-1,-1 0,0 0,0 0,2-7,-5 13,42-114,21-98,-39 128,21-68,21-37,-47 142,3-1,1 2,3 2,2 0,25-29,-39 56,1 0,0 2,2 0,13-10,-24 22,0-1,1 2,0-1,0 1,0 0,0 0,0 1,1 1,0-1,-1 1,1 1,0-1,0 1,3 1,2 1,-1 0,1 1,0 1,-1 0,1 1,-1 0,0 1,7 4,13 7,-1 2,20 16,2 4,-3 2,40 40,81 99,-107-105</inkml:trace>
  <inkml:trace contextRef="#ctx0" brushRef="#br2" timeOffset="184293.827">2098 3489,'4'3,"0"0,0 0,0 0,0 0,1-1,0 1,-1-1,1 0,0-1,4 2,10 1,0-1,6 0,-23-3,72 6,0-5,25-3,-41 0,36 0,265 0,-298 6,0 2,35 10,-42-5</inkml:trace>
  <inkml:trace contextRef="#ctx0" brushRef="#br2" timeOffset="186809.296">2098 3279,'103'4,"19"6,-63-4,735 91,-562-52,-216-43,1-1,-1-1,0 0,4-1,-12 1,-7 0,-1 0,1 1,0-1,-1 1,1-1,-1 1,1-1,-1 1,1-1,-1 1,1-1,-1 1,1 0,1 2,11 16,0 2,-2-1,0 2,8 21,-10-22,70 173,-9 4,26 132,-64-199,-6 2,4 89,-21-113,-6 1,-4-1,-10 56,-2-53,-6 4,5-49,-3-1,-11 23,18-58,0 1,-1 14,9-30,0 0,0-1,1 1,1 0,1-1,1 5,-3-18,1 0,-1-1,0 1,0 0,0-1,0 1,0-1,0 1,0-1,0 0,-1 1,1-1,-1 0,-5 8,5-6,0 0,0 1,1-1,-1 1,1 0,0-1,0 1,0 0,1 0,-1-1,1 5,0-8,0 0,0 0,0 1,0-1,0 0,0 0,0 0,0 0,0 1,0-1,-1 0,1 0,0 0,0 0,0 0,0 1,0-1,0 0,0 0,0 0,-1 0,1 0,0 0,0 0,0 0,0 0,0 1,-1-1,1 0,0 0,0 0,0 0,0 0,-1 0,1 0,0 0,0 0,0 0,0 0,-1 0,1 0,0 0,0 0,0 0,0 0,-1-1,1 1,0 0,0 0,0 0,0 0,0 0,0 0,-1 0,1 0,0-1,-10-6,9 6,-10-9,0 0,1-1,0-1,1 0,1 0,0-1,0 0,5 8,-78-138,-14-44,50 95,-116-233,-82-163,-22 11,98 213,-112-130,249 356,-76-105,99 134,0-2,1 1,1-1,-2-3,6 10,0 0,-1 1,1-1,1 0,-1 0,0 1,1-1,0 0,0 0,0 0,0 0,1 0,0 0,-1 1,2-2,-2 4,1 0,-1 0,1 0,-1 0,1 0,0 1,-1-1,1 0,0 0,0 1,0-1,0 1,-1-1,1 1,0-1,0 1,0-1,0 1,0 0,1-1,22-3,-20 4,71-5,72 4,-91 2,224 7,1 12,135 32,-305-29,-43-8,8-3,-75-11,1-1,-1 0,0 1,1-1,-1 0,1 0,-1 0,0 0,1-1,-1 1,2 0,-3 2,0-1,0 1,0 0,1 0,-1 0,1 0,0 0,-1-1,1 1,3 12,2 29,-2 0,-2 1,-3 1,2-8,-10 407,-18 0,-21 105,19-245,15-114,10 148,5-334,-1 1,1-1,0 0,0 0,0 0,1 0,-1 0,1 0,0 0,0 0,1-1,-1 1,1-1,1 2,4 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38:16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0,'1'8,"-1"0,1 0,1 0,0 2,2 8,16 83,4-1,23 52,-30-103,4 0,1-2,2 0,2-2,31 42,-42-68,1 0,1 0,0-2,2 0,0-1,0-1,2 0,1-1,-11-7,1-1,0 0,0-1,0-1,0 0,1 0,0-1,-1-1,1 0,0-1,0 0,0-1,1-1,-1 0,0 0,0-2,1 0,-1-1,1 0,-1-1,-1-1,1 0,-1 0,0-2,3-2,2-2,-1-1,-1-1,0 0,-1-1,4-7,8-13,-1-2,-2-1,-1-1,14-38,-3-4,-3-1,-4-1,-3-1,4-48,-24 120,-2 6,-2 12,-1 12,-35 387,-23 195,29-373,-42 137,27-196,34-132,-2 0,-1-1,-10 14,19-38,-1 0,0-1,0 0,-1 0,-1-1,-3 4,7-9,1 0,-1 0,0-1,0 0,0 0,0 0,-1-1,1 1,-1-1,0-1,1 1,-1-1,0 0,-1 0,-3-1,1 0,0-1,0 1,0-2,0 0,1 0,-1 0,0-1,1 0,-1-1,1 0,0 0,1-1,-3-1,-2-2,1-1,0 0,0-1,1 0,1-1,-1 0,2 0,-7-11,8 10,0-1,1 0,1 0,0-1,1 1,0-1,1 0,1 0,-1-5,2 0,0-1,2 1,0 0,1-1,1 1,4-11,2-3,2 0,1 1,2 0,1 1,1 1,2 0,13-16,4-1,3 2,1 1,2 2,2 1,2 3,1 2,2 1,1 3,4 1,-22 14,1 2,0 1,1 1,5 1,-20 7,0 1,0 0,0 1,1 2,-1-1,0 2,1 1,10 1,21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06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139 109,'1'2,"-1"0,1 0,-1 0,1 0,-1 0,1 0,0 0,0 0,0 0,0 0,5 10,8 26,-2 0,6 36,7 86,-12-21,-7 0,-5 0,-9 22,-51 420,-31 180,25 3,45-161,34 190,-11-727,18 363,12-5,-22-322,4 0,19 62,-22-121,2-1,2 0,4 4,-5-16,1-1,1-1,1-1,15 16,-18-25,1-1,0-1,2-1,0 0,0-2,1 0,1 0,0-2,1-1,0 0,0-2,1 0,15 2,13 1,0-2,1-2,0-3,17-1,206-13,290-39,-243 19,-168 17,174-17,-200 14,67-21,-167 31,0-2,11-4,-30 9,1-1,-1 0,0-1,0 0,0 0,0-1,-1 1,0-2,1 0,6-9,-2 0,1-1,-2 0,0-1,-1-1,6-15,2-11,-3 0,5-21,1-26,-3-1,-2-21,10-195,-7-508,0-7,51 35,-15 224,-9-181,-42-1,-4 747,-8-204,2 140,-2 0,-5-9,9 56,0 1,-1 0,-1 0,0 1,-2-1,-5-9,6 15,1 0,-2 1,1 0,-1 0,0 1,-1 0,0 0,0 1,-1 0,-1 0,-6-2,-1 0,0 0,0 2,-1 0,0 2,-8-2,-26-3,-44-2,-56 0,-31 8,-158 8,273-2,-430 11,-184 4,653-16,-608 21,524-13,85-5,1 1,-22 8,15-1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08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71,'-2'2,"1"-1,0 1,-1 0,1 0,0 0,0 0,0 0,0 0,0 0,1 0,-1 1,-1 2,-63 225,57-197,-64 272,-9 148,53-230,10 2,9 97,18-96,-5-184,2 0,2-1,1 0,7 13,-10-36,2-1,0 0,0 0,2 0,0-1,1 0,0-1,10 9,-4-7,1 0,1-1,0-1,1-1,0 0,14 5,23 10,1-2,36 9,130 33,14-12,130 9,248 13,184 2,258 30,-760-71,93 12,0-13,-299-32,311 14,-393-21,-1 0,1 0,0-2,0 1,-1-1,6-2,-8 1,-1 1,0-1,1-1,-1 1,0-1,-1 0,1 0,-1-1,3-3,11-11,0-2,-2 0,11-19,41-76,-10 7,-6-2,-4-3,-6-1,-4-3,13-80,-32 102,-4 0,-5-1,-3-1,-6 1,-3-1,-5 0,-9-40,8 93,-2 0,-1 0,-3 1,-13-29,17 52,-2-1,0 1,-1 1,-1 0,-1 1,-1 0,0 2,-1-1,-1 2,-2-1,-16-11,0 3,-2 1,-35-17,-7 2,-42-12,-78-20,-39 1,-37 0,-30 1,-1119-218,479 135,521 105,-103 16,334 27,46 4,40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10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1,'0'3,"0"1,-1-1,1 0,-1 1,-1 2,-1 5,-11 58,2 0,0 47,1 142,11-246,-6 970,7-690,0 27,6 733,45-3,-10-688,-21-237,34 103,-44-190,2 0,1-1,2-1,2 0,0-1,3-1,1-1,13 13,3 0,2-2,2-1,2-3,1-2,39 24,-24-23,1-3,2-2,1-3,44 13,14-3,1-5,63 7,259 23,273-20,4-40,-259-4,-461-1,532-3,-356-6,174-31,-211 9,-30 6,-98 23,-7 1,-1 0,0 0,1 0,-1-1,0 1,0-1,0-1,0 1,0-1,0 1,-1-1,1-1,5-5,-1 0,0-1,0 0,-1 0,-1-1,0 0,0-1,-1 1,0-1,3-13,4-15,-1-1,3-31,56-387,-68 434,41-392,-12-270,-37 177,-29-87,-36-158,23 386,-19-9,41 258,-6 1,-34-81,59 184,0 1,-2 1,0-1,0 1,-1 0,-10-10,10 14,0 0,-1 1,0 0,-1 1,0 0,0 1,-1 0,-7-3,-7-2,-1 1,0 2,-13-3,-88-17,110 26,-1017-174,126 64,-2 24,198 32,2 31,502 30,133 2,-53 11,95-10,11-1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20.1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0,'2'1,"-1"-1,1 1,-1 0,1 0,-1-1,1 1,-1 0,0 0,0 0,0 1,1-1,-1 0,0 0,0 1,-1-1,2 2,-2-3,7 10,-1 1,0 0,-1 0,0 1,-1 0,3 9,5 24,-1 0,-3 1,-2 0,0 28,-3 21,-9 76,-33 172,16-202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2:49.380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FFC11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165 3293,'-1'2,"0"0,0 0,1 0,-1 0,1 0,-1 0,1 0,-1 0,1 2,-1 7,-15 154,15-155,-9 154,0 51,3 52,4 47,5 44,3 41,4 36,2 32,27 2042,-36-2051,4-33,5-39,10-42,12-44,13-42,-29-185,3 0,3-2,4 0,13 20,-23-56,2 0,1-2,2 0,2-1,0-2,2 0,1-2,2-1,4 2,-3-6,2-1,0-1,1-2,29 11,-14-10,0-2,1-2,16 1,33 3,-1-5,2-4,52-2,147-9,33-20,457-60,-59 5,-161 38,340 29,-151 45,-390-17,-161-11,21-6,-135-6,37-8,-99 8,1-2,-1-2,0 0,21-10,-37 12,0-1,0-1,-1 0,0-1,0-1,-1 0,0-1,0 0,-1 0,6-8,-5 2,0 0,-1-1,0-1,5-12,0-6,-2 1,1-8,6-27,3-29,13-115,-9-41,-6-37,5-257,4-55,21 1,75-236,33 6,-145 760,27-134,107-561,-34-4,-114 764,22-232,-20 176,-3 0,-6-44,4 86,-2-1,0 1,-7-20,6 29,0 1,0-1,-1 1,-1 0,0 1,-1-1,-1 0,-4-4,0 2,-2-1,0 2,0 0,-1 1,-14-8,-10-4,-1 3,-21-8,-86-28,-35 1,-35 1,-34 1,-32 0,-30-1,-1169-190,298 62,-5 49,844 107,27 5,27 3,28 1,30 1,-532-60,687 67</inkml:trace>
  <inkml:trace contextRef="#ctx0" brushRef="#br0" timeOffset="20664.129">165 3177,'3'34,"0"-11,10 168,-9 76,-4-166,-23 1407,-27 687,29 1,17-1761,0 379,11-524,1-181,14 67,-17-143,2-1,2 0,0 0,3-1,0 0,7 10,-10-24,1-1,0-1,1 0,1 0,0-1,1 0,0-1,1-1,1 0,0-1,0-1,3 1,9 3,0-1,1-1,0-1,0-2,17 3,24 2,60 4,65-3,30-10,101-17,232-40,319-89,421-125,-1002 202,423-75,2 40,370 18,-815 72,139-9,-401 17,102-11,-93 9,0-2,0 0,21-9,-33 10,-1 0,1-1,-1 0,0-1,-1 0,1 0,-1 0,-1-1,4-4,-2 1,-1-1,0 0,0 0,-1 0,0-1,3-11,1-5,-2-1,-1 0,-1 0,-2-1,0 1,-2-9,2-37,-4-4,-6-106,-51-514,30 418,-34-601,55-2,38 320,16 1,16-225,-47 317,-20 344,-5 1,-19-88,17 165,-2 0,-2 0,-2 2,-9-17,10 33,-1 0,-1 0,-2 2,-1 0,-2 1,-17-18,12 18,-2 2,-1 0,0 2,-27-16,12 13,0 2,-1 2,-20-6,-14 0,-1 3,-1 4,-1 3,-29 0,-140-10,-29 16,-326 29,-1 32,458-36,-620 45,-1-32,-149-59,3-40,668 53,-436-26,501 43,-1 9,-127 21,168-4,30 0</inkml:trace>
  <inkml:trace contextRef="#ctx0" brushRef="#br1" timeOffset="125626.698">4553 6834,'-42'-13,"-11"-2,-35-5,-1 4,0 4,-1 4,0 4,-1 4,1 3,-29 8,48 0,0 3,1 3,1 3,0 3,2 3,1 3,1 3,2 2,2 3,1 3,1 3,0 5,-4 7,2 3,3 3,3 2,3 3,-42 69,43-51,4 2,3 2,5 2,-26 89,32-67,6 2,4 2,5 0,5 0,6 2,4-1,6 0,17 112,-6-132,4-1,5 0,-4-31,2 0,3-2,14 22,5-3,3-2,34 42,0-14,47 48,-63-86,71 62,-92-95,2-2,2-2,1-2,1-2,10 2,-12-10,1-1,1-3,0-2,1-1,38 3,-18-8,1-3,0-3,1-3,-1-4,0-2,-1-4,1-2,7-6,14-7,-1-4,-1-4,-1-4,-3-4,67-42,-71 31,-3-3,-2-3,-3-4,-2-3,-4-2,-2-4,-4-3,-3-2,5-15,-11 9,-4-3,-4-1,-4-3,-3-1,-4-2,-5-1,-3-2,-5 0,-4-2,-5 9,-4 1,-3-2,-5 1,-6-36,-1 56,-3 0,-2 0,-4 2,-3 0,-26-61,13 54,-4 2,-3 2,-2 1,-4 2,-2 3,-4 1,-38-36,8 19,-2 4,-4 3,-4 4,-2 5,-13-3,13 12,-2 5,-3 5,-1 3,-2 5,-1 4,-2 5,-84-11,56 20,25 4,-74-22,156 30</inkml:trace>
  <inkml:trace contextRef="#ctx0" brushRef="#br0" timeOffset="155776.336">12567 4649,'164'181,"366"432,-24 25,-319-398,-161-207,846 1061,44-36,-382-495,145 158,-369-372,47 50,12-17,-236-256,-84-84,41 27,-71-55,1-2,0 0,0-1,1-2,1 0,0-1,2 0,-22-8,0 1,0-1,0 1,0-1,0 1,0-1,0 0,0 0,0 0,0 0,0 0,0 0,0-1,1 1,19-10,-5 4,3-5,0 0,0-1,-2-2,9-6,68-65,-60 52,913-778,287-238,-388 309,-805 704,767-659,-465 375,72-107,323-432,-423 439,-198 242,39-88,-121 198,18-48,-45 93,-1 0,0-1,-2 1,-1-1,-1-1,-1 1,-1-6,-2 20,-1 0,0 1,0-1,-1 1,-1-1,1 1,-2 0,1-1,-1 2,0-1,-1 0,0 1,-1-1,-14-17,0 1,-2 0,-7-4,20 19,-353-332,-19 18,241 207,-38-33,-585-500,29-31,170 101,-135-133,342 374,-11 18,365 319,-49-41,-48-28,82 59,-1 1,-1 1,0 1,0 1,-1 0,0 2,-14-3,-7 3,0 1,-1 3,1 1,0 2,-10 3,-60 9,-38 12,-146 37,4 13,3 12,4 13,-40 32,-4 18,-252 162,332-158,6 11,-104 99,62-17,-7 29,-252 281,98-99,187-210,-11-12,-205 133,8-35,429-307</inkml:trace>
  <inkml:trace contextRef="#ctx0" brushRef="#br1" timeOffset="158022.801">19839 4286,'-21'-11,"-13"-5,-8 0,0 3,-1 2,-37-5,-6 3,-48 2,16 7,-1 4,1 6,0 6,0 4,2 5,-71 25,91-18,1 5,1 5,2 3,2 4,2 4,2 4,-77 63,105-68,1 2,3 3,3 2,1 2,4 3,-30 48,44-55,3 0,1 2,4 1,1 1,4 1,1 1,4 0,-4 36,11-35,2 0,3 1,3-1,2 1,3-1,3 0,4 10,5 5,4-1,2 0,4-2,3-1,18 27,10 5,4-2,5-4,4-2,4-3,54 48,-22-36,5-5,4-4,4-6,35 16,-32-31,3-5,3-5,3-6,110 30,-119-51,3-5,0-6,2-5,0-6,57-3,-54-11,0-6,-1-5,0-7,-1-5,-1-5,-1-6,51-24,-70 15,-1-4,-3-4,74-50,-92 45,-3-5,-2-3,-2-3,23-30,-48 39,-3-2,-2-2,-3-2,-3-2,-2-2,3-15,-16 24,-3-1,-3-1,-2-1,-3-1,-3 0,-2-1,2-53,-10 48,-4 1,-2-1,-4 0,-11-56,1 42,-5 0,-3 2,-25-58,3 32,-5 1,-5 3,-4 2,-4 3,-67-78,48 78,-4 3,-4 4,-4 4,-4 5,-3 3,-3 6,-3 3,-85-37,81 52,-3 6,-1 4,-2 6,-4 3,11 10,0 4,-2 5,0 5,-55 3,96 8,0 3,0 4,-18 5,49-4,0 1,1 2,0 2,1 1,1 2,-12 8,-7 9</inkml:trace>
  <inkml:trace contextRef="#ctx0" brushRef="#br1" timeOffset="159956.762">19628 6157,'-14'-14,"-1"2,-9-6,0 0,-50-40,-32-27,-33-34,-35-39,-32-41,-27-40,-22-40,-20-34,-396-467,-173-198,549 641,16 19,18 23,23 25,27 31,30 32,28 34,28 31,26 28,50 58,-124-135,169 187,-4-3,8 8</inkml:trace>
  <inkml:trace contextRef="#ctx0" brushRef="#br1" timeOffset="160656.75">14273 512,'0'0,"0"0,-1 0,1 1,-1-1,1 0,0 0,-1 0,1 1,-1-1,1 0,0 0,0 1,-1-1,1 0,0 1,-1-1,1 0,0 1,0-1,0 0,-1 1,1-1,0 1,0-1,0 1,0-1,0 0,0 1,0-1,0 1,0-1,-1 17,1-5,2 0,0 0,0 0,1 0,0 0,5 8,8 22,7 10,44 80,29 32,300 439,28-17,-338-471,-81-110,-8-13,-18-26,-45-65,-44-57,-37-49,-141-185,-79-109,18-5,253 352,30 36,54 91,1 1,-2-10,11 29,1-1,-1 0,1 1,0-1,0 0,0 0,1-2,0 7,0-1,0 1,1-1,-1 1,0 0,1-1,-1 1,1-1,0 1,-1 0,1-1,0 1,0 0,-1 0,1 0,0 0,0 0,1 0,-1 0,0 0,0 0,0 0,1 0,-1 1,0-1,1 0,-1 1,0-1,2 1,4-2,0 1,0 1,0-1,0 1,0 1,0-1,0 1,6 1,24 6,-1 2,9 3,115 46,53 35,-4 9,29 29,390 264,-433-261,-132-90</inkml:trace>
  <inkml:trace contextRef="#ctx0" brushRef="#br1" timeOffset="161504.624">19463 6086,'0'-1,"1"0,-1 0,1 0,-1-1,1 1,0 0,-1 0,1 0,0 0,0 0,0 0,0 0,0 0,0 1,5-7,131-157,25-29,-33 50,31-23,30-20,29-18,25-20,1188-1099,-1355 1252,489-453,-21-17,-259 221,-182 189,44-78,-68 83,-21 26</inkml:trace>
  <inkml:trace contextRef="#ctx0" brushRef="#br1" timeOffset="162220.205">24428 1213,'-6'0,"-1"1,0 0,0 0,1 0,-1 1,0 0,1 1,-1-1,-28 11,1 1,0 1,-7 7,-98 62,-185 140,8 19,175-134,-441 344,569-443,11-7,-1-1,0 1,0-1,0 0,-1 0,1 0,0 0,-4 0,5-3,5-5,7-6,1 0,0 0,9-7,3-3,60-58,29-26,654-586,-632 581,-21 26,-113 84,79-52,-68 46,1 0,1 1,-1 1,1 0,5-1,-16 5,1 1,0-1,0 0,0 1,1 0,-1 0,0 0,0 0,0 0,0 0,0 1,0-1,0 1,0 0,1 1,-2-1,0 0,1 1,-1 0,0 0,0 0,0 0,0 0,0 0,0 0,-1 0,1 1,-1-1,0 1,1-1,-1 1,0 0,0 0,2 10,1 0,-2 0,0 0,0 1,-1 8,0 33,-5 30,-14 101,-38 238,14-118,10-49</inkml:trace>
  <inkml:trace contextRef="#ctx0" brushRef="#br1" timeOffset="163976.006">3942 8505,'0'-2,"1"1,-1-1,0 0,1 1,-1-1,1 0,-1 1,1-1,0 0,3-8,5-19,-1 0,-2 0,-1-2,10-95,-11 89,61-713,-2 20,86-434,-99 801,44-453,-19-525,-71 197,-5 1122,-4-200,0 137,-10-45,12 115,1 0,-2 0,0 0,-6-14,9 27,0 0,1 1,-1-1,-1 0,1 0,0 1,0-1,-2-1,3 3,-1-1,1 1,-1 0,0-1,1 1,-1 0,1 0,-1 0,0-1,1 1,-1 0,1 0,-1 0,0 0,1 0,-1 0,0 0,1 0,-1 0,1 0,-1 1,0-1,1 0,-1 0,1 1,-1-1,1 0,-1 1,1-1,-1 0,0 1,-2 2,-1 0,0 1,1-1,0 1,0 0,0 0,0 1,-13 21,-8 17,-31 75,-12 50,-5 51,-151 608,77-266,-25-12,141-467,-3-2,-7 5,24-56,8-22,8-7,0 1,0-1,0 0,0 0,0 0,-1 0,1 0,0 0,0 0,0 0,0 0,0 0,-1 0,1 0,0 0,0 0,0 0,0 0,-1 0,1 0,0 0,0 0,0 0,0 0,0 0,-1-1,1 1,0 0,0 0,0 0,0 0,0 0,-1-2,0 1,1-1,-1 1,0-1,1 0,0 1,-1-1,1 1,0-1,0 0,0 0,0-27,1 1,2-1,1 1,4-16,-6 36,31-152,19-48,20-41,143-413,33 12,-166 460,-7 37,-3 17,-49 99,2 0,11-11,-33 45,21-26,-22 27,1 0,-1-1,1 1,-1 0,1 1,0-1,0 0,3 0,-5 1,0 1,0 0,-1 0,1-1,0 1,0 0,0 0,0 0,0 0,0 0,0 0,0 1,0-1,0 0,0 0,0 1,0-1,-1 0,1 1,0-1,0 1,0-1,-1 1,1 0,0-1,0 1,2 2,-1 1,1-1,-1 1,1-1,-1 1,0 0,7 14,-1 1,2 10,27 87,12 58,15 50,336 1107,-366-1225,50 161,-14 9,-33-59,-11-13</inkml:trace>
  <inkml:trace contextRef="#ctx0" brushRef="#br1" timeOffset="164639.721">3965 8564,'11'5,"0"-1,0 0,1 0,-1-2,3 1,17 1,10 0,-27-3,348 9,-114-7,-4 10,32 9,378 42,357 30,-529-61,305 25,-4 35,-592-61,-25-2,179 26,-302-52,-38-5</inkml:trace>
  <inkml:trace contextRef="#ctx0" brushRef="#br1" timeOffset="165209.712">8484 8248,'42'2,"-1"1,1 3,26 7,-29-6,150 32,85 34,-141-30,-1 5,50 31,-113-45,0 3,-3 3,14 14,-47-30,-2 1,-1 1,-1 2,-1 1,-1 2,-2 0,1 4,-17-21,0 0,-2 1,1-1,-2 2,3 6,-7-16,0 0,-1 0,0 0,0 1,0-1,-1 0,0 0,0 0,0 1,-1-1,0 0,0 0,-1 0,0 0,-1 4,0-4,0 0,-1 0,0-1,1 1,-2-1,1 0,-1 0,1-1,-1 1,-2 0,-5 4,0-1,0-1,-1 0,-8 2,-8 3,0-1,-1-2,-6 0,-29 5,-3-3,-82 7,-42-4,-156-5,128-5,-170 18,313-14</inkml:trace>
  <inkml:trace contextRef="#ctx0" brushRef="#br1" timeOffset="177253.884">11650 10585,'-7'16,"1"0,1 0,1 0,0 0,1 1,1 2,-2 2,-31 238,6 105,7 726,32-690,27 106,-12-295,10-2,9-2,25 54,-36-157,5 0,11 12,-27-67,3-2,2 0,2-2,2-1,16 15,-30-40,1 0,0-1,1-1,1-1,1-1,21 12,-28-19,0-1,0-1,0-1,1 0,-1 0,1-2,1 0,-1 0,0-2,1 0,-1 0,3-2,4-1,0-1,-1-1,1-1,-1-1,0-1,-1-1,1-1,-2 0,19-12,-4-1,-1-1,-2-2,0 0,-1-3,1-4,8-10,-3-1,-1-3,20-35,-17 16,-3-1,17-45,-11 3,-4-2,-5-1,12-83,-6-33,-10-2,-7-56,-17-464,-63-90,10 478,-37-105,-11 85,68 292,-4 0,-4 2,-9-9,23 53,-3 0,-15-18,20 34,0 1,-2 1,-1 0,-1 2,9 9,-1 1,0 0,0 1,-1 1,-1 1,0 1,0 0,-1 1,0 1,0 1,-1 1,0 1,0 1,-20-1,22 4,0 0,0 2,1 0,-1 1,1 0,0 2,0 0,-13 6,9-1,1 1,0 0,1 1,0 1,1 2,-9 8,1 1,2 1,1 2,1 0,-2 5,-3 10,1 1,-13 27,7 0,2 1,4 1,-17 74,19-41,4 2,-1 60,9 5,7 44,15 167,-7-326,0-19</inkml:trace>
  <inkml:trace contextRef="#ctx0" brushRef="#br1" timeOffset="179222.956">15203 11497,'380'-10,"130"3,-261 21,-1 11,76 24,10 19,138 54,-218-43,111 56,-189-59,-4 7,65 48,-142-73,54 47,-102-68,-2 2,-1 2,31 40,-62-66,0 0,-2 1,0 0,-1 1,-1 0,4 9,-11-20,0-1,0 2,0-1,-1 0,0 0,0 0,0 1,-1-1,0 0,0 1,0-1,-1 0,0 0,-1 1,1-1,-1 0,0 0,-1 0,1-1,-1 1,-2 3,-2 1,-1 0,0 0,0-1,-1-1,0 1,-8 5,-7 3,0-2,-15 8,-7 1,-43 15,13-12,-20 3,-39 4,0-6,-2-6,-1-6,-70-3,3-12,0-8,-151-27,53-13,3-14,3-13,-128-56,223 59,-90-51,179 68,2-6,3-4,-16-18,76 48,2-3,2-1,-15-18,39 35,2-1,0 0,1-1,1-1,1-1,2 0,-10-23,18 33,-1-1,2 1,0-1,1 0,1-1,0 1,1 0,1 2,0 1,1 0,1-1,0 1,1 0,0 0,1 0,5-9,1 1,0 1,2 0,0 1,1 0,1 1,1 1,1 0,0 1,8-6,11-6,0 1,2 2,1 2,16-7,4 3,0 1,1 4,1 2,1 3,1 2,0 3,13 1,8 3,1 4,-1 3,0 4,0 3,20 7,-42-3,0 3,-1 2,29 14,-32-7</inkml:trace>
  <inkml:trace contextRef="#ctx0" brushRef="#br1" timeOffset="184586.036">22157 10411,'1'0,"1"1,-1-1,1 1,-1-1,0 1,0 0,1-1,-1 1,0 0,0 0,0 0,0 0,1 0,1 3,28 23,-2 1,0 2,-3 0,23 34,83 143,-119-185,175 314,-8-13,63 59,-124-215,35 27,35 20,14-4,217 187,237 208,-582-539,2-4,2-3,3-4,60 29,119 47,-203-107,0-2,1-3,41 8,-84-24,-1 0,1-1,0-1,-1 0,15-2,-23 1,-1-1,0 0,0 0,0-1,-1 0,1 0,0 0,0 0,-1-1,0 0,0 0,1-1,-2 0,1 0,0 0,1-2,1-3,-1 1,-1 0,1-1,-2 0,1 0,-1-1,0 1,-1-1,0-2,4-16,-2-1,2-20,-2-11,-3 1,-5-53,-19-119,20 216,-17-135,-8 0,-6 2,-6 1,-24-46,-28-49,-10 5,-11 4,-9 5,-81-104,68 135,-9 5,-87-84,91 129,-103-83,121 129,-3 5,-58-29,47 42,-117-53,168 97,-3 3,-1 5,-67-15,98 33,-1 3,-13 0,34 7,-1 2,0 1,-36 5,56-3,0 2,1 0,-1 2,1 0,0 0,1 2,-1 0,1 1,1 0,0 1,0 1,1 1,0 0,-3 4,3-1,1 0,0 1,1 0,1 1,0 1,1-1,1 2,1-1,1 1,0 0,1 1,-1 14,3-8,2 0,1 0,1 0,1 0,1 0,1 0,2 0,0-1,9 22,10 23,4-1,31 55,132 218,19-10,57 93,-129-183,77 127,-108-199,23 16,21 7,9-6,152 135,109 55,-296-279,4-6,80 42,-151-102,9 2,-35-20,0-1,1-2,4 0,-17-6,1-1,-1-1,0 0,1-2,15-1,-20-1,-1 0,1-2,-1 0,0 0,0-2,0 1,-1-2,3-1,-1-1,-1-1,1-1,-1 0,-1-1,5-5,16-17</inkml:trace>
  <inkml:trace contextRef="#ctx0" brushRef="#br2" timeOffset="330012.183">24052 7278,'0'-1,"0"0,0 0,1 0,-1 0,0 0,1 0,-1 1,1-1,-1 0,1 0,0 0,-1 0,1 1,0-1,0 0,-1 1,1-1,0 1,1-1,17-9,-14 7,1 1,0 1,-1-1,1 1,0 0,0 1,0-1,0 1,-3 0,-1 0,1 1,-1-1,1 0,-1 1,1 0,-1-1,0 1,1 0,-1 0,0 0,0 1,0-1,0 0,0 1,0-1,0 1,0 0,-1 0,2 1,1 3,-1 0,1 0,-2 0,1 0,-1 1,0-1,1 4,1 12,2 15,-6-31,7 58,-3 32,-6 68,1-105,-1 71,-1 81,11 44,0-182,14 52,-17-99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6T13:28:39.3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1,'0'38,"0"-26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20F6-892C-4CB1-BA42-EFF151F1A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C65E-AE37-40B2-992D-16C10D8C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17D2-4C64-4A2B-8BB0-5D8ECA64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B9DB-76AD-4B2A-9C8B-43D76ED3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8748-345D-41B7-8D82-627142CB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469A-B00D-4178-AC64-2722D8D8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2F33-B753-4297-8267-A8F625CA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372C-8798-4EAE-AA2A-BB83EF7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02A8-4EAD-4336-B1D8-CED4676A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24B5-B464-4C42-A593-BF7F4663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B4F5B-C4DB-4C2B-832D-EF0BEAF8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D6A64-BBB5-40FF-B343-4584E5FA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298F-D501-42BB-895F-9943C2B7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AFAF-5C02-4364-9B2C-AA93577E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B529-36B3-400C-805C-D80CF727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8AE0-9E16-43B5-BFD1-986745F1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A3D7-FE10-451E-83C8-430CD5AF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4722-57FA-4251-A0B5-6DD757AD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849E-E82A-4BB2-9974-0929E585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8F70-0159-4793-A6AC-28E8DB69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B21-CC83-4B01-84F1-C8C73F62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62555-6238-4022-8744-D20C6B64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68A7-1C3A-4F80-A4D7-CAC682E2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2606-9C72-4A32-B80A-7FDCAB7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9100-4BC2-410A-B6CD-56216EC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C39-5E48-4C3B-AC16-B84C7933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DFF-57C2-4BDF-8645-80F120AF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3A3A-BC46-4E26-9A5C-A737A539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F3AB-85DC-452C-8155-F2836F11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FB543-9B1B-46EE-B874-C629450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EA142-BDF5-4026-9ABE-FBB457F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A6BD-6DFE-4E52-846C-FF945592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4A6E-5D0D-4AB0-B844-458ECCCA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6809E-E686-4EC0-B947-798EDC4D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2E32-1D92-4896-950D-9C46B7C10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60372-E410-4F2C-A910-A46E9A86F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16BE2-7362-4BA9-B59B-0ED39E6D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06C0-C459-462C-ACA5-A97B2E94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61CFC-4B38-44EB-AE48-C3D42ED6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EAB2-CF12-4835-BDDE-8DA9445D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9E19C-D8E2-4F84-B381-25BCD1BC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67BA-AB9E-42E8-9636-82102F99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2CB4B-5C97-4512-ABE4-03D49450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D2850-EC4F-4030-A386-57FF69D1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F80CD-3C27-4A91-86C0-4410CE3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731D-40D2-46C8-AC47-3C522D3D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E73B-A220-41FE-B9CE-905A34FF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A6F8-F4EF-4289-BC16-F0E99E06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71E8-1244-4D5C-8DC3-1C7FC31B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F094-7B82-423D-A8CF-E60C51D4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D84-C0BD-40CC-9874-1556953F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52F8-E2C2-4711-A3A3-1A7EB263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CE71-E807-4AB7-833F-C57E0B2B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75C85-9479-4DB9-BA5F-FD26DD39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E614-F8DE-4AFD-A4D6-2E4CAE63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8C70-7B9C-42F9-A36F-AA8F7E7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5398C-2D5D-45E6-89E0-12D73D9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9AD5-3A68-4E85-B975-3E9585E9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AF55B-8B18-4C2D-B3CC-14C1D6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A6D84-6040-4166-9226-14C51A12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506B-4F78-46DD-9EA0-3C8BA8252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2ED0-0736-4205-9719-08ADACD5B1A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7305-DE36-4996-9272-453AD7C9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0BB8-E6BF-4A2B-936C-028E53344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CCCB-D148-4896-BE3B-AFB8266B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18" Type="http://schemas.openxmlformats.org/officeDocument/2006/relationships/customXml" Target="../ink/ink12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8.xml"/><Relationship Id="rId19" Type="http://schemas.openxmlformats.org/officeDocument/2006/relationships/image" Target="../media/image12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png"/><Relationship Id="rId30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70976B-3BDD-4F25-83FB-DC60B3F31ACF}"/>
                  </a:ext>
                </a:extLst>
              </p14:cNvPr>
              <p14:cNvContentPartPr/>
              <p14:nvPr/>
            </p14:nvContentPartPr>
            <p14:xfrm>
              <a:off x="413384" y="213529"/>
              <a:ext cx="3483720" cy="374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70976B-3BDD-4F25-83FB-DC60B3F31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44" y="204529"/>
                <a:ext cx="3501360" cy="3759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BE18E3-A923-4BE0-9AF9-72B93CFF6504}"/>
              </a:ext>
            </a:extLst>
          </p:cNvPr>
          <p:cNvSpPr txBox="1"/>
          <p:nvPr/>
        </p:nvSpPr>
        <p:spPr>
          <a:xfrm>
            <a:off x="738554" y="3907961"/>
            <a:ext cx="269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Gear </a:t>
            </a:r>
          </a:p>
          <a:p>
            <a:r>
              <a:rPr lang="en-US" sz="1400" dirty="0"/>
              <a:t>0,0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A708E-BC68-4A5E-9A53-36CD042B0827}"/>
              </a:ext>
            </a:extLst>
          </p:cNvPr>
          <p:cNvSpPr txBox="1"/>
          <p:nvPr/>
        </p:nvSpPr>
        <p:spPr>
          <a:xfrm>
            <a:off x="738554" y="4681684"/>
            <a:ext cx="98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</a:p>
          <a:p>
            <a:r>
              <a:rPr lang="en-US" sz="1400" dirty="0"/>
              <a:t>0,1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C7B00-D7BC-4399-BE1A-027A3493B43F}"/>
              </a:ext>
            </a:extLst>
          </p:cNvPr>
          <p:cNvSpPr txBox="1"/>
          <p:nvPr/>
        </p:nvSpPr>
        <p:spPr>
          <a:xfrm>
            <a:off x="738554" y="5380672"/>
            <a:ext cx="3371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 x = </a:t>
            </a:r>
            <a:r>
              <a:rPr lang="en-US" sz="1400" dirty="0" err="1"/>
              <a:t>g,x</a:t>
            </a:r>
            <a:r>
              <a:rPr lang="en-US" sz="1400" dirty="0"/>
              <a:t> – </a:t>
            </a:r>
            <a:r>
              <a:rPr lang="en-US" sz="1400" dirty="0" err="1"/>
              <a:t>db,x</a:t>
            </a:r>
            <a:endParaRPr lang="en-US" sz="1400" dirty="0"/>
          </a:p>
          <a:p>
            <a:r>
              <a:rPr lang="en-US" sz="1400" dirty="0"/>
              <a:t>Diff y = </a:t>
            </a:r>
            <a:r>
              <a:rPr lang="en-US" sz="1400" dirty="0" err="1"/>
              <a:t>g,y</a:t>
            </a:r>
            <a:r>
              <a:rPr lang="en-US" sz="1400" dirty="0"/>
              <a:t> –</a:t>
            </a:r>
            <a:r>
              <a:rPr lang="en-US" sz="1400" dirty="0" err="1"/>
              <a:t>db,y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Create 2 lines</a:t>
            </a:r>
          </a:p>
          <a:p>
            <a:r>
              <a:rPr lang="en-US" sz="1400" dirty="0"/>
              <a:t>L1 =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BC66C0-19B5-4969-B967-91E53A626E56}"/>
                  </a:ext>
                </a:extLst>
              </p14:cNvPr>
              <p14:cNvContentPartPr/>
              <p14:nvPr/>
            </p14:nvContentPartPr>
            <p14:xfrm>
              <a:off x="5174654" y="2266498"/>
              <a:ext cx="962640" cy="1410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BC66C0-19B5-4969-B967-91E53A626E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5654" y="2257858"/>
                <a:ext cx="980280" cy="142812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5C8272B-061D-4401-970A-A23E94FF649C}"/>
              </a:ext>
            </a:extLst>
          </p:cNvPr>
          <p:cNvSpPr txBox="1"/>
          <p:nvPr/>
        </p:nvSpPr>
        <p:spPr>
          <a:xfrm>
            <a:off x="3622431" y="3059668"/>
            <a:ext cx="2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Hyp</a:t>
            </a:r>
            <a:r>
              <a:rPr lang="en-US" dirty="0"/>
              <a:t> = sqrt(A^2 + B^2)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104FC7-9762-4E0F-81DE-ED658DD96ACA}"/>
              </a:ext>
            </a:extLst>
          </p:cNvPr>
          <p:cNvSpPr txBox="1"/>
          <p:nvPr/>
        </p:nvSpPr>
        <p:spPr>
          <a:xfrm>
            <a:off x="6264519" y="2791558"/>
            <a:ext cx="4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A2EA7A-D99D-441F-AA84-E13E133E4499}"/>
              </a:ext>
            </a:extLst>
          </p:cNvPr>
          <p:cNvSpPr txBox="1"/>
          <p:nvPr/>
        </p:nvSpPr>
        <p:spPr>
          <a:xfrm>
            <a:off x="5534889" y="1976914"/>
            <a:ext cx="4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DCCADA-572D-4BE4-9B88-5F2BFF0E1B05}"/>
                  </a:ext>
                </a:extLst>
              </p14:cNvPr>
              <p14:cNvContentPartPr/>
              <p14:nvPr/>
            </p14:nvContentPartPr>
            <p14:xfrm>
              <a:off x="7494494" y="420778"/>
              <a:ext cx="2805120" cy="3477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DCCADA-572D-4BE4-9B88-5F2BFF0E1B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5854" y="411778"/>
                <a:ext cx="2822760" cy="34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71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6E1091-2409-42B9-95F4-51602C353112}"/>
                  </a:ext>
                </a:extLst>
              </p14:cNvPr>
              <p14:cNvContentPartPr/>
              <p14:nvPr/>
            </p14:nvContentPartPr>
            <p14:xfrm>
              <a:off x="5087174" y="3877498"/>
              <a:ext cx="1227600" cy="2289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6E1091-2409-42B9-95F4-51602C353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3174" y="3769858"/>
                <a:ext cx="1335240" cy="25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1F4E42D-F953-4943-A410-1C4C213BFB14}"/>
                  </a:ext>
                </a:extLst>
              </p14:cNvPr>
              <p14:cNvContentPartPr/>
              <p14:nvPr/>
            </p14:nvContentPartPr>
            <p14:xfrm>
              <a:off x="6310094" y="4333258"/>
              <a:ext cx="2167200" cy="1195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1F4E42D-F953-4943-A410-1C4C213BFB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094" y="4225258"/>
                <a:ext cx="2274840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B22F8F-3230-489A-BF32-D73F85A70948}"/>
                  </a:ext>
                </a:extLst>
              </p14:cNvPr>
              <p14:cNvContentPartPr/>
              <p14:nvPr/>
            </p14:nvContentPartPr>
            <p14:xfrm>
              <a:off x="8929454" y="3815578"/>
              <a:ext cx="1989360" cy="2148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B22F8F-3230-489A-BF32-D73F85A709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5814" y="3707938"/>
                <a:ext cx="2097000" cy="23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EE5E65C-8E57-4C9C-8154-CC0671D5E05F}"/>
                  </a:ext>
                </a:extLst>
              </p14:cNvPr>
              <p14:cNvContentPartPr/>
              <p14:nvPr/>
            </p14:nvContentPartPr>
            <p14:xfrm>
              <a:off x="11402294" y="4652938"/>
              <a:ext cx="38880" cy="401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EE5E65C-8E57-4C9C-8154-CC0671D5E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93294" y="4643938"/>
                <a:ext cx="565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9AFC16-1357-4E6A-920F-1E75CFEE26B6}"/>
                  </a:ext>
                </a:extLst>
              </p14:cNvPr>
              <p14:cNvContentPartPr/>
              <p14:nvPr/>
            </p14:nvContentPartPr>
            <p14:xfrm>
              <a:off x="1206014" y="493138"/>
              <a:ext cx="9398520" cy="5408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9AFC16-1357-4E6A-920F-1E75CFEE26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7014" y="484138"/>
                <a:ext cx="9416160" cy="54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878CDF6-B9B3-425D-BA48-DD36337C15E2}"/>
                  </a:ext>
                </a:extLst>
              </p14:cNvPr>
              <p14:cNvContentPartPr/>
              <p14:nvPr/>
            </p14:nvContentPartPr>
            <p14:xfrm>
              <a:off x="8542814" y="5292658"/>
              <a:ext cx="360" cy="18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878CDF6-B9B3-425D-BA48-DD36337C15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33814" y="5284018"/>
                <a:ext cx="18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801F4C-EAEB-42F3-BC22-F91B1F46DF66}"/>
                  </a:ext>
                </a:extLst>
              </p14:cNvPr>
              <p14:cNvContentPartPr/>
              <p14:nvPr/>
            </p14:nvContentPartPr>
            <p14:xfrm>
              <a:off x="8609054" y="5047138"/>
              <a:ext cx="145800" cy="236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801F4C-EAEB-42F3-BC22-F91B1F46DF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0414" y="5038138"/>
                <a:ext cx="163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5696C08-27D8-4748-BC7A-9FD1FDFD4F67}"/>
                  </a:ext>
                </a:extLst>
              </p14:cNvPr>
              <p14:cNvContentPartPr/>
              <p14:nvPr/>
            </p14:nvContentPartPr>
            <p14:xfrm>
              <a:off x="7350854" y="5650138"/>
              <a:ext cx="31680" cy="450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5696C08-27D8-4748-BC7A-9FD1FDFD4F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1854" y="5641138"/>
                <a:ext cx="493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90DEBF-C746-4587-AF22-7E777BC881C5}"/>
                  </a:ext>
                </a:extLst>
              </p14:cNvPr>
              <p14:cNvContentPartPr/>
              <p14:nvPr/>
            </p14:nvContentPartPr>
            <p14:xfrm>
              <a:off x="4577414" y="4854898"/>
              <a:ext cx="31680" cy="455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90DEBF-C746-4587-AF22-7E777BC881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8774" y="4846258"/>
                <a:ext cx="49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85FD95-889C-4A2C-AB94-62F628909250}"/>
                  </a:ext>
                </a:extLst>
              </p14:cNvPr>
              <p14:cNvContentPartPr/>
              <p14:nvPr/>
            </p14:nvContentPartPr>
            <p14:xfrm>
              <a:off x="5295974" y="3028978"/>
              <a:ext cx="167400" cy="45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85FD95-889C-4A2C-AB94-62F6289092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6974" y="3019978"/>
                <a:ext cx="185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AF603C-D054-4DF0-A907-B2AC983B8826}"/>
                  </a:ext>
                </a:extLst>
              </p14:cNvPr>
              <p14:cNvContentPartPr/>
              <p14:nvPr/>
            </p14:nvContentPartPr>
            <p14:xfrm>
              <a:off x="5607014" y="3154978"/>
              <a:ext cx="432360" cy="429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AF603C-D054-4DF0-A907-B2AC983B88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98381" y="3146338"/>
                <a:ext cx="449985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4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A5A6FF-F383-4E16-A90C-194763A7E169}"/>
                  </a:ext>
                </a:extLst>
              </p14:cNvPr>
              <p14:cNvContentPartPr/>
              <p14:nvPr/>
            </p14:nvContentPartPr>
            <p14:xfrm>
              <a:off x="1120694" y="1631098"/>
              <a:ext cx="2918880" cy="295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A5A6FF-F383-4E16-A90C-194763A7E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054" y="1622458"/>
                <a:ext cx="2936520" cy="29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8FA683-8033-4C23-90C9-56075A7697B6}"/>
                  </a:ext>
                </a:extLst>
              </p14:cNvPr>
              <p14:cNvContentPartPr/>
              <p14:nvPr/>
            </p14:nvContentPartPr>
            <p14:xfrm>
              <a:off x="936014" y="1563058"/>
              <a:ext cx="2880" cy="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8FA683-8033-4C23-90C9-56075A7697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374" y="1455418"/>
                <a:ext cx="1105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EA1DC2-DB59-4BE9-A778-9747FEAFA04A}"/>
                  </a:ext>
                </a:extLst>
              </p14:cNvPr>
              <p14:cNvContentPartPr/>
              <p14:nvPr/>
            </p14:nvContentPartPr>
            <p14:xfrm>
              <a:off x="909014" y="1441738"/>
              <a:ext cx="3598200" cy="351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EA1DC2-DB59-4BE9-A778-9747FEAFA0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374" y="1334098"/>
                <a:ext cx="3705840" cy="37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376F93-0774-40F2-9C5D-7FE1581DB051}"/>
                  </a:ext>
                </a:extLst>
              </p14:cNvPr>
              <p14:cNvContentPartPr/>
              <p14:nvPr/>
            </p14:nvContentPartPr>
            <p14:xfrm>
              <a:off x="1875254" y="2847538"/>
              <a:ext cx="1839240" cy="137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376F93-0774-40F2-9C5D-7FE1581DB0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1254" y="2739538"/>
                <a:ext cx="1946880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5C8243-E635-4A54-BEEA-3874343B09C1}"/>
                  </a:ext>
                </a:extLst>
              </p14:cNvPr>
              <p14:cNvContentPartPr/>
              <p14:nvPr/>
            </p14:nvContentPartPr>
            <p14:xfrm>
              <a:off x="1730174" y="1830178"/>
              <a:ext cx="1721160" cy="66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5C8243-E635-4A54-BEEA-3874343B09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6534" y="1722178"/>
                <a:ext cx="182880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6C02E4-654F-4C27-8DF0-FD40416BB051}"/>
                  </a:ext>
                </a:extLst>
              </p14:cNvPr>
              <p14:cNvContentPartPr/>
              <p14:nvPr/>
            </p14:nvContentPartPr>
            <p14:xfrm>
              <a:off x="6484334" y="205138"/>
              <a:ext cx="4861080" cy="4921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6C02E4-654F-4C27-8DF0-FD40416BB0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0334" y="97498"/>
                <a:ext cx="4968720" cy="51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FAC7FDE-CF4E-43BC-9BC5-C745516A9F13}"/>
                  </a:ext>
                </a:extLst>
              </p14:cNvPr>
              <p14:cNvContentPartPr/>
              <p14:nvPr/>
            </p14:nvContentPartPr>
            <p14:xfrm>
              <a:off x="8755214" y="1667949"/>
              <a:ext cx="1644480" cy="1833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FAC7FDE-CF4E-43BC-9BC5-C745516A9F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1574" y="1559949"/>
                <a:ext cx="1752120" cy="20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5F0078-BD03-40E5-8D87-E2FC70405817}"/>
                  </a:ext>
                </a:extLst>
              </p14:cNvPr>
              <p14:cNvContentPartPr/>
              <p14:nvPr/>
            </p14:nvContentPartPr>
            <p14:xfrm>
              <a:off x="8756294" y="2979429"/>
              <a:ext cx="3600" cy="108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5F0078-BD03-40E5-8D87-E2FC704058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2294" y="2871429"/>
                <a:ext cx="1112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DBC564-5167-4440-BEDC-24FFC23D40EB}"/>
                  </a:ext>
                </a:extLst>
              </p14:cNvPr>
              <p14:cNvContentPartPr/>
              <p14:nvPr/>
            </p14:nvContentPartPr>
            <p14:xfrm>
              <a:off x="8737934" y="2296509"/>
              <a:ext cx="36720" cy="68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DBC564-5167-4440-BEDC-24FFC23D40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83934" y="2188509"/>
                <a:ext cx="14436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87A696-6F9F-4D0D-90B3-5F27809325E1}"/>
                  </a:ext>
                </a:extLst>
              </p14:cNvPr>
              <p14:cNvContentPartPr/>
              <p14:nvPr/>
            </p14:nvContentPartPr>
            <p14:xfrm>
              <a:off x="7487654" y="729789"/>
              <a:ext cx="1975320" cy="2063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87A696-6F9F-4D0D-90B3-5F27809325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4014" y="622149"/>
                <a:ext cx="2082960" cy="22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3E0490-1112-4F2A-8FA5-337A00ADA95F}"/>
                  </a:ext>
                </a:extLst>
              </p14:cNvPr>
              <p14:cNvContentPartPr/>
              <p14:nvPr/>
            </p14:nvContentPartPr>
            <p14:xfrm>
              <a:off x="7601414" y="1900869"/>
              <a:ext cx="1382400" cy="913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3E0490-1112-4F2A-8FA5-337A00ADA9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47774" y="1793229"/>
                <a:ext cx="149004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7EAAA17-A82C-4399-84F2-EEAC3B427C7F}"/>
                  </a:ext>
                </a:extLst>
              </p14:cNvPr>
              <p14:cNvContentPartPr/>
              <p14:nvPr/>
            </p14:nvContentPartPr>
            <p14:xfrm>
              <a:off x="6573254" y="294058"/>
              <a:ext cx="4721400" cy="452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7EAAA17-A82C-4399-84F2-EEAC3B427C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64254" y="285418"/>
                <a:ext cx="4739040" cy="45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64A0C9A-0628-4B46-9A17-7F065B0FDEDB}"/>
                  </a:ext>
                </a:extLst>
              </p14:cNvPr>
              <p14:cNvContentPartPr/>
              <p14:nvPr/>
            </p14:nvContentPartPr>
            <p14:xfrm>
              <a:off x="7619054" y="5437149"/>
              <a:ext cx="1218600" cy="869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64A0C9A-0628-4B46-9A17-7F065B0FDE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10411" y="5428509"/>
                <a:ext cx="1236245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3E1867-D224-4B6F-96A0-D88656A140F9}"/>
                  </a:ext>
                </a:extLst>
              </p14:cNvPr>
              <p14:cNvContentPartPr/>
              <p14:nvPr/>
            </p14:nvContentPartPr>
            <p14:xfrm>
              <a:off x="8224934" y="1048029"/>
              <a:ext cx="2187000" cy="2277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3E1867-D224-4B6F-96A0-D88656A140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06934" y="940029"/>
                <a:ext cx="2222640" cy="24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5B4A759-3C3B-4EA2-9274-0B4DF0B9DEC8}"/>
                  </a:ext>
                </a:extLst>
              </p14:cNvPr>
              <p14:cNvContentPartPr/>
              <p14:nvPr/>
            </p14:nvContentPartPr>
            <p14:xfrm>
              <a:off x="8322854" y="3104349"/>
              <a:ext cx="461880" cy="299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5B4A759-3C3B-4EA2-9274-0B4DF0B9DE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13854" y="3095349"/>
                <a:ext cx="479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E9DBCD-D1C2-4918-A135-9D4D9972FCB3}"/>
                  </a:ext>
                </a:extLst>
              </p14:cNvPr>
              <p14:cNvContentPartPr/>
              <p14:nvPr/>
            </p14:nvContentPartPr>
            <p14:xfrm>
              <a:off x="9593654" y="1231989"/>
              <a:ext cx="494640" cy="768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E9DBCD-D1C2-4918-A135-9D4D9972FC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4654" y="1222989"/>
                <a:ext cx="512280" cy="7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2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Strebeck</dc:creator>
  <cp:lastModifiedBy>Alex Strebeck</cp:lastModifiedBy>
  <cp:revision>4</cp:revision>
  <dcterms:created xsi:type="dcterms:W3CDTF">2018-08-06T13:03:18Z</dcterms:created>
  <dcterms:modified xsi:type="dcterms:W3CDTF">2018-08-06T13:57:50Z</dcterms:modified>
</cp:coreProperties>
</file>