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A05-406A-4D84-B93B-CDF5E1A2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6971-B13E-483E-91F5-76D42134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5B2E-0A68-497B-B41F-5286D45A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0E90-DF60-4683-A6AC-F70F1AA2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8FC7-1DC8-4621-B5E6-137F2B22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D75F-18A7-4871-B0E4-820CC31C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466BD-5C86-4D8B-8374-F1F312248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47F1-2A41-43C7-839A-31B69946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598B-BDD0-4468-BCEF-987208A8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6399-194B-4953-AE8C-DA911A2B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2ED25-B732-457D-8B2F-346F81461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2902D-A0E3-4DA5-877F-2F373B50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8BCE-0C0E-42CB-841C-D0940249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F49F-2238-4CAC-AD65-1AA662B5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CEE9-3DD2-44DD-B726-25A6893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8A05-5CEC-4D55-BE4A-04346114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0799-F929-4042-9BE3-FF538F93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03B2-FF52-4054-A090-7F908E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4D9E-D0A5-498A-9325-E80B8CD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1249-8C94-4E89-AC8C-0F5708E2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79C-0842-494A-912A-D1D3B39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27E9-4D3D-4E31-A725-5E5D57F7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D15C-EEAE-404D-92C3-A79534C6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5534-CDA9-462E-BF38-37077A7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FBF7-8033-486D-B2B3-1B61C0DE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F159-248A-479E-A0B2-F450CA31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800B-2502-4D33-A96E-61F79635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56E8F-8C4F-4539-B5C1-EF85AE2F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96E7-97A9-40EC-B5A2-E5F7EA16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0689-E643-40DC-B420-C076B797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D6549-77C9-433F-BC50-2D329030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E510-2E3B-49CE-B88E-5E9B60EB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116C-B57E-41AB-8CF7-D7AABB7E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020F-BB1B-4A25-942D-9F42ADAC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E6133-D4D8-48F0-BE29-351450E31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0C5EE-464C-4A81-8177-1FCB60131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01F10-889E-4E73-A915-BD50CDCE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4B861-08EB-4607-B281-A07A702B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DA0C3-E3E4-4AB8-97A7-006A1F61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65E-FC99-4A4F-865A-D5C6FA12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DD1A8-A194-46E4-9368-349DE23A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C4EF-05A4-40C0-8B78-5C1D47C3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8CBA-068C-49CF-BD17-1209D812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2AC6F-7674-4B7A-B1A5-CA02583D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E6205-7A44-4817-97EC-418DAB46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0E38-75E4-45F9-9889-1E8D2A6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CD75-006C-493D-86B8-BA8F7E07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4892-5B45-41EB-97AA-285F74D3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00237-28D0-4DA4-8DD6-6CF0F394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7CE6-9C71-43F1-836C-6C2EAB9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BDB88-D2B0-4FDF-820D-3BC6A0FD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9F12-3882-4441-A01A-FA38AE76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8FA6-93FD-4D38-AD8E-20C67BC6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D5654-9A6C-4DED-9D99-B9FD974A5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F780-13EC-4402-B57D-CB10605D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B1668-A6AA-47A2-9ECB-58A75E1E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D0D0-3AE2-4050-BAC8-F0727AAA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C749-2B53-4F77-A1F3-7E6DAEEA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4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8EFBA-25E0-4B0B-B8BD-857A5961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82BD-10F5-44D9-BB06-1DE9ED75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83FB-BAC3-489B-9F1B-DBCA47D79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85EF-59F6-4E6A-849D-D650C3DF053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500C-27EA-4989-8EAD-B2B0FB350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01BEA-D7D5-4264-8FA3-AA79BF8D1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7BFB4A-4F63-4266-8F4A-4FF1DDA49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976603" y="271254"/>
            <a:ext cx="3331059" cy="3157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9FB167-993D-41F8-89F6-595CC7C21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4430470" y="271255"/>
            <a:ext cx="3331059" cy="31577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C063B1-61AB-4CDB-B9B1-87C3EB1F8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7884336" y="271254"/>
            <a:ext cx="3331059" cy="31577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5E491E-C11E-4821-B8AF-09F60177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4430469" y="3501508"/>
            <a:ext cx="3331059" cy="3157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9DCEA-AAC2-4F8E-86B0-909928933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976603" y="3535211"/>
            <a:ext cx="3331059" cy="315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EE9AE-80FD-46F5-96D8-78C8D926A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7884336" y="3501507"/>
            <a:ext cx="3331059" cy="31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6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5920D9-3FDD-48F1-B541-BB9B25C2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8" y="272995"/>
            <a:ext cx="5144640" cy="3224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DCCDC-852C-44FE-85E9-2056160D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8" y="3539435"/>
            <a:ext cx="5144640" cy="3224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125EF-C47F-457A-AA60-A579F1CA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98" y="272995"/>
            <a:ext cx="5144640" cy="3224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3061AD-6ABD-4827-9901-294892FD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98" y="3539435"/>
            <a:ext cx="5144640" cy="32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8C063B1-61AB-4CDB-B9B1-87C3EB1F8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 rot="1653232">
            <a:off x="7178216" y="1196964"/>
            <a:ext cx="3331059" cy="31577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5E491E-C11E-4821-B8AF-09F60177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 rot="18546582">
            <a:off x="1438348" y="783708"/>
            <a:ext cx="3331059" cy="3157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9DCEA-AAC2-4F8E-86B0-909928933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 rot="9837716">
            <a:off x="3994123" y="3174531"/>
            <a:ext cx="3331059" cy="31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0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Strebeck</dc:creator>
  <cp:lastModifiedBy>Alex Strebeck</cp:lastModifiedBy>
  <cp:revision>7</cp:revision>
  <cp:lastPrinted>2018-08-16T19:33:03Z</cp:lastPrinted>
  <dcterms:created xsi:type="dcterms:W3CDTF">2018-07-30T20:00:59Z</dcterms:created>
  <dcterms:modified xsi:type="dcterms:W3CDTF">2018-08-16T21:12:41Z</dcterms:modified>
</cp:coreProperties>
</file>